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09" r:id="rId2"/>
  </p:sldMasterIdLst>
  <p:notesMasterIdLst>
    <p:notesMasterId r:id="rId12"/>
  </p:notesMasterIdLst>
  <p:sldIdLst>
    <p:sldId id="257" r:id="rId3"/>
    <p:sldId id="290" r:id="rId4"/>
    <p:sldId id="292" r:id="rId5"/>
    <p:sldId id="268" r:id="rId6"/>
    <p:sldId id="287" r:id="rId7"/>
    <p:sldId id="275" r:id="rId8"/>
    <p:sldId id="276" r:id="rId9"/>
    <p:sldId id="277" r:id="rId10"/>
    <p:sldId id="283" r:id="rId11"/>
  </p:sldIdLst>
  <p:sldSz cx="12192000" cy="6858000"/>
  <p:notesSz cx="6858000" cy="9144000"/>
  <p:embeddedFontLst>
    <p:embeddedFont>
      <p:font typeface="#9Slide04 SFU Belle" panose="020B0604020202020204" charset="0"/>
      <p:regular r:id="rId13"/>
    </p:embeddedFont>
    <p:embeddedFont>
      <p:font typeface="#9Slide05 Aphrodite Pro" panose="020B0604020202020204" charset="0"/>
      <p:regular r:id="rId14"/>
    </p:embeddedFont>
    <p:embeddedFont>
      <p:font typeface="#9Slide05 SVNSnell Roundhand Sc" panose="020B0604020202020204" charset="0"/>
      <p:regular r:id="rId15"/>
      <p:bold r:id="rId16"/>
    </p:embeddedFont>
    <p:embeddedFont>
      <p:font typeface="#9Slide07 Cadena" panose="020B0604020202020204" charset="0"/>
      <p:bold r:id="rId17"/>
    </p:embeddedFont>
    <p:embeddedFont>
      <p:font typeface="#9Slide07 HoneyCream" panose="020B0604020202020204" charset="0"/>
      <p:regular r:id="rId18"/>
    </p:embeddedFont>
    <p:embeddedFont>
      <p:font typeface="#9Slide07 SVNZiclets" panose="02000603000000000000" charset="0"/>
      <p:regular r:id="rId19"/>
    </p:embeddedFont>
    <p:embeddedFont>
      <p:font typeface="Alef" panose="00000500000000000000" pitchFamily="2" charset="-79"/>
      <p:regular r:id="rId20"/>
      <p:bold r:id="rId21"/>
    </p:embeddedFont>
    <p:embeddedFont>
      <p:font typeface="Cambria" panose="02040503050406030204" pitchFamily="18" charset="0"/>
      <p:regular r:id="rId22"/>
      <p:bold r:id="rId23"/>
      <p:italic r:id="rId24"/>
      <p:boldItalic r:id="rId25"/>
    </p:embeddedFont>
    <p:embeddedFont>
      <p:font typeface="Dosis" pitchFamily="2" charset="0"/>
      <p:regular r:id="rId26"/>
      <p:bold r:id="rId27"/>
    </p:embeddedFont>
    <p:embeddedFont>
      <p:font typeface="Lora" pitchFamily="2" charset="0"/>
      <p:regular r:id="rId28"/>
      <p:bold r:id="rId29"/>
      <p:italic r:id="rId30"/>
      <p:boldItalic r:id="rId31"/>
    </p:embeddedFont>
    <p:embeddedFont>
      <p:font typeface="Open Sans" panose="020B0606030504020204" pitchFamily="34" charset="0"/>
      <p:regular r:id="rId32"/>
      <p:bold r:id="rId33"/>
      <p:italic r:id="rId34"/>
      <p:boldItalic r:id="rId35"/>
    </p:embeddedFont>
    <p:embeddedFont>
      <p:font typeface="Pacifico" panose="00000500000000000000" pitchFamily="2" charset="0"/>
      <p:regular r:id="rId36"/>
    </p:embeddedFont>
    <p:embeddedFont>
      <p:font typeface="Patrick Hand" panose="00000500000000000000" pitchFamily="2" charset="0"/>
      <p:regular r:id="rId37"/>
    </p:embeddedFont>
    <p:embeddedFont>
      <p:font typeface="SVN-Billo" panose="020B0604020202020204" charset="0"/>
      <p:regular r:id="rId38"/>
    </p:embeddedFont>
    <p:embeddedFont>
      <p:font typeface="SVN-Newton" panose="020B0604020202020204" charset="0"/>
      <p:regular r:id="rId39"/>
    </p:embeddedFont>
    <p:embeddedFont>
      <p:font typeface="UTM Avo" panose="02040603050506020204" pitchFamily="18" charset="0"/>
      <p:regular r:id="rId40"/>
      <p:bold r:id="rId41"/>
      <p:italic r:id="rId42"/>
      <p:boldItalic r:id="rId43"/>
    </p:embeddedFont>
    <p:embeddedFont>
      <p:font typeface="UTM Guanine" panose="02040603050506020204" pitchFamily="18" charset="0"/>
      <p:regular r:id="rId4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815" autoAdjust="0"/>
    <p:restoredTop sz="94660"/>
  </p:normalViewPr>
  <p:slideViewPr>
    <p:cSldViewPr snapToGrid="0">
      <p:cViewPr varScale="1">
        <p:scale>
          <a:sx n="87" d="100"/>
          <a:sy n="87" d="100"/>
        </p:scale>
        <p:origin x="468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font" Target="fonts/font14.fntdata"/><Relationship Id="rId39" Type="http://schemas.openxmlformats.org/officeDocument/2006/relationships/font" Target="fonts/font27.fntdata"/><Relationship Id="rId21" Type="http://schemas.openxmlformats.org/officeDocument/2006/relationships/font" Target="fonts/font9.fntdata"/><Relationship Id="rId34" Type="http://schemas.openxmlformats.org/officeDocument/2006/relationships/font" Target="fonts/font22.fntdata"/><Relationship Id="rId42" Type="http://schemas.openxmlformats.org/officeDocument/2006/relationships/font" Target="fonts/font30.fntdata"/><Relationship Id="rId47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4.fntdata"/><Relationship Id="rId29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12.fntdata"/><Relationship Id="rId32" Type="http://schemas.openxmlformats.org/officeDocument/2006/relationships/font" Target="fonts/font20.fntdata"/><Relationship Id="rId37" Type="http://schemas.openxmlformats.org/officeDocument/2006/relationships/font" Target="fonts/font25.fntdata"/><Relationship Id="rId40" Type="http://schemas.openxmlformats.org/officeDocument/2006/relationships/font" Target="fonts/font28.fntdata"/><Relationship Id="rId45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font" Target="fonts/font16.fntdata"/><Relationship Id="rId36" Type="http://schemas.openxmlformats.org/officeDocument/2006/relationships/font" Target="fonts/font24.fntdata"/><Relationship Id="rId10" Type="http://schemas.openxmlformats.org/officeDocument/2006/relationships/slide" Target="slides/slide8.xml"/><Relationship Id="rId19" Type="http://schemas.openxmlformats.org/officeDocument/2006/relationships/font" Target="fonts/font7.fntdata"/><Relationship Id="rId31" Type="http://schemas.openxmlformats.org/officeDocument/2006/relationships/font" Target="fonts/font19.fntdata"/><Relationship Id="rId44" Type="http://schemas.openxmlformats.org/officeDocument/2006/relationships/font" Target="fonts/font32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font" Target="fonts/font15.fntdata"/><Relationship Id="rId30" Type="http://schemas.openxmlformats.org/officeDocument/2006/relationships/font" Target="fonts/font18.fntdata"/><Relationship Id="rId35" Type="http://schemas.openxmlformats.org/officeDocument/2006/relationships/font" Target="fonts/font23.fntdata"/><Relationship Id="rId43" Type="http://schemas.openxmlformats.org/officeDocument/2006/relationships/font" Target="fonts/font31.fntdata"/><Relationship Id="rId48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33" Type="http://schemas.openxmlformats.org/officeDocument/2006/relationships/font" Target="fonts/font21.fntdata"/><Relationship Id="rId38" Type="http://schemas.openxmlformats.org/officeDocument/2006/relationships/font" Target="fonts/font26.fntdata"/><Relationship Id="rId46" Type="http://schemas.openxmlformats.org/officeDocument/2006/relationships/viewProps" Target="viewProps.xml"/><Relationship Id="rId20" Type="http://schemas.openxmlformats.org/officeDocument/2006/relationships/font" Target="fonts/font8.fntdata"/><Relationship Id="rId41" Type="http://schemas.openxmlformats.org/officeDocument/2006/relationships/font" Target="fonts/font2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5B5A7A-FF8B-472C-BDB0-F417C2B5D686}" type="datetimeFigureOut">
              <a:rPr lang="en-US" smtClean="0"/>
              <a:t>4/5/2024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43E4CFA-9DCE-4286-919A-BBCC560785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66785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91338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6586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86081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58479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71532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09985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68739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095092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1827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01388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162448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294881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77910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2793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69553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052953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7834613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50619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542263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1413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96805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28396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483991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5347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65203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673070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420193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8044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218497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445780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227510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825804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331832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645715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5385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14141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8291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89294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40673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3361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46946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73331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02156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157033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23809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85241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01339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08318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56968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531720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20061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703676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11138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2884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61588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770749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352058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103192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760165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3485310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01477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58549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97255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091997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774754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14003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80130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323565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668366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796246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36531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95631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88041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843389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620039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291951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5253821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052159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77763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735933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75447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01587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34270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818831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56756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431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87008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22780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96439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hyperlink" Target="https://www.facebook.com/groups/629898828017053" TargetMode="Externa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2.png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9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77.xml"/><Relationship Id="rId42" Type="http://schemas.openxmlformats.org/officeDocument/2006/relationships/slideLayout" Target="../slideLayouts/slideLayout85.xml"/><Relationship Id="rId47" Type="http://schemas.openxmlformats.org/officeDocument/2006/relationships/image" Target="../media/image2.png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40" Type="http://schemas.openxmlformats.org/officeDocument/2006/relationships/slideLayout" Target="../slideLayouts/slideLayout83.xml"/><Relationship Id="rId45" Type="http://schemas.openxmlformats.org/officeDocument/2006/relationships/theme" Target="../theme/theme2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hyperlink" Target="https://www.facebook.com/groups/629898828017053" TargetMode="External"/><Relationship Id="rId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image" Target="../media/image1.png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167808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693" r:id="rId32"/>
    <p:sldLayoutId id="2147483694" r:id="rId33"/>
    <p:sldLayoutId id="2147483695" r:id="rId34"/>
    <p:sldLayoutId id="2147483696" r:id="rId35"/>
    <p:sldLayoutId id="2147483697" r:id="rId36"/>
    <p:sldLayoutId id="2147483698" r:id="rId37"/>
    <p:sldLayoutId id="2147483699" r:id="rId38"/>
    <p:sldLayoutId id="2147483700" r:id="rId39"/>
    <p:sldLayoutId id="2147483701" r:id="rId40"/>
    <p:sldLayoutId id="2147483702" r:id="rId41"/>
    <p:sldLayoutId id="2147483704" r:id="rId42"/>
    <p:sldLayoutId id="2147483705" r:id="rId4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ea typeface="+mn-ea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50354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22" r:id="rId12"/>
    <p:sldLayoutId id="2147483723" r:id="rId13"/>
    <p:sldLayoutId id="2147483724" r:id="rId14"/>
    <p:sldLayoutId id="2147483725" r:id="rId15"/>
    <p:sldLayoutId id="2147483726" r:id="rId16"/>
    <p:sldLayoutId id="2147483727" r:id="rId17"/>
    <p:sldLayoutId id="2147483728" r:id="rId18"/>
    <p:sldLayoutId id="2147483729" r:id="rId19"/>
    <p:sldLayoutId id="2147483730" r:id="rId20"/>
    <p:sldLayoutId id="2147483731" r:id="rId21"/>
    <p:sldLayoutId id="2147483732" r:id="rId22"/>
    <p:sldLayoutId id="2147483733" r:id="rId23"/>
    <p:sldLayoutId id="2147483734" r:id="rId24"/>
    <p:sldLayoutId id="2147483735" r:id="rId25"/>
    <p:sldLayoutId id="2147483736" r:id="rId26"/>
    <p:sldLayoutId id="2147483737" r:id="rId27"/>
    <p:sldLayoutId id="2147483738" r:id="rId28"/>
    <p:sldLayoutId id="2147483739" r:id="rId29"/>
    <p:sldLayoutId id="2147483740" r:id="rId30"/>
    <p:sldLayoutId id="2147483741" r:id="rId31"/>
    <p:sldLayoutId id="2147483742" r:id="rId32"/>
    <p:sldLayoutId id="2147483743" r:id="rId33"/>
    <p:sldLayoutId id="2147483744" r:id="rId34"/>
    <p:sldLayoutId id="2147483745" r:id="rId35"/>
    <p:sldLayoutId id="2147483746" r:id="rId36"/>
    <p:sldLayoutId id="2147483747" r:id="rId37"/>
    <p:sldLayoutId id="2147483748" r:id="rId38"/>
    <p:sldLayoutId id="2147483749" r:id="rId39"/>
    <p:sldLayoutId id="2147483750" r:id="rId40"/>
    <p:sldLayoutId id="2147483751" r:id="rId41"/>
    <p:sldLayoutId id="2147483752" r:id="rId42"/>
    <p:sldLayoutId id="2147483753" r:id="rId43"/>
    <p:sldLayoutId id="2147483754" r:id="rId44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70497" y="474468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7333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7333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294" y="2131398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5134730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1</a:t>
            </a:r>
            <a:r>
              <a:rPr lang="vi-VN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9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63FDDE7-D193-0B70-743B-CCB1EF71D8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9354" y="129028"/>
            <a:ext cx="10790855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747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a) Số bị chia là 10,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1582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1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c) Số bị chia là 10, số chia là 5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924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67208" y="2799053"/>
            <a:ext cx="3909492" cy="1321489"/>
            <a:chOff x="154168" y="1629372"/>
            <a:chExt cx="2495908" cy="70306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5037794" y="2586928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5099407" y="4493054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1294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2808644" y="2374965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2808644" y="2406592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512017"/>
              </p:ext>
            </p:extLst>
          </p:nvPr>
        </p:nvGraphicFramePr>
        <p:xfrm>
          <a:off x="1854200" y="3863241"/>
          <a:ext cx="8127999" cy="2804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09333">
                  <a:extLst>
                    <a:ext uri="{9D8B030D-6E8A-4147-A177-3AD203B41FA5}">
                      <a16:colId xmlns:a16="http://schemas.microsoft.com/office/drawing/2014/main" val="3680166652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1500436041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36814185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25083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bị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88560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480727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645166"/>
                  </a:ext>
                </a:extLst>
              </a:tr>
            </a:tbl>
          </a:graphicData>
        </a:graphic>
      </p:graphicFrame>
      <p:sp>
        <p:nvSpPr>
          <p:cNvPr id="3" name="Rectangle 2"/>
          <p:cNvSpPr/>
          <p:nvPr/>
        </p:nvSpPr>
        <p:spPr>
          <a:xfrm>
            <a:off x="5688809" y="45845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714209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734836" y="5922633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413317" y="454516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413317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413317" y="596251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818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6805" t="39383" r="50972" b="28025"/>
          <a:stretch/>
        </p:blipFill>
        <p:spPr>
          <a:xfrm>
            <a:off x="177799" y="1790700"/>
            <a:ext cx="9476509" cy="4114800"/>
          </a:xfrm>
          <a:prstGeom prst="rect">
            <a:avLst/>
          </a:prstGeom>
        </p:spPr>
      </p:pic>
      <p:sp>
        <p:nvSpPr>
          <p:cNvPr id="11" name="Google Shape;1182;p42">
            <a:extLst>
              <a:ext uri="{FF2B5EF4-FFF2-40B4-BE49-F238E27FC236}">
                <a16:creationId xmlns:a16="http://schemas.microsoft.com/office/drawing/2014/main" id="{9DDBDC6B-D586-FC7D-210F-591B3CBAFAC5}"/>
              </a:ext>
            </a:extLst>
          </p:cNvPr>
          <p:cNvSpPr/>
          <p:nvPr/>
        </p:nvSpPr>
        <p:spPr>
          <a:xfrm>
            <a:off x="191821" y="239208"/>
            <a:ext cx="11814199" cy="1551492"/>
          </a:xfrm>
          <a:custGeom>
            <a:avLst/>
            <a:gdLst/>
            <a:ahLst/>
            <a:cxnLst/>
            <a:rect l="l" t="t" r="r" b="b"/>
            <a:pathLst>
              <a:path w="42268" h="8686" extrusionOk="0">
                <a:moveTo>
                  <a:pt x="20982" y="518"/>
                </a:moveTo>
                <a:lnTo>
                  <a:pt x="26076" y="608"/>
                </a:lnTo>
                <a:lnTo>
                  <a:pt x="31169" y="715"/>
                </a:lnTo>
                <a:lnTo>
                  <a:pt x="36245" y="858"/>
                </a:lnTo>
                <a:lnTo>
                  <a:pt x="41339" y="1037"/>
                </a:lnTo>
                <a:lnTo>
                  <a:pt x="40999" y="1537"/>
                </a:lnTo>
                <a:lnTo>
                  <a:pt x="40660" y="2002"/>
                </a:lnTo>
                <a:lnTo>
                  <a:pt x="40284" y="2449"/>
                </a:lnTo>
                <a:lnTo>
                  <a:pt x="39891" y="2895"/>
                </a:lnTo>
                <a:lnTo>
                  <a:pt x="39480" y="3306"/>
                </a:lnTo>
                <a:lnTo>
                  <a:pt x="39051" y="3700"/>
                </a:lnTo>
                <a:lnTo>
                  <a:pt x="38604" y="4093"/>
                </a:lnTo>
                <a:lnTo>
                  <a:pt x="38140" y="4486"/>
                </a:lnTo>
                <a:lnTo>
                  <a:pt x="38104" y="4540"/>
                </a:lnTo>
                <a:lnTo>
                  <a:pt x="38086" y="4593"/>
                </a:lnTo>
                <a:lnTo>
                  <a:pt x="38050" y="4665"/>
                </a:lnTo>
                <a:lnTo>
                  <a:pt x="38032" y="4736"/>
                </a:lnTo>
                <a:lnTo>
                  <a:pt x="38050" y="4808"/>
                </a:lnTo>
                <a:lnTo>
                  <a:pt x="38104" y="4879"/>
                </a:lnTo>
                <a:lnTo>
                  <a:pt x="38980" y="5737"/>
                </a:lnTo>
                <a:lnTo>
                  <a:pt x="39873" y="6595"/>
                </a:lnTo>
                <a:lnTo>
                  <a:pt x="40785" y="7417"/>
                </a:lnTo>
                <a:lnTo>
                  <a:pt x="41249" y="7828"/>
                </a:lnTo>
                <a:lnTo>
                  <a:pt x="41732" y="8221"/>
                </a:lnTo>
                <a:lnTo>
                  <a:pt x="36567" y="8257"/>
                </a:lnTo>
                <a:lnTo>
                  <a:pt x="26255" y="8257"/>
                </a:lnTo>
                <a:lnTo>
                  <a:pt x="21090" y="8239"/>
                </a:lnTo>
                <a:lnTo>
                  <a:pt x="18534" y="8203"/>
                </a:lnTo>
                <a:lnTo>
                  <a:pt x="15978" y="8150"/>
                </a:lnTo>
                <a:lnTo>
                  <a:pt x="10831" y="8043"/>
                </a:lnTo>
                <a:lnTo>
                  <a:pt x="8275" y="7989"/>
                </a:lnTo>
                <a:lnTo>
                  <a:pt x="5702" y="7971"/>
                </a:lnTo>
                <a:lnTo>
                  <a:pt x="3146" y="7971"/>
                </a:lnTo>
                <a:lnTo>
                  <a:pt x="1859" y="8007"/>
                </a:lnTo>
                <a:lnTo>
                  <a:pt x="590" y="8043"/>
                </a:lnTo>
                <a:lnTo>
                  <a:pt x="1002" y="7649"/>
                </a:lnTo>
                <a:lnTo>
                  <a:pt x="1413" y="7256"/>
                </a:lnTo>
                <a:lnTo>
                  <a:pt x="1788" y="6845"/>
                </a:lnTo>
                <a:lnTo>
                  <a:pt x="2163" y="6398"/>
                </a:lnTo>
                <a:lnTo>
                  <a:pt x="2503" y="5952"/>
                </a:lnTo>
                <a:lnTo>
                  <a:pt x="2842" y="5505"/>
                </a:lnTo>
                <a:lnTo>
                  <a:pt x="3182" y="5040"/>
                </a:lnTo>
                <a:lnTo>
                  <a:pt x="3486" y="4575"/>
                </a:lnTo>
                <a:lnTo>
                  <a:pt x="3504" y="4522"/>
                </a:lnTo>
                <a:lnTo>
                  <a:pt x="3521" y="4468"/>
                </a:lnTo>
                <a:lnTo>
                  <a:pt x="3557" y="4450"/>
                </a:lnTo>
                <a:lnTo>
                  <a:pt x="3575" y="4415"/>
                </a:lnTo>
                <a:lnTo>
                  <a:pt x="3575" y="4361"/>
                </a:lnTo>
                <a:lnTo>
                  <a:pt x="3575" y="4325"/>
                </a:lnTo>
                <a:lnTo>
                  <a:pt x="3271" y="3825"/>
                </a:lnTo>
                <a:lnTo>
                  <a:pt x="2950" y="3324"/>
                </a:lnTo>
                <a:lnTo>
                  <a:pt x="2610" y="2842"/>
                </a:lnTo>
                <a:lnTo>
                  <a:pt x="2253" y="2377"/>
                </a:lnTo>
                <a:lnTo>
                  <a:pt x="1877" y="1912"/>
                </a:lnTo>
                <a:lnTo>
                  <a:pt x="1502" y="1448"/>
                </a:lnTo>
                <a:lnTo>
                  <a:pt x="751" y="554"/>
                </a:lnTo>
                <a:lnTo>
                  <a:pt x="2002" y="590"/>
                </a:lnTo>
                <a:lnTo>
                  <a:pt x="3271" y="608"/>
                </a:lnTo>
                <a:lnTo>
                  <a:pt x="5791" y="626"/>
                </a:lnTo>
                <a:lnTo>
                  <a:pt x="8329" y="608"/>
                </a:lnTo>
                <a:lnTo>
                  <a:pt x="10867" y="590"/>
                </a:lnTo>
                <a:lnTo>
                  <a:pt x="15925" y="518"/>
                </a:lnTo>
                <a:close/>
                <a:moveTo>
                  <a:pt x="8186" y="0"/>
                </a:moveTo>
                <a:lnTo>
                  <a:pt x="6899" y="18"/>
                </a:lnTo>
                <a:lnTo>
                  <a:pt x="5630" y="54"/>
                </a:lnTo>
                <a:lnTo>
                  <a:pt x="4344" y="89"/>
                </a:lnTo>
                <a:lnTo>
                  <a:pt x="3075" y="143"/>
                </a:lnTo>
                <a:lnTo>
                  <a:pt x="1806" y="197"/>
                </a:lnTo>
                <a:lnTo>
                  <a:pt x="537" y="286"/>
                </a:lnTo>
                <a:lnTo>
                  <a:pt x="483" y="286"/>
                </a:lnTo>
                <a:lnTo>
                  <a:pt x="465" y="304"/>
                </a:lnTo>
                <a:lnTo>
                  <a:pt x="412" y="375"/>
                </a:lnTo>
                <a:lnTo>
                  <a:pt x="358" y="393"/>
                </a:lnTo>
                <a:lnTo>
                  <a:pt x="322" y="429"/>
                </a:lnTo>
                <a:lnTo>
                  <a:pt x="269" y="465"/>
                </a:lnTo>
                <a:lnTo>
                  <a:pt x="233" y="501"/>
                </a:lnTo>
                <a:lnTo>
                  <a:pt x="215" y="554"/>
                </a:lnTo>
                <a:lnTo>
                  <a:pt x="215" y="608"/>
                </a:lnTo>
                <a:lnTo>
                  <a:pt x="233" y="679"/>
                </a:lnTo>
                <a:lnTo>
                  <a:pt x="251" y="733"/>
                </a:lnTo>
                <a:lnTo>
                  <a:pt x="948" y="1644"/>
                </a:lnTo>
                <a:lnTo>
                  <a:pt x="1663" y="2574"/>
                </a:lnTo>
                <a:lnTo>
                  <a:pt x="2038" y="3020"/>
                </a:lnTo>
                <a:lnTo>
                  <a:pt x="2413" y="3467"/>
                </a:lnTo>
                <a:lnTo>
                  <a:pt x="2807" y="3896"/>
                </a:lnTo>
                <a:lnTo>
                  <a:pt x="3218" y="4289"/>
                </a:lnTo>
                <a:lnTo>
                  <a:pt x="3182" y="4325"/>
                </a:lnTo>
                <a:lnTo>
                  <a:pt x="3128" y="4361"/>
                </a:lnTo>
                <a:lnTo>
                  <a:pt x="2789" y="4879"/>
                </a:lnTo>
                <a:lnTo>
                  <a:pt x="2413" y="5362"/>
                </a:lnTo>
                <a:lnTo>
                  <a:pt x="2038" y="5844"/>
                </a:lnTo>
                <a:lnTo>
                  <a:pt x="1645" y="6309"/>
                </a:lnTo>
                <a:lnTo>
                  <a:pt x="841" y="7238"/>
                </a:lnTo>
                <a:lnTo>
                  <a:pt x="19" y="8168"/>
                </a:lnTo>
                <a:lnTo>
                  <a:pt x="1" y="8203"/>
                </a:lnTo>
                <a:lnTo>
                  <a:pt x="1" y="8257"/>
                </a:lnTo>
                <a:lnTo>
                  <a:pt x="1" y="8293"/>
                </a:lnTo>
                <a:lnTo>
                  <a:pt x="19" y="8329"/>
                </a:lnTo>
                <a:lnTo>
                  <a:pt x="54" y="8364"/>
                </a:lnTo>
                <a:lnTo>
                  <a:pt x="90" y="8382"/>
                </a:lnTo>
                <a:lnTo>
                  <a:pt x="144" y="8382"/>
                </a:lnTo>
                <a:lnTo>
                  <a:pt x="179" y="8364"/>
                </a:lnTo>
                <a:lnTo>
                  <a:pt x="251" y="8311"/>
                </a:lnTo>
                <a:lnTo>
                  <a:pt x="305" y="8329"/>
                </a:lnTo>
                <a:lnTo>
                  <a:pt x="1591" y="8418"/>
                </a:lnTo>
                <a:lnTo>
                  <a:pt x="2896" y="8489"/>
                </a:lnTo>
                <a:lnTo>
                  <a:pt x="4183" y="8543"/>
                </a:lnTo>
                <a:lnTo>
                  <a:pt x="5487" y="8597"/>
                </a:lnTo>
                <a:lnTo>
                  <a:pt x="8097" y="8650"/>
                </a:lnTo>
                <a:lnTo>
                  <a:pt x="10688" y="8668"/>
                </a:lnTo>
                <a:lnTo>
                  <a:pt x="13297" y="8686"/>
                </a:lnTo>
                <a:lnTo>
                  <a:pt x="15907" y="8668"/>
                </a:lnTo>
                <a:lnTo>
                  <a:pt x="21090" y="8668"/>
                </a:lnTo>
                <a:lnTo>
                  <a:pt x="26290" y="8686"/>
                </a:lnTo>
                <a:lnTo>
                  <a:pt x="31491" y="8668"/>
                </a:lnTo>
                <a:lnTo>
                  <a:pt x="41875" y="8614"/>
                </a:lnTo>
                <a:lnTo>
                  <a:pt x="41946" y="8614"/>
                </a:lnTo>
                <a:lnTo>
                  <a:pt x="42000" y="8579"/>
                </a:lnTo>
                <a:lnTo>
                  <a:pt x="42036" y="8525"/>
                </a:lnTo>
                <a:lnTo>
                  <a:pt x="42071" y="8471"/>
                </a:lnTo>
                <a:lnTo>
                  <a:pt x="42107" y="8489"/>
                </a:lnTo>
                <a:lnTo>
                  <a:pt x="42161" y="8471"/>
                </a:lnTo>
                <a:lnTo>
                  <a:pt x="42197" y="8436"/>
                </a:lnTo>
                <a:lnTo>
                  <a:pt x="42232" y="8400"/>
                </a:lnTo>
                <a:lnTo>
                  <a:pt x="42250" y="8346"/>
                </a:lnTo>
                <a:lnTo>
                  <a:pt x="42268" y="8311"/>
                </a:lnTo>
                <a:lnTo>
                  <a:pt x="42250" y="8257"/>
                </a:lnTo>
                <a:lnTo>
                  <a:pt x="42232" y="8203"/>
                </a:lnTo>
                <a:lnTo>
                  <a:pt x="41803" y="7739"/>
                </a:lnTo>
                <a:lnTo>
                  <a:pt x="41357" y="7274"/>
                </a:lnTo>
                <a:lnTo>
                  <a:pt x="40910" y="6809"/>
                </a:lnTo>
                <a:lnTo>
                  <a:pt x="40445" y="6363"/>
                </a:lnTo>
                <a:lnTo>
                  <a:pt x="39498" y="5505"/>
                </a:lnTo>
                <a:lnTo>
                  <a:pt x="38551" y="4647"/>
                </a:lnTo>
                <a:lnTo>
                  <a:pt x="38801" y="4486"/>
                </a:lnTo>
                <a:lnTo>
                  <a:pt x="39051" y="4307"/>
                </a:lnTo>
                <a:lnTo>
                  <a:pt x="39516" y="3932"/>
                </a:lnTo>
                <a:lnTo>
                  <a:pt x="39963" y="3539"/>
                </a:lnTo>
                <a:lnTo>
                  <a:pt x="40391" y="3110"/>
                </a:lnTo>
                <a:lnTo>
                  <a:pt x="40785" y="2645"/>
                </a:lnTo>
                <a:lnTo>
                  <a:pt x="41160" y="2181"/>
                </a:lnTo>
                <a:lnTo>
                  <a:pt x="41517" y="1680"/>
                </a:lnTo>
                <a:lnTo>
                  <a:pt x="41821" y="1180"/>
                </a:lnTo>
                <a:lnTo>
                  <a:pt x="41857" y="1108"/>
                </a:lnTo>
                <a:lnTo>
                  <a:pt x="41857" y="1037"/>
                </a:lnTo>
                <a:lnTo>
                  <a:pt x="41857" y="983"/>
                </a:lnTo>
                <a:lnTo>
                  <a:pt x="41821" y="929"/>
                </a:lnTo>
                <a:lnTo>
                  <a:pt x="41785" y="894"/>
                </a:lnTo>
                <a:lnTo>
                  <a:pt x="41750" y="858"/>
                </a:lnTo>
                <a:lnTo>
                  <a:pt x="41696" y="840"/>
                </a:lnTo>
                <a:lnTo>
                  <a:pt x="41625" y="822"/>
                </a:lnTo>
                <a:lnTo>
                  <a:pt x="41607" y="733"/>
                </a:lnTo>
                <a:lnTo>
                  <a:pt x="41571" y="679"/>
                </a:lnTo>
                <a:lnTo>
                  <a:pt x="41517" y="626"/>
                </a:lnTo>
                <a:lnTo>
                  <a:pt x="41428" y="608"/>
                </a:lnTo>
                <a:lnTo>
                  <a:pt x="36317" y="411"/>
                </a:lnTo>
                <a:lnTo>
                  <a:pt x="31205" y="268"/>
                </a:lnTo>
                <a:lnTo>
                  <a:pt x="28650" y="215"/>
                </a:lnTo>
                <a:lnTo>
                  <a:pt x="26094" y="179"/>
                </a:lnTo>
                <a:lnTo>
                  <a:pt x="23538" y="143"/>
                </a:lnTo>
                <a:lnTo>
                  <a:pt x="20982" y="125"/>
                </a:lnTo>
                <a:lnTo>
                  <a:pt x="18427" y="89"/>
                </a:lnTo>
                <a:lnTo>
                  <a:pt x="15871" y="54"/>
                </a:lnTo>
                <a:lnTo>
                  <a:pt x="13315" y="18"/>
                </a:lnTo>
                <a:lnTo>
                  <a:pt x="10742" y="0"/>
                </a:lnTo>
                <a:close/>
              </a:path>
            </a:pathLst>
          </a:custGeom>
          <a:solidFill>
            <a:srgbClr val="C5D8E3"/>
          </a:solidFill>
          <a:ln w="19050" cap="flat" cmpd="sng">
            <a:solidFill>
              <a:srgbClr val="C5D8E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E0173AD-495D-83FA-3077-2C508D256A32}"/>
              </a:ext>
            </a:extLst>
          </p:cNvPr>
          <p:cNvSpPr txBox="1">
            <a:spLocks/>
          </p:cNvSpPr>
          <p:nvPr/>
        </p:nvSpPr>
        <p:spPr>
          <a:xfrm>
            <a:off x="501080" y="208769"/>
            <a:ext cx="11690920" cy="1581931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Bài 4: Từ các số bị chia, số chia và thương dưới đây, em hãy lập các phép chia thích hợp</a:t>
            </a:r>
            <a:endParaRPr lang="en-US" sz="3600" b="1" dirty="0">
              <a:solidFill>
                <a:srgbClr val="CA3659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850128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2860040"/>
            <a:chOff x="143865" y="-133120"/>
            <a:chExt cx="8860649" cy="2170125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1175910" y="119093"/>
              <a:ext cx="7046832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Các phép chia lập được</a:t>
              </a:r>
              <a:endParaRPr lang="en-US" sz="40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982718" y="2923162"/>
            <a:ext cx="9868049" cy="3545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10 : 2 = 5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15 : 5 = 3</a:t>
            </a:r>
            <a:endParaRPr lang="en-US" sz="8000" b="1" kern="0" dirty="0">
              <a:solidFill>
                <a:srgbClr val="000000"/>
              </a:solidFill>
              <a:latin typeface="UTM Avo" panose="02040603050506020204" pitchFamily="18" charset="0"/>
              <a:ea typeface="Times New Roman" panose="02020603050405020304" pitchFamily="18" charset="0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522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9600" b="1" ker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CỦNG CỐ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609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721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41</TotalTime>
  <Words>180</Words>
  <Application>Microsoft Office PowerPoint</Application>
  <PresentationFormat>Widescreen</PresentationFormat>
  <Paragraphs>59</Paragraphs>
  <Slides>9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24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</vt:i4>
      </vt:variant>
    </vt:vector>
  </HeadingPairs>
  <TitlesOfParts>
    <vt:vector size="35" baseType="lpstr">
      <vt:lpstr>#9Slide04 SFU Belle</vt:lpstr>
      <vt:lpstr>Alef</vt:lpstr>
      <vt:lpstr>UTM Guanine</vt:lpstr>
      <vt:lpstr>UTM Avo</vt:lpstr>
      <vt:lpstr>Dosis</vt:lpstr>
      <vt:lpstr>Comfortaa Medium</vt:lpstr>
      <vt:lpstr>Times New Roman</vt:lpstr>
      <vt:lpstr>Calibri</vt:lpstr>
      <vt:lpstr>Cambria</vt:lpstr>
      <vt:lpstr>Patrick Hand</vt:lpstr>
      <vt:lpstr>Pacifico</vt:lpstr>
      <vt:lpstr>SVN-Billo</vt:lpstr>
      <vt:lpstr>Manjari</vt:lpstr>
      <vt:lpstr>#9Slide07 Cadena</vt:lpstr>
      <vt:lpstr>Quicksand Medium</vt:lpstr>
      <vt:lpstr>SVN-Newton</vt:lpstr>
      <vt:lpstr>#9Slide07 HoneyCream</vt:lpstr>
      <vt:lpstr>Bowlby One SC</vt:lpstr>
      <vt:lpstr>#9Slide05 Aphrodite Pro</vt:lpstr>
      <vt:lpstr>Arial</vt:lpstr>
      <vt:lpstr>Lora</vt:lpstr>
      <vt:lpstr>#9Slide07 SVNZiclets</vt:lpstr>
      <vt:lpstr>#9Slide05 SVNSnell Roundhand Sc</vt:lpstr>
      <vt:lpstr>Open Sans</vt:lpstr>
      <vt:lpstr>Fast Food Digital Menu Board by Slidesgo</vt:lpstr>
      <vt:lpstr>1_Fast Food Digital Menu Board by Slidesgo</vt:lpstr>
      <vt:lpstr>Toán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MangnonTeam</cp:keywords>
  <cp:lastModifiedBy>SingPC</cp:lastModifiedBy>
  <cp:revision>7</cp:revision>
  <dcterms:created xsi:type="dcterms:W3CDTF">2023-01-14T08:17:26Z</dcterms:created>
  <dcterms:modified xsi:type="dcterms:W3CDTF">2024-04-05T12:13:10Z</dcterms:modified>
</cp:coreProperties>
</file>