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73" r:id="rId3"/>
    <p:sldId id="258" r:id="rId4"/>
    <p:sldId id="265" r:id="rId5"/>
    <p:sldId id="266" r:id="rId6"/>
    <p:sldId id="267" r:id="rId7"/>
    <p:sldId id="268" r:id="rId8"/>
    <p:sldId id="272" r:id="rId9"/>
  </p:sldIdLst>
  <p:sldSz cx="12192000" cy="6858000"/>
  <p:notesSz cx="6858000" cy="9144000"/>
  <p:embeddedFontLst>
    <p:embeddedFont>
      <p:font typeface="#9Slide05 SVNHollycakes" panose="020B0604020202020204" charset="0"/>
      <p:regular r:id="rId10"/>
    </p:embeddedFont>
    <p:embeddedFont>
      <p:font typeface="#9Slide07 HoneyCream" panose="020B0604020202020204" charset="0"/>
      <p:regular r:id="rId11"/>
    </p:embeddedFont>
    <p:embeddedFont>
      <p:font typeface="SVN-Newton" panose="020B0604020202020204" charset="0"/>
      <p:regular r:id="rId12"/>
    </p:embeddedFont>
    <p:embeddedFont>
      <p:font typeface="UTM Avo" panose="02040603050506020204" pitchFamily="18" charset="0"/>
      <p:regular r:id="rId13"/>
      <p:bold r:id="rId14"/>
      <p:italic r:id="rId15"/>
      <p:boldItalic r:id="rId16"/>
    </p:embeddedFont>
    <p:embeddedFont>
      <p:font typeface="UTM Hanzel" panose="02040603050506020204" pitchFamily="18"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3300"/>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74" autoAdjust="0"/>
    <p:restoredTop sz="94660"/>
  </p:normalViewPr>
  <p:slideViewPr>
    <p:cSldViewPr snapToGrid="0">
      <p:cViewPr varScale="1">
        <p:scale>
          <a:sx n="87" d="100"/>
          <a:sy n="87" d="100"/>
        </p:scale>
        <p:origin x="1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hyperlink" Target="https://www.facebook.com/groups/629898828017053" TargetMode="External"/><Relationship Id="rId4" Type="http://schemas.openxmlformats.org/officeDocument/2006/relationships/image" Target="../media/image6.png"/><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hyperlink" Target="https://www.facebook.com/groups/629898828017053"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hyperlink" Target="https://www.facebook.com/groups/629898828017053"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facebook.com/groups/629898828017053" TargetMode="Externa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12">
            <a:extLst>
              <a:ext uri="{FF2B5EF4-FFF2-40B4-BE49-F238E27FC236}">
                <a16:creationId xmlns:a16="http://schemas.microsoft.com/office/drawing/2014/main" id="{3F48D784-3933-2DC4-A0F2-028D04CD28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479"/>
          <a:stretch/>
        </p:blipFill>
        <p:spPr>
          <a:xfrm flipV="1">
            <a:off x="174624" y="120035"/>
            <a:ext cx="11842750" cy="6617929"/>
          </a:xfrm>
          <a:prstGeom prst="rect">
            <a:avLst/>
          </a:prstGeom>
        </p:spPr>
      </p:pic>
      <p:pic>
        <p:nvPicPr>
          <p:cNvPr id="8" name="图片 14">
            <a:extLst>
              <a:ext uri="{FF2B5EF4-FFF2-40B4-BE49-F238E27FC236}">
                <a16:creationId xmlns:a16="http://schemas.microsoft.com/office/drawing/2014/main" id="{04F049AE-79B2-35D2-B71F-876302A1B0B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9" name="图片 21">
            <a:extLst>
              <a:ext uri="{FF2B5EF4-FFF2-40B4-BE49-F238E27FC236}">
                <a16:creationId xmlns:a16="http://schemas.microsoft.com/office/drawing/2014/main" id="{5066122D-CB55-FC29-DB9C-FF706A23E246}"/>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22">
            <a:extLst>
              <a:ext uri="{FF2B5EF4-FFF2-40B4-BE49-F238E27FC236}">
                <a16:creationId xmlns:a16="http://schemas.microsoft.com/office/drawing/2014/main" id="{8092C641-2E0B-EFE1-AD4D-A0B9DB2DB598}"/>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1" name="图片 36">
            <a:extLst>
              <a:ext uri="{FF2B5EF4-FFF2-40B4-BE49-F238E27FC236}">
                <a16:creationId xmlns:a16="http://schemas.microsoft.com/office/drawing/2014/main" id="{BC96797C-587C-9562-9A94-E0267E28A2F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000"/>
          <a:stretch/>
        </p:blipFill>
        <p:spPr>
          <a:xfrm>
            <a:off x="-479844" y="2120900"/>
            <a:ext cx="5171430" cy="4224337"/>
          </a:xfrm>
          <a:custGeom>
            <a:avLst/>
            <a:gdLst>
              <a:gd name="connsiteX0" fmla="*/ 0 w 5171430"/>
              <a:gd name="connsiteY0" fmla="*/ 0 h 4224337"/>
              <a:gd name="connsiteX1" fmla="*/ 5171430 w 5171430"/>
              <a:gd name="connsiteY1" fmla="*/ 0 h 4224337"/>
              <a:gd name="connsiteX2" fmla="*/ 5171430 w 5171430"/>
              <a:gd name="connsiteY2" fmla="*/ 4224337 h 4224337"/>
              <a:gd name="connsiteX3" fmla="*/ 0 w 5171430"/>
              <a:gd name="connsiteY3" fmla="*/ 4224337 h 4224337"/>
              <a:gd name="connsiteX4" fmla="*/ 0 w 5171430"/>
              <a:gd name="connsiteY4" fmla="*/ 0 h 4224337"/>
              <a:gd name="connsiteX5" fmla="*/ 3195290 w 5171430"/>
              <a:gd name="connsiteY5" fmla="*/ 806561 h 4224337"/>
              <a:gd name="connsiteX6" fmla="*/ 3195290 w 5171430"/>
              <a:gd name="connsiteY6" fmla="*/ 1879890 h 4224337"/>
              <a:gd name="connsiteX7" fmla="*/ 5025120 w 5171430"/>
              <a:gd name="connsiteY7" fmla="*/ 1879890 h 4224337"/>
              <a:gd name="connsiteX8" fmla="*/ 5025120 w 5171430"/>
              <a:gd name="connsiteY8" fmla="*/ 806561 h 4224337"/>
              <a:gd name="connsiteX9" fmla="*/ 3195290 w 5171430"/>
              <a:gd name="connsiteY9" fmla="*/ 806561 h 422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1430" h="4224337">
                <a:moveTo>
                  <a:pt x="0" y="0"/>
                </a:moveTo>
                <a:lnTo>
                  <a:pt x="5171430" y="0"/>
                </a:lnTo>
                <a:lnTo>
                  <a:pt x="5171430" y="4224337"/>
                </a:lnTo>
                <a:lnTo>
                  <a:pt x="0" y="4224337"/>
                </a:lnTo>
                <a:lnTo>
                  <a:pt x="0" y="0"/>
                </a:lnTo>
                <a:close/>
                <a:moveTo>
                  <a:pt x="3195290" y="806561"/>
                </a:moveTo>
                <a:lnTo>
                  <a:pt x="3195290" y="1879890"/>
                </a:lnTo>
                <a:lnTo>
                  <a:pt x="5025120" y="1879890"/>
                </a:lnTo>
                <a:lnTo>
                  <a:pt x="5025120" y="806561"/>
                </a:lnTo>
                <a:lnTo>
                  <a:pt x="3195290" y="806561"/>
                </a:lnTo>
                <a:close/>
              </a:path>
            </a:pathLst>
          </a:custGeom>
        </p:spPr>
      </p:pic>
      <p:pic>
        <p:nvPicPr>
          <p:cNvPr id="12" name="图片 16">
            <a:extLst>
              <a:ext uri="{FF2B5EF4-FFF2-40B4-BE49-F238E27FC236}">
                <a16:creationId xmlns:a16="http://schemas.microsoft.com/office/drawing/2014/main" id="{FB51310D-0D57-6E45-724E-4D1CA1E0AF1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pic>
        <p:nvPicPr>
          <p:cNvPr id="13" name="图片 37">
            <a:extLst>
              <a:ext uri="{FF2B5EF4-FFF2-40B4-BE49-F238E27FC236}">
                <a16:creationId xmlns:a16="http://schemas.microsoft.com/office/drawing/2014/main" id="{F8BC1405-B4FA-6B7F-CCAB-E8864AA8D9E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61288" y="2329084"/>
            <a:ext cx="2604963" cy="1070618"/>
          </a:xfrm>
          <a:prstGeom prst="rect">
            <a:avLst/>
          </a:prstGeom>
        </p:spPr>
      </p:pic>
      <p:sp>
        <p:nvSpPr>
          <p:cNvPr id="14" name="矩形 18">
            <a:extLst>
              <a:ext uri="{FF2B5EF4-FFF2-40B4-BE49-F238E27FC236}">
                <a16:creationId xmlns:a16="http://schemas.microsoft.com/office/drawing/2014/main" id="{A9BE507D-9312-D452-9360-08C5049E8032}"/>
              </a:ext>
            </a:extLst>
          </p:cNvPr>
          <p:cNvSpPr/>
          <p:nvPr userDrawn="1"/>
        </p:nvSpPr>
        <p:spPr>
          <a:xfrm flipH="1">
            <a:off x="5464104" y="2231546"/>
            <a:ext cx="5265512" cy="4023270"/>
          </a:xfrm>
          <a:prstGeom prst="rect">
            <a:avLst/>
          </a:prstGeom>
          <a:noFill/>
          <a:ln w="12700" cmpd="sng">
            <a:noFill/>
            <a:prstDash val="solid"/>
          </a:ln>
          <a:extLst>
            <a:ext uri="{909E8E84-426E-40DD-AFC4-6F175D3DCCD1}">
              <a14:hiddenFill xmlns:a14="http://schemas.microsoft.com/office/drawing/2010/main">
                <a:solidFill>
                  <a:srgbClr val="208D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571500" indent="-571500" algn="just" fontAlgn="auto">
              <a:lnSpc>
                <a:spcPct val="150000"/>
              </a:lnSpc>
              <a:buFont typeface="+mj-ea"/>
              <a:buAutoNum type="ea1JpnChsDbPeriod"/>
            </a:pPr>
            <a:endParaRPr lang="zh-CN" altLang="en-US" sz="3200" dirty="0">
              <a:solidFill>
                <a:schemeClr val="tx1">
                  <a:lumMod val="85000"/>
                  <a:lumOff val="15000"/>
                </a:schemeClr>
              </a:solidFill>
              <a:latin typeface="字魂79号-萌趣奶油体" panose="00000500000000000000" pitchFamily="2" charset="-122"/>
              <a:ea typeface="字魂79号-萌趣奶油体" panose="00000500000000000000" pitchFamily="2" charset="-122"/>
              <a:cs typeface="字体管家棉花糖" panose="00020600040101010101" charset="-122"/>
              <a:sym typeface="+mn-ea"/>
            </a:endParaRPr>
          </a:p>
        </p:txBody>
      </p:sp>
      <p:pic>
        <p:nvPicPr>
          <p:cNvPr id="15" name="Picture 14">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8"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6" name="Picture 15">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8142"/>
          <a:stretch/>
        </p:blipFill>
        <p:spPr>
          <a:xfrm>
            <a:off x="415603" y="6858003"/>
            <a:ext cx="2432012" cy="2669980"/>
          </a:xfrm>
          <a:prstGeom prst="rect">
            <a:avLst/>
          </a:prstGeom>
        </p:spPr>
      </p:pic>
      <p:sp>
        <p:nvSpPr>
          <p:cNvPr id="17"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10">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8" name="Title 1">
            <a:extLst>
              <a:ext uri="{FF2B5EF4-FFF2-40B4-BE49-F238E27FC236}">
                <a16:creationId xmlns:a16="http://schemas.microsoft.com/office/drawing/2014/main" id="{839CB496-B064-1976-8A73-F5C96C8179F1}"/>
              </a:ext>
            </a:extLst>
          </p:cNvPr>
          <p:cNvSpPr txBox="1">
            <a:spLocks/>
          </p:cNvSpPr>
          <p:nvPr userDrawn="1"/>
        </p:nvSpPr>
        <p:spPr>
          <a:xfrm>
            <a:off x="9839115"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20"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21" name="TextBox 20">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endParaRPr>
          </a:p>
        </p:txBody>
      </p:sp>
    </p:spTree>
    <p:extLst>
      <p:ext uri="{BB962C8B-B14F-4D97-AF65-F5344CB8AC3E}">
        <p14:creationId xmlns:p14="http://schemas.microsoft.com/office/powerpoint/2010/main" val="293610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1"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750" fill="hold"/>
                                        <p:tgtEl>
                                          <p:spTgt spid="21"/>
                                        </p:tgtEl>
                                        <p:attrNameLst>
                                          <p:attrName>ppt_w</p:attrName>
                                        </p:attrNameLst>
                                      </p:cBhvr>
                                      <p:tavLst>
                                        <p:tav tm="0">
                                          <p:val>
                                            <p:fltVal val="0"/>
                                          </p:val>
                                        </p:tav>
                                        <p:tav tm="100000">
                                          <p:val>
                                            <p:strVal val="#ppt_w"/>
                                          </p:val>
                                        </p:tav>
                                      </p:tavLst>
                                    </p:anim>
                                    <p:anim calcmode="lin" valueType="num">
                                      <p:cBhvr>
                                        <p:cTn id="13" dur="1750" fill="hold"/>
                                        <p:tgtEl>
                                          <p:spTgt spid="21"/>
                                        </p:tgtEl>
                                        <p:attrNameLst>
                                          <p:attrName>ppt_h</p:attrName>
                                        </p:attrNameLst>
                                      </p:cBhvr>
                                      <p:tavLst>
                                        <p:tav tm="0">
                                          <p:val>
                                            <p:fltVal val="0"/>
                                          </p:val>
                                        </p:tav>
                                        <p:tav tm="100000">
                                          <p:val>
                                            <p:strVal val="#ppt_h"/>
                                          </p:val>
                                        </p:tav>
                                      </p:tavLst>
                                    </p:anim>
                                    <p:animEffect transition="in" filter="fade">
                                      <p:cBhvr>
                                        <p:cTn id="14" dur="1750"/>
                                        <p:tgtEl>
                                          <p:spTgt spid="21"/>
                                        </p:tgtEl>
                                      </p:cBhvr>
                                    </p:animEffect>
                                  </p:childTnLst>
                                </p:cTn>
                              </p:par>
                              <p:par>
                                <p:cTn id="15" presetID="6" presetClass="emph" presetSubtype="0" repeatCount="indefinite" accel="7000" decel="14000" autoRev="1" fill="hold" grpId="0" nodeType="withEffect">
                                  <p:stCondLst>
                                    <p:cond delay="0"/>
                                  </p:stCondLst>
                                  <p:childTnLst>
                                    <p:animScale>
                                      <p:cBhvr>
                                        <p:cTn id="16"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14" grpId="1"/>
      <p:bldP spid="21" grpId="0"/>
      <p:bldP spid="21"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C310A7E-414A-49D9-9250-0C766B9CDF2B}" type="datetimeFigureOut">
              <a:rPr lang="en-US" smtClean="0"/>
              <a:t>4/5/2024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21186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C310A7E-414A-49D9-9250-0C766B9CDF2B}" type="datetimeFigureOut">
              <a:rPr lang="en-US" smtClean="0"/>
              <a:t>4/5/2024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3979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图片 4">
            <a:extLst>
              <a:ext uri="{FF2B5EF4-FFF2-40B4-BE49-F238E27FC236}">
                <a16:creationId xmlns:a16="http://schemas.microsoft.com/office/drawing/2014/main" id="{44D8E5E5-F277-62AC-95A3-245ABE9CC98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pic>
        <p:nvPicPr>
          <p:cNvPr id="8" name="图片 6">
            <a:extLst>
              <a:ext uri="{FF2B5EF4-FFF2-40B4-BE49-F238E27FC236}">
                <a16:creationId xmlns:a16="http://schemas.microsoft.com/office/drawing/2014/main" id="{C7764765-5CBE-6030-7BC1-85B89981B3A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9" name="图片 7">
            <a:extLst>
              <a:ext uri="{FF2B5EF4-FFF2-40B4-BE49-F238E27FC236}">
                <a16:creationId xmlns:a16="http://schemas.microsoft.com/office/drawing/2014/main" id="{4028FD0A-D760-A27B-59EF-3B77050DF438}"/>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CA6025FC-A99E-0014-FA49-3116B82F9C4F}"/>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1" name="图片 10">
            <a:extLst>
              <a:ext uri="{FF2B5EF4-FFF2-40B4-BE49-F238E27FC236}">
                <a16:creationId xmlns:a16="http://schemas.microsoft.com/office/drawing/2014/main" id="{10816B53-4923-E308-D313-B49E25FB83A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000"/>
          <a:stretch/>
        </p:blipFill>
        <p:spPr>
          <a:xfrm>
            <a:off x="-479844" y="2120900"/>
            <a:ext cx="5171430" cy="4224337"/>
          </a:xfrm>
          <a:prstGeom prst="rect">
            <a:avLst/>
          </a:prstGeom>
        </p:spPr>
      </p:pic>
      <p:pic>
        <p:nvPicPr>
          <p:cNvPr id="12" name="图片 11">
            <a:extLst>
              <a:ext uri="{FF2B5EF4-FFF2-40B4-BE49-F238E27FC236}">
                <a16:creationId xmlns:a16="http://schemas.microsoft.com/office/drawing/2014/main" id="{B6425C27-1460-69DD-8954-53C412B320D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sp>
        <p:nvSpPr>
          <p:cNvPr id="13" name="矩形: 圆角 3">
            <a:extLst>
              <a:ext uri="{FF2B5EF4-FFF2-40B4-BE49-F238E27FC236}">
                <a16:creationId xmlns:a16="http://schemas.microsoft.com/office/drawing/2014/main" id="{C69B8B1E-A35E-4FA2-BFC7-60F043E6603A}"/>
              </a:ext>
            </a:extLst>
          </p:cNvPr>
          <p:cNvSpPr/>
          <p:nvPr userDrawn="1"/>
        </p:nvSpPr>
        <p:spPr>
          <a:xfrm>
            <a:off x="150675" y="148856"/>
            <a:ext cx="11890651" cy="6560288"/>
          </a:xfrm>
          <a:prstGeom prst="roundRect">
            <a:avLst>
              <a:gd name="adj" fmla="val 2509"/>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字魂79号-萌趣奶油体" panose="00000500000000000000" pitchFamily="2" charset="-122"/>
            </a:endParaRPr>
          </a:p>
        </p:txBody>
      </p:sp>
      <p:sp>
        <p:nvSpPr>
          <p:cNvPr id="14" name="矩形: 圆角 1">
            <a:extLst>
              <a:ext uri="{FF2B5EF4-FFF2-40B4-BE49-F238E27FC236}">
                <a16:creationId xmlns:a16="http://schemas.microsoft.com/office/drawing/2014/main" id="{2E10F108-AEE4-A294-97D3-BA373A51CD95}"/>
              </a:ext>
            </a:extLst>
          </p:cNvPr>
          <p:cNvSpPr/>
          <p:nvPr userDrawn="1"/>
        </p:nvSpPr>
        <p:spPr>
          <a:xfrm>
            <a:off x="264041" y="244549"/>
            <a:ext cx="11663916" cy="6368902"/>
          </a:xfrm>
          <a:prstGeom prst="roundRect">
            <a:avLst>
              <a:gd name="adj" fmla="val 25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字魂79号-萌趣奶油体" panose="00000500000000000000" pitchFamily="2" charset="-122"/>
            </a:endParaRPr>
          </a:p>
        </p:txBody>
      </p:sp>
      <p:pic>
        <p:nvPicPr>
          <p:cNvPr id="15" name="Picture 14">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6" name="Picture 15">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8142"/>
          <a:stretch/>
        </p:blipFill>
        <p:spPr>
          <a:xfrm>
            <a:off x="415603" y="6858003"/>
            <a:ext cx="2432012" cy="2669980"/>
          </a:xfrm>
          <a:prstGeom prst="rect">
            <a:avLst/>
          </a:prstGeom>
        </p:spPr>
      </p:pic>
      <p:sp>
        <p:nvSpPr>
          <p:cNvPr id="17"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9">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8" name="Title 1">
            <a:extLst>
              <a:ext uri="{FF2B5EF4-FFF2-40B4-BE49-F238E27FC236}">
                <a16:creationId xmlns:a16="http://schemas.microsoft.com/office/drawing/2014/main" id="{839CB496-B064-1976-8A73-F5C96C8179F1}"/>
              </a:ext>
            </a:extLst>
          </p:cNvPr>
          <p:cNvSpPr txBox="1">
            <a:spLocks/>
          </p:cNvSpPr>
          <p:nvPr userDrawn="1"/>
        </p:nvSpPr>
        <p:spPr>
          <a:xfrm>
            <a:off x="9839115"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20"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21" name="TextBox 20">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endParaRPr>
          </a:p>
        </p:txBody>
      </p:sp>
    </p:spTree>
    <p:extLst>
      <p:ext uri="{BB962C8B-B14F-4D97-AF65-F5344CB8AC3E}">
        <p14:creationId xmlns:p14="http://schemas.microsoft.com/office/powerpoint/2010/main" val="265792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图片 12">
            <a:extLst>
              <a:ext uri="{FF2B5EF4-FFF2-40B4-BE49-F238E27FC236}">
                <a16:creationId xmlns:a16="http://schemas.microsoft.com/office/drawing/2014/main" id="{3F48D784-3933-2DC4-A0F2-028D04CD288F}"/>
              </a:ext>
            </a:extLst>
          </p:cNvPr>
          <p:cNvPicPr>
            <a:picLocks noChangeAspect="1"/>
          </p:cNvPicPr>
          <p:nvPr userDrawn="1"/>
        </p:nvPicPr>
        <p:blipFill rotWithShape="1">
          <a:blip r:embed="rId2" cstate="print">
            <a:biLevel thresh="75000"/>
            <a:extLst>
              <a:ext uri="{28A0092B-C50C-407E-A947-70E740481C1C}">
                <a14:useLocalDpi xmlns:a14="http://schemas.microsoft.com/office/drawing/2010/main" val="0"/>
              </a:ext>
            </a:extLst>
          </a:blip>
          <a:srcRect r="19479"/>
          <a:stretch/>
        </p:blipFill>
        <p:spPr>
          <a:xfrm flipV="1">
            <a:off x="174624" y="120035"/>
            <a:ext cx="11842750" cy="6617929"/>
          </a:xfrm>
          <a:prstGeom prst="rect">
            <a:avLst/>
          </a:prstGeom>
        </p:spPr>
      </p:pic>
      <p:pic>
        <p:nvPicPr>
          <p:cNvPr id="8" name="图片 14">
            <a:extLst>
              <a:ext uri="{FF2B5EF4-FFF2-40B4-BE49-F238E27FC236}">
                <a16:creationId xmlns:a16="http://schemas.microsoft.com/office/drawing/2014/main" id="{04F049AE-79B2-35D2-B71F-876302A1B0B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9" name="图片 21">
            <a:extLst>
              <a:ext uri="{FF2B5EF4-FFF2-40B4-BE49-F238E27FC236}">
                <a16:creationId xmlns:a16="http://schemas.microsoft.com/office/drawing/2014/main" id="{5066122D-CB55-FC29-DB9C-FF706A23E246}"/>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22">
            <a:extLst>
              <a:ext uri="{FF2B5EF4-FFF2-40B4-BE49-F238E27FC236}">
                <a16:creationId xmlns:a16="http://schemas.microsoft.com/office/drawing/2014/main" id="{8092C641-2E0B-EFE1-AD4D-A0B9DB2DB598}"/>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2" name="图片 16">
            <a:extLst>
              <a:ext uri="{FF2B5EF4-FFF2-40B4-BE49-F238E27FC236}">
                <a16:creationId xmlns:a16="http://schemas.microsoft.com/office/drawing/2014/main" id="{FB51310D-0D57-6E45-724E-4D1CA1E0AF1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pic>
        <p:nvPicPr>
          <p:cNvPr id="13" name="图片 37">
            <a:extLst>
              <a:ext uri="{FF2B5EF4-FFF2-40B4-BE49-F238E27FC236}">
                <a16:creationId xmlns:a16="http://schemas.microsoft.com/office/drawing/2014/main" id="{F8BC1405-B4FA-6B7F-CCAB-E8864AA8D9E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61288" y="2329084"/>
            <a:ext cx="2604963" cy="1070618"/>
          </a:xfrm>
          <a:prstGeom prst="rect">
            <a:avLst/>
          </a:prstGeom>
        </p:spPr>
      </p:pic>
      <p:sp>
        <p:nvSpPr>
          <p:cNvPr id="14" name="矩形 18">
            <a:extLst>
              <a:ext uri="{FF2B5EF4-FFF2-40B4-BE49-F238E27FC236}">
                <a16:creationId xmlns:a16="http://schemas.microsoft.com/office/drawing/2014/main" id="{A9BE507D-9312-D452-9360-08C5049E8032}"/>
              </a:ext>
            </a:extLst>
          </p:cNvPr>
          <p:cNvSpPr/>
          <p:nvPr userDrawn="1"/>
        </p:nvSpPr>
        <p:spPr>
          <a:xfrm flipH="1">
            <a:off x="5464104" y="2231546"/>
            <a:ext cx="5265512" cy="4023270"/>
          </a:xfrm>
          <a:prstGeom prst="rect">
            <a:avLst/>
          </a:prstGeom>
          <a:noFill/>
          <a:ln w="12700" cmpd="sng">
            <a:noFill/>
            <a:prstDash val="solid"/>
          </a:ln>
          <a:extLst>
            <a:ext uri="{909E8E84-426E-40DD-AFC4-6F175D3DCCD1}">
              <a14:hiddenFill xmlns:a14="http://schemas.microsoft.com/office/drawing/2010/main">
                <a:solidFill>
                  <a:srgbClr val="208D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571500" indent="-571500" algn="just" fontAlgn="auto">
              <a:lnSpc>
                <a:spcPct val="150000"/>
              </a:lnSpc>
              <a:buFont typeface="+mj-ea"/>
              <a:buAutoNum type="ea1JpnChsDbPeriod"/>
            </a:pPr>
            <a:endParaRPr lang="zh-CN" altLang="en-US" sz="3200" dirty="0">
              <a:solidFill>
                <a:schemeClr val="tx1">
                  <a:lumMod val="85000"/>
                  <a:lumOff val="15000"/>
                </a:schemeClr>
              </a:solidFill>
              <a:latin typeface="字魂79号-萌趣奶油体" panose="00000500000000000000" pitchFamily="2" charset="-122"/>
              <a:ea typeface="字魂79号-萌趣奶油体" panose="00000500000000000000" pitchFamily="2" charset="-122"/>
              <a:cs typeface="字体管家棉花糖" panose="00020600040101010101" charset="-122"/>
              <a:sym typeface="+mn-ea"/>
            </a:endParaRPr>
          </a:p>
        </p:txBody>
      </p:sp>
      <p:pic>
        <p:nvPicPr>
          <p:cNvPr id="11" name="Picture 10">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7"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15" name="Picture 1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8142"/>
          <a:stretch/>
        </p:blipFill>
        <p:spPr>
          <a:xfrm>
            <a:off x="415603" y="6858003"/>
            <a:ext cx="2432012" cy="2669980"/>
          </a:xfrm>
          <a:prstGeom prst="rect">
            <a:avLst/>
          </a:prstGeom>
        </p:spPr>
      </p:pic>
      <p:sp>
        <p:nvSpPr>
          <p:cNvPr id="16"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9">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7" name="Title 1">
            <a:extLst>
              <a:ext uri="{FF2B5EF4-FFF2-40B4-BE49-F238E27FC236}">
                <a16:creationId xmlns:a16="http://schemas.microsoft.com/office/drawing/2014/main" id="{839CB496-B064-1976-8A73-F5C96C8179F1}"/>
              </a:ext>
            </a:extLst>
          </p:cNvPr>
          <p:cNvSpPr txBox="1">
            <a:spLocks/>
          </p:cNvSpPr>
          <p:nvPr userDrawn="1"/>
        </p:nvSpPr>
        <p:spPr>
          <a:xfrm>
            <a:off x="9839115"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8"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20" name="TextBox 19">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endParaRPr>
          </a:p>
        </p:txBody>
      </p:sp>
    </p:spTree>
    <p:extLst>
      <p:ext uri="{BB962C8B-B14F-4D97-AF65-F5344CB8AC3E}">
        <p14:creationId xmlns:p14="http://schemas.microsoft.com/office/powerpoint/2010/main" val="87050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53" presetClass="entr" presetSubtype="16" fill="hold" grpId="1"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750" fill="hold"/>
                                        <p:tgtEl>
                                          <p:spTgt spid="20"/>
                                        </p:tgtEl>
                                        <p:attrNameLst>
                                          <p:attrName>ppt_w</p:attrName>
                                        </p:attrNameLst>
                                      </p:cBhvr>
                                      <p:tavLst>
                                        <p:tav tm="0">
                                          <p:val>
                                            <p:fltVal val="0"/>
                                          </p:val>
                                        </p:tav>
                                        <p:tav tm="100000">
                                          <p:val>
                                            <p:strVal val="#ppt_w"/>
                                          </p:val>
                                        </p:tav>
                                      </p:tavLst>
                                    </p:anim>
                                    <p:anim calcmode="lin" valueType="num">
                                      <p:cBhvr>
                                        <p:cTn id="13" dur="1750" fill="hold"/>
                                        <p:tgtEl>
                                          <p:spTgt spid="20"/>
                                        </p:tgtEl>
                                        <p:attrNameLst>
                                          <p:attrName>ppt_h</p:attrName>
                                        </p:attrNameLst>
                                      </p:cBhvr>
                                      <p:tavLst>
                                        <p:tav tm="0">
                                          <p:val>
                                            <p:fltVal val="0"/>
                                          </p:val>
                                        </p:tav>
                                        <p:tav tm="100000">
                                          <p:val>
                                            <p:strVal val="#ppt_h"/>
                                          </p:val>
                                        </p:tav>
                                      </p:tavLst>
                                    </p:anim>
                                    <p:animEffect transition="in" filter="fade">
                                      <p:cBhvr>
                                        <p:cTn id="14" dur="1750"/>
                                        <p:tgtEl>
                                          <p:spTgt spid="20"/>
                                        </p:tgtEl>
                                      </p:cBhvr>
                                    </p:animEffect>
                                  </p:childTnLst>
                                </p:cTn>
                              </p:par>
                              <p:par>
                                <p:cTn id="15" presetID="6" presetClass="emph" presetSubtype="0" repeatCount="indefinite" accel="7000" decel="14000" autoRev="1" fill="hold" grpId="0" nodeType="withEffect">
                                  <p:stCondLst>
                                    <p:cond delay="0"/>
                                  </p:stCondLst>
                                  <p:childTnLst>
                                    <p:animScale>
                                      <p:cBhvr>
                                        <p:cTn id="16" dur="105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14" grpId="1"/>
      <p:bldP spid="20" grpId="0"/>
      <p:bldP spid="20" grpId="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21">
            <a:extLst>
              <a:ext uri="{FF2B5EF4-FFF2-40B4-BE49-F238E27FC236}">
                <a16:creationId xmlns:a16="http://schemas.microsoft.com/office/drawing/2014/main" id="{5066122D-CB55-FC29-DB9C-FF706A23E246}"/>
              </a:ext>
            </a:extLst>
          </p:cNvPr>
          <p:cNvPicPr>
            <a:picLocks noChangeAspect="1"/>
          </p:cNvPicPr>
          <p:nvPr userDrawn="1"/>
        </p:nvPicPr>
        <p:blipFill rotWithShape="1">
          <a:blip r:embed="rId2"/>
          <a:srcRect l="33206" t="23916" r="9611" b="47207"/>
          <a:stretch/>
        </p:blipFill>
        <p:spPr>
          <a:xfrm flipH="1">
            <a:off x="6743700" y="-3"/>
            <a:ext cx="5448300" cy="2120903"/>
          </a:xfrm>
          <a:prstGeom prst="rect">
            <a:avLst/>
          </a:prstGeom>
        </p:spPr>
      </p:pic>
      <p:pic>
        <p:nvPicPr>
          <p:cNvPr id="9" name="图片 22">
            <a:extLst>
              <a:ext uri="{FF2B5EF4-FFF2-40B4-BE49-F238E27FC236}">
                <a16:creationId xmlns:a16="http://schemas.microsoft.com/office/drawing/2014/main" id="{8092C641-2E0B-EFE1-AD4D-A0B9DB2DB598}"/>
              </a:ext>
            </a:extLst>
          </p:cNvPr>
          <p:cNvPicPr>
            <a:picLocks noChangeAspect="1"/>
          </p:cNvPicPr>
          <p:nvPr userDrawn="1"/>
        </p:nvPicPr>
        <p:blipFill rotWithShape="1">
          <a:blip r:embed="rId2"/>
          <a:srcRect l="47689" t="23916" r="9611" b="27215"/>
          <a:stretch/>
        </p:blipFill>
        <p:spPr>
          <a:xfrm flipH="1" flipV="1">
            <a:off x="8773588" y="3860797"/>
            <a:ext cx="3397250" cy="2997203"/>
          </a:xfrm>
          <a:prstGeom prst="rect">
            <a:avLst/>
          </a:prstGeom>
        </p:spPr>
      </p:pic>
      <p:pic>
        <p:nvPicPr>
          <p:cNvPr id="10" name="图片 16">
            <a:extLst>
              <a:ext uri="{FF2B5EF4-FFF2-40B4-BE49-F238E27FC236}">
                <a16:creationId xmlns:a16="http://schemas.microsoft.com/office/drawing/2014/main" id="{FB51310D-0D57-6E45-724E-4D1CA1E0AF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pic>
        <p:nvPicPr>
          <p:cNvPr id="11" name="图片 37">
            <a:extLst>
              <a:ext uri="{FF2B5EF4-FFF2-40B4-BE49-F238E27FC236}">
                <a16:creationId xmlns:a16="http://schemas.microsoft.com/office/drawing/2014/main" id="{F8BC1405-B4FA-6B7F-CCAB-E8864AA8D9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61288" y="2329084"/>
            <a:ext cx="2604963" cy="1070618"/>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8142"/>
          <a:stretch/>
        </p:blipFill>
        <p:spPr>
          <a:xfrm>
            <a:off x="415603" y="6858003"/>
            <a:ext cx="2432012" cy="2669980"/>
          </a:xfrm>
          <a:prstGeom prst="rect">
            <a:avLst/>
          </a:prstGeom>
        </p:spPr>
      </p:pic>
      <p:sp>
        <p:nvSpPr>
          <p:cNvPr id="12"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7">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3" name="Title 1">
            <a:extLst>
              <a:ext uri="{FF2B5EF4-FFF2-40B4-BE49-F238E27FC236}">
                <a16:creationId xmlns:a16="http://schemas.microsoft.com/office/drawing/2014/main" id="{839CB496-B064-1976-8A73-F5C96C8179F1}"/>
              </a:ext>
            </a:extLst>
          </p:cNvPr>
          <p:cNvSpPr txBox="1">
            <a:spLocks/>
          </p:cNvSpPr>
          <p:nvPr userDrawn="1"/>
        </p:nvSpPr>
        <p:spPr>
          <a:xfrm>
            <a:off x="9839115"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1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6" name="TextBox 15">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endParaRPr>
          </a:p>
        </p:txBody>
      </p:sp>
    </p:spTree>
    <p:extLst>
      <p:ext uri="{BB962C8B-B14F-4D97-AF65-F5344CB8AC3E}">
        <p14:creationId xmlns:p14="http://schemas.microsoft.com/office/powerpoint/2010/main" val="136777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C310A7E-414A-49D9-9250-0C766B9CDF2B}" type="datetimeFigureOut">
              <a:rPr lang="en-US" smtClean="0"/>
              <a:t>4/5/2024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339635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C310A7E-414A-49D9-9250-0C766B9CDF2B}" type="datetimeFigureOut">
              <a:rPr lang="en-US" smtClean="0"/>
              <a:t>4/5/2024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93959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C310A7E-414A-49D9-9250-0C766B9CDF2B}" type="datetimeFigureOut">
              <a:rPr lang="en-US" smtClean="0"/>
              <a:t>4/5/2024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061033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C310A7E-414A-49D9-9250-0C766B9CDF2B}" type="datetimeFigureOut">
              <a:rPr lang="en-US" smtClean="0"/>
              <a:t>4/5/2024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424152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C310A7E-414A-49D9-9250-0C766B9CDF2B}" type="datetimeFigureOut">
              <a:rPr lang="en-US" smtClean="0"/>
              <a:t>4/5/2024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394797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9">
            <a:extLst>
              <a:ext uri="{FF2B5EF4-FFF2-40B4-BE49-F238E27FC236}">
                <a16:creationId xmlns:a16="http://schemas.microsoft.com/office/drawing/2014/main" id="{7C5FDE4E-FDE3-E297-4653-B31DE6323679}"/>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pic>
        <p:nvPicPr>
          <p:cNvPr id="3" name="Picture 2">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4" name="Picture 3">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415603" y="6858003"/>
            <a:ext cx="2432012" cy="2669980"/>
          </a:xfrm>
          <a:prstGeom prst="rect">
            <a:avLst/>
          </a:prstGeom>
        </p:spPr>
      </p:pic>
      <p:sp>
        <p:nvSpPr>
          <p:cNvPr id="5"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24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sym typeface="Arial"/>
              </a:rPr>
              <a:t>: </a:t>
            </a:r>
            <a:r>
              <a:rPr kumimoji="0" lang="en-US" sz="24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sym typeface="Arial"/>
                <a:hlinkClick r:id="rId16">
                  <a:extLst>
                    <a:ext uri="{A12FA001-AC4F-418D-AE19-62706E023703}">
                      <ahyp:hlinkClr xmlns:ahyp="http://schemas.microsoft.com/office/drawing/2018/hyperlinkcolor" val="tx"/>
                    </a:ext>
                  </a:extLst>
                </a:hlinkClick>
              </a:rPr>
              <a:t>MĂNG NON- TÀI LIỆU TIỂU HỌC | Facebook</a:t>
            </a:r>
            <a:endParaRPr kumimoji="0" lang="en-US" sz="24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609585"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24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24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6" name="Title 1">
            <a:extLst>
              <a:ext uri="{FF2B5EF4-FFF2-40B4-BE49-F238E27FC236}">
                <a16:creationId xmlns:a16="http://schemas.microsoft.com/office/drawing/2014/main" id="{839CB496-B064-1976-8A73-F5C96C8179F1}"/>
              </a:ext>
            </a:extLst>
          </p:cNvPr>
          <p:cNvSpPr txBox="1">
            <a:spLocks/>
          </p:cNvSpPr>
          <p:nvPr userDrawn="1"/>
        </p:nvSpPr>
        <p:spPr>
          <a:xfrm>
            <a:off x="9839115"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4267" b="0" i="0" u="none" strike="noStrike" kern="1200" cap="none" spc="0" normalizeH="0" baseline="0" noProof="0">
                <a:ln>
                  <a:noFill/>
                </a:ln>
                <a:solidFill>
                  <a:srgbClr val="2C9430"/>
                </a:solidFill>
                <a:effectLst/>
                <a:uLnTx/>
                <a:uFillTx/>
                <a:latin typeface="#9Slide07 HoneyCream" pitchFamily="2" charset="0"/>
                <a:ea typeface="+mj-ea"/>
                <a:cs typeface="+mj-cs"/>
                <a:sym typeface="Arial"/>
              </a:rPr>
              <a:t>Măng Non</a:t>
            </a:r>
            <a:endParaRPr kumimoji="0" lang="en-US" sz="4267" b="0" i="0" u="none" strike="noStrike" kern="1200" cap="none" spc="0" normalizeH="0" baseline="0" noProof="0" dirty="0">
              <a:ln>
                <a:noFill/>
              </a:ln>
              <a:solidFill>
                <a:srgbClr val="2C9430"/>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7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FC51C">
                    <a:lumMod val="20000"/>
                    <a:lumOff val="80000"/>
                  </a:srgbClr>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FC51C">
                  <a:lumMod val="20000"/>
                  <a:lumOff val="80000"/>
                </a:srgbClr>
              </a:solidFill>
              <a:effectLst/>
              <a:uLnTx/>
              <a:uFillTx/>
              <a:latin typeface="#9Slide07 HoneyCream" pitchFamily="2" charset="0"/>
              <a:ea typeface="+mj-ea"/>
              <a:cs typeface="+mj-cs"/>
              <a:sym typeface="Arial"/>
            </a:endParaRP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err="1">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Măng</a:t>
            </a:r>
            <a:r>
              <a:rPr kumimoji="0" lang="en-US"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rPr>
              <a:t> Non</a:t>
            </a:r>
            <a:endParaRPr kumimoji="0" lang="id-ID" sz="4000" b="0" i="0" u="none" strike="noStrike" kern="0" cap="none" spc="0" normalizeH="0" baseline="0" noProof="0">
              <a:ln w="0"/>
              <a:gradFill>
                <a:gsLst>
                  <a:gs pos="0">
                    <a:srgbClr val="FF6374">
                      <a:lumMod val="50000"/>
                    </a:srgbClr>
                  </a:gs>
                  <a:gs pos="50000">
                    <a:srgbClr val="FF6374"/>
                  </a:gs>
                  <a:gs pos="100000">
                    <a:srgbClr val="FF6374">
                      <a:lumMod val="60000"/>
                      <a:lumOff val="40000"/>
                    </a:srgbClr>
                  </a:gs>
                </a:gsLst>
                <a:lin ang="5400000"/>
              </a:gradFill>
              <a:effectLst>
                <a:reflection blurRad="6350" stA="53000" endA="300" endPos="35500" dir="5400000" sy="-90000" algn="bl" rotWithShape="0"/>
              </a:effectLst>
              <a:uLnTx/>
              <a:uFillTx/>
              <a:latin typeface="#9Slide07 HoneyCream" pitchFamily="2" charset="0"/>
              <a:cs typeface="#9Slide05 Bodega Script" pitchFamily="2" charset="0"/>
              <a:sym typeface="Arial"/>
            </a:endParaRPr>
          </a:p>
        </p:txBody>
      </p:sp>
    </p:spTree>
    <p:extLst>
      <p:ext uri="{BB962C8B-B14F-4D97-AF65-F5344CB8AC3E}">
        <p14:creationId xmlns:p14="http://schemas.microsoft.com/office/powerpoint/2010/main" val="3104365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4.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856930" y="3608179"/>
            <a:ext cx="4335070" cy="3743597"/>
          </a:xfrm>
          <a:prstGeom prst="rect">
            <a:avLst/>
          </a:prstGeom>
        </p:spPr>
      </p:pic>
      <p:pic>
        <p:nvPicPr>
          <p:cNvPr id="6" name="Picture 5">
            <a:extLst>
              <a:ext uri="{FF2B5EF4-FFF2-40B4-BE49-F238E27FC236}">
                <a16:creationId xmlns:a16="http://schemas.microsoft.com/office/drawing/2014/main" id="{416AA52A-2568-3B14-1382-2943F1A7FFD1}"/>
              </a:ext>
            </a:extLst>
          </p:cNvPr>
          <p:cNvPicPr>
            <a:picLocks noChangeAspect="1"/>
          </p:cNvPicPr>
          <p:nvPr/>
        </p:nvPicPr>
        <p:blipFill>
          <a:blip r:embed="rId3"/>
          <a:stretch>
            <a:fillRect/>
          </a:stretch>
        </p:blipFill>
        <p:spPr>
          <a:xfrm>
            <a:off x="37361" y="-123919"/>
            <a:ext cx="1523956" cy="1508868"/>
          </a:xfrm>
          <a:prstGeom prst="rect">
            <a:avLst/>
          </a:prstGeom>
        </p:spPr>
      </p:pic>
      <p:sp>
        <p:nvSpPr>
          <p:cNvPr id="7" name="TextBox 6"/>
          <p:cNvSpPr txBox="1"/>
          <p:nvPr/>
        </p:nvSpPr>
        <p:spPr>
          <a:xfrm>
            <a:off x="4151376" y="715702"/>
            <a:ext cx="3163824" cy="1862048"/>
          </a:xfrm>
          <a:prstGeom prst="rect">
            <a:avLst/>
          </a:prstGeom>
          <a:noFill/>
        </p:spPr>
        <p:txBody>
          <a:bodyPr wrap="square" rtlCol="0">
            <a:spAutoFit/>
          </a:bodyPr>
          <a:lstStyle/>
          <a:p>
            <a:pPr algn="ctr"/>
            <a:r>
              <a:rPr lang="en-US" sz="11500">
                <a:solidFill>
                  <a:srgbClr val="FFC000"/>
                </a:solidFill>
                <a:effectLst>
                  <a:outerShdw blurRad="38100" dist="38100" dir="2700000" algn="tl">
                    <a:srgbClr val="000000">
                      <a:alpha val="43137"/>
                    </a:srgbClr>
                  </a:outerShdw>
                </a:effectLst>
                <a:latin typeface="SVN-Lobster" panose="02040603050506020204" pitchFamily="18" charset="0"/>
              </a:rPr>
              <a:t>Toán </a:t>
            </a:r>
          </a:p>
        </p:txBody>
      </p:sp>
      <p:sp>
        <p:nvSpPr>
          <p:cNvPr id="14" name="TextBox 13"/>
          <p:cNvSpPr txBox="1"/>
          <p:nvPr/>
        </p:nvSpPr>
        <p:spPr>
          <a:xfrm>
            <a:off x="5175504" y="4660241"/>
            <a:ext cx="3072384" cy="646331"/>
          </a:xfrm>
          <a:prstGeom prst="rect">
            <a:avLst/>
          </a:prstGeom>
          <a:noFill/>
        </p:spPr>
        <p:txBody>
          <a:bodyPr wrap="square" rtlCol="0">
            <a:spAutoFit/>
          </a:bodyPr>
          <a:lstStyle/>
          <a:p>
            <a:r>
              <a:rPr lang="en-US" sz="3600">
                <a:solidFill>
                  <a:srgbClr val="002060"/>
                </a:solidFill>
                <a:latin typeface="UTM Hanzel" panose="02040603050506020204" pitchFamily="18" charset="0"/>
              </a:rPr>
              <a:t>(Trang 22)</a:t>
            </a:r>
          </a:p>
        </p:txBody>
      </p:sp>
      <p:pic>
        <p:nvPicPr>
          <p:cNvPr id="15" name="Picture 14"/>
          <p:cNvPicPr>
            <a:picLocks noChangeAspect="1"/>
          </p:cNvPicPr>
          <p:nvPr/>
        </p:nvPicPr>
        <p:blipFill>
          <a:blip r:embed="rId4"/>
          <a:stretch>
            <a:fillRect/>
          </a:stretch>
        </p:blipFill>
        <p:spPr>
          <a:xfrm>
            <a:off x="1561317" y="2020322"/>
            <a:ext cx="8821677" cy="4048095"/>
          </a:xfrm>
          <a:prstGeom prst="rect">
            <a:avLst/>
          </a:prstGeom>
        </p:spPr>
      </p:pic>
    </p:spTree>
    <p:extLst>
      <p:ext uri="{BB962C8B-B14F-4D97-AF65-F5344CB8AC3E}">
        <p14:creationId xmlns:p14="http://schemas.microsoft.com/office/powerpoint/2010/main" val="2983041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856930" y="3608179"/>
            <a:ext cx="4335070" cy="3743597"/>
          </a:xfrm>
          <a:prstGeom prst="rect">
            <a:avLst/>
          </a:prstGeom>
        </p:spPr>
      </p:pic>
      <p:pic>
        <p:nvPicPr>
          <p:cNvPr id="6" name="Picture 5">
            <a:extLst>
              <a:ext uri="{FF2B5EF4-FFF2-40B4-BE49-F238E27FC236}">
                <a16:creationId xmlns:a16="http://schemas.microsoft.com/office/drawing/2014/main" id="{416AA52A-2568-3B14-1382-2943F1A7FFD1}"/>
              </a:ext>
            </a:extLst>
          </p:cNvPr>
          <p:cNvPicPr>
            <a:picLocks noChangeAspect="1"/>
          </p:cNvPicPr>
          <p:nvPr/>
        </p:nvPicPr>
        <p:blipFill>
          <a:blip r:embed="rId3"/>
          <a:stretch>
            <a:fillRect/>
          </a:stretch>
        </p:blipFill>
        <p:spPr>
          <a:xfrm>
            <a:off x="37361" y="-123919"/>
            <a:ext cx="1523956" cy="1508868"/>
          </a:xfrm>
          <a:prstGeom prst="rect">
            <a:avLst/>
          </a:prstGeom>
        </p:spPr>
      </p:pic>
      <p:sp>
        <p:nvSpPr>
          <p:cNvPr id="7" name="TextBox 6"/>
          <p:cNvSpPr txBox="1"/>
          <p:nvPr/>
        </p:nvSpPr>
        <p:spPr>
          <a:xfrm>
            <a:off x="4151376" y="715702"/>
            <a:ext cx="3163824" cy="1862048"/>
          </a:xfrm>
          <a:prstGeom prst="rect">
            <a:avLst/>
          </a:prstGeom>
          <a:noFill/>
        </p:spPr>
        <p:txBody>
          <a:bodyPr wrap="square" rtlCol="0">
            <a:spAutoFit/>
          </a:bodyPr>
          <a:lstStyle/>
          <a:p>
            <a:pPr algn="ctr"/>
            <a:r>
              <a:rPr lang="en-US" sz="11500" dirty="0" err="1">
                <a:solidFill>
                  <a:srgbClr val="FFC000"/>
                </a:solidFill>
                <a:effectLst>
                  <a:outerShdw blurRad="38100" dist="38100" dir="2700000" algn="tl">
                    <a:srgbClr val="000000">
                      <a:alpha val="43137"/>
                    </a:srgbClr>
                  </a:outerShdw>
                </a:effectLst>
                <a:latin typeface="SVN-Lobster" panose="02040603050506020204" pitchFamily="18" charset="0"/>
              </a:rPr>
              <a:t>Toán</a:t>
            </a:r>
            <a:r>
              <a:rPr lang="en-US" sz="11500" dirty="0">
                <a:solidFill>
                  <a:srgbClr val="FFC000"/>
                </a:solidFill>
                <a:effectLst>
                  <a:outerShdw blurRad="38100" dist="38100" dir="2700000" algn="tl">
                    <a:srgbClr val="000000">
                      <a:alpha val="43137"/>
                    </a:srgbClr>
                  </a:outerShdw>
                </a:effectLst>
                <a:latin typeface="SVN-Lobster" panose="02040603050506020204" pitchFamily="18" charset="0"/>
              </a:rPr>
              <a:t> </a:t>
            </a:r>
          </a:p>
        </p:txBody>
      </p:sp>
      <p:sp>
        <p:nvSpPr>
          <p:cNvPr id="14" name="TextBox 13"/>
          <p:cNvSpPr txBox="1"/>
          <p:nvPr/>
        </p:nvSpPr>
        <p:spPr>
          <a:xfrm>
            <a:off x="5155625" y="4571395"/>
            <a:ext cx="3072384" cy="646331"/>
          </a:xfrm>
          <a:prstGeom prst="rect">
            <a:avLst/>
          </a:prstGeom>
          <a:noFill/>
        </p:spPr>
        <p:txBody>
          <a:bodyPr wrap="square" rtlCol="0">
            <a:spAutoFit/>
          </a:bodyPr>
          <a:lstStyle/>
          <a:p>
            <a:r>
              <a:rPr lang="en-US" sz="3600" dirty="0">
                <a:solidFill>
                  <a:srgbClr val="002060"/>
                </a:solidFill>
                <a:latin typeface="UTM Hanzel" panose="02040603050506020204" pitchFamily="18" charset="0"/>
              </a:rPr>
              <a:t>(Trang 22)</a:t>
            </a:r>
          </a:p>
        </p:txBody>
      </p:sp>
      <p:pic>
        <p:nvPicPr>
          <p:cNvPr id="15" name="Picture 14"/>
          <p:cNvPicPr>
            <a:picLocks noChangeAspect="1"/>
          </p:cNvPicPr>
          <p:nvPr/>
        </p:nvPicPr>
        <p:blipFill rotWithShape="1">
          <a:blip r:embed="rId4"/>
          <a:srcRect l="5699" t="5185" r="3942" b="38374"/>
          <a:stretch/>
        </p:blipFill>
        <p:spPr>
          <a:xfrm>
            <a:off x="1858618" y="2286605"/>
            <a:ext cx="7971182" cy="2284790"/>
          </a:xfrm>
          <a:prstGeom prst="rect">
            <a:avLst/>
          </a:prstGeom>
        </p:spPr>
      </p:pic>
    </p:spTree>
    <p:extLst>
      <p:ext uri="{BB962C8B-B14F-4D97-AF65-F5344CB8AC3E}">
        <p14:creationId xmlns:p14="http://schemas.microsoft.com/office/powerpoint/2010/main" val="165068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138251" y="238438"/>
            <a:ext cx="2237784" cy="863493"/>
          </a:xfrm>
          <a:prstGeom prst="rect">
            <a:avLst/>
          </a:prstGeom>
          <a:noFill/>
        </p:spPr>
      </p:pic>
      <p:sp>
        <p:nvSpPr>
          <p:cNvPr id="3" name="Oval 2">
            <a:extLst>
              <a:ext uri="{FF2B5EF4-FFF2-40B4-BE49-F238E27FC236}">
                <a16:creationId xmlns:a16="http://schemas.microsoft.com/office/drawing/2014/main" id="{2155A534-EBB2-49E3-8AA8-B413183B4D30}"/>
              </a:ext>
            </a:extLst>
          </p:cNvPr>
          <p:cNvSpPr/>
          <p:nvPr/>
        </p:nvSpPr>
        <p:spPr>
          <a:xfrm>
            <a:off x="2679978" y="525259"/>
            <a:ext cx="616065" cy="57667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1</a:t>
            </a:r>
            <a:endParaRPr lang="vi-VN" sz="4000" b="1" dirty="0"/>
          </a:p>
        </p:txBody>
      </p:sp>
      <p:grpSp>
        <p:nvGrpSpPr>
          <p:cNvPr id="4" name="Group 3">
            <a:extLst>
              <a:ext uri="{FF2B5EF4-FFF2-40B4-BE49-F238E27FC236}">
                <a16:creationId xmlns:a16="http://schemas.microsoft.com/office/drawing/2014/main" id="{5AA1502A-EA8A-4353-86DD-AC0511A98A7F}"/>
              </a:ext>
            </a:extLst>
          </p:cNvPr>
          <p:cNvGrpSpPr/>
          <p:nvPr/>
        </p:nvGrpSpPr>
        <p:grpSpPr>
          <a:xfrm>
            <a:off x="3493729" y="525260"/>
            <a:ext cx="1699125" cy="707888"/>
            <a:chOff x="1870518" y="1440653"/>
            <a:chExt cx="1048051" cy="427077"/>
          </a:xfrm>
        </p:grpSpPr>
        <p:grpSp>
          <p:nvGrpSpPr>
            <p:cNvPr id="5" name="Group 4">
              <a:extLst>
                <a:ext uri="{FF2B5EF4-FFF2-40B4-BE49-F238E27FC236}">
                  <a16:creationId xmlns:a16="http://schemas.microsoft.com/office/drawing/2014/main" id="{703CC182-F82F-4244-AA31-675DDB88360B}"/>
                </a:ext>
              </a:extLst>
            </p:cNvPr>
            <p:cNvGrpSpPr/>
            <p:nvPr/>
          </p:nvGrpSpPr>
          <p:grpSpPr>
            <a:xfrm>
              <a:off x="1870518" y="1440654"/>
              <a:ext cx="758382" cy="427076"/>
              <a:chOff x="1870518" y="1440654"/>
              <a:chExt cx="758382" cy="427076"/>
            </a:xfrm>
          </p:grpSpPr>
          <p:sp>
            <p:nvSpPr>
              <p:cNvPr id="7"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 name="TextBox 7">
                <a:extLst>
                  <a:ext uri="{FF2B5EF4-FFF2-40B4-BE49-F238E27FC236}">
                    <a16:creationId xmlns:a16="http://schemas.microsoft.com/office/drawing/2014/main" id="{6002C2DF-0FDE-435C-BDAC-9F37791846F8}"/>
                  </a:ext>
                </a:extLst>
              </p:cNvPr>
              <p:cNvSpPr txBox="1"/>
              <p:nvPr/>
            </p:nvSpPr>
            <p:spPr>
              <a:xfrm>
                <a:off x="1969023" y="1440654"/>
                <a:ext cx="517320" cy="427076"/>
              </a:xfrm>
              <a:prstGeom prst="rect">
                <a:avLst/>
              </a:prstGeom>
              <a:noFill/>
            </p:spPr>
            <p:txBody>
              <a:bodyPr wrap="none" rtlCol="0">
                <a:spAutoFit/>
              </a:bodyPr>
              <a:lstStyle/>
              <a:p>
                <a:r>
                  <a:rPr lang="vi-VN" sz="4000" b="1" dirty="0"/>
                  <a:t>Số</a:t>
                </a:r>
              </a:p>
            </p:txBody>
          </p:sp>
        </p:grpSp>
        <p:sp>
          <p:nvSpPr>
            <p:cNvPr id="6" name="TextBox 5">
              <a:extLst>
                <a:ext uri="{FF2B5EF4-FFF2-40B4-BE49-F238E27FC236}">
                  <a16:creationId xmlns:a16="http://schemas.microsoft.com/office/drawing/2014/main" id="{B9256252-15D2-42B4-8A74-0D82E4916DC4}"/>
                </a:ext>
              </a:extLst>
            </p:cNvPr>
            <p:cNvSpPr txBox="1"/>
            <p:nvPr/>
          </p:nvSpPr>
          <p:spPr>
            <a:xfrm>
              <a:off x="2630642" y="1440653"/>
              <a:ext cx="287927" cy="389939"/>
            </a:xfrm>
            <a:prstGeom prst="rect">
              <a:avLst/>
            </a:prstGeom>
            <a:noFill/>
          </p:spPr>
          <p:txBody>
            <a:bodyPr wrap="none" rtlCol="0">
              <a:spAutoFit/>
            </a:bodyPr>
            <a:lstStyle/>
            <a:p>
              <a:r>
                <a:rPr lang="vi-VN" sz="3600" b="1" dirty="0"/>
                <a:t>?</a:t>
              </a:r>
            </a:p>
          </p:txBody>
        </p:sp>
      </p:grpSp>
      <p:graphicFrame>
        <p:nvGraphicFramePr>
          <p:cNvPr id="9"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461802488"/>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10" name="TextBox 9">
            <a:extLst>
              <a:ext uri="{FF2B5EF4-FFF2-40B4-BE49-F238E27FC236}">
                <a16:creationId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11" name="TextBox 10">
            <a:extLst>
              <a:ext uri="{FF2B5EF4-FFF2-40B4-BE49-F238E27FC236}">
                <a16:creationId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12" name="TextBox 11">
            <a:extLst>
              <a:ext uri="{FF2B5EF4-FFF2-40B4-BE49-F238E27FC236}">
                <a16:creationId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13" name="TextBox 12">
            <a:extLst>
              <a:ext uri="{FF2B5EF4-FFF2-40B4-BE49-F238E27FC236}">
                <a16:creationId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14" name="TextBox 13">
            <a:extLst>
              <a:ext uri="{FF2B5EF4-FFF2-40B4-BE49-F238E27FC236}">
                <a16:creationId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15" name="TextBox 14">
            <a:extLst>
              <a:ext uri="{FF2B5EF4-FFF2-40B4-BE49-F238E27FC236}">
                <a16:creationId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6" name="TextBox 15">
            <a:extLst>
              <a:ext uri="{FF2B5EF4-FFF2-40B4-BE49-F238E27FC236}">
                <a16:creationId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17"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2431788581"/>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18" name="TextBox 17">
            <a:extLst>
              <a:ext uri="{FF2B5EF4-FFF2-40B4-BE49-F238E27FC236}">
                <a16:creationId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19" name="TextBox 18">
            <a:extLst>
              <a:ext uri="{FF2B5EF4-FFF2-40B4-BE49-F238E27FC236}">
                <a16:creationId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20" name="TextBox 19">
            <a:extLst>
              <a:ext uri="{FF2B5EF4-FFF2-40B4-BE49-F238E27FC236}">
                <a16:creationId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1" name="TextBox 20">
            <a:extLst>
              <a:ext uri="{FF2B5EF4-FFF2-40B4-BE49-F238E27FC236}">
                <a16:creationId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22" name="TextBox 21">
            <a:extLst>
              <a:ext uri="{FF2B5EF4-FFF2-40B4-BE49-F238E27FC236}">
                <a16:creationId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169426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fltVal val="0"/>
                                          </p:val>
                                        </p:tav>
                                        <p:tav tm="100000">
                                          <p:val>
                                            <p:strVal val="#ppt_w"/>
                                          </p:val>
                                        </p:tav>
                                      </p:tavLst>
                                    </p:anim>
                                    <p:anim calcmode="lin" valueType="num">
                                      <p:cBhvr>
                                        <p:cTn id="90" dur="500" fill="hold"/>
                                        <p:tgtEl>
                                          <p:spTgt spid="21"/>
                                        </p:tgtEl>
                                        <p:attrNameLst>
                                          <p:attrName>ppt_h</p:attrName>
                                        </p:attrNameLst>
                                      </p:cBhvr>
                                      <p:tavLst>
                                        <p:tav tm="0">
                                          <p:val>
                                            <p:fltVal val="0"/>
                                          </p:val>
                                        </p:tav>
                                        <p:tav tm="100000">
                                          <p:val>
                                            <p:strVal val="#ppt_h"/>
                                          </p:val>
                                        </p:tav>
                                      </p:tavLst>
                                    </p:anim>
                                    <p:animEffect transition="in" filter="fade">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5" grpId="0"/>
      <p:bldP spid="16" grpId="0"/>
      <p:bldP spid="18" grpId="0" animBg="1"/>
      <p:bldP spid="19"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326127" y="297947"/>
            <a:ext cx="2237784" cy="863493"/>
          </a:xfrm>
          <a:prstGeom prst="rect">
            <a:avLst/>
          </a:prstGeom>
          <a:noFill/>
        </p:spPr>
      </p:pic>
      <p:sp>
        <p:nvSpPr>
          <p:cNvPr id="5" name="Oval 4">
            <a:extLst>
              <a:ext uri="{FF2B5EF4-FFF2-40B4-BE49-F238E27FC236}">
                <a16:creationId xmlns:a16="http://schemas.microsoft.com/office/drawing/2014/main" id="{449081EC-AA8B-4BC4-8E78-4B05C0A55405}"/>
              </a:ext>
            </a:extLst>
          </p:cNvPr>
          <p:cNvSpPr/>
          <p:nvPr/>
        </p:nvSpPr>
        <p:spPr>
          <a:xfrm>
            <a:off x="2662416" y="508606"/>
            <a:ext cx="609233" cy="65283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2</a:t>
            </a:r>
            <a:endParaRPr lang="vi-VN" sz="4000" b="1" dirty="0"/>
          </a:p>
        </p:txBody>
      </p:sp>
      <p:grpSp>
        <p:nvGrpSpPr>
          <p:cNvPr id="6" name="Group 5">
            <a:extLst>
              <a:ext uri="{FF2B5EF4-FFF2-40B4-BE49-F238E27FC236}">
                <a16:creationId xmlns:a16="http://schemas.microsoft.com/office/drawing/2014/main" id="{08F10CBA-D707-4B0F-85E1-157D78133DF7}"/>
              </a:ext>
            </a:extLst>
          </p:cNvPr>
          <p:cNvGrpSpPr/>
          <p:nvPr/>
        </p:nvGrpSpPr>
        <p:grpSpPr>
          <a:xfrm>
            <a:off x="3585167" y="508606"/>
            <a:ext cx="1507540" cy="646332"/>
            <a:chOff x="1870518" y="1440653"/>
            <a:chExt cx="1101054" cy="418022"/>
          </a:xfrm>
        </p:grpSpPr>
        <p:grpSp>
          <p:nvGrpSpPr>
            <p:cNvPr id="7" name="Group 6">
              <a:extLst>
                <a:ext uri="{FF2B5EF4-FFF2-40B4-BE49-F238E27FC236}">
                  <a16:creationId xmlns:a16="http://schemas.microsoft.com/office/drawing/2014/main" id="{FEA7477F-D35E-4987-844E-9F0DFAFBCB51}"/>
                </a:ext>
              </a:extLst>
            </p:cNvPr>
            <p:cNvGrpSpPr/>
            <p:nvPr/>
          </p:nvGrpSpPr>
          <p:grpSpPr>
            <a:xfrm>
              <a:off x="1870518" y="1440654"/>
              <a:ext cx="758382" cy="418021"/>
              <a:chOff x="1870518" y="1440654"/>
              <a:chExt cx="758382" cy="418021"/>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440654"/>
                <a:ext cx="565719" cy="418021"/>
              </a:xfrm>
              <a:prstGeom prst="rect">
                <a:avLst/>
              </a:prstGeom>
              <a:noFill/>
            </p:spPr>
            <p:txBody>
              <a:bodyPr wrap="none" rtlCol="0">
                <a:spAutoFit/>
              </a:bodyPr>
              <a:lstStyle/>
              <a:p>
                <a:r>
                  <a:rPr lang="vi-VN" sz="3600" b="1" dirty="0"/>
                  <a:t>Số</a:t>
                </a:r>
              </a:p>
            </p:txBody>
          </p:sp>
        </p:grpSp>
        <p:sp>
          <p:nvSpPr>
            <p:cNvPr id="8" name="TextBox 7">
              <a:extLst>
                <a:ext uri="{FF2B5EF4-FFF2-40B4-BE49-F238E27FC236}">
                  <a16:creationId xmlns:a16="http://schemas.microsoft.com/office/drawing/2014/main" id="{1565E9FF-5C72-47F5-9AA6-9D62C0384D52}"/>
                </a:ext>
              </a:extLst>
            </p:cNvPr>
            <p:cNvSpPr txBox="1"/>
            <p:nvPr/>
          </p:nvSpPr>
          <p:spPr>
            <a:xfrm>
              <a:off x="2630642" y="1440653"/>
              <a:ext cx="340930" cy="418021"/>
            </a:xfrm>
            <a:prstGeom prst="rect">
              <a:avLst/>
            </a:prstGeom>
            <a:noFill/>
          </p:spPr>
          <p:txBody>
            <a:bodyPr wrap="none" rtlCol="0">
              <a:spAutoFit/>
            </a:bodyPr>
            <a:lstStyle/>
            <a:p>
              <a:r>
                <a:rPr lang="vi-VN" sz="3600" b="1" dirty="0"/>
                <a:t>?</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213105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3" name="Picture 2"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170546" y="222630"/>
            <a:ext cx="2237784" cy="863493"/>
          </a:xfrm>
          <a:prstGeom prst="rect">
            <a:avLst/>
          </a:prstGeom>
          <a:noFill/>
        </p:spPr>
      </p:pic>
      <p:sp>
        <p:nvSpPr>
          <p:cNvPr id="4" name="Oval 3">
            <a:extLst>
              <a:ext uri="{FF2B5EF4-FFF2-40B4-BE49-F238E27FC236}">
                <a16:creationId xmlns:a16="http://schemas.microsoft.com/office/drawing/2014/main" id="{4E64D23C-F136-470B-A0CA-546F6A7411D2}"/>
              </a:ext>
            </a:extLst>
          </p:cNvPr>
          <p:cNvSpPr/>
          <p:nvPr/>
        </p:nvSpPr>
        <p:spPr>
          <a:xfrm>
            <a:off x="2514477" y="361308"/>
            <a:ext cx="607545" cy="59995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3</a:t>
            </a:r>
            <a:endParaRPr lang="vi-VN" sz="4400" b="1" dirty="0"/>
          </a:p>
        </p:txBody>
      </p:sp>
      <p:sp>
        <p:nvSpPr>
          <p:cNvPr id="5" name="TextBox 4">
            <a:extLst>
              <a:ext uri="{FF2B5EF4-FFF2-40B4-BE49-F238E27FC236}">
                <a16:creationId xmlns:a16="http://schemas.microsoft.com/office/drawing/2014/main" id="{20F5152C-49CF-47DC-9F61-F0644EC70708}"/>
              </a:ext>
            </a:extLst>
          </p:cNvPr>
          <p:cNvSpPr txBox="1"/>
          <p:nvPr/>
        </p:nvSpPr>
        <p:spPr>
          <a:xfrm>
            <a:off x="3228169" y="361308"/>
            <a:ext cx="8371647" cy="830997"/>
          </a:xfrm>
          <a:prstGeom prst="rect">
            <a:avLst/>
          </a:prstGeom>
          <a:noFill/>
        </p:spPr>
        <p:txBody>
          <a:bodyPr wrap="square" rtlCol="0">
            <a:spAutoFit/>
          </a:bodyPr>
          <a:lstStyle/>
          <a:p>
            <a:r>
              <a:rPr lang="vi-VN" sz="2400" b="1" dirty="0"/>
              <a:t>Mèo câu được các con cá ghi phép tính có kết quả là số trên áo của nó.</a:t>
            </a:r>
          </a:p>
        </p:txBody>
      </p:sp>
      <p:sp>
        <p:nvSpPr>
          <p:cNvPr id="6" name="TextBox 5">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7" name="Group 6">
            <a:extLst>
              <a:ext uri="{FF2B5EF4-FFF2-40B4-BE49-F238E27FC236}">
                <a16:creationId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8" name="Oval 7">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9" name="TextBox 8">
              <a:extLst>
                <a:ext uri="{FF2B5EF4-FFF2-40B4-BE49-F238E27FC236}">
                  <a16:creationId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17" name="Oval 16">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8" name="TextBox 17">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19" name="Group 18">
            <a:extLst>
              <a:ext uri="{FF2B5EF4-FFF2-40B4-BE49-F238E27FC236}">
                <a16:creationId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0" name="Oval 19">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1" name="TextBox 20">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2" name="Group 21">
            <a:extLst>
              <a:ext uri="{FF2B5EF4-FFF2-40B4-BE49-F238E27FC236}">
                <a16:creationId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3" name="Oval 22">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4" name="TextBox 23">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5" name="Group 24">
            <a:extLst>
              <a:ext uri="{FF2B5EF4-FFF2-40B4-BE49-F238E27FC236}">
                <a16:creationId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26" name="Oval 25">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7" name="TextBox 26">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8" name="Group 27">
            <a:extLst>
              <a:ext uri="{FF2B5EF4-FFF2-40B4-BE49-F238E27FC236}">
                <a16:creationId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29" name="Oval 28">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0" name="TextBox 29">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1" name="Group 30">
            <a:extLst>
              <a:ext uri="{FF2B5EF4-FFF2-40B4-BE49-F238E27FC236}">
                <a16:creationId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2" name="Oval 31">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3" name="TextBox 32">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4" name="Rectangle: Rounded Corners 37">
            <a:extLst>
              <a:ext uri="{FF2B5EF4-FFF2-40B4-BE49-F238E27FC236}">
                <a16:creationId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5" name="Rectangle: Rounded Corners 38">
            <a:extLst>
              <a:ext uri="{FF2B5EF4-FFF2-40B4-BE49-F238E27FC236}">
                <a16:creationId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6" name="Rectangle: Rounded Corners 39">
            <a:extLst>
              <a:ext uri="{FF2B5EF4-FFF2-40B4-BE49-F238E27FC236}">
                <a16:creationId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37" name="Rectangle: Rounded Corners 40">
            <a:extLst>
              <a:ext uri="{FF2B5EF4-FFF2-40B4-BE49-F238E27FC236}">
                <a16:creationId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8" name="TextBox 37">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39" name="Oval 38">
            <a:extLst>
              <a:ext uri="{FF2B5EF4-FFF2-40B4-BE49-F238E27FC236}">
                <a16:creationId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5265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p:tgtEl>
                                          <p:spTgt spid="19"/>
                                        </p:tgtEl>
                                        <p:attrNameLst>
                                          <p:attrName>ppt_y</p:attrName>
                                        </p:attrNameLst>
                                      </p:cBhvr>
                                      <p:tavLst>
                                        <p:tav tm="0">
                                          <p:val>
                                            <p:strVal val="#ppt_y+#ppt_h*1.125000"/>
                                          </p:val>
                                        </p:tav>
                                        <p:tav tm="100000">
                                          <p:val>
                                            <p:strVal val="#ppt_y"/>
                                          </p:val>
                                        </p:tav>
                                      </p:tavLst>
                                    </p:anim>
                                    <p:animEffect transition="in" filter="wipe(up)">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p:tgtEl>
                                          <p:spTgt spid="22"/>
                                        </p:tgtEl>
                                        <p:attrNameLst>
                                          <p:attrName>ppt_y</p:attrName>
                                        </p:attrNameLst>
                                      </p:cBhvr>
                                      <p:tavLst>
                                        <p:tav tm="0">
                                          <p:val>
                                            <p:strVal val="#ppt_y+#ppt_h*1.125000"/>
                                          </p:val>
                                        </p:tav>
                                        <p:tav tm="100000">
                                          <p:val>
                                            <p:strVal val="#ppt_y"/>
                                          </p:val>
                                        </p:tav>
                                      </p:tavLst>
                                    </p:anim>
                                    <p:animEffect transition="in" filter="wipe(up)">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p:tgtEl>
                                          <p:spTgt spid="25"/>
                                        </p:tgtEl>
                                        <p:attrNameLst>
                                          <p:attrName>ppt_y</p:attrName>
                                        </p:attrNameLst>
                                      </p:cBhvr>
                                      <p:tavLst>
                                        <p:tav tm="0">
                                          <p:val>
                                            <p:strVal val="#ppt_y+#ppt_h*1.125000"/>
                                          </p:val>
                                        </p:tav>
                                        <p:tav tm="100000">
                                          <p:val>
                                            <p:strVal val="#ppt_y"/>
                                          </p:val>
                                        </p:tav>
                                      </p:tavLst>
                                    </p:anim>
                                    <p:animEffect transition="in" filter="wipe(up)">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p:tgtEl>
                                          <p:spTgt spid="28"/>
                                        </p:tgtEl>
                                        <p:attrNameLst>
                                          <p:attrName>ppt_y</p:attrName>
                                        </p:attrNameLst>
                                      </p:cBhvr>
                                      <p:tavLst>
                                        <p:tav tm="0">
                                          <p:val>
                                            <p:strVal val="#ppt_y+#ppt_h*1.125000"/>
                                          </p:val>
                                        </p:tav>
                                        <p:tav tm="100000">
                                          <p:val>
                                            <p:strVal val="#ppt_y"/>
                                          </p:val>
                                        </p:tav>
                                      </p:tavLst>
                                    </p:anim>
                                    <p:animEffect transition="in" filter="wipe(up)">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p:tgtEl>
                                          <p:spTgt spid="31"/>
                                        </p:tgtEl>
                                        <p:attrNameLst>
                                          <p:attrName>ppt_y</p:attrName>
                                        </p:attrNameLst>
                                      </p:cBhvr>
                                      <p:tavLst>
                                        <p:tav tm="0">
                                          <p:val>
                                            <p:strVal val="#ppt_y+#ppt_h*1.125000"/>
                                          </p:val>
                                        </p:tav>
                                        <p:tav tm="100000">
                                          <p:val>
                                            <p:strVal val="#ppt_y"/>
                                          </p:val>
                                        </p:tav>
                                      </p:tavLst>
                                    </p:anim>
                                    <p:animEffect transition="in" filter="wipe(up)">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7"/>
                                        </p:tgtEl>
                                      </p:cBhvr>
                                    </p:animEffect>
                                    <p:animScale>
                                      <p:cBhvr>
                                        <p:cTn id="79" dur="250" autoRev="1" fill="hold"/>
                                        <p:tgtEl>
                                          <p:spTgt spid="7"/>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1"/>
                                        </p:tgtEl>
                                      </p:cBhvr>
                                    </p:animEffect>
                                    <p:animScale>
                                      <p:cBhvr>
                                        <p:cTn id="82" dur="250" autoRev="1" fill="hold"/>
                                        <p:tgtEl>
                                          <p:spTgt spid="31"/>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p:cTn id="86" dur="500" fill="hold"/>
                                        <p:tgtEl>
                                          <p:spTgt spid="34"/>
                                        </p:tgtEl>
                                        <p:attrNameLst>
                                          <p:attrName>ppt_w</p:attrName>
                                        </p:attrNameLst>
                                      </p:cBhvr>
                                      <p:tavLst>
                                        <p:tav tm="0">
                                          <p:val>
                                            <p:fltVal val="0"/>
                                          </p:val>
                                        </p:tav>
                                        <p:tav tm="100000">
                                          <p:val>
                                            <p:strVal val="#ppt_w"/>
                                          </p:val>
                                        </p:tav>
                                      </p:tavLst>
                                    </p:anim>
                                    <p:anim calcmode="lin" valueType="num">
                                      <p:cBhvr>
                                        <p:cTn id="87" dur="500" fill="hold"/>
                                        <p:tgtEl>
                                          <p:spTgt spid="34"/>
                                        </p:tgtEl>
                                        <p:attrNameLst>
                                          <p:attrName>ppt_h</p:attrName>
                                        </p:attrNameLst>
                                      </p:cBhvr>
                                      <p:tavLst>
                                        <p:tav tm="0">
                                          <p:val>
                                            <p:fltVal val="0"/>
                                          </p:val>
                                        </p:tav>
                                        <p:tav tm="100000">
                                          <p:val>
                                            <p:strVal val="#ppt_h"/>
                                          </p:val>
                                        </p:tav>
                                      </p:tavLst>
                                    </p:anim>
                                    <p:animEffect transition="in" filter="fade">
                                      <p:cBhvr>
                                        <p:cTn id="88" dur="500"/>
                                        <p:tgtEl>
                                          <p:spTgt spid="34"/>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5"/>
                                        </p:tgtEl>
                                        <p:attrNameLst>
                                          <p:attrName>style.visibility</p:attrName>
                                        </p:attrNameLst>
                                      </p:cBhvr>
                                      <p:to>
                                        <p:strVal val="visible"/>
                                      </p:to>
                                    </p:set>
                                    <p:anim calcmode="lin" valueType="num">
                                      <p:cBhvr>
                                        <p:cTn id="100" dur="500" fill="hold"/>
                                        <p:tgtEl>
                                          <p:spTgt spid="35"/>
                                        </p:tgtEl>
                                        <p:attrNameLst>
                                          <p:attrName>ppt_w</p:attrName>
                                        </p:attrNameLst>
                                      </p:cBhvr>
                                      <p:tavLst>
                                        <p:tav tm="0">
                                          <p:val>
                                            <p:fltVal val="0"/>
                                          </p:val>
                                        </p:tav>
                                        <p:tav tm="100000">
                                          <p:val>
                                            <p:strVal val="#ppt_w"/>
                                          </p:val>
                                        </p:tav>
                                      </p:tavLst>
                                    </p:anim>
                                    <p:anim calcmode="lin" valueType="num">
                                      <p:cBhvr>
                                        <p:cTn id="101" dur="500" fill="hold"/>
                                        <p:tgtEl>
                                          <p:spTgt spid="35"/>
                                        </p:tgtEl>
                                        <p:attrNameLst>
                                          <p:attrName>ppt_h</p:attrName>
                                        </p:attrNameLst>
                                      </p:cBhvr>
                                      <p:tavLst>
                                        <p:tav tm="0">
                                          <p:val>
                                            <p:fltVal val="0"/>
                                          </p:val>
                                        </p:tav>
                                        <p:tav tm="100000">
                                          <p:val>
                                            <p:strVal val="#ppt_h"/>
                                          </p:val>
                                        </p:tav>
                                      </p:tavLst>
                                    </p:anim>
                                    <p:animEffect transition="in" filter="fade">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19"/>
                                        </p:tgtEl>
                                      </p:cBhvr>
                                    </p:animEffect>
                                    <p:animScale>
                                      <p:cBhvr>
                                        <p:cTn id="110" dur="250" autoRev="1" fill="hold"/>
                                        <p:tgtEl>
                                          <p:spTgt spid="19"/>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28"/>
                                        </p:tgtEl>
                                      </p:cBhvr>
                                    </p:animEffect>
                                    <p:animScale>
                                      <p:cBhvr>
                                        <p:cTn id="113" dur="250" autoRev="1" fill="hold"/>
                                        <p:tgtEl>
                                          <p:spTgt spid="28"/>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36"/>
                                        </p:tgtEl>
                                        <p:attrNameLst>
                                          <p:attrName>style.visibility</p:attrName>
                                        </p:attrNameLst>
                                      </p:cBhvr>
                                      <p:to>
                                        <p:strVal val="visible"/>
                                      </p:to>
                                    </p:set>
                                    <p:anim calcmode="lin" valueType="num">
                                      <p:cBhvr>
                                        <p:cTn id="117" dur="500" fill="hold"/>
                                        <p:tgtEl>
                                          <p:spTgt spid="36"/>
                                        </p:tgtEl>
                                        <p:attrNameLst>
                                          <p:attrName>ppt_w</p:attrName>
                                        </p:attrNameLst>
                                      </p:cBhvr>
                                      <p:tavLst>
                                        <p:tav tm="0">
                                          <p:val>
                                            <p:fltVal val="0"/>
                                          </p:val>
                                        </p:tav>
                                        <p:tav tm="100000">
                                          <p:val>
                                            <p:strVal val="#ppt_w"/>
                                          </p:val>
                                        </p:tav>
                                      </p:tavLst>
                                    </p:anim>
                                    <p:anim calcmode="lin" valueType="num">
                                      <p:cBhvr>
                                        <p:cTn id="118" dur="500" fill="hold"/>
                                        <p:tgtEl>
                                          <p:spTgt spid="36"/>
                                        </p:tgtEl>
                                        <p:attrNameLst>
                                          <p:attrName>ppt_h</p:attrName>
                                        </p:attrNameLst>
                                      </p:cBhvr>
                                      <p:tavLst>
                                        <p:tav tm="0">
                                          <p:val>
                                            <p:fltVal val="0"/>
                                          </p:val>
                                        </p:tav>
                                        <p:tav tm="100000">
                                          <p:val>
                                            <p:strVal val="#ppt_h"/>
                                          </p:val>
                                        </p:tav>
                                      </p:tavLst>
                                    </p:anim>
                                    <p:animEffect transition="in" filter="fade">
                                      <p:cBhvr>
                                        <p:cTn id="119" dur="500"/>
                                        <p:tgtEl>
                                          <p:spTgt spid="36"/>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2"/>
                                        </p:tgtEl>
                                      </p:cBhvr>
                                    </p:animEffect>
                                    <p:animScale>
                                      <p:cBhvr>
                                        <p:cTn id="124" dur="250" autoRev="1" fill="hold"/>
                                        <p:tgtEl>
                                          <p:spTgt spid="22"/>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5"/>
                                        </p:tgtEl>
                                      </p:cBhvr>
                                    </p:animEffect>
                                    <p:animScale>
                                      <p:cBhvr>
                                        <p:cTn id="127" dur="250" autoRev="1" fill="hold"/>
                                        <p:tgtEl>
                                          <p:spTgt spid="25"/>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p:cTn id="131" dur="500" fill="hold"/>
                                        <p:tgtEl>
                                          <p:spTgt spid="37"/>
                                        </p:tgtEl>
                                        <p:attrNameLst>
                                          <p:attrName>ppt_w</p:attrName>
                                        </p:attrNameLst>
                                      </p:cBhvr>
                                      <p:tavLst>
                                        <p:tav tm="0">
                                          <p:val>
                                            <p:fltVal val="0"/>
                                          </p:val>
                                        </p:tav>
                                        <p:tav tm="100000">
                                          <p:val>
                                            <p:strVal val="#ppt_w"/>
                                          </p:val>
                                        </p:tav>
                                      </p:tavLst>
                                    </p:anim>
                                    <p:anim calcmode="lin" valueType="num">
                                      <p:cBhvr>
                                        <p:cTn id="132" dur="500" fill="hold"/>
                                        <p:tgtEl>
                                          <p:spTgt spid="37"/>
                                        </p:tgtEl>
                                        <p:attrNameLst>
                                          <p:attrName>ppt_h</p:attrName>
                                        </p:attrNameLst>
                                      </p:cBhvr>
                                      <p:tavLst>
                                        <p:tav tm="0">
                                          <p:val>
                                            <p:fltVal val="0"/>
                                          </p:val>
                                        </p:tav>
                                        <p:tav tm="100000">
                                          <p:val>
                                            <p:strVal val="#ppt_h"/>
                                          </p:val>
                                        </p:tav>
                                      </p:tavLst>
                                    </p:anim>
                                    <p:animEffect transition="in" filter="fade">
                                      <p:cBhvr>
                                        <p:cTn id="133" dur="500"/>
                                        <p:tgtEl>
                                          <p:spTgt spid="37"/>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wipe(left)">
                                      <p:cBhvr>
                                        <p:cTn id="138" dur="500"/>
                                        <p:tgtEl>
                                          <p:spTgt spid="38"/>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39"/>
                                        </p:tgtEl>
                                        <p:attrNameLst>
                                          <p:attrName>style.visibility</p:attrName>
                                        </p:attrNameLst>
                                      </p:cBhvr>
                                      <p:to>
                                        <p:strVal val="visible"/>
                                      </p:to>
                                    </p:set>
                                    <p:animEffect transition="in" filter="wheel(1)">
                                      <p:cBhvr>
                                        <p:cTn id="143"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34" grpId="0" animBg="1"/>
      <p:bldP spid="35" grpId="0" animBg="1"/>
      <p:bldP spid="36" grpId="0" animBg="1"/>
      <p:bldP spid="37" grpId="0" animBg="1"/>
      <p:bldP spid="38" grpId="0"/>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3" cstate="print"/>
          <a:srcRect/>
          <a:stretch>
            <a:fillRect/>
          </a:stretch>
        </p:blipFill>
        <p:spPr bwMode="auto">
          <a:xfrm>
            <a:off x="142324" y="263498"/>
            <a:ext cx="2237784" cy="863493"/>
          </a:xfrm>
          <a:prstGeom prst="rect">
            <a:avLst/>
          </a:prstGeom>
          <a:noFill/>
        </p:spPr>
      </p:pic>
      <p:sp>
        <p:nvSpPr>
          <p:cNvPr id="3" name="Oval 2">
            <a:extLst>
              <a:ext uri="{FF2B5EF4-FFF2-40B4-BE49-F238E27FC236}">
                <a16:creationId xmlns:a16="http://schemas.microsoft.com/office/drawing/2014/main" id="{0A6BFAE3-118E-4721-83E0-5CFCD2AF6A78}"/>
              </a:ext>
            </a:extLst>
          </p:cNvPr>
          <p:cNvSpPr/>
          <p:nvPr/>
        </p:nvSpPr>
        <p:spPr>
          <a:xfrm>
            <a:off x="2600426" y="461727"/>
            <a:ext cx="554254" cy="48309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endParaRPr lang="vi-VN" sz="4000" b="1" dirty="0"/>
          </a:p>
        </p:txBody>
      </p:sp>
      <p:pic>
        <p:nvPicPr>
          <p:cNvPr id="4" name="Picture 3">
            <a:extLst>
              <a:ext uri="{FF2B5EF4-FFF2-40B4-BE49-F238E27FC236}">
                <a16:creationId xmlns:a16="http://schemas.microsoft.com/office/drawing/2014/main" id="{010381BD-D29A-40ED-B2B1-E94133F38F9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057635" y="263498"/>
            <a:ext cx="6867568" cy="3470634"/>
          </a:xfrm>
          <a:prstGeom prst="rect">
            <a:avLst/>
          </a:prstGeom>
        </p:spPr>
      </p:pic>
      <p:sp>
        <p:nvSpPr>
          <p:cNvPr id="5" name="TextBox 4">
            <a:extLst>
              <a:ext uri="{FF2B5EF4-FFF2-40B4-BE49-F238E27FC236}">
                <a16:creationId xmlns:a16="http://schemas.microsoft.com/office/drawing/2014/main" id="{C5941E68-4475-4EC1-BC23-0874DA548BD0}"/>
              </a:ext>
            </a:extLst>
          </p:cNvPr>
          <p:cNvSpPr txBox="1"/>
          <p:nvPr/>
        </p:nvSpPr>
        <p:spPr>
          <a:xfrm>
            <a:off x="431074" y="1143047"/>
            <a:ext cx="4872445" cy="2862322"/>
          </a:xfrm>
          <a:prstGeom prst="rect">
            <a:avLst/>
          </a:prstGeom>
          <a:noFill/>
          <a:ln w="28575">
            <a:solidFill>
              <a:srgbClr val="FF3300"/>
            </a:solidFill>
            <a:prstDash val="dash"/>
          </a:ln>
        </p:spPr>
        <p:txBody>
          <a:bodyPr wrap="square" rtlCol="0">
            <a:spAutoFit/>
          </a:bodyPr>
          <a:lstStyle/>
          <a:p>
            <a:pPr algn="just"/>
            <a:r>
              <a:rPr lang="vi-VN" sz="3000" dirty="0"/>
              <a:t>Vào bữa cơm gia đình, Mai lấy đũa cho cả nhà. Mai lấy 12 chiếc đũa chia thành các đôi thì vừa đủ mỗi người một đôi. Hỏi gia đình Mai có mấy người?</a:t>
            </a:r>
          </a:p>
        </p:txBody>
      </p:sp>
      <p:pic>
        <p:nvPicPr>
          <p:cNvPr id="6" name="Picture 5">
            <a:extLst>
              <a:ext uri="{FF2B5EF4-FFF2-40B4-BE49-F238E27FC236}">
                <a16:creationId xmlns:a16="http://schemas.microsoft.com/office/drawing/2014/main" id="{DE5CE697-835F-4C54-703B-503AAD126B7A}"/>
              </a:ext>
            </a:extLst>
          </p:cNvPr>
          <p:cNvPicPr>
            <a:picLocks noChangeAspect="1"/>
          </p:cNvPicPr>
          <p:nvPr/>
        </p:nvPicPr>
        <p:blipFill>
          <a:blip r:embed="rId6"/>
          <a:stretch>
            <a:fillRect/>
          </a:stretch>
        </p:blipFill>
        <p:spPr>
          <a:xfrm>
            <a:off x="9562011" y="2724222"/>
            <a:ext cx="3056709" cy="4753771"/>
          </a:xfrm>
          <a:prstGeom prst="rect">
            <a:avLst/>
          </a:prstGeom>
        </p:spPr>
      </p:pic>
      <p:sp>
        <p:nvSpPr>
          <p:cNvPr id="7" name="Speech Bubble: Oval 34">
            <a:extLst>
              <a:ext uri="{FF2B5EF4-FFF2-40B4-BE49-F238E27FC236}">
                <a16:creationId xmlns:a16="http://schemas.microsoft.com/office/drawing/2014/main" id="{69723E99-F487-2E67-D478-372B9D739B15}"/>
              </a:ext>
            </a:extLst>
          </p:cNvPr>
          <p:cNvSpPr/>
          <p:nvPr/>
        </p:nvSpPr>
        <p:spPr>
          <a:xfrm>
            <a:off x="6763320" y="3438126"/>
            <a:ext cx="2745359" cy="2348302"/>
          </a:xfrm>
          <a:custGeom>
            <a:avLst/>
            <a:gdLst>
              <a:gd name="connsiteX0" fmla="*/ 2947857 w 2745359"/>
              <a:gd name="connsiteY0" fmla="*/ 1758784 h 2348302"/>
              <a:gd name="connsiteX1" fmla="*/ 2504531 w 2745359"/>
              <a:gd name="connsiteY1" fmla="*/ 1838462 h 2348302"/>
              <a:gd name="connsiteX2" fmla="*/ 854489 w 2745359"/>
              <a:gd name="connsiteY2" fmla="*/ 2261424 h 2348302"/>
              <a:gd name="connsiteX3" fmla="*/ 115494 w 2745359"/>
              <a:gd name="connsiteY3" fmla="*/ 702736 h 2348302"/>
              <a:gd name="connsiteX4" fmla="*/ 1692097 w 2745359"/>
              <a:gd name="connsiteY4" fmla="*/ 32229 h 2348302"/>
              <a:gd name="connsiteX5" fmla="*/ 2713047 w 2745359"/>
              <a:gd name="connsiteY5" fmla="*/ 1427412 h 2348302"/>
              <a:gd name="connsiteX6" fmla="*/ 2947857 w 2745359"/>
              <a:gd name="connsiteY6" fmla="*/ 1758784 h 234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5359" h="2348302" fill="none" extrusionOk="0">
                <a:moveTo>
                  <a:pt x="2947857" y="1758784"/>
                </a:moveTo>
                <a:cubicBezTo>
                  <a:pt x="2785067" y="1817950"/>
                  <a:pt x="2696136" y="1817847"/>
                  <a:pt x="2504531" y="1838462"/>
                </a:cubicBezTo>
                <a:cubicBezTo>
                  <a:pt x="2085825" y="2241332"/>
                  <a:pt x="1514370" y="2541547"/>
                  <a:pt x="854489" y="2261424"/>
                </a:cubicBezTo>
                <a:cubicBezTo>
                  <a:pt x="212520" y="1921270"/>
                  <a:pt x="-259770" y="1302717"/>
                  <a:pt x="115494" y="702736"/>
                </a:cubicBezTo>
                <a:cubicBezTo>
                  <a:pt x="381603" y="149951"/>
                  <a:pt x="922656" y="-138704"/>
                  <a:pt x="1692097" y="32229"/>
                </a:cubicBezTo>
                <a:cubicBezTo>
                  <a:pt x="2402999" y="172005"/>
                  <a:pt x="2883270" y="797102"/>
                  <a:pt x="2713047" y="1427412"/>
                </a:cubicBezTo>
                <a:cubicBezTo>
                  <a:pt x="2744647" y="1486571"/>
                  <a:pt x="2820096" y="1602141"/>
                  <a:pt x="2947857" y="1758784"/>
                </a:cubicBezTo>
                <a:close/>
              </a:path>
              <a:path w="2745359" h="2348302" stroke="0" extrusionOk="0">
                <a:moveTo>
                  <a:pt x="2947857" y="1758784"/>
                </a:moveTo>
                <a:cubicBezTo>
                  <a:pt x="2797836" y="1815639"/>
                  <a:pt x="2562440" y="1814899"/>
                  <a:pt x="2504531" y="1838462"/>
                </a:cubicBezTo>
                <a:cubicBezTo>
                  <a:pt x="2078453" y="2300221"/>
                  <a:pt x="1438502" y="2521732"/>
                  <a:pt x="854489" y="2261424"/>
                </a:cubicBezTo>
                <a:cubicBezTo>
                  <a:pt x="104007" y="2114998"/>
                  <a:pt x="-167449" y="1325988"/>
                  <a:pt x="115494" y="702736"/>
                </a:cubicBezTo>
                <a:cubicBezTo>
                  <a:pt x="373452" y="221386"/>
                  <a:pt x="969535" y="-87207"/>
                  <a:pt x="1692097" y="32229"/>
                </a:cubicBezTo>
                <a:cubicBezTo>
                  <a:pt x="2371939" y="161794"/>
                  <a:pt x="2912972" y="810783"/>
                  <a:pt x="2713047" y="1427412"/>
                </a:cubicBezTo>
                <a:cubicBezTo>
                  <a:pt x="2763482" y="1519669"/>
                  <a:pt x="2858685" y="1634191"/>
                  <a:pt x="2947857" y="1758784"/>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7376"/>
                      <a:gd name="adj2" fmla="val 2489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200" b="1">
                <a:solidFill>
                  <a:srgbClr val="CA3659"/>
                </a:solidFill>
                <a:latin typeface="UTM Avo" panose="02040603050506020204" pitchFamily="18" charset="0"/>
                <a:ea typeface="Cambria" panose="02040503050406030204" pitchFamily="18" charset="0"/>
              </a:rPr>
              <a:t>Bài toán cho biết gì?</a:t>
            </a:r>
          </a:p>
        </p:txBody>
      </p:sp>
      <p:sp>
        <p:nvSpPr>
          <p:cNvPr id="8" name="Oval 36">
            <a:extLst>
              <a:ext uri="{FF2B5EF4-FFF2-40B4-BE49-F238E27FC236}">
                <a16:creationId xmlns:a16="http://schemas.microsoft.com/office/drawing/2014/main" id="{924774E0-BE26-4A25-7C11-140EBCC87090}"/>
              </a:ext>
            </a:extLst>
          </p:cNvPr>
          <p:cNvSpPr/>
          <p:nvPr/>
        </p:nvSpPr>
        <p:spPr>
          <a:xfrm>
            <a:off x="2065744" y="4071034"/>
            <a:ext cx="3437363" cy="2588208"/>
          </a:xfrm>
          <a:custGeom>
            <a:avLst/>
            <a:gdLst>
              <a:gd name="connsiteX0" fmla="*/ 0 w 3437363"/>
              <a:gd name="connsiteY0" fmla="*/ 1294104 h 2588208"/>
              <a:gd name="connsiteX1" fmla="*/ 1718682 w 3437363"/>
              <a:gd name="connsiteY1" fmla="*/ 0 h 2588208"/>
              <a:gd name="connsiteX2" fmla="*/ 3437364 w 3437363"/>
              <a:gd name="connsiteY2" fmla="*/ 1294104 h 2588208"/>
              <a:gd name="connsiteX3" fmla="*/ 1718682 w 3437363"/>
              <a:gd name="connsiteY3" fmla="*/ 2588208 h 2588208"/>
              <a:gd name="connsiteX4" fmla="*/ 0 w 3437363"/>
              <a:gd name="connsiteY4" fmla="*/ 1294104 h 2588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63" h="2588208" fill="none" extrusionOk="0">
                <a:moveTo>
                  <a:pt x="0" y="1294104"/>
                </a:moveTo>
                <a:cubicBezTo>
                  <a:pt x="-99557" y="539318"/>
                  <a:pt x="808737" y="8969"/>
                  <a:pt x="1718682" y="0"/>
                </a:cubicBezTo>
                <a:cubicBezTo>
                  <a:pt x="2719950" y="-62529"/>
                  <a:pt x="3550002" y="589939"/>
                  <a:pt x="3437364" y="1294104"/>
                </a:cubicBezTo>
                <a:cubicBezTo>
                  <a:pt x="3459116" y="2029216"/>
                  <a:pt x="2567085" y="2485476"/>
                  <a:pt x="1718682" y="2588208"/>
                </a:cubicBezTo>
                <a:cubicBezTo>
                  <a:pt x="715238" y="2534907"/>
                  <a:pt x="31716" y="2045455"/>
                  <a:pt x="0" y="1294104"/>
                </a:cubicBezTo>
                <a:close/>
              </a:path>
              <a:path w="3437363" h="2588208" stroke="0" extrusionOk="0">
                <a:moveTo>
                  <a:pt x="0" y="1294104"/>
                </a:moveTo>
                <a:cubicBezTo>
                  <a:pt x="74034" y="588181"/>
                  <a:pt x="762024" y="-10032"/>
                  <a:pt x="1718682" y="0"/>
                </a:cubicBezTo>
                <a:cubicBezTo>
                  <a:pt x="2644161" y="2495"/>
                  <a:pt x="3427887" y="614866"/>
                  <a:pt x="3437364" y="1294104"/>
                </a:cubicBezTo>
                <a:cubicBezTo>
                  <a:pt x="3416192" y="2070186"/>
                  <a:pt x="2778114" y="2663082"/>
                  <a:pt x="1718682" y="2588208"/>
                </a:cubicBezTo>
                <a:cubicBezTo>
                  <a:pt x="748472" y="2682195"/>
                  <a:pt x="-138509" y="2031908"/>
                  <a:pt x="0" y="1294104"/>
                </a:cubicBezTo>
                <a:close/>
              </a:path>
            </a:pathLst>
          </a:custGeom>
          <a:ln>
            <a:solidFill>
              <a:srgbClr val="002060"/>
            </a:solidFill>
            <a:extLst>
              <a:ext uri="{C807C97D-BFC1-408E-A445-0C87EB9F89A2}">
                <ask:lineSketchStyleProps xmlns:ask="http://schemas.microsoft.com/office/drawing/2018/sketchyshapes" sd="2214188587">
                  <a:prstGeom prst="ellipse">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nl-NL" sz="2500" b="1">
                <a:solidFill>
                  <a:schemeClr val="accent3">
                    <a:lumMod val="50000"/>
                  </a:schemeClr>
                </a:solidFill>
                <a:latin typeface="UTM Avo" panose="02040603050506020204" pitchFamily="18" charset="0"/>
              </a:rPr>
              <a:t> Mai lấy 12 chiếc đũa chia thành các đôi thì vừa đủ mỗi người một đôi.</a:t>
            </a:r>
            <a:endParaRPr lang="en-US" sz="2500" b="1">
              <a:solidFill>
                <a:schemeClr val="accent3">
                  <a:lumMod val="50000"/>
                </a:schemeClr>
              </a:solidFill>
              <a:latin typeface="UTM Avo" panose="02040603050506020204" pitchFamily="18" charset="0"/>
              <a:ea typeface="Cambria" panose="02040503050406030204" pitchFamily="18" charset="0"/>
            </a:endParaRPr>
          </a:p>
        </p:txBody>
      </p:sp>
      <p:sp>
        <p:nvSpPr>
          <p:cNvPr id="9" name="Speech Bubble: Oval 38">
            <a:extLst>
              <a:ext uri="{FF2B5EF4-FFF2-40B4-BE49-F238E27FC236}">
                <a16:creationId xmlns:a16="http://schemas.microsoft.com/office/drawing/2014/main" id="{512DEC50-8341-9C22-EF7E-8EC75E2E2CF2}"/>
              </a:ext>
            </a:extLst>
          </p:cNvPr>
          <p:cNvSpPr/>
          <p:nvPr/>
        </p:nvSpPr>
        <p:spPr>
          <a:xfrm>
            <a:off x="6763320" y="3438126"/>
            <a:ext cx="2745359" cy="2348302"/>
          </a:xfrm>
          <a:custGeom>
            <a:avLst/>
            <a:gdLst>
              <a:gd name="connsiteX0" fmla="*/ 2947857 w 2745359"/>
              <a:gd name="connsiteY0" fmla="*/ 1758784 h 2348302"/>
              <a:gd name="connsiteX1" fmla="*/ 2504531 w 2745359"/>
              <a:gd name="connsiteY1" fmla="*/ 1838462 h 2348302"/>
              <a:gd name="connsiteX2" fmla="*/ 854489 w 2745359"/>
              <a:gd name="connsiteY2" fmla="*/ 2261424 h 2348302"/>
              <a:gd name="connsiteX3" fmla="*/ 115494 w 2745359"/>
              <a:gd name="connsiteY3" fmla="*/ 702736 h 2348302"/>
              <a:gd name="connsiteX4" fmla="*/ 1692097 w 2745359"/>
              <a:gd name="connsiteY4" fmla="*/ 32229 h 2348302"/>
              <a:gd name="connsiteX5" fmla="*/ 2713047 w 2745359"/>
              <a:gd name="connsiteY5" fmla="*/ 1427412 h 2348302"/>
              <a:gd name="connsiteX6" fmla="*/ 2947857 w 2745359"/>
              <a:gd name="connsiteY6" fmla="*/ 1758784 h 234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5359" h="2348302" fill="none" extrusionOk="0">
                <a:moveTo>
                  <a:pt x="2947857" y="1758784"/>
                </a:moveTo>
                <a:cubicBezTo>
                  <a:pt x="2785067" y="1817950"/>
                  <a:pt x="2696136" y="1817847"/>
                  <a:pt x="2504531" y="1838462"/>
                </a:cubicBezTo>
                <a:cubicBezTo>
                  <a:pt x="2085825" y="2241332"/>
                  <a:pt x="1514370" y="2541547"/>
                  <a:pt x="854489" y="2261424"/>
                </a:cubicBezTo>
                <a:cubicBezTo>
                  <a:pt x="212520" y="1921270"/>
                  <a:pt x="-259770" y="1302717"/>
                  <a:pt x="115494" y="702736"/>
                </a:cubicBezTo>
                <a:cubicBezTo>
                  <a:pt x="381603" y="149951"/>
                  <a:pt x="922656" y="-138704"/>
                  <a:pt x="1692097" y="32229"/>
                </a:cubicBezTo>
                <a:cubicBezTo>
                  <a:pt x="2402999" y="172005"/>
                  <a:pt x="2883270" y="797102"/>
                  <a:pt x="2713047" y="1427412"/>
                </a:cubicBezTo>
                <a:cubicBezTo>
                  <a:pt x="2744647" y="1486571"/>
                  <a:pt x="2820096" y="1602141"/>
                  <a:pt x="2947857" y="1758784"/>
                </a:cubicBezTo>
                <a:close/>
              </a:path>
              <a:path w="2745359" h="2348302" stroke="0" extrusionOk="0">
                <a:moveTo>
                  <a:pt x="2947857" y="1758784"/>
                </a:moveTo>
                <a:cubicBezTo>
                  <a:pt x="2797836" y="1815639"/>
                  <a:pt x="2562440" y="1814899"/>
                  <a:pt x="2504531" y="1838462"/>
                </a:cubicBezTo>
                <a:cubicBezTo>
                  <a:pt x="2078453" y="2300221"/>
                  <a:pt x="1438502" y="2521732"/>
                  <a:pt x="854489" y="2261424"/>
                </a:cubicBezTo>
                <a:cubicBezTo>
                  <a:pt x="104007" y="2114998"/>
                  <a:pt x="-167449" y="1325988"/>
                  <a:pt x="115494" y="702736"/>
                </a:cubicBezTo>
                <a:cubicBezTo>
                  <a:pt x="373452" y="221386"/>
                  <a:pt x="969535" y="-87207"/>
                  <a:pt x="1692097" y="32229"/>
                </a:cubicBezTo>
                <a:cubicBezTo>
                  <a:pt x="2371939" y="161794"/>
                  <a:pt x="2912972" y="810783"/>
                  <a:pt x="2713047" y="1427412"/>
                </a:cubicBezTo>
                <a:cubicBezTo>
                  <a:pt x="2763482" y="1519669"/>
                  <a:pt x="2858685" y="1634191"/>
                  <a:pt x="2947857" y="1758784"/>
                </a:cubicBezTo>
                <a:close/>
              </a:path>
            </a:pathLst>
          </a:custGeom>
          <a:ln>
            <a:solidFill>
              <a:srgbClr val="002060"/>
            </a:solidFill>
            <a:extLst>
              <a:ext uri="{C807C97D-BFC1-408E-A445-0C87EB9F89A2}">
                <ask:lineSketchStyleProps xmlns:ask="http://schemas.microsoft.com/office/drawing/2018/sketchyshapes" sd="2214188587">
                  <a:prstGeom prst="wedgeEllipseCallout">
                    <a:avLst>
                      <a:gd name="adj1" fmla="val 57376"/>
                      <a:gd name="adj2" fmla="val 2489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200" b="1">
                <a:solidFill>
                  <a:srgbClr val="CA3659"/>
                </a:solidFill>
                <a:latin typeface="UTM Avo" panose="02040603050506020204" pitchFamily="18" charset="0"/>
                <a:ea typeface="Cambria" panose="02040503050406030204" pitchFamily="18" charset="0"/>
              </a:rPr>
              <a:t>Bài toán hỏi gì?</a:t>
            </a:r>
          </a:p>
        </p:txBody>
      </p:sp>
      <p:sp>
        <p:nvSpPr>
          <p:cNvPr id="10" name="Oval 39">
            <a:extLst>
              <a:ext uri="{FF2B5EF4-FFF2-40B4-BE49-F238E27FC236}">
                <a16:creationId xmlns:a16="http://schemas.microsoft.com/office/drawing/2014/main" id="{B1DE219B-3DE6-1DE8-961B-B7310EA4BED7}"/>
              </a:ext>
            </a:extLst>
          </p:cNvPr>
          <p:cNvSpPr/>
          <p:nvPr/>
        </p:nvSpPr>
        <p:spPr>
          <a:xfrm>
            <a:off x="2065744" y="4114724"/>
            <a:ext cx="3437363" cy="2544518"/>
          </a:xfrm>
          <a:custGeom>
            <a:avLst/>
            <a:gdLst>
              <a:gd name="connsiteX0" fmla="*/ 0 w 3437363"/>
              <a:gd name="connsiteY0" fmla="*/ 1272259 h 2544518"/>
              <a:gd name="connsiteX1" fmla="*/ 1718682 w 3437363"/>
              <a:gd name="connsiteY1" fmla="*/ 0 h 2544518"/>
              <a:gd name="connsiteX2" fmla="*/ 3437364 w 3437363"/>
              <a:gd name="connsiteY2" fmla="*/ 1272259 h 2544518"/>
              <a:gd name="connsiteX3" fmla="*/ 1718682 w 3437363"/>
              <a:gd name="connsiteY3" fmla="*/ 2544518 h 2544518"/>
              <a:gd name="connsiteX4" fmla="*/ 0 w 3437363"/>
              <a:gd name="connsiteY4" fmla="*/ 1272259 h 2544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63" h="2544518" fill="none" extrusionOk="0">
                <a:moveTo>
                  <a:pt x="0" y="1272259"/>
                </a:moveTo>
                <a:cubicBezTo>
                  <a:pt x="-99557" y="529538"/>
                  <a:pt x="808737" y="8969"/>
                  <a:pt x="1718682" y="0"/>
                </a:cubicBezTo>
                <a:cubicBezTo>
                  <a:pt x="2719163" y="-61584"/>
                  <a:pt x="3556664" y="580783"/>
                  <a:pt x="3437364" y="1272259"/>
                </a:cubicBezTo>
                <a:cubicBezTo>
                  <a:pt x="3459116" y="1995306"/>
                  <a:pt x="2567085" y="2441786"/>
                  <a:pt x="1718682" y="2544518"/>
                </a:cubicBezTo>
                <a:cubicBezTo>
                  <a:pt x="758735" y="2533959"/>
                  <a:pt x="91614" y="2080738"/>
                  <a:pt x="0" y="1272259"/>
                </a:cubicBezTo>
                <a:close/>
              </a:path>
              <a:path w="3437363" h="2544518" stroke="0" extrusionOk="0">
                <a:moveTo>
                  <a:pt x="0" y="1272259"/>
                </a:moveTo>
                <a:cubicBezTo>
                  <a:pt x="74034" y="578401"/>
                  <a:pt x="762024" y="-10032"/>
                  <a:pt x="1718682" y="0"/>
                </a:cubicBezTo>
                <a:cubicBezTo>
                  <a:pt x="2551809" y="12210"/>
                  <a:pt x="3423912" y="619966"/>
                  <a:pt x="3437364" y="1272259"/>
                </a:cubicBezTo>
                <a:cubicBezTo>
                  <a:pt x="3416192" y="2036276"/>
                  <a:pt x="2778114" y="2619392"/>
                  <a:pt x="1718682" y="2544518"/>
                </a:cubicBezTo>
                <a:cubicBezTo>
                  <a:pt x="739761" y="2677479"/>
                  <a:pt x="-17777" y="1977871"/>
                  <a:pt x="0" y="1272259"/>
                </a:cubicBezTo>
                <a:close/>
              </a:path>
            </a:pathLst>
          </a:custGeom>
          <a:ln>
            <a:solidFill>
              <a:srgbClr val="002060"/>
            </a:solidFill>
            <a:extLst>
              <a:ext uri="{C807C97D-BFC1-408E-A445-0C87EB9F89A2}">
                <ask:lineSketchStyleProps xmlns:ask="http://schemas.microsoft.com/office/drawing/2018/sketchyshapes" sd="2214188587">
                  <a:prstGeom prst="ellipse">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nl-NL" sz="3200" b="1">
                <a:solidFill>
                  <a:schemeClr val="accent3">
                    <a:lumMod val="50000"/>
                  </a:schemeClr>
                </a:solidFill>
                <a:latin typeface="UTM Avo" panose="02040603050506020204" pitchFamily="18" charset="0"/>
              </a:rPr>
              <a:t>Hỏi gia đình Mai có mấy người?</a:t>
            </a:r>
            <a:endParaRPr lang="en-US" sz="3200" b="1">
              <a:solidFill>
                <a:schemeClr val="accent3">
                  <a:lumMod val="50000"/>
                </a:schemeClr>
              </a:solidFill>
              <a:latin typeface="UTM Avo" panose="02040603050506020204" pitchFamily="18" charset="0"/>
              <a:ea typeface="Cambria" panose="02040503050406030204" pitchFamily="18" charset="0"/>
            </a:endParaRPr>
          </a:p>
        </p:txBody>
      </p:sp>
    </p:spTree>
    <p:extLst>
      <p:ext uri="{BB962C8B-B14F-4D97-AF65-F5344CB8AC3E}">
        <p14:creationId xmlns:p14="http://schemas.microsoft.com/office/powerpoint/2010/main" val="345222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2" cstate="print"/>
          <a:srcRect/>
          <a:stretch>
            <a:fillRect/>
          </a:stretch>
        </p:blipFill>
        <p:spPr bwMode="auto">
          <a:xfrm>
            <a:off x="142324" y="263498"/>
            <a:ext cx="2237784" cy="863493"/>
          </a:xfrm>
          <a:prstGeom prst="rect">
            <a:avLst/>
          </a:prstGeom>
          <a:noFill/>
        </p:spPr>
      </p:pic>
      <p:sp>
        <p:nvSpPr>
          <p:cNvPr id="3" name="Oval 2">
            <a:extLst>
              <a:ext uri="{FF2B5EF4-FFF2-40B4-BE49-F238E27FC236}">
                <a16:creationId xmlns:a16="http://schemas.microsoft.com/office/drawing/2014/main" id="{0A6BFAE3-118E-4721-83E0-5CFCD2AF6A78}"/>
              </a:ext>
            </a:extLst>
          </p:cNvPr>
          <p:cNvSpPr/>
          <p:nvPr/>
        </p:nvSpPr>
        <p:spPr>
          <a:xfrm>
            <a:off x="2600426" y="461727"/>
            <a:ext cx="554254" cy="48309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4</a:t>
            </a:r>
            <a:endParaRPr lang="vi-VN" sz="4000" b="1" dirty="0"/>
          </a:p>
        </p:txBody>
      </p:sp>
      <p:pic>
        <p:nvPicPr>
          <p:cNvPr id="4" name="Picture 3">
            <a:extLst>
              <a:ext uri="{FF2B5EF4-FFF2-40B4-BE49-F238E27FC236}">
                <a16:creationId xmlns:a16="http://schemas.microsoft.com/office/drawing/2014/main" id="{010381BD-D29A-40ED-B2B1-E94133F38F9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057635" y="263498"/>
            <a:ext cx="6867568" cy="3470634"/>
          </a:xfrm>
          <a:prstGeom prst="rect">
            <a:avLst/>
          </a:prstGeom>
        </p:spPr>
      </p:pic>
      <p:sp>
        <p:nvSpPr>
          <p:cNvPr id="5" name="TextBox 4">
            <a:extLst>
              <a:ext uri="{FF2B5EF4-FFF2-40B4-BE49-F238E27FC236}">
                <a16:creationId xmlns:a16="http://schemas.microsoft.com/office/drawing/2014/main" id="{C5941E68-4475-4EC1-BC23-0874DA548BD0}"/>
              </a:ext>
            </a:extLst>
          </p:cNvPr>
          <p:cNvSpPr txBox="1"/>
          <p:nvPr/>
        </p:nvSpPr>
        <p:spPr>
          <a:xfrm>
            <a:off x="431074" y="1143047"/>
            <a:ext cx="4872445" cy="2862322"/>
          </a:xfrm>
          <a:prstGeom prst="rect">
            <a:avLst/>
          </a:prstGeom>
          <a:noFill/>
          <a:ln w="28575">
            <a:solidFill>
              <a:srgbClr val="FF3300"/>
            </a:solidFill>
            <a:prstDash val="dash"/>
          </a:ln>
        </p:spPr>
        <p:txBody>
          <a:bodyPr wrap="square" rtlCol="0">
            <a:spAutoFit/>
          </a:bodyPr>
          <a:lstStyle/>
          <a:p>
            <a:pPr algn="just"/>
            <a:r>
              <a:rPr lang="vi-VN" sz="3000" dirty="0"/>
              <a:t>Vào bữa cơm gia đình, Mai lấy đũa cho cả nhà. Mai lấy 12 chiếc đũa chia thành các đôi thì vừa đủ mỗi người một đôi. Hỏi gia đình Mai có mấy người?</a:t>
            </a:r>
          </a:p>
        </p:txBody>
      </p:sp>
      <p:sp>
        <p:nvSpPr>
          <p:cNvPr id="11" name="TextBox 10"/>
          <p:cNvSpPr txBox="1"/>
          <p:nvPr/>
        </p:nvSpPr>
        <p:spPr>
          <a:xfrm>
            <a:off x="7410085" y="3712981"/>
            <a:ext cx="1841326" cy="584775"/>
          </a:xfrm>
          <a:prstGeom prst="rect">
            <a:avLst/>
          </a:prstGeom>
          <a:noFill/>
        </p:spPr>
        <p:txBody>
          <a:bodyPr wrap="square" rtlCol="0">
            <a:spAutoFit/>
          </a:bodyPr>
          <a:lstStyle/>
          <a:p>
            <a:r>
              <a:rPr lang="en-US" sz="3200" b="1" u="sng">
                <a:solidFill>
                  <a:srgbClr val="7030A0"/>
                </a:solidFill>
                <a:latin typeface="UTM Avo" panose="02040603050506020204" pitchFamily="18" charset="0"/>
              </a:rPr>
              <a:t>Bài giải</a:t>
            </a:r>
          </a:p>
        </p:txBody>
      </p:sp>
      <p:sp>
        <p:nvSpPr>
          <p:cNvPr id="12" name="TextBox 11"/>
          <p:cNvSpPr txBox="1"/>
          <p:nvPr/>
        </p:nvSpPr>
        <p:spPr>
          <a:xfrm>
            <a:off x="5303519" y="4297756"/>
            <a:ext cx="6430207" cy="2456057"/>
          </a:xfrm>
          <a:prstGeom prst="rect">
            <a:avLst/>
          </a:prstGeom>
          <a:noFill/>
        </p:spPr>
        <p:txBody>
          <a:bodyPr wrap="square" rtlCol="0">
            <a:spAutoFit/>
          </a:bodyPr>
          <a:lstStyle/>
          <a:p>
            <a:pPr>
              <a:lnSpc>
                <a:spcPct val="120000"/>
              </a:lnSpc>
            </a:pPr>
            <a:r>
              <a:rPr lang="en-US" sz="3200" b="1">
                <a:solidFill>
                  <a:srgbClr val="C00000"/>
                </a:solidFill>
                <a:effectLst>
                  <a:outerShdw blurRad="38100" dist="38100" dir="2700000" algn="tl">
                    <a:srgbClr val="000000">
                      <a:alpha val="43137"/>
                    </a:srgbClr>
                  </a:outerShdw>
                </a:effectLst>
                <a:latin typeface="UTM Avo" panose="02040603050506020204" pitchFamily="18" charset="0"/>
              </a:rPr>
              <a:t>Mỗi đôi đũa có 2 chiếc đũa.</a:t>
            </a:r>
          </a:p>
          <a:p>
            <a:pPr>
              <a:lnSpc>
                <a:spcPct val="120000"/>
              </a:lnSpc>
            </a:pPr>
            <a:r>
              <a:rPr lang="en-US" sz="3200" b="1">
                <a:solidFill>
                  <a:srgbClr val="C00000"/>
                </a:solidFill>
                <a:effectLst>
                  <a:outerShdw blurRad="38100" dist="38100" dir="2700000" algn="tl">
                    <a:srgbClr val="000000">
                      <a:alpha val="43137"/>
                    </a:srgbClr>
                  </a:outerShdw>
                </a:effectLst>
                <a:latin typeface="UTM Avo" panose="02040603050506020204" pitchFamily="18" charset="0"/>
              </a:rPr>
              <a:t>Gia đình Mai có số người là:</a:t>
            </a:r>
          </a:p>
          <a:p>
            <a:pPr>
              <a:lnSpc>
                <a:spcPct val="120000"/>
              </a:lnSpc>
            </a:pPr>
            <a:r>
              <a:rPr lang="en-US" sz="3200" b="1">
                <a:solidFill>
                  <a:srgbClr val="C00000"/>
                </a:solidFill>
                <a:effectLst>
                  <a:outerShdw blurRad="38100" dist="38100" dir="2700000" algn="tl">
                    <a:srgbClr val="000000">
                      <a:alpha val="43137"/>
                    </a:srgbClr>
                  </a:outerShdw>
                </a:effectLst>
                <a:latin typeface="UTM Avo" panose="02040603050506020204" pitchFamily="18" charset="0"/>
              </a:rPr>
              <a:t>         12 – 2 = 6 (người)</a:t>
            </a:r>
          </a:p>
          <a:p>
            <a:pPr>
              <a:lnSpc>
                <a:spcPct val="120000"/>
              </a:lnSpc>
            </a:pPr>
            <a:r>
              <a:rPr lang="en-US" sz="3200" b="1">
                <a:solidFill>
                  <a:srgbClr val="C00000"/>
                </a:solidFill>
                <a:effectLst>
                  <a:outerShdw blurRad="38100" dist="38100" dir="2700000" algn="tl">
                    <a:srgbClr val="000000">
                      <a:alpha val="43137"/>
                    </a:srgbClr>
                  </a:outerShdw>
                </a:effectLst>
                <a:latin typeface="UTM Avo" panose="02040603050506020204" pitchFamily="18" charset="0"/>
              </a:rPr>
              <a:t>              Đáp số: 6 người.</a:t>
            </a:r>
          </a:p>
        </p:txBody>
      </p:sp>
    </p:spTree>
    <p:extLst>
      <p:ext uri="{BB962C8B-B14F-4D97-AF65-F5344CB8AC3E}">
        <p14:creationId xmlns:p14="http://schemas.microsoft.com/office/powerpoint/2010/main" val="372943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3225" y="1776549"/>
            <a:ext cx="4885508" cy="3046988"/>
          </a:xfrm>
          <a:prstGeom prst="rect">
            <a:avLst/>
          </a:prstGeom>
          <a:noFill/>
        </p:spPr>
        <p:txBody>
          <a:bodyPr wrap="square" rtlCol="0">
            <a:spAutoFit/>
          </a:bodyPr>
          <a:lstStyle/>
          <a:p>
            <a:pPr algn="ctr"/>
            <a:r>
              <a:rPr lang="en-US" sz="9600" b="1">
                <a:solidFill>
                  <a:srgbClr val="92D050"/>
                </a:solidFill>
                <a:effectLst>
                  <a:reflection blurRad="6350" stA="50000" endA="300" endPos="50000" dist="29997" dir="5400000" sy="-100000" algn="bl" rotWithShape="0"/>
                </a:effectLst>
                <a:latin typeface="#9Slide05 SVNHollycakes" panose="02000000000000000000" pitchFamily="2" charset="0"/>
              </a:rPr>
              <a:t>Chúc các em học tốt</a:t>
            </a:r>
          </a:p>
        </p:txBody>
      </p:sp>
      <p:pic>
        <p:nvPicPr>
          <p:cNvPr id="4" name="图片 47108" descr="1-43"/>
          <p:cNvPicPr>
            <a:picLocks noChangeAspect="1"/>
          </p:cNvPicPr>
          <p:nvPr/>
        </p:nvPicPr>
        <p:blipFill>
          <a:blip r:embed="rId2"/>
          <a:stretch>
            <a:fillRect/>
          </a:stretch>
        </p:blipFill>
        <p:spPr>
          <a:xfrm flipH="1">
            <a:off x="5930538" y="1409003"/>
            <a:ext cx="6034654" cy="5448997"/>
          </a:xfrm>
          <a:prstGeom prst="rect">
            <a:avLst/>
          </a:prstGeom>
          <a:noFill/>
          <a:ln w="9525">
            <a:noFill/>
          </a:ln>
        </p:spPr>
      </p:pic>
      <p:pic>
        <p:nvPicPr>
          <p:cNvPr id="5" name="图片 23">
            <a:extLst>
              <a:ext uri="{FF2B5EF4-FFF2-40B4-BE49-F238E27FC236}">
                <a16:creationId xmlns:a16="http://schemas.microsoft.com/office/drawing/2014/main" id="{769D021F-3A73-4B9E-B77A-23E6FE0C965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3941" y="135749"/>
            <a:ext cx="1318567" cy="1640800"/>
          </a:xfrm>
          <a:prstGeom prst="rect">
            <a:avLst/>
          </a:prstGeom>
        </p:spPr>
      </p:pic>
      <p:pic>
        <p:nvPicPr>
          <p:cNvPr id="6" name="图片 22">
            <a:extLst>
              <a:ext uri="{FF2B5EF4-FFF2-40B4-BE49-F238E27FC236}">
                <a16:creationId xmlns:a16="http://schemas.microsoft.com/office/drawing/2014/main" id="{0D211E24-978B-48DA-8E62-7FA90E16C7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23448" y="792676"/>
            <a:ext cx="760917" cy="983873"/>
          </a:xfrm>
          <a:prstGeom prst="rect">
            <a:avLst/>
          </a:prstGeom>
        </p:spPr>
      </p:pic>
    </p:spTree>
    <p:extLst>
      <p:ext uri="{BB962C8B-B14F-4D97-AF65-F5344CB8AC3E}">
        <p14:creationId xmlns:p14="http://schemas.microsoft.com/office/powerpoint/2010/main" val="228002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309</Words>
  <Application>Microsoft Office PowerPoint</Application>
  <PresentationFormat>Widescreen</PresentationFormat>
  <Paragraphs>111</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SVN-Newton</vt:lpstr>
      <vt:lpstr>SVN-Lobster</vt:lpstr>
      <vt:lpstr>Arial</vt:lpstr>
      <vt:lpstr>UTM Avo</vt:lpstr>
      <vt:lpstr>UTM Hanzel</vt:lpstr>
      <vt:lpstr>字魂79号-萌趣奶油体</vt:lpstr>
      <vt:lpstr>#9Slide05 SVNHollycakes</vt:lpstr>
      <vt:lpstr>#9Slide07 HoneyCream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dc:creator>
  <cp:keywords>MĂNGNON</cp:keywords>
  <cp:lastModifiedBy>SingPC</cp:lastModifiedBy>
  <cp:revision>25</cp:revision>
  <dcterms:created xsi:type="dcterms:W3CDTF">2023-01-04T07:29:19Z</dcterms:created>
  <dcterms:modified xsi:type="dcterms:W3CDTF">2024-04-05T12:13:44Z</dcterms:modified>
</cp:coreProperties>
</file>