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7" r:id="rId2"/>
    <p:sldId id="266" r:id="rId3"/>
    <p:sldId id="267" r:id="rId4"/>
    <p:sldId id="268" r:id="rId5"/>
    <p:sldId id="270" r:id="rId6"/>
    <p:sldId id="271" r:id="rId7"/>
    <p:sldId id="269" r:id="rId8"/>
    <p:sldId id="272" r:id="rId9"/>
    <p:sldId id="276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#9Slide03 SVNNeutraface 2" panose="02000600040000020004" charset="0"/>
      <p:bold r:id="rId14"/>
    </p:embeddedFont>
    <p:embeddedFont>
      <p:font typeface="#9Slide07 Altus" panose="020B0604020202020204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SVN-Newton" panose="020B0604020202020204" charset="0"/>
      <p:regular r:id="rId18"/>
    </p:embeddedFont>
    <p:embeddedFont>
      <p:font typeface="UTM Cookies" panose="0204060305050602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7F"/>
    <a:srgbClr val="FF8E68"/>
    <a:srgbClr val="FFC512"/>
    <a:srgbClr val="00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F0A7-BD5B-4240-A45E-1B77A5FC77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D84B-F706-4B4C-92C4-E131D4FA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1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5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2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1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3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6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5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8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5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0.pn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9341" y="430476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10342" y="2333415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300069" y="2699107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Neutraface 2" panose="0200060004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9DA18-ACCA-426E-8335-832BEC832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91" y="5343177"/>
            <a:ext cx="673126" cy="1144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3483" y="2163950"/>
            <a:ext cx="8577815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28021" y="2828835"/>
            <a:ext cx="8577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10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3" y="2566510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740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3" y="118477"/>
            <a:ext cx="12092387" cy="6325705"/>
          </a:xfrm>
          <a:prstGeom prst="roundRect">
            <a:avLst/>
          </a:prstGeom>
          <a:solidFill>
            <a:srgbClr val="FFE5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ardrop 1"/>
          <p:cNvSpPr/>
          <p:nvPr/>
        </p:nvSpPr>
        <p:spPr>
          <a:xfrm>
            <a:off x="6651510" y="470189"/>
            <a:ext cx="4359776" cy="319683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3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642861" y="1137580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6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Parallelogram 46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3" y="2531186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3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uiExpand="1" build="p"/>
      <p:bldP spid="44" grpId="0" animBg="1"/>
      <p:bldP spid="47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3" y="118477"/>
            <a:ext cx="12092387" cy="6325705"/>
          </a:xfrm>
          <a:prstGeom prst="roundRect">
            <a:avLst/>
          </a:prstGeom>
          <a:solidFill>
            <a:srgbClr val="FFE5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8D4157-CC80-47A7-9DC4-6D2AAB700F17}"/>
              </a:ext>
            </a:extLst>
          </p:cNvPr>
          <p:cNvSpPr txBox="1"/>
          <p:nvPr/>
        </p:nvSpPr>
        <p:spPr>
          <a:xfrm>
            <a:off x="1009036" y="1824355"/>
            <a:ext cx="26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Lập bảng chia 5 từ bảng nhân 5.</a:t>
            </a:r>
          </a:p>
        </p:txBody>
      </p: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11645" y="2108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49011" y="1193660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61438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61438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24" l="3091" r="90000">
                        <a14:foregroundMark x1="36303" y1="24121" x2="43394" y2="28667"/>
                        <a14:foregroundMark x1="55576" y1="23273" x2="48485" y2="2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4839" y="2243338"/>
            <a:ext cx="4609454" cy="48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48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2" grpId="0" animBg="1"/>
      <p:bldP spid="34" grpId="0" animBg="1"/>
      <p:bldP spid="35" grpId="0" animBg="1"/>
      <p:bldP spid="3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828021" y="2613392"/>
            <a:ext cx="8577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0000" dirty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Cookies" panose="02040603050506020204" pitchFamily="18" charset="0"/>
              </a:rPr>
              <a:t>HOẠT ĐỘNG</a:t>
            </a:r>
            <a:endParaRPr kumimoji="0" lang="en-US" sz="100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6" name="矩形 44"/>
          <p:cNvSpPr/>
          <p:nvPr/>
        </p:nvSpPr>
        <p:spPr>
          <a:xfrm>
            <a:off x="290565" y="386953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44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9388" y="5426593"/>
            <a:ext cx="3268660" cy="149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797669" y="878096"/>
            <a:ext cx="768707" cy="764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/>
              <a:t>1</a:t>
            </a:r>
            <a:endParaRPr lang="vi-VN" sz="50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34075" y="839186"/>
            <a:ext cx="1753748" cy="866883"/>
            <a:chOff x="1939750" y="1087604"/>
            <a:chExt cx="1753748" cy="8478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939750" y="1092600"/>
              <a:ext cx="1596959" cy="842815"/>
              <a:chOff x="1939750" y="1092600"/>
              <a:chExt cx="1596959" cy="842815"/>
            </a:xfrm>
          </p:grpSpPr>
          <p:sp>
            <p:nvSpPr>
              <p:cNvPr id="33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939750" y="1182739"/>
                <a:ext cx="1205147" cy="64006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2028840" y="1092600"/>
                <a:ext cx="1507869" cy="84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dirty="0"/>
                  <a:t>Số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3152965" y="1087604"/>
              <a:ext cx="540533" cy="842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930049"/>
                  </p:ext>
                </p:extLst>
              </p:nvPr>
            </p:nvGraphicFramePr>
            <p:xfrm>
              <a:off x="797669" y="1913092"/>
              <a:ext cx="10317116" cy="27350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8017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11640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2895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9738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893317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9331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948389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930049"/>
                  </p:ext>
                </p:extLst>
              </p:nvPr>
            </p:nvGraphicFramePr>
            <p:xfrm>
              <a:off x="797669" y="1913092"/>
              <a:ext cx="10317116" cy="27350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8017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11640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2895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9738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89331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625" t="-6803" r="-43062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9331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948389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049372" y="3757108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232777" y="3778792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481291" y="3757242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7669176" y="3770823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8897369" y="3776563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1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3" y="4026420"/>
            <a:ext cx="3322722" cy="33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9751" r="43750" b="27198"/>
          <a:stretch/>
        </p:blipFill>
        <p:spPr>
          <a:xfrm rot="5400000">
            <a:off x="-365078" y="365077"/>
            <a:ext cx="6858000" cy="61278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330" y="3439139"/>
            <a:ext cx="2606794" cy="3018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14547" y="456118"/>
            <a:ext cx="789340" cy="758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58220" y="456118"/>
            <a:ext cx="3389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+mj-lt"/>
              </a:rPr>
              <a:t>Tính nhẩm.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444318" y="3975486"/>
            <a:ext cx="3337773" cy="707886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10  :  5 =       </a:t>
            </a:r>
            <a:endParaRPr lang="vi-VN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457787" y="4775664"/>
            <a:ext cx="3315220" cy="707886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12 :   2 =       </a:t>
            </a:r>
            <a:endParaRPr lang="vi-VN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444317" y="5678515"/>
            <a:ext cx="3337773" cy="707886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20  :  5 =       </a:t>
            </a:r>
            <a:endParaRPr lang="vi-VN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3841725"/>
            <a:ext cx="333777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14  :  2 =       </a:t>
            </a:r>
            <a:endParaRPr lang="vi-VN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6215969" y="4683372"/>
            <a:ext cx="316213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15  :  5 =       </a:t>
            </a:r>
            <a:endParaRPr lang="vi-VN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6182995" y="5536779"/>
            <a:ext cx="333777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40  :  5 =       </a:t>
            </a:r>
            <a:endParaRPr lang="vi-V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915852" y="3981811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910704" y="4827463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910704" y="5749646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8645373" y="3862036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8647586" y="4683372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593949" y="5557090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722" y="1038337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64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31234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4" name="图形 1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35382" y="-419293"/>
            <a:ext cx="3820864" cy="135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形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3027" y="-275543"/>
            <a:ext cx="3268660" cy="149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2" name="Round Diagonal Corner Rectangle 34"/>
          <p:cNvSpPr/>
          <p:nvPr/>
        </p:nvSpPr>
        <p:spPr>
          <a:xfrm>
            <a:off x="628105" y="818263"/>
            <a:ext cx="10704292" cy="1927584"/>
          </a:xfrm>
          <a:prstGeom prst="round2DiagRect">
            <a:avLst/>
          </a:prstGeom>
          <a:solidFill>
            <a:srgbClr val="9DE8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06737" y="12197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3</a:t>
            </a:r>
            <a:endParaRPr lang="vi-VN" sz="3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025398" y="920549"/>
            <a:ext cx="98557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dirty="0"/>
              <a:t>Cửa hàng có 40 bông cúc. Cô bán hàng đã bó hoa cúc thành các bó, mỗi bó 5 bông. Hỏi có bao nhiêu bó hoa cúc?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5" y="2981038"/>
            <a:ext cx="6472719" cy="3794170"/>
          </a:xfrm>
          <a:prstGeom prst="rect">
            <a:avLst/>
          </a:prstGeom>
        </p:spPr>
      </p:pic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9"/>
          <a:srcRect l="39751" r="43750" b="27198"/>
          <a:stretch/>
        </p:blipFill>
        <p:spPr>
          <a:xfrm>
            <a:off x="6556849" y="2649553"/>
            <a:ext cx="5386745" cy="41913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28093" y="3322078"/>
            <a:ext cx="307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i="1" u="sng" dirty="0"/>
              <a:t>Bài giải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6351849" y="3933667"/>
            <a:ext cx="5176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6351849" y="4460851"/>
            <a:ext cx="5065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710711" y="4984071"/>
            <a:ext cx="401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rgbClr val="FF0000"/>
                </a:solidFill>
              </a:rPr>
              <a:t>Đáp số</a:t>
            </a:r>
            <a:r>
              <a:rPr lang="vi-VN" sz="4000">
                <a:solidFill>
                  <a:srgbClr val="FF0000"/>
                </a:solidFill>
              </a:rPr>
              <a:t>: 8 bó hoa cúc.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34" grpId="0" animBg="1"/>
      <p:bldP spid="35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2268922"/>
            <a:ext cx="12192000" cy="2470265"/>
            <a:chOff x="0" y="2187034"/>
            <a:chExt cx="12192000" cy="2470265"/>
          </a:xfrm>
        </p:grpSpPr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1" name="图形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729" y="549582"/>
            <a:ext cx="6086543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0714" y="4361033"/>
            <a:ext cx="6050572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6C22F6-9E0E-465C-8CD9-53C7568905B8}"/>
              </a:ext>
            </a:extLst>
          </p:cNvPr>
          <p:cNvSpPr txBox="1"/>
          <p:nvPr/>
        </p:nvSpPr>
        <p:spPr>
          <a:xfrm>
            <a:off x="1284681" y="2894365"/>
            <a:ext cx="1036397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7200" b="0" i="0" u="none" strike="noStrike" kern="1200" cap="none" spc="0" normalizeH="0" noProof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CÁC EM HỌC TỐT</a:t>
            </a:r>
            <a:r>
              <a:rPr kumimoji="0" lang="en-US" sz="7200" b="0" i="0" u="none" strike="noStrike" kern="1200" cap="none" spc="0" normalizeH="0" baseline="0" noProof="0">
                <a:ln>
                  <a:solidFill>
                    <a:srgbClr val="2AAA71"/>
                  </a:solidFill>
                </a:ln>
                <a:solidFill>
                  <a:srgbClr val="2AAA71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!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2AAA71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124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374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SVN-Newton</vt:lpstr>
      <vt:lpstr>#9Slide03 SVNNeutraface 2</vt:lpstr>
      <vt:lpstr>Arial</vt:lpstr>
      <vt:lpstr>Calibri</vt:lpstr>
      <vt:lpstr>#9Slide07 Altus</vt:lpstr>
      <vt:lpstr>等线</vt:lpstr>
      <vt:lpstr>inpin heiti</vt:lpstr>
      <vt:lpstr>UTM Cookies</vt:lpstr>
      <vt:lpstr>#9Slide07 HoneyCream</vt:lpstr>
      <vt:lpstr>Times New Roman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SingPC</cp:lastModifiedBy>
  <cp:revision>16</cp:revision>
  <dcterms:created xsi:type="dcterms:W3CDTF">2022-01-22T16:59:33Z</dcterms:created>
  <dcterms:modified xsi:type="dcterms:W3CDTF">2024-04-05T12:14:26Z</dcterms:modified>
</cp:coreProperties>
</file>