
<file path=[Content_Types].xml><?xml version="1.0" encoding="utf-8"?>
<Types xmlns="http://schemas.openxmlformats.org/package/2006/content-types">
  <Default Extension="fntdata" ContentType="application/x-fontdata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64" r:id="rId1"/>
  </p:sldMasterIdLst>
  <p:notesMasterIdLst>
    <p:notesMasterId r:id="rId9"/>
  </p:notesMasterIdLst>
  <p:sldIdLst>
    <p:sldId id="260" r:id="rId2"/>
    <p:sldId id="261" r:id="rId3"/>
    <p:sldId id="262" r:id="rId4"/>
    <p:sldId id="264" r:id="rId5"/>
    <p:sldId id="265" r:id="rId6"/>
    <p:sldId id="266" r:id="rId7"/>
    <p:sldId id="268" r:id="rId8"/>
  </p:sldIdLst>
  <p:sldSz cx="12192000" cy="6858000"/>
  <p:notesSz cx="6858000" cy="9144000"/>
  <p:embeddedFontLst>
    <p:embeddedFont>
      <p:font typeface="#9Slide05 Aphrodite Pro" panose="020B0604020202020204" charset="0"/>
      <p:regular r:id="rId10"/>
    </p:embeddedFont>
    <p:embeddedFont>
      <p:font typeface="#9Slide07 HoneyCream" panose="020B0604020202020204" charset="0"/>
      <p:regular r:id="rId11"/>
    </p:embeddedFont>
    <p:embeddedFont>
      <p:font typeface="Cambria" panose="02040503050406030204" pitchFamily="18" charset="0"/>
      <p:regular r:id="rId12"/>
      <p:bold r:id="rId13"/>
      <p:italic r:id="rId14"/>
      <p:boldItalic r:id="rId15"/>
    </p:embeddedFont>
    <p:embeddedFont>
      <p:font typeface="SVN-Newton" panose="020B0604020202020204" charset="0"/>
      <p:regular r:id="rId16"/>
    </p:embeddedFont>
    <p:embeddedFont>
      <p:font typeface="UTM Impact" panose="02040603050506020204" pitchFamily="18" charset="0"/>
      <p:regular r:id="rId17"/>
    </p:embeddedFont>
    <p:embeddedFont>
      <p:font typeface="UTM Showcard" panose="02040603050506020204" pitchFamily="18" charset="0"/>
      <p:regular r:id="rId18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629" autoAdjust="0"/>
    <p:restoredTop sz="94660"/>
  </p:normalViewPr>
  <p:slideViewPr>
    <p:cSldViewPr snapToGrid="0">
      <p:cViewPr varScale="1">
        <p:scale>
          <a:sx n="87" d="100"/>
          <a:sy n="87" d="100"/>
        </p:scale>
        <p:origin x="306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4.fntdata"/><Relationship Id="rId18" Type="http://schemas.openxmlformats.org/officeDocument/2006/relationships/font" Target="fonts/font9.fntdata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font" Target="fonts/font3.fntdata"/><Relationship Id="rId17" Type="http://schemas.openxmlformats.org/officeDocument/2006/relationships/font" Target="fonts/font8.fntdata"/><Relationship Id="rId2" Type="http://schemas.openxmlformats.org/officeDocument/2006/relationships/slide" Target="slides/slide1.xml"/><Relationship Id="rId16" Type="http://schemas.openxmlformats.org/officeDocument/2006/relationships/font" Target="fonts/font7.fntdata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2.fntdata"/><Relationship Id="rId5" Type="http://schemas.openxmlformats.org/officeDocument/2006/relationships/slide" Target="slides/slide4.xml"/><Relationship Id="rId15" Type="http://schemas.openxmlformats.org/officeDocument/2006/relationships/font" Target="fonts/font6.fntdata"/><Relationship Id="rId10" Type="http://schemas.openxmlformats.org/officeDocument/2006/relationships/font" Target="fonts/font1.fntdata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font" Target="fonts/font5.fntdata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48B06E9-D962-4C0A-8448-C4AEB8846B9B}" type="datetimeFigureOut">
              <a:rPr lang="en-US" smtClean="0"/>
              <a:t>4/5/2024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5A08C7B-BA03-42AA-963F-46B55F61FB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86306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E4125A3-77AE-496B-B04C-07CB24D2E360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1370038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E4125A3-77AE-496B-B04C-07CB24D2E360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8710928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E4125A3-77AE-496B-B04C-07CB24D2E360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8500316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E4125A3-77AE-496B-B04C-07CB24D2E360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0524604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E4125A3-77AE-496B-B04C-07CB24D2E360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376840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FCB49F5-E295-4CA3-AAB8-6147C82D97E7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2024/4/5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326720F-DE09-42D1-B462-60045231D8F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713686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FCB49F5-E295-4CA3-AAB8-6147C82D97E7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2024/4/5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326720F-DE09-42D1-B462-60045231D8F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952872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FCB49F5-E295-4CA3-AAB8-6147C82D97E7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2024/4/5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326720F-DE09-42D1-B462-60045231D8F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075300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FCB49F5-E295-4CA3-AAB8-6147C82D97E7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2024/4/5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326720F-DE09-42D1-B462-60045231D8F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671523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FCB49F5-E295-4CA3-AAB8-6147C82D97E7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2024/4/5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326720F-DE09-42D1-B462-60045231D8F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963049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FCB49F5-E295-4CA3-AAB8-6147C82D97E7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2024/4/5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326720F-DE09-42D1-B462-60045231D8F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154265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FCB49F5-E295-4CA3-AAB8-6147C82D97E7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2024/4/5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326720F-DE09-42D1-B462-60045231D8F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430566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FCB49F5-E295-4CA3-AAB8-6147C82D97E7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2024/4/5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326720F-DE09-42D1-B462-60045231D8F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158583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FCB49F5-E295-4CA3-AAB8-6147C82D97E7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2024/4/5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326720F-DE09-42D1-B462-60045231D8F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795402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FCB49F5-E295-4CA3-AAB8-6147C82D97E7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2024/4/5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326720F-DE09-42D1-B462-60045231D8F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177388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FCB49F5-E295-4CA3-AAB8-6147C82D97E7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2024/4/5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326720F-DE09-42D1-B462-60045231D8F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627233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hyperlink" Target="https://www.facebook.com/groups/629898828017053" TargetMode="Externa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1DB366A4-F2A7-BB9D-A1FD-9B255826A63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667"/>
          <a:stretch/>
        </p:blipFill>
        <p:spPr>
          <a:xfrm>
            <a:off x="-2736274" y="-294766"/>
            <a:ext cx="2914996" cy="3089873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C454C1B2-17BF-E30C-884E-6196D85C7D5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142"/>
          <a:stretch/>
        </p:blipFill>
        <p:spPr>
          <a:xfrm>
            <a:off x="1621594" y="7038621"/>
            <a:ext cx="2432012" cy="266998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B6E26C61-EF43-036D-74D8-0344771559D5}"/>
              </a:ext>
            </a:extLst>
          </p:cNvPr>
          <p:cNvSpPr txBox="1"/>
          <p:nvPr userDrawn="1"/>
        </p:nvSpPr>
        <p:spPr>
          <a:xfrm>
            <a:off x="3530754" y="8781511"/>
            <a:ext cx="8304245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2C943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Times New Roman" panose="02020603050405020304" pitchFamily="18" charset="0"/>
                <a:sym typeface="Arial"/>
              </a:rPr>
              <a:t>MĂNG NON – TÀI LIỆU TIỂU HỌC</a:t>
            </a:r>
          </a:p>
          <a:p>
            <a:pPr marL="0" marR="0" lvl="0" indent="0" algn="ctr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>
                <a:ln>
                  <a:noFill/>
                </a:ln>
                <a:solidFill>
                  <a:srgbClr val="363636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Mời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363636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truy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363636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363636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cập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363636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: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  <a:hlinkClick r:id="rId1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MĂNG NON- TÀI LIỆU TIỂU HỌC | Facebook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FF0066"/>
              </a:solidFill>
              <a:effectLst/>
              <a:uLnTx/>
              <a:uFillTx/>
              <a:latin typeface="SVN-Newton" panose="02040603050506020204" pitchFamily="18" charset="0"/>
              <a:ea typeface="+mn-ea"/>
              <a:cs typeface="Times New Roman" panose="02020603050405020304" pitchFamily="18" charset="0"/>
              <a:sym typeface="Arial"/>
            </a:endParaRPr>
          </a:p>
          <a:p>
            <a:pPr marL="0" marR="0" lvl="0" indent="0" algn="ctr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Times New Roman" panose="02020603050405020304" pitchFamily="18" charset="0"/>
                <a:sym typeface="Arial"/>
              </a:rPr>
              <a:t>SĐT ZALO : </a:t>
            </a:r>
            <a:r>
              <a:rPr kumimoji="0" lang="en-US" sz="2400" b="1" i="0" u="sng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  <a:sym typeface="Arial"/>
              </a:rPr>
              <a:t>0382348780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  <a:sym typeface="Arial"/>
              </a:rPr>
              <a:t> - </a:t>
            </a:r>
            <a:r>
              <a:rPr kumimoji="0" lang="en-US" sz="2400" b="1" i="0" u="sng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  <a:sym typeface="Arial"/>
              </a:rPr>
              <a:t>0984848929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0D4370"/>
              </a:solidFill>
              <a:effectLst/>
              <a:uLnTx/>
              <a:uFillTx/>
              <a:latin typeface="SVN-Newton" panose="02040603050506020204" pitchFamily="18" charset="0"/>
              <a:ea typeface="+mn-ea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990BE465-B899-3E6D-0C41-38619AD6FD56}"/>
              </a:ext>
            </a:extLst>
          </p:cNvPr>
          <p:cNvSpPr txBox="1">
            <a:spLocks/>
          </p:cNvSpPr>
          <p:nvPr userDrawn="1"/>
        </p:nvSpPr>
        <p:spPr>
          <a:xfrm>
            <a:off x="1380103" y="9266768"/>
            <a:ext cx="2914996" cy="1049867"/>
          </a:xfrm>
          <a:prstGeom prst="rect">
            <a:avLst/>
          </a:prstGeom>
        </p:spPr>
        <p:txBody>
          <a:bodyPr vert="horz" lIns="121920" tIns="60960" rIns="121920" bIns="6096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121917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4267" b="0" i="0" u="none" strike="noStrike" kern="1200" cap="none" spc="0" normalizeH="0" baseline="0" noProof="0">
                <a:ln>
                  <a:noFill/>
                </a:ln>
                <a:solidFill>
                  <a:srgbClr val="2C9430"/>
                </a:solidFill>
                <a:effectLst/>
                <a:uLnTx/>
                <a:uFillTx/>
                <a:latin typeface="#9Slide07 HoneyCream" pitchFamily="2" charset="0"/>
                <a:ea typeface="+mj-ea"/>
                <a:cs typeface="+mj-cs"/>
                <a:sym typeface="Arial"/>
              </a:rPr>
              <a:t>Măng Non</a:t>
            </a:r>
            <a:endParaRPr kumimoji="0" lang="en-US" sz="4267" b="0" i="0" u="none" strike="noStrike" kern="1200" cap="none" spc="0" normalizeH="0" baseline="0" noProof="0" dirty="0">
              <a:ln>
                <a:noFill/>
              </a:ln>
              <a:solidFill>
                <a:srgbClr val="2C9430"/>
              </a:solidFill>
              <a:effectLst/>
              <a:uLnTx/>
              <a:uFillTx/>
              <a:latin typeface="#9Slide07 HoneyCream" pitchFamily="2" charset="0"/>
              <a:ea typeface="+mj-ea"/>
              <a:cs typeface="+mj-cs"/>
              <a:sym typeface="Arial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E1CCDF1-4D9F-FD06-DBF6-B9A4F15DB5F3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8865711" y="-32888919"/>
            <a:ext cx="2914996" cy="495700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B3E61940-C368-65E9-169B-641FBFA2440C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603259" y="-32888919"/>
            <a:ext cx="2914996" cy="4957001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DAD18C74-11E0-0B43-30B7-986B8B1C026D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8733227" y="19569153"/>
            <a:ext cx="2914996" cy="4957001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6ABCB572-C6FD-6D8D-7BAA-A821B8A50B03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603259" y="19569152"/>
            <a:ext cx="2914996" cy="4957001"/>
          </a:xfrm>
          <a:prstGeom prst="rect">
            <a:avLst/>
          </a:prstGeom>
        </p:spPr>
      </p:pic>
      <p:sp>
        <p:nvSpPr>
          <p:cNvPr id="10" name="Title 1">
            <a:extLst>
              <a:ext uri="{FF2B5EF4-FFF2-40B4-BE49-F238E27FC236}">
                <a16:creationId xmlns:a16="http://schemas.microsoft.com/office/drawing/2014/main" id="{0FEFD0AD-8054-692D-16BB-81F79DABAC3C}"/>
              </a:ext>
            </a:extLst>
          </p:cNvPr>
          <p:cNvSpPr txBox="1">
            <a:spLocks/>
          </p:cNvSpPr>
          <p:nvPr userDrawn="1"/>
        </p:nvSpPr>
        <p:spPr>
          <a:xfrm>
            <a:off x="-677891" y="5720635"/>
            <a:ext cx="2914996" cy="1049867"/>
          </a:xfrm>
          <a:prstGeom prst="rect">
            <a:avLst/>
          </a:prstGeom>
        </p:spPr>
        <p:txBody>
          <a:bodyPr vert="horz" lIns="121920" tIns="60960" rIns="121920" bIns="6096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121917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A9DB7F">
                    <a:lumMod val="60000"/>
                    <a:lumOff val="40000"/>
                  </a:srgbClr>
                </a:solidFill>
                <a:effectLst/>
                <a:uLnTx/>
                <a:uFillTx/>
                <a:latin typeface="#9Slide07 HoneyCream" pitchFamily="2" charset="0"/>
                <a:ea typeface="+mj-ea"/>
                <a:cs typeface="+mj-cs"/>
                <a:sym typeface="Arial"/>
              </a:rPr>
              <a:t>Măng Non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A9DB7F">
                  <a:lumMod val="60000"/>
                  <a:lumOff val="40000"/>
                </a:srgbClr>
              </a:solidFill>
              <a:effectLst/>
              <a:uLnTx/>
              <a:uFillTx/>
              <a:latin typeface="#9Slide07 HoneyCream" pitchFamily="2" charset="0"/>
              <a:ea typeface="+mj-ea"/>
              <a:cs typeface="+mj-cs"/>
              <a:sym typeface="Arial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62111DF-BE73-E487-D7BC-34A5F0371CA0}"/>
              </a:ext>
            </a:extLst>
          </p:cNvPr>
          <p:cNvSpPr txBox="1"/>
          <p:nvPr userDrawn="1"/>
        </p:nvSpPr>
        <p:spPr>
          <a:xfrm>
            <a:off x="-3496167" y="2549368"/>
            <a:ext cx="443478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4000" b="0" i="0" u="none" strike="noStrike" kern="0" cap="none" spc="0" normalizeH="0" baseline="0" noProof="0" err="1">
                <a:ln>
                  <a:noFill/>
                </a:ln>
                <a:solidFill>
                  <a:srgbClr val="2E9733"/>
                </a:solidFill>
                <a:effectLst>
                  <a:outerShdw dist="165100" dir="2700000" sx="99000" sy="99000" algn="tl" rotWithShape="0">
                    <a:srgbClr val="FFFFFF">
                      <a:alpha val="63000"/>
                    </a:srgbClr>
                  </a:outerShdw>
                  <a:reflection blurRad="6350" stA="55000" endA="300" endPos="45500" dir="5400000" sy="-100000" algn="bl" rotWithShape="0"/>
                </a:effectLst>
                <a:uLnTx/>
                <a:uFillTx/>
                <a:latin typeface="#9Slide07 HoneyCream" pitchFamily="2" charset="0"/>
                <a:cs typeface="#9Slide05 Bodega Script" pitchFamily="2" charset="0"/>
                <a:sym typeface="Arial"/>
              </a:rPr>
              <a:t>Măng</a:t>
            </a:r>
            <a:r>
              <a:rPr kumimoji="0" lang="en-US" sz="4000" b="0" i="0" u="none" strike="noStrike" kern="0" cap="none" spc="0" normalizeH="0" baseline="0" noProof="0">
                <a:ln>
                  <a:noFill/>
                </a:ln>
                <a:solidFill>
                  <a:srgbClr val="2E9733"/>
                </a:solidFill>
                <a:effectLst>
                  <a:outerShdw dist="165100" dir="2700000" sx="99000" sy="99000" algn="tl" rotWithShape="0">
                    <a:srgbClr val="FFFFFF">
                      <a:alpha val="63000"/>
                    </a:srgbClr>
                  </a:outerShdw>
                  <a:reflection blurRad="6350" stA="55000" endA="300" endPos="45500" dir="5400000" sy="-100000" algn="bl" rotWithShape="0"/>
                </a:effectLst>
                <a:uLnTx/>
                <a:uFillTx/>
                <a:latin typeface="#9Slide07 HoneyCream" pitchFamily="2" charset="0"/>
                <a:cs typeface="#9Slide05 Bodega Script" pitchFamily="2" charset="0"/>
                <a:sym typeface="Arial"/>
              </a:rPr>
              <a:t> Non</a:t>
            </a:r>
            <a:endParaRPr kumimoji="0" lang="id-ID" sz="4000" b="0" i="0" u="none" strike="noStrike" kern="0" cap="none" spc="0" normalizeH="0" baseline="0" noProof="0">
              <a:ln>
                <a:noFill/>
              </a:ln>
              <a:solidFill>
                <a:srgbClr val="2E9733"/>
              </a:solidFill>
              <a:effectLst>
                <a:outerShdw dist="165100" dir="2700000" sx="99000" sy="99000" algn="tl" rotWithShape="0">
                  <a:srgbClr val="FFFFFF">
                    <a:alpha val="63000"/>
                  </a:srgbClr>
                </a:outerShdw>
                <a:reflection blurRad="6350" stA="55000" endA="300" endPos="45500" dir="5400000" sy="-100000" algn="bl" rotWithShape="0"/>
              </a:effectLst>
              <a:uLnTx/>
              <a:uFillTx/>
              <a:latin typeface="#9Slide07 HoneyCream" pitchFamily="2" charset="0"/>
              <a:cs typeface="#9Slide05 Bodega Script" pitchFamily="2" charset="0"/>
              <a:sym typeface="Arial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F281B02F-849C-079E-89CD-C51B8FD29AF3}"/>
              </a:ext>
            </a:extLst>
          </p:cNvPr>
          <p:cNvSpPr txBox="1"/>
          <p:nvPr userDrawn="1"/>
        </p:nvSpPr>
        <p:spPr>
          <a:xfrm>
            <a:off x="9354400" y="377285"/>
            <a:ext cx="3662637" cy="1046415"/>
          </a:xfrm>
          <a:prstGeom prst="rect">
            <a:avLst/>
          </a:prstGeom>
          <a:noFill/>
        </p:spPr>
        <p:txBody>
          <a:bodyPr wrap="square" rtlCol="0">
            <a:prstTxWarp prst="textArchUp">
              <a:avLst/>
            </a:prstTxWarp>
            <a:sp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133" b="0" i="0" u="none" strike="noStrike" kern="0" cap="none" spc="0" normalizeH="0" baseline="0" noProof="0">
                <a:ln>
                  <a:noFill/>
                </a:ln>
                <a:solidFill>
                  <a:srgbClr val="014C4C">
                    <a:alpha val="45000"/>
                  </a:srgbClr>
                </a:solidFill>
                <a:effectLst>
                  <a:outerShdw dist="165100" dir="2700000" sx="99000" sy="99000" algn="tl" rotWithShape="0">
                    <a:srgbClr val="EC9684">
                      <a:alpha val="63000"/>
                    </a:srgbClr>
                  </a:outerShdw>
                </a:effectLst>
                <a:uLnTx/>
                <a:uFillTx/>
                <a:latin typeface="#9Slide05 Aphrodite Pro" panose="02000000000000000000" pitchFamily="2" charset="0"/>
                <a:cs typeface="#9Slide05 Bodega Script" pitchFamily="2" charset="0"/>
                <a:sym typeface="Arial"/>
              </a:rPr>
              <a:t>Măng Non</a:t>
            </a:r>
            <a:endParaRPr kumimoji="0" lang="id-ID" sz="2133" b="0" i="0" u="none" strike="noStrike" kern="0" cap="none" spc="0" normalizeH="0" baseline="0" noProof="0">
              <a:ln>
                <a:noFill/>
              </a:ln>
              <a:solidFill>
                <a:srgbClr val="014C4C">
                  <a:alpha val="45000"/>
                </a:srgbClr>
              </a:solidFill>
              <a:effectLst>
                <a:outerShdw dist="165100" dir="2700000" sx="99000" sy="99000" algn="tl" rotWithShape="0">
                  <a:srgbClr val="EC9684">
                    <a:alpha val="63000"/>
                  </a:srgbClr>
                </a:outerShdw>
              </a:effectLst>
              <a:uLnTx/>
              <a:uFillTx/>
              <a:latin typeface="#9Slide05 Aphrodite Pro" panose="02000000000000000000" pitchFamily="2" charset="0"/>
              <a:cs typeface="#9Slide05 Bodega Script" pitchFamily="2" charset="0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0713131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  <p:sldLayoutId id="2147483666" r:id="rId2"/>
    <p:sldLayoutId id="2147483667" r:id="rId3"/>
    <p:sldLayoutId id="2147483668" r:id="rId4"/>
    <p:sldLayoutId id="2147483669" r:id="rId5"/>
    <p:sldLayoutId id="2147483670" r:id="rId6"/>
    <p:sldLayoutId id="2147483671" r:id="rId7"/>
    <p:sldLayoutId id="2147483672" r:id="rId8"/>
    <p:sldLayoutId id="2147483673" r:id="rId9"/>
    <p:sldLayoutId id="2147483674" r:id="rId10"/>
    <p:sldLayoutId id="2147483675" r:id="rId11"/>
  </p:sldLayoutIdLst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6" presetClass="emph" presetSubtype="0" repeatCount="indefinite" accel="7000" decel="14000" autoRev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1" dur="1050" fill="hold"/>
                                        <p:tgtEl>
                                          <p:spTgt spid="11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1" grpId="1"/>
    </p:bld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jpeg"/><Relationship Id="rId7" Type="http://schemas.openxmlformats.org/officeDocument/2006/relationships/image" Target="../media/image7.png"/><Relationship Id="rId12" Type="http://schemas.openxmlformats.org/officeDocument/2006/relationships/image" Target="../media/image1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11" Type="http://schemas.openxmlformats.org/officeDocument/2006/relationships/image" Target="../media/image11.gif"/><Relationship Id="rId5" Type="http://schemas.openxmlformats.org/officeDocument/2006/relationships/image" Target="../media/image5.pn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7" Type="http://schemas.openxmlformats.org/officeDocument/2006/relationships/image" Target="../media/image14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.xml"/><Relationship Id="rId6" Type="http://schemas.openxmlformats.org/officeDocument/2006/relationships/image" Target="../media/image13.png"/><Relationship Id="rId5" Type="http://schemas.openxmlformats.org/officeDocument/2006/relationships/image" Target="../media/image5.png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046"/>
          <a:stretch/>
        </p:blipFill>
        <p:spPr>
          <a:xfrm>
            <a:off x="5888114" y="0"/>
            <a:ext cx="6303886" cy="6858000"/>
          </a:xfrm>
          <a:prstGeom prst="rect">
            <a:avLst/>
          </a:prstGeom>
        </p:spPr>
      </p:pic>
      <p:sp>
        <p:nvSpPr>
          <p:cNvPr id="5" name="Rounded Rectangle 4"/>
          <p:cNvSpPr/>
          <p:nvPr/>
        </p:nvSpPr>
        <p:spPr>
          <a:xfrm>
            <a:off x="155496" y="2118185"/>
            <a:ext cx="10699952" cy="2179232"/>
          </a:xfrm>
          <a:prstGeom prst="roundRect">
            <a:avLst/>
          </a:prstGeom>
          <a:solidFill>
            <a:schemeClr val="bg1"/>
          </a:solidFill>
          <a:ln>
            <a:solidFill>
              <a:schemeClr val="accent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6225"/>
          <a:stretch/>
        </p:blipFill>
        <p:spPr>
          <a:xfrm>
            <a:off x="0" y="4189859"/>
            <a:ext cx="12192000" cy="2668141"/>
          </a:xfrm>
          <a:prstGeom prst="rect">
            <a:avLst/>
          </a:prstGeom>
        </p:spPr>
      </p:pic>
      <p:sp>
        <p:nvSpPr>
          <p:cNvPr id="10" name="矩形 259"/>
          <p:cNvSpPr>
            <a:spLocks noChangeArrowheads="1"/>
          </p:cNvSpPr>
          <p:nvPr/>
        </p:nvSpPr>
        <p:spPr bwMode="auto">
          <a:xfrm>
            <a:off x="1221108" y="1404729"/>
            <a:ext cx="5274069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vi-VN" altLang="zh-CN" sz="3600" b="0" i="0" u="none" strike="noStrike" kern="1200" cap="all" spc="0" normalizeH="0" baseline="0" noProof="0" dirty="0">
                <a:ln>
                  <a:noFill/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UTM Impact" panose="02040603050506020204" pitchFamily="18" charset="0"/>
                <a:ea typeface="微软雅黑" panose="020B0503020204020204" pitchFamily="34" charset="-122"/>
                <a:cs typeface="Arial" panose="020B0604020202020204" pitchFamily="34" charset="0"/>
                <a:sym typeface="Calibri" panose="020F0502020204030204" pitchFamily="34" charset="0"/>
              </a:rPr>
              <a:t>TỰ NHIÊN VÀ XÃ HỘI</a:t>
            </a:r>
            <a:endParaRPr kumimoji="0" lang="zh-CN" altLang="en-US" sz="3600" b="0" i="0" u="none" strike="noStrike" kern="1200" cap="all" spc="0" normalizeH="0" baseline="0" noProof="0" dirty="0">
              <a:ln>
                <a:noFill/>
              </a:ln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UTM Impact" panose="02040603050506020204" pitchFamily="18" charset="0"/>
              <a:ea typeface="微软雅黑" panose="020B0503020204020204" pitchFamily="34" charset="-122"/>
              <a:cs typeface="Arial" panose="020B0604020202020204" pitchFamily="34" charset="0"/>
              <a:sym typeface="Calibri" panose="020F0502020204030204" pitchFamily="34" charset="0"/>
            </a:endParaRPr>
          </a:p>
        </p:txBody>
      </p:sp>
      <p:sp>
        <p:nvSpPr>
          <p:cNvPr id="13" name="TextBox 10"/>
          <p:cNvSpPr txBox="1"/>
          <p:nvPr/>
        </p:nvSpPr>
        <p:spPr>
          <a:xfrm>
            <a:off x="0" y="2118185"/>
            <a:ext cx="11006906" cy="2281650"/>
          </a:xfrm>
          <a:prstGeom prst="rect">
            <a:avLst/>
          </a:prstGeom>
          <a:noFill/>
        </p:spPr>
        <p:txBody>
          <a:bodyPr wrap="square" lIns="65024" tIns="32512" rIns="65024" bIns="32512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altLang="zh-CN" sz="7200" b="0" i="0" u="none" strike="noStrike" kern="1200" cap="all" spc="0" normalizeH="0" baseline="0" noProof="0" dirty="0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UTM Showcard" panose="02040603050506020204" pitchFamily="18" charset="0"/>
                <a:ea typeface="方正粗谭黑简体" panose="02000000000000000000" pitchFamily="2" charset="-122"/>
                <a:cs typeface="Arial" panose="020B0604020202020204" pitchFamily="34" charset="0"/>
              </a:rPr>
              <a:t>Thực vật và động vật quanh em (tiết 2)</a:t>
            </a:r>
            <a:endParaRPr kumimoji="0" lang="zh-CN" altLang="en-US" sz="7200" b="0" i="0" u="none" strike="noStrike" kern="1200" cap="all" spc="0" normalizeH="0" baseline="0" noProof="0" dirty="0">
              <a:ln>
                <a:noFill/>
              </a:ln>
              <a:solidFill>
                <a:srgbClr val="70AD47">
                  <a:lumMod val="75000"/>
                </a:srgbClr>
              </a:solidFill>
              <a:effectLst/>
              <a:uLnTx/>
              <a:uFillTx/>
              <a:latin typeface="UTM Showcard" panose="02040603050506020204" pitchFamily="18" charset="0"/>
              <a:ea typeface="方正粗谭黑简体" panose="02000000000000000000" pitchFamily="2" charset="-122"/>
              <a:cs typeface="Arial" panose="020B0604020202020204" pitchFamily="34" charset="0"/>
            </a:endParaRPr>
          </a:p>
        </p:txBody>
      </p:sp>
      <p:sp>
        <p:nvSpPr>
          <p:cNvPr id="16" name="TextBox 10"/>
          <p:cNvSpPr txBox="1"/>
          <p:nvPr/>
        </p:nvSpPr>
        <p:spPr>
          <a:xfrm>
            <a:off x="1" y="2044329"/>
            <a:ext cx="11006906" cy="2281650"/>
          </a:xfrm>
          <a:prstGeom prst="rect">
            <a:avLst/>
          </a:prstGeom>
          <a:noFill/>
        </p:spPr>
        <p:txBody>
          <a:bodyPr wrap="square" lIns="65024" tIns="32512" rIns="65024" bIns="32512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altLang="zh-CN" sz="7200" b="0" i="0" u="none" strike="noStrike" kern="1200" cap="all" spc="0" normalizeH="0" baseline="0" noProof="0" dirty="0">
                <a:ln>
                  <a:noFill/>
                </a:ln>
                <a:solidFill>
                  <a:srgbClr val="92D050"/>
                </a:solidFill>
                <a:effectLst/>
                <a:uLnTx/>
                <a:uFillTx/>
                <a:latin typeface="UTM Showcard" panose="02040603050506020204" pitchFamily="18" charset="0"/>
                <a:ea typeface="方正粗谭黑简体" panose="02000000000000000000" pitchFamily="2" charset="-122"/>
                <a:cs typeface="Arial" panose="020B0604020202020204" pitchFamily="34" charset="0"/>
              </a:rPr>
              <a:t>THỰC VẬT VÀ ĐỘNG VẬT QUANH EM (tiết 2)</a:t>
            </a:r>
            <a:endParaRPr kumimoji="0" lang="zh-CN" altLang="en-US" sz="7200" b="0" i="0" u="none" strike="noStrike" kern="1200" cap="all" spc="0" normalizeH="0" baseline="0" noProof="0" dirty="0">
              <a:ln>
                <a:noFill/>
              </a:ln>
              <a:solidFill>
                <a:srgbClr val="92D050"/>
              </a:solidFill>
              <a:effectLst/>
              <a:uLnTx/>
              <a:uFillTx/>
              <a:latin typeface="UTM Showcard" panose="02040603050506020204" pitchFamily="18" charset="0"/>
              <a:ea typeface="方正粗谭黑简体" panose="02000000000000000000" pitchFamily="2" charset="-122"/>
              <a:cs typeface="Arial" panose="020B0604020202020204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38762" y="512187"/>
            <a:ext cx="877145" cy="79327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776342">
            <a:off x="1129225" y="4193273"/>
            <a:ext cx="1063852" cy="82831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8757" y="535290"/>
            <a:ext cx="1261654" cy="672659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8541" y="97993"/>
            <a:ext cx="897518" cy="478518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9237" y="230332"/>
            <a:ext cx="988966" cy="563711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964" y="-32831"/>
            <a:ext cx="1515113" cy="1515113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779" y="703199"/>
            <a:ext cx="1535870" cy="8754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14332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0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5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9" presetID="22" presetClass="entr" presetSubtype="4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11" dur="100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2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13" presetID="2" presetClass="entr" presetSubtype="2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1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1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7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18" presetID="31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0" dur="10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1" dur="10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2" dur="10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9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3" dur="10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4" fill="hold">
                                <p:stCondLst>
                                  <p:cond delay="3500"/>
                                </p:stCondLst>
                                <p:childTnLst>
                                  <p:par>
                                    <p:cTn id="25" presetID="31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7" dur="10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8" dur="10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9" dur="10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9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0" dur="1000"/>
                                            <p:tgtEl>
                                              <p:spTgt spid="1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1" fill="hold">
                                <p:stCondLst>
                                  <p:cond delay="4500"/>
                                </p:stCondLst>
                                <p:childTnLst>
                                  <p:par>
                                    <p:cTn id="32" presetID="31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4" dur="10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5" dur="10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6" dur="10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9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7" dur="1000"/>
                                            <p:tgtEl>
                                              <p:spTgt spid="1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8" fill="hold">
                                <p:stCondLst>
                                  <p:cond delay="5500"/>
                                </p:stCondLst>
                                <p:childTnLst>
                                  <p:par>
                                    <p:cTn id="39" presetID="31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1" dur="10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2" dur="10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3" dur="10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9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4" dur="100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5" fill="hold">
                                <p:stCondLst>
                                  <p:cond delay="6500"/>
                                </p:stCondLst>
                                <p:childTnLst>
                                  <p:par>
                                    <p:cTn id="46" presetID="31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8" dur="10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9" dur="10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0" dur="10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9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51" dur="1000"/>
                                            <p:tgtEl>
                                              <p:spTgt spid="1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2" fill="hold">
                                <p:stCondLst>
                                  <p:cond delay="7500"/>
                                </p:stCondLst>
                                <p:childTnLst>
                                  <p:par>
                                    <p:cTn id="53" presetID="8" presetClass="emph" presetSubtype="0" repeatCount="indefinite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21600000">
                                          <p:cBhvr>
                                            <p:cTn id="54" dur="20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5" fill="hold">
                                <p:stCondLst>
                                  <p:cond delay="9500"/>
                                </p:stCondLst>
                                <p:childTnLst>
                                  <p:par>
                                    <p:cTn id="56" presetID="31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8" dur="10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9" dur="10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0" dur="10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9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61" dur="10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2" fill="hold">
                                <p:stCondLst>
                                  <p:cond delay="10500"/>
                                </p:stCondLst>
                                <p:childTnLst>
                                  <p:par>
                                    <p:cTn id="63" presetID="31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65" dur="10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6" dur="10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7" dur="10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9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68" dur="100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69" fill="hold">
                          <p:stCondLst>
                            <p:cond delay="indefinite"/>
                          </p:stCondLst>
                          <p:childTnLst>
                            <p:par>
                              <p:cTn id="7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71" presetID="4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7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3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x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4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5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h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6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w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77" dur="500" tmFilter="0,0; .5, 1; 1, 1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8" fill="hold">
                                <p:stCondLst>
                                  <p:cond delay="1150"/>
                                </p:stCondLst>
                                <p:childTnLst>
                                  <p:par>
                                    <p:cTn id="79" presetID="26" presetClass="emph" presetSubtype="0" repeatCount="indefinite" fill="hold" grpId="1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0"/>
                                      </p:iterate>
                                      <p:childTnLst>
                                        <p:animEffect transition="out" filter="fade">
                                          <p:cBhvr>
                                            <p:cTn id="80" dur="500" tmFilter="0, 0; .2, .5; .8, .5; 1, 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81" dur="250" autoRev="1" fill="hold"/>
                                            <p:tgtEl>
                                              <p:spTgt spid="10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82" presetID="2" presetClass="entr" presetSubtype="2" fill="hold" grpId="0" nodeType="withEffect" p14:presetBounceEnd="21250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8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21250">
                                          <p:cBhvr additive="base">
                                            <p:cTn id="84" dur="8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21250">
                                          <p:cBhvr additive="base">
                                            <p:cTn id="85" dur="8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86" presetID="2" presetClass="entr" presetSubtype="2" fill="hold" grpId="0" nodeType="withEffect" p14:presetBounceEnd="21250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8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21250">
                                          <p:cBhvr additive="base">
                                            <p:cTn id="88" dur="8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21250">
                                          <p:cBhvr additive="base">
                                            <p:cTn id="89" dur="8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0" grpId="0"/>
          <p:bldP spid="10" grpId="1"/>
          <p:bldP spid="13" grpId="0"/>
          <p:bldP spid="16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0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5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9" presetID="22" presetClass="entr" presetSubtype="4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11" dur="100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2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13" presetID="2" presetClass="entr" presetSubtype="2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1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1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7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18" presetID="31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0" dur="10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1" dur="10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2" dur="10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9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3" dur="10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4" fill="hold">
                                <p:stCondLst>
                                  <p:cond delay="3500"/>
                                </p:stCondLst>
                                <p:childTnLst>
                                  <p:par>
                                    <p:cTn id="25" presetID="31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7" dur="10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8" dur="10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9" dur="10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9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0" dur="1000"/>
                                            <p:tgtEl>
                                              <p:spTgt spid="1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1" fill="hold">
                                <p:stCondLst>
                                  <p:cond delay="4500"/>
                                </p:stCondLst>
                                <p:childTnLst>
                                  <p:par>
                                    <p:cTn id="32" presetID="31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4" dur="10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5" dur="10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6" dur="10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9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7" dur="1000"/>
                                            <p:tgtEl>
                                              <p:spTgt spid="1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8" fill="hold">
                                <p:stCondLst>
                                  <p:cond delay="5500"/>
                                </p:stCondLst>
                                <p:childTnLst>
                                  <p:par>
                                    <p:cTn id="39" presetID="31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1" dur="10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2" dur="10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3" dur="10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9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4" dur="100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5" fill="hold">
                                <p:stCondLst>
                                  <p:cond delay="6500"/>
                                </p:stCondLst>
                                <p:childTnLst>
                                  <p:par>
                                    <p:cTn id="46" presetID="31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8" dur="10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9" dur="10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0" dur="10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9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51" dur="1000"/>
                                            <p:tgtEl>
                                              <p:spTgt spid="1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2" fill="hold">
                                <p:stCondLst>
                                  <p:cond delay="7500"/>
                                </p:stCondLst>
                                <p:childTnLst>
                                  <p:par>
                                    <p:cTn id="53" presetID="8" presetClass="emph" presetSubtype="0" repeatCount="indefinite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21600000">
                                          <p:cBhvr>
                                            <p:cTn id="54" dur="20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5" fill="hold">
                                <p:stCondLst>
                                  <p:cond delay="9500"/>
                                </p:stCondLst>
                                <p:childTnLst>
                                  <p:par>
                                    <p:cTn id="56" presetID="31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8" dur="10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9" dur="10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0" dur="10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9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61" dur="10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2" fill="hold">
                                <p:stCondLst>
                                  <p:cond delay="10500"/>
                                </p:stCondLst>
                                <p:childTnLst>
                                  <p:par>
                                    <p:cTn id="63" presetID="31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65" dur="10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6" dur="10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7" dur="10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9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68" dur="100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69" fill="hold">
                          <p:stCondLst>
                            <p:cond delay="indefinite"/>
                          </p:stCondLst>
                          <p:childTnLst>
                            <p:par>
                              <p:cTn id="7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71" presetID="4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7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3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x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4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5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h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6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w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77" dur="500" tmFilter="0,0; .5, 1; 1, 1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8" fill="hold">
                                <p:stCondLst>
                                  <p:cond delay="1150"/>
                                </p:stCondLst>
                                <p:childTnLst>
                                  <p:par>
                                    <p:cTn id="79" presetID="26" presetClass="emph" presetSubtype="0" repeatCount="indefinite" fill="hold" grpId="1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0"/>
                                      </p:iterate>
                                      <p:childTnLst>
                                        <p:animEffect transition="out" filter="fade">
                                          <p:cBhvr>
                                            <p:cTn id="80" dur="500" tmFilter="0, 0; .2, .5; .8, .5; 1, 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81" dur="250" autoRev="1" fill="hold"/>
                                            <p:tgtEl>
                                              <p:spTgt spid="10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82" presetID="2" presetClass="entr" presetSubtype="2" fill="hold" grpId="0" nodeType="with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8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84" dur="8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5" dur="8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86" presetID="2" presetClass="entr" presetSubtype="2" fill="hold" grpId="0" nodeType="with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8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88" dur="8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9" dur="8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0" grpId="0"/>
          <p:bldP spid="10" grpId="1"/>
          <p:bldP spid="13" grpId="0"/>
          <p:bldP spid="16" grpId="0"/>
        </p:bldLst>
      </p:timing>
    </mc:Fallback>
  </mc:AlternateContent>
  <p:extLst>
    <p:ext uri="{E180D4A7-C9FB-4DFB-919C-405C955672EB}">
      <p14:showEvtLst xmlns:p14="http://schemas.microsoft.com/office/powerpoint/2010/main">
        <p14:playEvt time="0" objId="15"/>
      </p14:showEvtLst>
    </p:ext>
  </p:extLs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6225"/>
          <a:stretch/>
        </p:blipFill>
        <p:spPr>
          <a:xfrm>
            <a:off x="0" y="4189859"/>
            <a:ext cx="12192000" cy="2668141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6845" r="78333"/>
          <a:stretch/>
        </p:blipFill>
        <p:spPr>
          <a:xfrm>
            <a:off x="0" y="2419431"/>
            <a:ext cx="4688114" cy="4669176"/>
          </a:xfrm>
          <a:prstGeom prst="rect">
            <a:avLst/>
          </a:prstGeom>
        </p:spPr>
      </p:pic>
      <p:sp>
        <p:nvSpPr>
          <p:cNvPr id="4" name="Rounded Rectangular Callout 3"/>
          <p:cNvSpPr/>
          <p:nvPr/>
        </p:nvSpPr>
        <p:spPr>
          <a:xfrm>
            <a:off x="245095" y="144789"/>
            <a:ext cx="9153427" cy="2530763"/>
          </a:xfrm>
          <a:prstGeom prst="wedgeRoundRectCallout">
            <a:avLst>
              <a:gd name="adj1" fmla="val 33426"/>
              <a:gd name="adj2" fmla="val 63245"/>
              <a:gd name="adj3" fmla="val 16667"/>
            </a:avLst>
          </a:prstGeom>
          <a:ln w="28575">
            <a:solidFill>
              <a:srgbClr val="74AC40"/>
            </a:solidFill>
          </a:ln>
          <a:effectLst>
            <a:glow rad="139700">
              <a:schemeClr val="accent6">
                <a:satMod val="175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" name="MH_Others_2"/>
          <p:cNvSpPr txBox="1"/>
          <p:nvPr>
            <p:custDataLst>
              <p:tags r:id="rId1"/>
            </p:custDataLst>
          </p:nvPr>
        </p:nvSpPr>
        <p:spPr>
          <a:xfrm>
            <a:off x="514111" y="377267"/>
            <a:ext cx="8716419" cy="2031325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alt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方正粗谭黑简体" panose="02000000000000000000" pitchFamily="2" charset="-122"/>
                <a:cs typeface="Arial" panose="020B0604020202020204" pitchFamily="34" charset="0"/>
                <a:sym typeface="Arial" panose="020B0604020202020204" pitchFamily="34" charset="0"/>
              </a:rPr>
              <a:t>Bây giờ, các con hãy báo cáo kết quả tìm hiểu ở tiết trước của chúng ta nhé!</a:t>
            </a:r>
            <a:endParaRPr kumimoji="0" lang="zh-CN" altLang="en-US" sz="4400" b="0" i="0" u="none" strike="noStrike" kern="1200" cap="none" spc="0" normalizeH="0" baseline="0" noProof="0" dirty="0">
              <a:ln>
                <a:noFill/>
              </a:ln>
              <a:solidFill>
                <a:srgbClr val="70AD47">
                  <a:lumMod val="75000"/>
                </a:srgbClr>
              </a:solidFill>
              <a:effectLst/>
              <a:uLnTx/>
              <a:uFillTx/>
              <a:latin typeface="Arial" panose="020B0604020202020204" pitchFamily="34" charset="0"/>
              <a:ea typeface="方正粗谭黑简体" panose="02000000000000000000" pitchFamily="2" charset="-122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439266" y="1867661"/>
            <a:ext cx="6361019" cy="49903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48878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250"/>
                            </p:stCondLst>
                            <p:childTnLst>
                              <p:par>
                                <p:cTn id="1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250"/>
                            </p:stCondLst>
                            <p:childTnLst>
                              <p:par>
                                <p:cTn id="2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250" tmFilter="0,0; .5, 1; 1, 1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6225"/>
          <a:stretch/>
        </p:blipFill>
        <p:spPr>
          <a:xfrm>
            <a:off x="0" y="4189859"/>
            <a:ext cx="12192000" cy="2668141"/>
          </a:xfrm>
          <a:prstGeom prst="rect">
            <a:avLst/>
          </a:prstGeom>
        </p:spPr>
      </p:pic>
      <p:pic>
        <p:nvPicPr>
          <p:cNvPr id="29" name="图片 28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834" t="36608" r="53690" b="44822"/>
          <a:stretch/>
        </p:blipFill>
        <p:spPr>
          <a:xfrm>
            <a:off x="6759551" y="1597739"/>
            <a:ext cx="1277257" cy="1132115"/>
          </a:xfrm>
          <a:prstGeom prst="rect">
            <a:avLst/>
          </a:prstGeom>
        </p:spPr>
      </p:pic>
      <p:pic>
        <p:nvPicPr>
          <p:cNvPr id="1026" name="Picture 2" descr="https://img.loigiaihay.com/picture/2021/1025/giai-bang-trang-73-bai-19-sgk-tnxh-kntt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3102" y="439236"/>
            <a:ext cx="10526621" cy="50009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520432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图片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0" name="图片 2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6225"/>
          <a:stretch/>
        </p:blipFill>
        <p:spPr>
          <a:xfrm>
            <a:off x="0" y="4189859"/>
            <a:ext cx="12192000" cy="2668141"/>
          </a:xfrm>
          <a:prstGeom prst="rect">
            <a:avLst/>
          </a:prstGeom>
        </p:spPr>
      </p:pic>
      <p:grpSp>
        <p:nvGrpSpPr>
          <p:cNvPr id="68" name="Group 67"/>
          <p:cNvGrpSpPr/>
          <p:nvPr/>
        </p:nvGrpSpPr>
        <p:grpSpPr>
          <a:xfrm>
            <a:off x="928547" y="393876"/>
            <a:ext cx="292103" cy="5187394"/>
            <a:chOff x="1374772" y="1213680"/>
            <a:chExt cx="274322" cy="5187394"/>
          </a:xfrm>
        </p:grpSpPr>
        <p:sp>
          <p:nvSpPr>
            <p:cNvPr id="69" name="Pentagon 21"/>
            <p:cNvSpPr/>
            <p:nvPr/>
          </p:nvSpPr>
          <p:spPr>
            <a:xfrm rot="5400000">
              <a:off x="1103752" y="5857228"/>
              <a:ext cx="814866" cy="272825"/>
            </a:xfrm>
            <a:prstGeom prst="homePlate">
              <a:avLst>
                <a:gd name="adj" fmla="val 281623"/>
              </a:avLst>
            </a:prstGeom>
            <a:gradFill flip="none" rotWithShape="1">
              <a:gsLst>
                <a:gs pos="100000">
                  <a:srgbClr val="B88954"/>
                </a:gs>
                <a:gs pos="0">
                  <a:srgbClr val="E1C9AF"/>
                </a:gs>
              </a:gsLst>
              <a:lin ang="5400000" scaled="1"/>
              <a:tileRect/>
            </a:gradFill>
            <a:ln w="3175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70" name="Rectangle 5"/>
            <p:cNvSpPr/>
            <p:nvPr/>
          </p:nvSpPr>
          <p:spPr>
            <a:xfrm>
              <a:off x="1374774" y="2007666"/>
              <a:ext cx="273845" cy="3776859"/>
            </a:xfrm>
            <a:custGeom>
              <a:avLst/>
              <a:gdLst>
                <a:gd name="connsiteX0" fmla="*/ 0 w 272825"/>
                <a:gd name="connsiteY0" fmla="*/ 0 h 3776662"/>
                <a:gd name="connsiteX1" fmla="*/ 272825 w 272825"/>
                <a:gd name="connsiteY1" fmla="*/ 0 h 3776662"/>
                <a:gd name="connsiteX2" fmla="*/ 272825 w 272825"/>
                <a:gd name="connsiteY2" fmla="*/ 3776662 h 3776662"/>
                <a:gd name="connsiteX3" fmla="*/ 0 w 272825"/>
                <a:gd name="connsiteY3" fmla="*/ 3776662 h 3776662"/>
                <a:gd name="connsiteX4" fmla="*/ 0 w 272825"/>
                <a:gd name="connsiteY4" fmla="*/ 0 h 3776662"/>
                <a:gd name="connsiteX0" fmla="*/ 0 w 272825"/>
                <a:gd name="connsiteY0" fmla="*/ 0 h 3776662"/>
                <a:gd name="connsiteX1" fmla="*/ 272825 w 272825"/>
                <a:gd name="connsiteY1" fmla="*/ 0 h 3776662"/>
                <a:gd name="connsiteX2" fmla="*/ 272825 w 272825"/>
                <a:gd name="connsiteY2" fmla="*/ 3776662 h 3776662"/>
                <a:gd name="connsiteX3" fmla="*/ 0 w 272825"/>
                <a:gd name="connsiteY3" fmla="*/ 3776662 h 3776662"/>
                <a:gd name="connsiteX4" fmla="*/ 1 w 272825"/>
                <a:gd name="connsiteY4" fmla="*/ 3609974 h 3776662"/>
                <a:gd name="connsiteX5" fmla="*/ 0 w 272825"/>
                <a:gd name="connsiteY5" fmla="*/ 0 h 3776662"/>
                <a:gd name="connsiteX0" fmla="*/ 0 w 272825"/>
                <a:gd name="connsiteY0" fmla="*/ 0 h 3776662"/>
                <a:gd name="connsiteX1" fmla="*/ 272825 w 272825"/>
                <a:gd name="connsiteY1" fmla="*/ 0 h 3776662"/>
                <a:gd name="connsiteX2" fmla="*/ 272825 w 272825"/>
                <a:gd name="connsiteY2" fmla="*/ 3776662 h 3776662"/>
                <a:gd name="connsiteX3" fmla="*/ 57151 w 272825"/>
                <a:gd name="connsiteY3" fmla="*/ 3776661 h 3776662"/>
                <a:gd name="connsiteX4" fmla="*/ 0 w 272825"/>
                <a:gd name="connsiteY4" fmla="*/ 3776662 h 3776662"/>
                <a:gd name="connsiteX5" fmla="*/ 1 w 272825"/>
                <a:gd name="connsiteY5" fmla="*/ 3609974 h 3776662"/>
                <a:gd name="connsiteX6" fmla="*/ 0 w 272825"/>
                <a:gd name="connsiteY6" fmla="*/ 0 h 3776662"/>
                <a:gd name="connsiteX0" fmla="*/ 0 w 272825"/>
                <a:gd name="connsiteY0" fmla="*/ 0 h 3776662"/>
                <a:gd name="connsiteX1" fmla="*/ 272825 w 272825"/>
                <a:gd name="connsiteY1" fmla="*/ 0 h 3776662"/>
                <a:gd name="connsiteX2" fmla="*/ 272825 w 272825"/>
                <a:gd name="connsiteY2" fmla="*/ 3776662 h 3776662"/>
                <a:gd name="connsiteX3" fmla="*/ 166689 w 272825"/>
                <a:gd name="connsiteY3" fmla="*/ 3776661 h 3776662"/>
                <a:gd name="connsiteX4" fmla="*/ 57151 w 272825"/>
                <a:gd name="connsiteY4" fmla="*/ 3776661 h 3776662"/>
                <a:gd name="connsiteX5" fmla="*/ 0 w 272825"/>
                <a:gd name="connsiteY5" fmla="*/ 3776662 h 3776662"/>
                <a:gd name="connsiteX6" fmla="*/ 1 w 272825"/>
                <a:gd name="connsiteY6" fmla="*/ 3609974 h 3776662"/>
                <a:gd name="connsiteX7" fmla="*/ 0 w 272825"/>
                <a:gd name="connsiteY7" fmla="*/ 0 h 3776662"/>
                <a:gd name="connsiteX0" fmla="*/ 0 w 272825"/>
                <a:gd name="connsiteY0" fmla="*/ 0 h 3776662"/>
                <a:gd name="connsiteX1" fmla="*/ 272825 w 272825"/>
                <a:gd name="connsiteY1" fmla="*/ 0 h 3776662"/>
                <a:gd name="connsiteX2" fmla="*/ 272825 w 272825"/>
                <a:gd name="connsiteY2" fmla="*/ 3776662 h 3776662"/>
                <a:gd name="connsiteX3" fmla="*/ 166689 w 272825"/>
                <a:gd name="connsiteY3" fmla="*/ 3776661 h 3776662"/>
                <a:gd name="connsiteX4" fmla="*/ 107157 w 272825"/>
                <a:gd name="connsiteY4" fmla="*/ 3774280 h 3776662"/>
                <a:gd name="connsiteX5" fmla="*/ 57151 w 272825"/>
                <a:gd name="connsiteY5" fmla="*/ 3776661 h 3776662"/>
                <a:gd name="connsiteX6" fmla="*/ 0 w 272825"/>
                <a:gd name="connsiteY6" fmla="*/ 3776662 h 3776662"/>
                <a:gd name="connsiteX7" fmla="*/ 1 w 272825"/>
                <a:gd name="connsiteY7" fmla="*/ 3609974 h 3776662"/>
                <a:gd name="connsiteX8" fmla="*/ 0 w 272825"/>
                <a:gd name="connsiteY8" fmla="*/ 0 h 3776662"/>
                <a:gd name="connsiteX0" fmla="*/ 0 w 272825"/>
                <a:gd name="connsiteY0" fmla="*/ 0 h 3776662"/>
                <a:gd name="connsiteX1" fmla="*/ 272825 w 272825"/>
                <a:gd name="connsiteY1" fmla="*/ 0 h 3776662"/>
                <a:gd name="connsiteX2" fmla="*/ 272825 w 272825"/>
                <a:gd name="connsiteY2" fmla="*/ 3776662 h 3776662"/>
                <a:gd name="connsiteX3" fmla="*/ 221457 w 272825"/>
                <a:gd name="connsiteY3" fmla="*/ 3774280 h 3776662"/>
                <a:gd name="connsiteX4" fmla="*/ 166689 w 272825"/>
                <a:gd name="connsiteY4" fmla="*/ 3776661 h 3776662"/>
                <a:gd name="connsiteX5" fmla="*/ 107157 w 272825"/>
                <a:gd name="connsiteY5" fmla="*/ 3774280 h 3776662"/>
                <a:gd name="connsiteX6" fmla="*/ 57151 w 272825"/>
                <a:gd name="connsiteY6" fmla="*/ 3776661 h 3776662"/>
                <a:gd name="connsiteX7" fmla="*/ 0 w 272825"/>
                <a:gd name="connsiteY7" fmla="*/ 3776662 h 3776662"/>
                <a:gd name="connsiteX8" fmla="*/ 1 w 272825"/>
                <a:gd name="connsiteY8" fmla="*/ 3609974 h 3776662"/>
                <a:gd name="connsiteX9" fmla="*/ 0 w 272825"/>
                <a:gd name="connsiteY9" fmla="*/ 0 h 3776662"/>
                <a:gd name="connsiteX0" fmla="*/ 0 w 272825"/>
                <a:gd name="connsiteY0" fmla="*/ 0 h 3776662"/>
                <a:gd name="connsiteX1" fmla="*/ 272825 w 272825"/>
                <a:gd name="connsiteY1" fmla="*/ 0 h 3776662"/>
                <a:gd name="connsiteX2" fmla="*/ 272825 w 272825"/>
                <a:gd name="connsiteY2" fmla="*/ 3776662 h 3776662"/>
                <a:gd name="connsiteX3" fmla="*/ 252414 w 272825"/>
                <a:gd name="connsiteY3" fmla="*/ 3776661 h 3776662"/>
                <a:gd name="connsiteX4" fmla="*/ 221457 w 272825"/>
                <a:gd name="connsiteY4" fmla="*/ 3774280 h 3776662"/>
                <a:gd name="connsiteX5" fmla="*/ 166689 w 272825"/>
                <a:gd name="connsiteY5" fmla="*/ 3776661 h 3776662"/>
                <a:gd name="connsiteX6" fmla="*/ 107157 w 272825"/>
                <a:gd name="connsiteY6" fmla="*/ 3774280 h 3776662"/>
                <a:gd name="connsiteX7" fmla="*/ 57151 w 272825"/>
                <a:gd name="connsiteY7" fmla="*/ 3776661 h 3776662"/>
                <a:gd name="connsiteX8" fmla="*/ 0 w 272825"/>
                <a:gd name="connsiteY8" fmla="*/ 3776662 h 3776662"/>
                <a:gd name="connsiteX9" fmla="*/ 1 w 272825"/>
                <a:gd name="connsiteY9" fmla="*/ 3609974 h 3776662"/>
                <a:gd name="connsiteX10" fmla="*/ 0 w 272825"/>
                <a:gd name="connsiteY10" fmla="*/ 0 h 3776662"/>
                <a:gd name="connsiteX0" fmla="*/ 0 w 273845"/>
                <a:gd name="connsiteY0" fmla="*/ 0 h 3776662"/>
                <a:gd name="connsiteX1" fmla="*/ 272825 w 273845"/>
                <a:gd name="connsiteY1" fmla="*/ 0 h 3776662"/>
                <a:gd name="connsiteX2" fmla="*/ 273845 w 273845"/>
                <a:gd name="connsiteY2" fmla="*/ 3581399 h 3776662"/>
                <a:gd name="connsiteX3" fmla="*/ 272825 w 273845"/>
                <a:gd name="connsiteY3" fmla="*/ 3776662 h 3776662"/>
                <a:gd name="connsiteX4" fmla="*/ 252414 w 273845"/>
                <a:gd name="connsiteY4" fmla="*/ 3776661 h 3776662"/>
                <a:gd name="connsiteX5" fmla="*/ 221457 w 273845"/>
                <a:gd name="connsiteY5" fmla="*/ 3774280 h 3776662"/>
                <a:gd name="connsiteX6" fmla="*/ 166689 w 273845"/>
                <a:gd name="connsiteY6" fmla="*/ 3776661 h 3776662"/>
                <a:gd name="connsiteX7" fmla="*/ 107157 w 273845"/>
                <a:gd name="connsiteY7" fmla="*/ 3774280 h 3776662"/>
                <a:gd name="connsiteX8" fmla="*/ 57151 w 273845"/>
                <a:gd name="connsiteY8" fmla="*/ 3776661 h 3776662"/>
                <a:gd name="connsiteX9" fmla="*/ 0 w 273845"/>
                <a:gd name="connsiteY9" fmla="*/ 3776662 h 3776662"/>
                <a:gd name="connsiteX10" fmla="*/ 1 w 273845"/>
                <a:gd name="connsiteY10" fmla="*/ 3609974 h 3776662"/>
                <a:gd name="connsiteX11" fmla="*/ 0 w 273845"/>
                <a:gd name="connsiteY11" fmla="*/ 0 h 3776662"/>
                <a:gd name="connsiteX0" fmla="*/ 0 w 273845"/>
                <a:gd name="connsiteY0" fmla="*/ 0 h 3776662"/>
                <a:gd name="connsiteX1" fmla="*/ 272825 w 273845"/>
                <a:gd name="connsiteY1" fmla="*/ 0 h 3776662"/>
                <a:gd name="connsiteX2" fmla="*/ 273845 w 273845"/>
                <a:gd name="connsiteY2" fmla="*/ 3581399 h 3776662"/>
                <a:gd name="connsiteX3" fmla="*/ 252414 w 273845"/>
                <a:gd name="connsiteY3" fmla="*/ 3776661 h 3776662"/>
                <a:gd name="connsiteX4" fmla="*/ 221457 w 273845"/>
                <a:gd name="connsiteY4" fmla="*/ 3774280 h 3776662"/>
                <a:gd name="connsiteX5" fmla="*/ 166689 w 273845"/>
                <a:gd name="connsiteY5" fmla="*/ 3776661 h 3776662"/>
                <a:gd name="connsiteX6" fmla="*/ 107157 w 273845"/>
                <a:gd name="connsiteY6" fmla="*/ 3774280 h 3776662"/>
                <a:gd name="connsiteX7" fmla="*/ 57151 w 273845"/>
                <a:gd name="connsiteY7" fmla="*/ 3776661 h 3776662"/>
                <a:gd name="connsiteX8" fmla="*/ 0 w 273845"/>
                <a:gd name="connsiteY8" fmla="*/ 3776662 h 3776662"/>
                <a:gd name="connsiteX9" fmla="*/ 1 w 273845"/>
                <a:gd name="connsiteY9" fmla="*/ 3609974 h 3776662"/>
                <a:gd name="connsiteX10" fmla="*/ 0 w 273845"/>
                <a:gd name="connsiteY10" fmla="*/ 0 h 3776662"/>
                <a:gd name="connsiteX0" fmla="*/ 0 w 273845"/>
                <a:gd name="connsiteY0" fmla="*/ 0 h 3776661"/>
                <a:gd name="connsiteX1" fmla="*/ 272825 w 273845"/>
                <a:gd name="connsiteY1" fmla="*/ 0 h 3776661"/>
                <a:gd name="connsiteX2" fmla="*/ 273845 w 273845"/>
                <a:gd name="connsiteY2" fmla="*/ 3581399 h 3776661"/>
                <a:gd name="connsiteX3" fmla="*/ 252414 w 273845"/>
                <a:gd name="connsiteY3" fmla="*/ 3776661 h 3776661"/>
                <a:gd name="connsiteX4" fmla="*/ 221457 w 273845"/>
                <a:gd name="connsiteY4" fmla="*/ 3774280 h 3776661"/>
                <a:gd name="connsiteX5" fmla="*/ 166689 w 273845"/>
                <a:gd name="connsiteY5" fmla="*/ 3776661 h 3776661"/>
                <a:gd name="connsiteX6" fmla="*/ 107157 w 273845"/>
                <a:gd name="connsiteY6" fmla="*/ 3774280 h 3776661"/>
                <a:gd name="connsiteX7" fmla="*/ 57151 w 273845"/>
                <a:gd name="connsiteY7" fmla="*/ 3776661 h 3776661"/>
                <a:gd name="connsiteX8" fmla="*/ 1 w 273845"/>
                <a:gd name="connsiteY8" fmla="*/ 3609974 h 3776661"/>
                <a:gd name="connsiteX9" fmla="*/ 0 w 273845"/>
                <a:gd name="connsiteY9" fmla="*/ 0 h 3776661"/>
                <a:gd name="connsiteX0" fmla="*/ 0 w 273845"/>
                <a:gd name="connsiteY0" fmla="*/ 0 h 3776661"/>
                <a:gd name="connsiteX1" fmla="*/ 272825 w 273845"/>
                <a:gd name="connsiteY1" fmla="*/ 0 h 3776661"/>
                <a:gd name="connsiteX2" fmla="*/ 273845 w 273845"/>
                <a:gd name="connsiteY2" fmla="*/ 3581399 h 3776661"/>
                <a:gd name="connsiteX3" fmla="*/ 252414 w 273845"/>
                <a:gd name="connsiteY3" fmla="*/ 3776661 h 3776661"/>
                <a:gd name="connsiteX4" fmla="*/ 221457 w 273845"/>
                <a:gd name="connsiteY4" fmla="*/ 3774280 h 3776661"/>
                <a:gd name="connsiteX5" fmla="*/ 166689 w 273845"/>
                <a:gd name="connsiteY5" fmla="*/ 3776661 h 3776661"/>
                <a:gd name="connsiteX6" fmla="*/ 104776 w 273845"/>
                <a:gd name="connsiteY6" fmla="*/ 3664743 h 3776661"/>
                <a:gd name="connsiteX7" fmla="*/ 57151 w 273845"/>
                <a:gd name="connsiteY7" fmla="*/ 3776661 h 3776661"/>
                <a:gd name="connsiteX8" fmla="*/ 1 w 273845"/>
                <a:gd name="connsiteY8" fmla="*/ 3609974 h 3776661"/>
                <a:gd name="connsiteX9" fmla="*/ 0 w 273845"/>
                <a:gd name="connsiteY9" fmla="*/ 0 h 3776661"/>
                <a:gd name="connsiteX0" fmla="*/ 0 w 273845"/>
                <a:gd name="connsiteY0" fmla="*/ 0 h 3776661"/>
                <a:gd name="connsiteX1" fmla="*/ 272825 w 273845"/>
                <a:gd name="connsiteY1" fmla="*/ 0 h 3776661"/>
                <a:gd name="connsiteX2" fmla="*/ 273845 w 273845"/>
                <a:gd name="connsiteY2" fmla="*/ 3581399 h 3776661"/>
                <a:gd name="connsiteX3" fmla="*/ 252414 w 273845"/>
                <a:gd name="connsiteY3" fmla="*/ 3776661 h 3776661"/>
                <a:gd name="connsiteX4" fmla="*/ 221457 w 273845"/>
                <a:gd name="connsiteY4" fmla="*/ 3774280 h 3776661"/>
                <a:gd name="connsiteX5" fmla="*/ 166689 w 273845"/>
                <a:gd name="connsiteY5" fmla="*/ 3776661 h 3776661"/>
                <a:gd name="connsiteX6" fmla="*/ 104776 w 273845"/>
                <a:gd name="connsiteY6" fmla="*/ 3664743 h 3776661"/>
                <a:gd name="connsiteX7" fmla="*/ 57151 w 273845"/>
                <a:gd name="connsiteY7" fmla="*/ 3750467 h 3776661"/>
                <a:gd name="connsiteX8" fmla="*/ 1 w 273845"/>
                <a:gd name="connsiteY8" fmla="*/ 3609974 h 3776661"/>
                <a:gd name="connsiteX9" fmla="*/ 0 w 273845"/>
                <a:gd name="connsiteY9" fmla="*/ 0 h 3776661"/>
                <a:gd name="connsiteX0" fmla="*/ 0 w 273845"/>
                <a:gd name="connsiteY0" fmla="*/ 0 h 3776661"/>
                <a:gd name="connsiteX1" fmla="*/ 272825 w 273845"/>
                <a:gd name="connsiteY1" fmla="*/ 0 h 3776661"/>
                <a:gd name="connsiteX2" fmla="*/ 273845 w 273845"/>
                <a:gd name="connsiteY2" fmla="*/ 3581399 h 3776661"/>
                <a:gd name="connsiteX3" fmla="*/ 252414 w 273845"/>
                <a:gd name="connsiteY3" fmla="*/ 3776661 h 3776661"/>
                <a:gd name="connsiteX4" fmla="*/ 228601 w 273845"/>
                <a:gd name="connsiteY4" fmla="*/ 3629023 h 3776661"/>
                <a:gd name="connsiteX5" fmla="*/ 166689 w 273845"/>
                <a:gd name="connsiteY5" fmla="*/ 3776661 h 3776661"/>
                <a:gd name="connsiteX6" fmla="*/ 104776 w 273845"/>
                <a:gd name="connsiteY6" fmla="*/ 3664743 h 3776661"/>
                <a:gd name="connsiteX7" fmla="*/ 57151 w 273845"/>
                <a:gd name="connsiteY7" fmla="*/ 3750467 h 3776661"/>
                <a:gd name="connsiteX8" fmla="*/ 1 w 273845"/>
                <a:gd name="connsiteY8" fmla="*/ 3609974 h 3776661"/>
                <a:gd name="connsiteX9" fmla="*/ 0 w 273845"/>
                <a:gd name="connsiteY9" fmla="*/ 0 h 3776661"/>
                <a:gd name="connsiteX0" fmla="*/ 0 w 273845"/>
                <a:gd name="connsiteY0" fmla="*/ 0 h 3776661"/>
                <a:gd name="connsiteX1" fmla="*/ 272825 w 273845"/>
                <a:gd name="connsiteY1" fmla="*/ 0 h 3776661"/>
                <a:gd name="connsiteX2" fmla="*/ 273845 w 273845"/>
                <a:gd name="connsiteY2" fmla="*/ 3581399 h 3776661"/>
                <a:gd name="connsiteX3" fmla="*/ 250032 w 273845"/>
                <a:gd name="connsiteY3" fmla="*/ 3695699 h 3776661"/>
                <a:gd name="connsiteX4" fmla="*/ 228601 w 273845"/>
                <a:gd name="connsiteY4" fmla="*/ 3629023 h 3776661"/>
                <a:gd name="connsiteX5" fmla="*/ 166689 w 273845"/>
                <a:gd name="connsiteY5" fmla="*/ 3776661 h 3776661"/>
                <a:gd name="connsiteX6" fmla="*/ 104776 w 273845"/>
                <a:gd name="connsiteY6" fmla="*/ 3664743 h 3776661"/>
                <a:gd name="connsiteX7" fmla="*/ 57151 w 273845"/>
                <a:gd name="connsiteY7" fmla="*/ 3750467 h 3776661"/>
                <a:gd name="connsiteX8" fmla="*/ 1 w 273845"/>
                <a:gd name="connsiteY8" fmla="*/ 3609974 h 3776661"/>
                <a:gd name="connsiteX9" fmla="*/ 0 w 273845"/>
                <a:gd name="connsiteY9" fmla="*/ 0 h 3776661"/>
                <a:gd name="connsiteX0" fmla="*/ 0 w 273845"/>
                <a:gd name="connsiteY0" fmla="*/ 0 h 3776661"/>
                <a:gd name="connsiteX1" fmla="*/ 272825 w 273845"/>
                <a:gd name="connsiteY1" fmla="*/ 0 h 3776661"/>
                <a:gd name="connsiteX2" fmla="*/ 273845 w 273845"/>
                <a:gd name="connsiteY2" fmla="*/ 3581399 h 3776661"/>
                <a:gd name="connsiteX3" fmla="*/ 247651 w 273845"/>
                <a:gd name="connsiteY3" fmla="*/ 3702843 h 3776661"/>
                <a:gd name="connsiteX4" fmla="*/ 228601 w 273845"/>
                <a:gd name="connsiteY4" fmla="*/ 3629023 h 3776661"/>
                <a:gd name="connsiteX5" fmla="*/ 166689 w 273845"/>
                <a:gd name="connsiteY5" fmla="*/ 3776661 h 3776661"/>
                <a:gd name="connsiteX6" fmla="*/ 104776 w 273845"/>
                <a:gd name="connsiteY6" fmla="*/ 3664743 h 3776661"/>
                <a:gd name="connsiteX7" fmla="*/ 57151 w 273845"/>
                <a:gd name="connsiteY7" fmla="*/ 3750467 h 3776661"/>
                <a:gd name="connsiteX8" fmla="*/ 1 w 273845"/>
                <a:gd name="connsiteY8" fmla="*/ 3609974 h 3776661"/>
                <a:gd name="connsiteX9" fmla="*/ 0 w 273845"/>
                <a:gd name="connsiteY9" fmla="*/ 0 h 3776661"/>
                <a:gd name="connsiteX0" fmla="*/ 0 w 273845"/>
                <a:gd name="connsiteY0" fmla="*/ 0 h 3776661"/>
                <a:gd name="connsiteX1" fmla="*/ 272825 w 273845"/>
                <a:gd name="connsiteY1" fmla="*/ 0 h 3776661"/>
                <a:gd name="connsiteX2" fmla="*/ 273845 w 273845"/>
                <a:gd name="connsiteY2" fmla="*/ 3581399 h 3776661"/>
                <a:gd name="connsiteX3" fmla="*/ 247651 w 273845"/>
                <a:gd name="connsiteY3" fmla="*/ 3702843 h 3776661"/>
                <a:gd name="connsiteX4" fmla="*/ 228601 w 273845"/>
                <a:gd name="connsiteY4" fmla="*/ 3629023 h 3776661"/>
                <a:gd name="connsiteX5" fmla="*/ 166689 w 273845"/>
                <a:gd name="connsiteY5" fmla="*/ 3776661 h 3776661"/>
                <a:gd name="connsiteX6" fmla="*/ 104776 w 273845"/>
                <a:gd name="connsiteY6" fmla="*/ 3664743 h 3776661"/>
                <a:gd name="connsiteX7" fmla="*/ 57151 w 273845"/>
                <a:gd name="connsiteY7" fmla="*/ 3750467 h 3776661"/>
                <a:gd name="connsiteX8" fmla="*/ 1 w 273845"/>
                <a:gd name="connsiteY8" fmla="*/ 3609974 h 3776661"/>
                <a:gd name="connsiteX9" fmla="*/ 0 w 273845"/>
                <a:gd name="connsiteY9" fmla="*/ 0 h 3776661"/>
                <a:gd name="connsiteX0" fmla="*/ 0 w 273845"/>
                <a:gd name="connsiteY0" fmla="*/ 0 h 3776661"/>
                <a:gd name="connsiteX1" fmla="*/ 272825 w 273845"/>
                <a:gd name="connsiteY1" fmla="*/ 0 h 3776661"/>
                <a:gd name="connsiteX2" fmla="*/ 273845 w 273845"/>
                <a:gd name="connsiteY2" fmla="*/ 3581399 h 3776661"/>
                <a:gd name="connsiteX3" fmla="*/ 247651 w 273845"/>
                <a:gd name="connsiteY3" fmla="*/ 3702843 h 3776661"/>
                <a:gd name="connsiteX4" fmla="*/ 228601 w 273845"/>
                <a:gd name="connsiteY4" fmla="*/ 3629023 h 3776661"/>
                <a:gd name="connsiteX5" fmla="*/ 166689 w 273845"/>
                <a:gd name="connsiteY5" fmla="*/ 3776661 h 3776661"/>
                <a:gd name="connsiteX6" fmla="*/ 104776 w 273845"/>
                <a:gd name="connsiteY6" fmla="*/ 3664743 h 3776661"/>
                <a:gd name="connsiteX7" fmla="*/ 57151 w 273845"/>
                <a:gd name="connsiteY7" fmla="*/ 3750467 h 3776661"/>
                <a:gd name="connsiteX8" fmla="*/ 1 w 273845"/>
                <a:gd name="connsiteY8" fmla="*/ 3609974 h 3776661"/>
                <a:gd name="connsiteX9" fmla="*/ 0 w 273845"/>
                <a:gd name="connsiteY9" fmla="*/ 0 h 3776661"/>
                <a:gd name="connsiteX0" fmla="*/ 0 w 273845"/>
                <a:gd name="connsiteY0" fmla="*/ 0 h 3776661"/>
                <a:gd name="connsiteX1" fmla="*/ 272825 w 273845"/>
                <a:gd name="connsiteY1" fmla="*/ 0 h 3776661"/>
                <a:gd name="connsiteX2" fmla="*/ 273845 w 273845"/>
                <a:gd name="connsiteY2" fmla="*/ 3581399 h 3776661"/>
                <a:gd name="connsiteX3" fmla="*/ 247651 w 273845"/>
                <a:gd name="connsiteY3" fmla="*/ 3702843 h 3776661"/>
                <a:gd name="connsiteX4" fmla="*/ 228601 w 273845"/>
                <a:gd name="connsiteY4" fmla="*/ 3629023 h 3776661"/>
                <a:gd name="connsiteX5" fmla="*/ 166689 w 273845"/>
                <a:gd name="connsiteY5" fmla="*/ 3776661 h 3776661"/>
                <a:gd name="connsiteX6" fmla="*/ 104776 w 273845"/>
                <a:gd name="connsiteY6" fmla="*/ 3664743 h 3776661"/>
                <a:gd name="connsiteX7" fmla="*/ 57151 w 273845"/>
                <a:gd name="connsiteY7" fmla="*/ 3750467 h 3776661"/>
                <a:gd name="connsiteX8" fmla="*/ 1 w 273845"/>
                <a:gd name="connsiteY8" fmla="*/ 3609974 h 3776661"/>
                <a:gd name="connsiteX9" fmla="*/ 0 w 273845"/>
                <a:gd name="connsiteY9" fmla="*/ 0 h 3776661"/>
                <a:gd name="connsiteX0" fmla="*/ 0 w 273845"/>
                <a:gd name="connsiteY0" fmla="*/ 0 h 3776661"/>
                <a:gd name="connsiteX1" fmla="*/ 272825 w 273845"/>
                <a:gd name="connsiteY1" fmla="*/ 0 h 3776661"/>
                <a:gd name="connsiteX2" fmla="*/ 273845 w 273845"/>
                <a:gd name="connsiteY2" fmla="*/ 3581399 h 3776661"/>
                <a:gd name="connsiteX3" fmla="*/ 247651 w 273845"/>
                <a:gd name="connsiteY3" fmla="*/ 3702843 h 3776661"/>
                <a:gd name="connsiteX4" fmla="*/ 228601 w 273845"/>
                <a:gd name="connsiteY4" fmla="*/ 3629023 h 3776661"/>
                <a:gd name="connsiteX5" fmla="*/ 166689 w 273845"/>
                <a:gd name="connsiteY5" fmla="*/ 3776661 h 3776661"/>
                <a:gd name="connsiteX6" fmla="*/ 104776 w 273845"/>
                <a:gd name="connsiteY6" fmla="*/ 3664743 h 3776661"/>
                <a:gd name="connsiteX7" fmla="*/ 57151 w 273845"/>
                <a:gd name="connsiteY7" fmla="*/ 3750467 h 3776661"/>
                <a:gd name="connsiteX8" fmla="*/ 1 w 273845"/>
                <a:gd name="connsiteY8" fmla="*/ 3609974 h 3776661"/>
                <a:gd name="connsiteX9" fmla="*/ 0 w 273845"/>
                <a:gd name="connsiteY9" fmla="*/ 0 h 3776661"/>
                <a:gd name="connsiteX0" fmla="*/ 0 w 273845"/>
                <a:gd name="connsiteY0" fmla="*/ 0 h 3776661"/>
                <a:gd name="connsiteX1" fmla="*/ 272825 w 273845"/>
                <a:gd name="connsiteY1" fmla="*/ 0 h 3776661"/>
                <a:gd name="connsiteX2" fmla="*/ 273845 w 273845"/>
                <a:gd name="connsiteY2" fmla="*/ 3581399 h 3776661"/>
                <a:gd name="connsiteX3" fmla="*/ 247651 w 273845"/>
                <a:gd name="connsiteY3" fmla="*/ 3702843 h 3776661"/>
                <a:gd name="connsiteX4" fmla="*/ 228601 w 273845"/>
                <a:gd name="connsiteY4" fmla="*/ 3629023 h 3776661"/>
                <a:gd name="connsiteX5" fmla="*/ 166689 w 273845"/>
                <a:gd name="connsiteY5" fmla="*/ 3776661 h 3776661"/>
                <a:gd name="connsiteX6" fmla="*/ 104776 w 273845"/>
                <a:gd name="connsiteY6" fmla="*/ 3664743 h 3776661"/>
                <a:gd name="connsiteX7" fmla="*/ 57151 w 273845"/>
                <a:gd name="connsiteY7" fmla="*/ 3750467 h 3776661"/>
                <a:gd name="connsiteX8" fmla="*/ 1 w 273845"/>
                <a:gd name="connsiteY8" fmla="*/ 3609974 h 3776661"/>
                <a:gd name="connsiteX9" fmla="*/ 0 w 273845"/>
                <a:gd name="connsiteY9" fmla="*/ 0 h 3776661"/>
                <a:gd name="connsiteX0" fmla="*/ 0 w 273845"/>
                <a:gd name="connsiteY0" fmla="*/ 0 h 3776887"/>
                <a:gd name="connsiteX1" fmla="*/ 272825 w 273845"/>
                <a:gd name="connsiteY1" fmla="*/ 0 h 3776887"/>
                <a:gd name="connsiteX2" fmla="*/ 273845 w 273845"/>
                <a:gd name="connsiteY2" fmla="*/ 3581399 h 3776887"/>
                <a:gd name="connsiteX3" fmla="*/ 247651 w 273845"/>
                <a:gd name="connsiteY3" fmla="*/ 3702843 h 3776887"/>
                <a:gd name="connsiteX4" fmla="*/ 228601 w 273845"/>
                <a:gd name="connsiteY4" fmla="*/ 3629023 h 3776887"/>
                <a:gd name="connsiteX5" fmla="*/ 166689 w 273845"/>
                <a:gd name="connsiteY5" fmla="*/ 3776661 h 3776887"/>
                <a:gd name="connsiteX6" fmla="*/ 104776 w 273845"/>
                <a:gd name="connsiteY6" fmla="*/ 3664743 h 3776887"/>
                <a:gd name="connsiteX7" fmla="*/ 57151 w 273845"/>
                <a:gd name="connsiteY7" fmla="*/ 3750467 h 3776887"/>
                <a:gd name="connsiteX8" fmla="*/ 1 w 273845"/>
                <a:gd name="connsiteY8" fmla="*/ 3609974 h 3776887"/>
                <a:gd name="connsiteX9" fmla="*/ 0 w 273845"/>
                <a:gd name="connsiteY9" fmla="*/ 0 h 3776887"/>
                <a:gd name="connsiteX0" fmla="*/ 0 w 273845"/>
                <a:gd name="connsiteY0" fmla="*/ 0 h 3776887"/>
                <a:gd name="connsiteX1" fmla="*/ 272825 w 273845"/>
                <a:gd name="connsiteY1" fmla="*/ 0 h 3776887"/>
                <a:gd name="connsiteX2" fmla="*/ 273845 w 273845"/>
                <a:gd name="connsiteY2" fmla="*/ 3581399 h 3776887"/>
                <a:gd name="connsiteX3" fmla="*/ 247651 w 273845"/>
                <a:gd name="connsiteY3" fmla="*/ 3702843 h 3776887"/>
                <a:gd name="connsiteX4" fmla="*/ 228601 w 273845"/>
                <a:gd name="connsiteY4" fmla="*/ 3629023 h 3776887"/>
                <a:gd name="connsiteX5" fmla="*/ 166689 w 273845"/>
                <a:gd name="connsiteY5" fmla="*/ 3776661 h 3776887"/>
                <a:gd name="connsiteX6" fmla="*/ 104776 w 273845"/>
                <a:gd name="connsiteY6" fmla="*/ 3664743 h 3776887"/>
                <a:gd name="connsiteX7" fmla="*/ 57151 w 273845"/>
                <a:gd name="connsiteY7" fmla="*/ 3750467 h 3776887"/>
                <a:gd name="connsiteX8" fmla="*/ 1 w 273845"/>
                <a:gd name="connsiteY8" fmla="*/ 3609974 h 3776887"/>
                <a:gd name="connsiteX9" fmla="*/ 0 w 273845"/>
                <a:gd name="connsiteY9" fmla="*/ 0 h 3776887"/>
                <a:gd name="connsiteX0" fmla="*/ 0 w 273845"/>
                <a:gd name="connsiteY0" fmla="*/ 0 h 3776887"/>
                <a:gd name="connsiteX1" fmla="*/ 272825 w 273845"/>
                <a:gd name="connsiteY1" fmla="*/ 0 h 3776887"/>
                <a:gd name="connsiteX2" fmla="*/ 273845 w 273845"/>
                <a:gd name="connsiteY2" fmla="*/ 3581399 h 3776887"/>
                <a:gd name="connsiteX3" fmla="*/ 247651 w 273845"/>
                <a:gd name="connsiteY3" fmla="*/ 3702843 h 3776887"/>
                <a:gd name="connsiteX4" fmla="*/ 228601 w 273845"/>
                <a:gd name="connsiteY4" fmla="*/ 3629023 h 3776887"/>
                <a:gd name="connsiteX5" fmla="*/ 166689 w 273845"/>
                <a:gd name="connsiteY5" fmla="*/ 3776661 h 3776887"/>
                <a:gd name="connsiteX6" fmla="*/ 104776 w 273845"/>
                <a:gd name="connsiteY6" fmla="*/ 3664743 h 3776887"/>
                <a:gd name="connsiteX7" fmla="*/ 57151 w 273845"/>
                <a:gd name="connsiteY7" fmla="*/ 3750467 h 3776887"/>
                <a:gd name="connsiteX8" fmla="*/ 1 w 273845"/>
                <a:gd name="connsiteY8" fmla="*/ 3609974 h 3776887"/>
                <a:gd name="connsiteX9" fmla="*/ 0 w 273845"/>
                <a:gd name="connsiteY9" fmla="*/ 0 h 3776887"/>
                <a:gd name="connsiteX0" fmla="*/ 0 w 273845"/>
                <a:gd name="connsiteY0" fmla="*/ 0 h 3776859"/>
                <a:gd name="connsiteX1" fmla="*/ 272825 w 273845"/>
                <a:gd name="connsiteY1" fmla="*/ 0 h 3776859"/>
                <a:gd name="connsiteX2" fmla="*/ 273845 w 273845"/>
                <a:gd name="connsiteY2" fmla="*/ 3581399 h 3776859"/>
                <a:gd name="connsiteX3" fmla="*/ 247651 w 273845"/>
                <a:gd name="connsiteY3" fmla="*/ 3702843 h 3776859"/>
                <a:gd name="connsiteX4" fmla="*/ 223839 w 273845"/>
                <a:gd name="connsiteY4" fmla="*/ 3631404 h 3776859"/>
                <a:gd name="connsiteX5" fmla="*/ 166689 w 273845"/>
                <a:gd name="connsiteY5" fmla="*/ 3776661 h 3776859"/>
                <a:gd name="connsiteX6" fmla="*/ 104776 w 273845"/>
                <a:gd name="connsiteY6" fmla="*/ 3664743 h 3776859"/>
                <a:gd name="connsiteX7" fmla="*/ 57151 w 273845"/>
                <a:gd name="connsiteY7" fmla="*/ 3750467 h 3776859"/>
                <a:gd name="connsiteX8" fmla="*/ 1 w 273845"/>
                <a:gd name="connsiteY8" fmla="*/ 3609974 h 3776859"/>
                <a:gd name="connsiteX9" fmla="*/ 0 w 273845"/>
                <a:gd name="connsiteY9" fmla="*/ 0 h 3776859"/>
                <a:gd name="connsiteX0" fmla="*/ 0 w 273845"/>
                <a:gd name="connsiteY0" fmla="*/ 0 h 3776859"/>
                <a:gd name="connsiteX1" fmla="*/ 272825 w 273845"/>
                <a:gd name="connsiteY1" fmla="*/ 0 h 3776859"/>
                <a:gd name="connsiteX2" fmla="*/ 273845 w 273845"/>
                <a:gd name="connsiteY2" fmla="*/ 3581399 h 3776859"/>
                <a:gd name="connsiteX3" fmla="*/ 247651 w 273845"/>
                <a:gd name="connsiteY3" fmla="*/ 3702843 h 3776859"/>
                <a:gd name="connsiteX4" fmla="*/ 223839 w 273845"/>
                <a:gd name="connsiteY4" fmla="*/ 3631404 h 3776859"/>
                <a:gd name="connsiteX5" fmla="*/ 166689 w 273845"/>
                <a:gd name="connsiteY5" fmla="*/ 3776661 h 3776859"/>
                <a:gd name="connsiteX6" fmla="*/ 104776 w 273845"/>
                <a:gd name="connsiteY6" fmla="*/ 3664743 h 3776859"/>
                <a:gd name="connsiteX7" fmla="*/ 57151 w 273845"/>
                <a:gd name="connsiteY7" fmla="*/ 3750467 h 3776859"/>
                <a:gd name="connsiteX8" fmla="*/ 1 w 273845"/>
                <a:gd name="connsiteY8" fmla="*/ 3609974 h 3776859"/>
                <a:gd name="connsiteX9" fmla="*/ 0 w 273845"/>
                <a:gd name="connsiteY9" fmla="*/ 0 h 3776859"/>
                <a:gd name="connsiteX0" fmla="*/ 0 w 273894"/>
                <a:gd name="connsiteY0" fmla="*/ 0 h 3776859"/>
                <a:gd name="connsiteX1" fmla="*/ 272825 w 273894"/>
                <a:gd name="connsiteY1" fmla="*/ 0 h 3776859"/>
                <a:gd name="connsiteX2" fmla="*/ 273845 w 273894"/>
                <a:gd name="connsiteY2" fmla="*/ 3581399 h 3776859"/>
                <a:gd name="connsiteX3" fmla="*/ 247651 w 273894"/>
                <a:gd name="connsiteY3" fmla="*/ 3702843 h 3776859"/>
                <a:gd name="connsiteX4" fmla="*/ 223839 w 273894"/>
                <a:gd name="connsiteY4" fmla="*/ 3631404 h 3776859"/>
                <a:gd name="connsiteX5" fmla="*/ 166689 w 273894"/>
                <a:gd name="connsiteY5" fmla="*/ 3776661 h 3776859"/>
                <a:gd name="connsiteX6" fmla="*/ 104776 w 273894"/>
                <a:gd name="connsiteY6" fmla="*/ 3664743 h 3776859"/>
                <a:gd name="connsiteX7" fmla="*/ 57151 w 273894"/>
                <a:gd name="connsiteY7" fmla="*/ 3750467 h 3776859"/>
                <a:gd name="connsiteX8" fmla="*/ 1 w 273894"/>
                <a:gd name="connsiteY8" fmla="*/ 3609974 h 3776859"/>
                <a:gd name="connsiteX9" fmla="*/ 0 w 273894"/>
                <a:gd name="connsiteY9" fmla="*/ 0 h 3776859"/>
                <a:gd name="connsiteX0" fmla="*/ 0 w 273894"/>
                <a:gd name="connsiteY0" fmla="*/ 0 h 3776859"/>
                <a:gd name="connsiteX1" fmla="*/ 272825 w 273894"/>
                <a:gd name="connsiteY1" fmla="*/ 0 h 3776859"/>
                <a:gd name="connsiteX2" fmla="*/ 273845 w 273894"/>
                <a:gd name="connsiteY2" fmla="*/ 3581399 h 3776859"/>
                <a:gd name="connsiteX3" fmla="*/ 247651 w 273894"/>
                <a:gd name="connsiteY3" fmla="*/ 3702843 h 3776859"/>
                <a:gd name="connsiteX4" fmla="*/ 223839 w 273894"/>
                <a:gd name="connsiteY4" fmla="*/ 3631404 h 3776859"/>
                <a:gd name="connsiteX5" fmla="*/ 166689 w 273894"/>
                <a:gd name="connsiteY5" fmla="*/ 3776661 h 3776859"/>
                <a:gd name="connsiteX6" fmla="*/ 104776 w 273894"/>
                <a:gd name="connsiteY6" fmla="*/ 3664743 h 3776859"/>
                <a:gd name="connsiteX7" fmla="*/ 57151 w 273894"/>
                <a:gd name="connsiteY7" fmla="*/ 3750467 h 3776859"/>
                <a:gd name="connsiteX8" fmla="*/ 1 w 273894"/>
                <a:gd name="connsiteY8" fmla="*/ 3609974 h 3776859"/>
                <a:gd name="connsiteX9" fmla="*/ 0 w 273894"/>
                <a:gd name="connsiteY9" fmla="*/ 0 h 3776859"/>
                <a:gd name="connsiteX0" fmla="*/ 0 w 273845"/>
                <a:gd name="connsiteY0" fmla="*/ 0 h 3776859"/>
                <a:gd name="connsiteX1" fmla="*/ 272825 w 273845"/>
                <a:gd name="connsiteY1" fmla="*/ 0 h 3776859"/>
                <a:gd name="connsiteX2" fmla="*/ 273845 w 273845"/>
                <a:gd name="connsiteY2" fmla="*/ 3581399 h 3776859"/>
                <a:gd name="connsiteX3" fmla="*/ 247651 w 273845"/>
                <a:gd name="connsiteY3" fmla="*/ 3702843 h 3776859"/>
                <a:gd name="connsiteX4" fmla="*/ 223839 w 273845"/>
                <a:gd name="connsiteY4" fmla="*/ 3631404 h 3776859"/>
                <a:gd name="connsiteX5" fmla="*/ 166689 w 273845"/>
                <a:gd name="connsiteY5" fmla="*/ 3776661 h 3776859"/>
                <a:gd name="connsiteX6" fmla="*/ 104776 w 273845"/>
                <a:gd name="connsiteY6" fmla="*/ 3664743 h 3776859"/>
                <a:gd name="connsiteX7" fmla="*/ 57151 w 273845"/>
                <a:gd name="connsiteY7" fmla="*/ 3750467 h 3776859"/>
                <a:gd name="connsiteX8" fmla="*/ 1 w 273845"/>
                <a:gd name="connsiteY8" fmla="*/ 3609974 h 3776859"/>
                <a:gd name="connsiteX9" fmla="*/ 0 w 273845"/>
                <a:gd name="connsiteY9" fmla="*/ 0 h 3776859"/>
                <a:gd name="connsiteX0" fmla="*/ 0 w 273845"/>
                <a:gd name="connsiteY0" fmla="*/ 0 h 3776859"/>
                <a:gd name="connsiteX1" fmla="*/ 272825 w 273845"/>
                <a:gd name="connsiteY1" fmla="*/ 0 h 3776859"/>
                <a:gd name="connsiteX2" fmla="*/ 273845 w 273845"/>
                <a:gd name="connsiteY2" fmla="*/ 3581399 h 3776859"/>
                <a:gd name="connsiteX3" fmla="*/ 252414 w 273845"/>
                <a:gd name="connsiteY3" fmla="*/ 3702843 h 3776859"/>
                <a:gd name="connsiteX4" fmla="*/ 223839 w 273845"/>
                <a:gd name="connsiteY4" fmla="*/ 3631404 h 3776859"/>
                <a:gd name="connsiteX5" fmla="*/ 166689 w 273845"/>
                <a:gd name="connsiteY5" fmla="*/ 3776661 h 3776859"/>
                <a:gd name="connsiteX6" fmla="*/ 104776 w 273845"/>
                <a:gd name="connsiteY6" fmla="*/ 3664743 h 3776859"/>
                <a:gd name="connsiteX7" fmla="*/ 57151 w 273845"/>
                <a:gd name="connsiteY7" fmla="*/ 3750467 h 3776859"/>
                <a:gd name="connsiteX8" fmla="*/ 1 w 273845"/>
                <a:gd name="connsiteY8" fmla="*/ 3609974 h 3776859"/>
                <a:gd name="connsiteX9" fmla="*/ 0 w 273845"/>
                <a:gd name="connsiteY9" fmla="*/ 0 h 3776859"/>
                <a:gd name="connsiteX0" fmla="*/ 0 w 273845"/>
                <a:gd name="connsiteY0" fmla="*/ 0 h 3776859"/>
                <a:gd name="connsiteX1" fmla="*/ 272825 w 273845"/>
                <a:gd name="connsiteY1" fmla="*/ 0 h 3776859"/>
                <a:gd name="connsiteX2" fmla="*/ 273845 w 273845"/>
                <a:gd name="connsiteY2" fmla="*/ 3581399 h 3776859"/>
                <a:gd name="connsiteX3" fmla="*/ 252414 w 273845"/>
                <a:gd name="connsiteY3" fmla="*/ 3702843 h 3776859"/>
                <a:gd name="connsiteX4" fmla="*/ 223839 w 273845"/>
                <a:gd name="connsiteY4" fmla="*/ 3631404 h 3776859"/>
                <a:gd name="connsiteX5" fmla="*/ 166689 w 273845"/>
                <a:gd name="connsiteY5" fmla="*/ 3776661 h 3776859"/>
                <a:gd name="connsiteX6" fmla="*/ 104776 w 273845"/>
                <a:gd name="connsiteY6" fmla="*/ 3664743 h 3776859"/>
                <a:gd name="connsiteX7" fmla="*/ 57151 w 273845"/>
                <a:gd name="connsiteY7" fmla="*/ 3750467 h 3776859"/>
                <a:gd name="connsiteX8" fmla="*/ 1 w 273845"/>
                <a:gd name="connsiteY8" fmla="*/ 3609974 h 3776859"/>
                <a:gd name="connsiteX9" fmla="*/ 0 w 273845"/>
                <a:gd name="connsiteY9" fmla="*/ 0 h 3776859"/>
                <a:gd name="connsiteX0" fmla="*/ 0 w 273845"/>
                <a:gd name="connsiteY0" fmla="*/ 0 h 3776859"/>
                <a:gd name="connsiteX1" fmla="*/ 272825 w 273845"/>
                <a:gd name="connsiteY1" fmla="*/ 0 h 3776859"/>
                <a:gd name="connsiteX2" fmla="*/ 273845 w 273845"/>
                <a:gd name="connsiteY2" fmla="*/ 3581399 h 3776859"/>
                <a:gd name="connsiteX3" fmla="*/ 245270 w 273845"/>
                <a:gd name="connsiteY3" fmla="*/ 3702843 h 3776859"/>
                <a:gd name="connsiteX4" fmla="*/ 223839 w 273845"/>
                <a:gd name="connsiteY4" fmla="*/ 3631404 h 3776859"/>
                <a:gd name="connsiteX5" fmla="*/ 166689 w 273845"/>
                <a:gd name="connsiteY5" fmla="*/ 3776661 h 3776859"/>
                <a:gd name="connsiteX6" fmla="*/ 104776 w 273845"/>
                <a:gd name="connsiteY6" fmla="*/ 3664743 h 3776859"/>
                <a:gd name="connsiteX7" fmla="*/ 57151 w 273845"/>
                <a:gd name="connsiteY7" fmla="*/ 3750467 h 3776859"/>
                <a:gd name="connsiteX8" fmla="*/ 1 w 273845"/>
                <a:gd name="connsiteY8" fmla="*/ 3609974 h 3776859"/>
                <a:gd name="connsiteX9" fmla="*/ 0 w 273845"/>
                <a:gd name="connsiteY9" fmla="*/ 0 h 3776859"/>
                <a:gd name="connsiteX0" fmla="*/ 0 w 273845"/>
                <a:gd name="connsiteY0" fmla="*/ 0 h 3776859"/>
                <a:gd name="connsiteX1" fmla="*/ 272825 w 273845"/>
                <a:gd name="connsiteY1" fmla="*/ 0 h 3776859"/>
                <a:gd name="connsiteX2" fmla="*/ 273845 w 273845"/>
                <a:gd name="connsiteY2" fmla="*/ 3581399 h 3776859"/>
                <a:gd name="connsiteX3" fmla="*/ 245270 w 273845"/>
                <a:gd name="connsiteY3" fmla="*/ 3702843 h 3776859"/>
                <a:gd name="connsiteX4" fmla="*/ 223839 w 273845"/>
                <a:gd name="connsiteY4" fmla="*/ 3631404 h 3776859"/>
                <a:gd name="connsiteX5" fmla="*/ 166689 w 273845"/>
                <a:gd name="connsiteY5" fmla="*/ 3776661 h 3776859"/>
                <a:gd name="connsiteX6" fmla="*/ 104776 w 273845"/>
                <a:gd name="connsiteY6" fmla="*/ 3664743 h 3776859"/>
                <a:gd name="connsiteX7" fmla="*/ 57151 w 273845"/>
                <a:gd name="connsiteY7" fmla="*/ 3750467 h 3776859"/>
                <a:gd name="connsiteX8" fmla="*/ 1 w 273845"/>
                <a:gd name="connsiteY8" fmla="*/ 3609974 h 3776859"/>
                <a:gd name="connsiteX9" fmla="*/ 0 w 273845"/>
                <a:gd name="connsiteY9" fmla="*/ 0 h 3776859"/>
                <a:gd name="connsiteX0" fmla="*/ 0 w 273845"/>
                <a:gd name="connsiteY0" fmla="*/ 0 h 3776859"/>
                <a:gd name="connsiteX1" fmla="*/ 272825 w 273845"/>
                <a:gd name="connsiteY1" fmla="*/ 0 h 3776859"/>
                <a:gd name="connsiteX2" fmla="*/ 273845 w 273845"/>
                <a:gd name="connsiteY2" fmla="*/ 3581399 h 3776859"/>
                <a:gd name="connsiteX3" fmla="*/ 245270 w 273845"/>
                <a:gd name="connsiteY3" fmla="*/ 3702843 h 3776859"/>
                <a:gd name="connsiteX4" fmla="*/ 223839 w 273845"/>
                <a:gd name="connsiteY4" fmla="*/ 3631404 h 3776859"/>
                <a:gd name="connsiteX5" fmla="*/ 166689 w 273845"/>
                <a:gd name="connsiteY5" fmla="*/ 3776661 h 3776859"/>
                <a:gd name="connsiteX6" fmla="*/ 104776 w 273845"/>
                <a:gd name="connsiteY6" fmla="*/ 3664743 h 3776859"/>
                <a:gd name="connsiteX7" fmla="*/ 57151 w 273845"/>
                <a:gd name="connsiteY7" fmla="*/ 3750467 h 3776859"/>
                <a:gd name="connsiteX8" fmla="*/ 1 w 273845"/>
                <a:gd name="connsiteY8" fmla="*/ 3609974 h 3776859"/>
                <a:gd name="connsiteX9" fmla="*/ 0 w 273845"/>
                <a:gd name="connsiteY9" fmla="*/ 0 h 3776859"/>
                <a:gd name="connsiteX0" fmla="*/ 0 w 273845"/>
                <a:gd name="connsiteY0" fmla="*/ 0 h 3776859"/>
                <a:gd name="connsiteX1" fmla="*/ 272825 w 273845"/>
                <a:gd name="connsiteY1" fmla="*/ 0 h 3776859"/>
                <a:gd name="connsiteX2" fmla="*/ 273845 w 273845"/>
                <a:gd name="connsiteY2" fmla="*/ 3581399 h 3776859"/>
                <a:gd name="connsiteX3" fmla="*/ 245270 w 273845"/>
                <a:gd name="connsiteY3" fmla="*/ 3702843 h 3776859"/>
                <a:gd name="connsiteX4" fmla="*/ 223839 w 273845"/>
                <a:gd name="connsiteY4" fmla="*/ 3631404 h 3776859"/>
                <a:gd name="connsiteX5" fmla="*/ 166689 w 273845"/>
                <a:gd name="connsiteY5" fmla="*/ 3776661 h 3776859"/>
                <a:gd name="connsiteX6" fmla="*/ 104776 w 273845"/>
                <a:gd name="connsiteY6" fmla="*/ 3664743 h 3776859"/>
                <a:gd name="connsiteX7" fmla="*/ 57151 w 273845"/>
                <a:gd name="connsiteY7" fmla="*/ 3750467 h 3776859"/>
                <a:gd name="connsiteX8" fmla="*/ 1 w 273845"/>
                <a:gd name="connsiteY8" fmla="*/ 3609974 h 3776859"/>
                <a:gd name="connsiteX9" fmla="*/ 0 w 273845"/>
                <a:gd name="connsiteY9" fmla="*/ 0 h 3776859"/>
                <a:gd name="connsiteX0" fmla="*/ 0 w 273845"/>
                <a:gd name="connsiteY0" fmla="*/ 0 h 3776859"/>
                <a:gd name="connsiteX1" fmla="*/ 272825 w 273845"/>
                <a:gd name="connsiteY1" fmla="*/ 0 h 3776859"/>
                <a:gd name="connsiteX2" fmla="*/ 273845 w 273845"/>
                <a:gd name="connsiteY2" fmla="*/ 3581399 h 3776859"/>
                <a:gd name="connsiteX3" fmla="*/ 245270 w 273845"/>
                <a:gd name="connsiteY3" fmla="*/ 3702843 h 3776859"/>
                <a:gd name="connsiteX4" fmla="*/ 223839 w 273845"/>
                <a:gd name="connsiteY4" fmla="*/ 3631404 h 3776859"/>
                <a:gd name="connsiteX5" fmla="*/ 166689 w 273845"/>
                <a:gd name="connsiteY5" fmla="*/ 3776661 h 3776859"/>
                <a:gd name="connsiteX6" fmla="*/ 104776 w 273845"/>
                <a:gd name="connsiteY6" fmla="*/ 3664743 h 3776859"/>
                <a:gd name="connsiteX7" fmla="*/ 57151 w 273845"/>
                <a:gd name="connsiteY7" fmla="*/ 3750467 h 3776859"/>
                <a:gd name="connsiteX8" fmla="*/ 1 w 273845"/>
                <a:gd name="connsiteY8" fmla="*/ 3609974 h 3776859"/>
                <a:gd name="connsiteX9" fmla="*/ 0 w 273845"/>
                <a:gd name="connsiteY9" fmla="*/ 0 h 3776859"/>
                <a:gd name="connsiteX0" fmla="*/ 0 w 273845"/>
                <a:gd name="connsiteY0" fmla="*/ 0 h 3776859"/>
                <a:gd name="connsiteX1" fmla="*/ 272825 w 273845"/>
                <a:gd name="connsiteY1" fmla="*/ 0 h 3776859"/>
                <a:gd name="connsiteX2" fmla="*/ 273845 w 273845"/>
                <a:gd name="connsiteY2" fmla="*/ 3581399 h 3776859"/>
                <a:gd name="connsiteX3" fmla="*/ 245270 w 273845"/>
                <a:gd name="connsiteY3" fmla="*/ 3702843 h 3776859"/>
                <a:gd name="connsiteX4" fmla="*/ 223839 w 273845"/>
                <a:gd name="connsiteY4" fmla="*/ 3631404 h 3776859"/>
                <a:gd name="connsiteX5" fmla="*/ 166689 w 273845"/>
                <a:gd name="connsiteY5" fmla="*/ 3776661 h 3776859"/>
                <a:gd name="connsiteX6" fmla="*/ 104776 w 273845"/>
                <a:gd name="connsiteY6" fmla="*/ 3664743 h 3776859"/>
                <a:gd name="connsiteX7" fmla="*/ 57151 w 273845"/>
                <a:gd name="connsiteY7" fmla="*/ 3750467 h 3776859"/>
                <a:gd name="connsiteX8" fmla="*/ 1 w 273845"/>
                <a:gd name="connsiteY8" fmla="*/ 3609974 h 3776859"/>
                <a:gd name="connsiteX9" fmla="*/ 0 w 273845"/>
                <a:gd name="connsiteY9" fmla="*/ 0 h 3776859"/>
                <a:gd name="connsiteX0" fmla="*/ 0 w 273845"/>
                <a:gd name="connsiteY0" fmla="*/ 0 h 3776859"/>
                <a:gd name="connsiteX1" fmla="*/ 272825 w 273845"/>
                <a:gd name="connsiteY1" fmla="*/ 0 h 3776859"/>
                <a:gd name="connsiteX2" fmla="*/ 273845 w 273845"/>
                <a:gd name="connsiteY2" fmla="*/ 3581399 h 3776859"/>
                <a:gd name="connsiteX3" fmla="*/ 245270 w 273845"/>
                <a:gd name="connsiteY3" fmla="*/ 3702843 h 3776859"/>
                <a:gd name="connsiteX4" fmla="*/ 223839 w 273845"/>
                <a:gd name="connsiteY4" fmla="*/ 3631404 h 3776859"/>
                <a:gd name="connsiteX5" fmla="*/ 166689 w 273845"/>
                <a:gd name="connsiteY5" fmla="*/ 3776661 h 3776859"/>
                <a:gd name="connsiteX6" fmla="*/ 104776 w 273845"/>
                <a:gd name="connsiteY6" fmla="*/ 3664743 h 3776859"/>
                <a:gd name="connsiteX7" fmla="*/ 57151 w 273845"/>
                <a:gd name="connsiteY7" fmla="*/ 3750467 h 3776859"/>
                <a:gd name="connsiteX8" fmla="*/ 1 w 273845"/>
                <a:gd name="connsiteY8" fmla="*/ 3609974 h 3776859"/>
                <a:gd name="connsiteX9" fmla="*/ 0 w 273845"/>
                <a:gd name="connsiteY9" fmla="*/ 0 h 3776859"/>
                <a:gd name="connsiteX0" fmla="*/ 0 w 273845"/>
                <a:gd name="connsiteY0" fmla="*/ 0 h 3776859"/>
                <a:gd name="connsiteX1" fmla="*/ 272825 w 273845"/>
                <a:gd name="connsiteY1" fmla="*/ 0 h 3776859"/>
                <a:gd name="connsiteX2" fmla="*/ 273845 w 273845"/>
                <a:gd name="connsiteY2" fmla="*/ 3581399 h 3776859"/>
                <a:gd name="connsiteX3" fmla="*/ 245270 w 273845"/>
                <a:gd name="connsiteY3" fmla="*/ 3702843 h 3776859"/>
                <a:gd name="connsiteX4" fmla="*/ 223839 w 273845"/>
                <a:gd name="connsiteY4" fmla="*/ 3631404 h 3776859"/>
                <a:gd name="connsiteX5" fmla="*/ 166689 w 273845"/>
                <a:gd name="connsiteY5" fmla="*/ 3776661 h 3776859"/>
                <a:gd name="connsiteX6" fmla="*/ 104776 w 273845"/>
                <a:gd name="connsiteY6" fmla="*/ 3664743 h 3776859"/>
                <a:gd name="connsiteX7" fmla="*/ 57151 w 273845"/>
                <a:gd name="connsiteY7" fmla="*/ 3750467 h 3776859"/>
                <a:gd name="connsiteX8" fmla="*/ 1 w 273845"/>
                <a:gd name="connsiteY8" fmla="*/ 3609974 h 3776859"/>
                <a:gd name="connsiteX9" fmla="*/ 0 w 273845"/>
                <a:gd name="connsiteY9" fmla="*/ 0 h 37768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73845" h="3776859">
                  <a:moveTo>
                    <a:pt x="0" y="0"/>
                  </a:moveTo>
                  <a:lnTo>
                    <a:pt x="272825" y="0"/>
                  </a:lnTo>
                  <a:lnTo>
                    <a:pt x="273845" y="3581399"/>
                  </a:lnTo>
                  <a:cubicBezTo>
                    <a:pt x="269876" y="3659980"/>
                    <a:pt x="258763" y="3688555"/>
                    <a:pt x="245270" y="3702843"/>
                  </a:cubicBezTo>
                  <a:cubicBezTo>
                    <a:pt x="228204" y="3675061"/>
                    <a:pt x="236936" y="3619101"/>
                    <a:pt x="223839" y="3631404"/>
                  </a:cubicBezTo>
                  <a:cubicBezTo>
                    <a:pt x="210742" y="3643707"/>
                    <a:pt x="186533" y="3771105"/>
                    <a:pt x="166689" y="3776661"/>
                  </a:cubicBezTo>
                  <a:cubicBezTo>
                    <a:pt x="146845" y="3782217"/>
                    <a:pt x="123032" y="3669109"/>
                    <a:pt x="104776" y="3664743"/>
                  </a:cubicBezTo>
                  <a:cubicBezTo>
                    <a:pt x="86520" y="3660377"/>
                    <a:pt x="74614" y="3759595"/>
                    <a:pt x="57151" y="3750467"/>
                  </a:cubicBezTo>
                  <a:cubicBezTo>
                    <a:pt x="28576" y="3725068"/>
                    <a:pt x="9527" y="3661568"/>
                    <a:pt x="1" y="3609974"/>
                  </a:cubicBezTo>
                  <a:cubicBezTo>
                    <a:pt x="1" y="2406649"/>
                    <a:pt x="0" y="1203325"/>
                    <a:pt x="0" y="0"/>
                  </a:cubicBezTo>
                  <a:close/>
                </a:path>
              </a:pathLst>
            </a:custGeom>
            <a:gradFill flip="none" rotWithShape="1">
              <a:gsLst>
                <a:gs pos="83000">
                  <a:schemeClr val="tx2"/>
                </a:gs>
                <a:gs pos="82000">
                  <a:schemeClr val="tx2"/>
                </a:gs>
                <a:gs pos="34000">
                  <a:schemeClr val="tx2">
                    <a:lumMod val="75000"/>
                  </a:schemeClr>
                </a:gs>
                <a:gs pos="0">
                  <a:schemeClr val="tx2"/>
                </a:gs>
                <a:gs pos="38000">
                  <a:schemeClr val="tx2"/>
                </a:gs>
                <a:gs pos="100000">
                  <a:schemeClr val="tx2"/>
                </a:gs>
              </a:gsLst>
              <a:lin ang="0" scaled="1"/>
              <a:tileRect/>
            </a:gradFill>
            <a:ln w="3175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71" name="Rectangle 23"/>
            <p:cNvSpPr/>
            <p:nvPr/>
          </p:nvSpPr>
          <p:spPr>
            <a:xfrm>
              <a:off x="1374774" y="1417118"/>
              <a:ext cx="272825" cy="590550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75000"/>
                  </a:schemeClr>
                </a:gs>
                <a:gs pos="27000">
                  <a:srgbClr val="F2F2F2">
                    <a:lumMod val="0"/>
                    <a:lumOff val="100000"/>
                  </a:srgbClr>
                </a:gs>
                <a:gs pos="100000">
                  <a:schemeClr val="bg1">
                    <a:lumMod val="50000"/>
                  </a:schemeClr>
                </a:gs>
              </a:gsLst>
              <a:lin ang="10800000" scaled="1"/>
              <a:tileRect/>
            </a:gradFill>
            <a:ln w="3175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72" name="Rectangle 24"/>
            <p:cNvSpPr/>
            <p:nvPr/>
          </p:nvSpPr>
          <p:spPr>
            <a:xfrm>
              <a:off x="1404710" y="1213680"/>
              <a:ext cx="212954" cy="203438"/>
            </a:xfrm>
            <a:prstGeom prst="rect">
              <a:avLst/>
            </a:prstGeom>
            <a:solidFill>
              <a:schemeClr val="tx2"/>
            </a:solidFill>
            <a:ln w="3175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73" name="Freeform 25"/>
            <p:cNvSpPr/>
            <p:nvPr/>
          </p:nvSpPr>
          <p:spPr>
            <a:xfrm rot="5400000">
              <a:off x="1396885" y="6250198"/>
              <a:ext cx="228600" cy="73152"/>
            </a:xfrm>
            <a:custGeom>
              <a:avLst/>
              <a:gdLst>
                <a:gd name="connsiteX0" fmla="*/ 0 w 226544"/>
                <a:gd name="connsiteY0" fmla="*/ 35306 h 70612"/>
                <a:gd name="connsiteX1" fmla="*/ 27685 w 226544"/>
                <a:gd name="connsiteY1" fmla="*/ 0 h 70612"/>
                <a:gd name="connsiteX2" fmla="*/ 226544 w 226544"/>
                <a:gd name="connsiteY2" fmla="*/ 35306 h 70612"/>
                <a:gd name="connsiteX3" fmla="*/ 27685 w 226544"/>
                <a:gd name="connsiteY3" fmla="*/ 70612 h 70612"/>
                <a:gd name="connsiteX0" fmla="*/ 0 w 226544"/>
                <a:gd name="connsiteY0" fmla="*/ 35306 h 70612"/>
                <a:gd name="connsiteX1" fmla="*/ 27685 w 226544"/>
                <a:gd name="connsiteY1" fmla="*/ 0 h 70612"/>
                <a:gd name="connsiteX2" fmla="*/ 226544 w 226544"/>
                <a:gd name="connsiteY2" fmla="*/ 35306 h 70612"/>
                <a:gd name="connsiteX3" fmla="*/ 27685 w 226544"/>
                <a:gd name="connsiteY3" fmla="*/ 70612 h 70612"/>
                <a:gd name="connsiteX4" fmla="*/ 0 w 226544"/>
                <a:gd name="connsiteY4" fmla="*/ 35306 h 70612"/>
                <a:gd name="connsiteX0" fmla="*/ 0 w 226544"/>
                <a:gd name="connsiteY0" fmla="*/ 35306 h 70612"/>
                <a:gd name="connsiteX1" fmla="*/ 27685 w 226544"/>
                <a:gd name="connsiteY1" fmla="*/ 0 h 70612"/>
                <a:gd name="connsiteX2" fmla="*/ 226544 w 226544"/>
                <a:gd name="connsiteY2" fmla="*/ 35306 h 70612"/>
                <a:gd name="connsiteX3" fmla="*/ 27685 w 226544"/>
                <a:gd name="connsiteY3" fmla="*/ 70612 h 70612"/>
                <a:gd name="connsiteX4" fmla="*/ 0 w 226544"/>
                <a:gd name="connsiteY4" fmla="*/ 35306 h 70612"/>
                <a:gd name="connsiteX0" fmla="*/ 0 w 226544"/>
                <a:gd name="connsiteY0" fmla="*/ 35306 h 70612"/>
                <a:gd name="connsiteX1" fmla="*/ 27685 w 226544"/>
                <a:gd name="connsiteY1" fmla="*/ 0 h 70612"/>
                <a:gd name="connsiteX2" fmla="*/ 226544 w 226544"/>
                <a:gd name="connsiteY2" fmla="*/ 35306 h 70612"/>
                <a:gd name="connsiteX3" fmla="*/ 27685 w 226544"/>
                <a:gd name="connsiteY3" fmla="*/ 70612 h 70612"/>
                <a:gd name="connsiteX4" fmla="*/ 0 w 226544"/>
                <a:gd name="connsiteY4" fmla="*/ 35306 h 70612"/>
                <a:gd name="connsiteX0" fmla="*/ 0 w 226544"/>
                <a:gd name="connsiteY0" fmla="*/ 35306 h 70612"/>
                <a:gd name="connsiteX1" fmla="*/ 27685 w 226544"/>
                <a:gd name="connsiteY1" fmla="*/ 0 h 70612"/>
                <a:gd name="connsiteX2" fmla="*/ 226544 w 226544"/>
                <a:gd name="connsiteY2" fmla="*/ 35306 h 70612"/>
                <a:gd name="connsiteX3" fmla="*/ 27685 w 226544"/>
                <a:gd name="connsiteY3" fmla="*/ 70612 h 70612"/>
                <a:gd name="connsiteX4" fmla="*/ 0 w 226544"/>
                <a:gd name="connsiteY4" fmla="*/ 35306 h 70612"/>
                <a:gd name="connsiteX0" fmla="*/ 0 w 226544"/>
                <a:gd name="connsiteY0" fmla="*/ 35306 h 70612"/>
                <a:gd name="connsiteX1" fmla="*/ 27685 w 226544"/>
                <a:gd name="connsiteY1" fmla="*/ 0 h 70612"/>
                <a:gd name="connsiteX2" fmla="*/ 226544 w 226544"/>
                <a:gd name="connsiteY2" fmla="*/ 35306 h 70612"/>
                <a:gd name="connsiteX3" fmla="*/ 27685 w 226544"/>
                <a:gd name="connsiteY3" fmla="*/ 70612 h 70612"/>
                <a:gd name="connsiteX4" fmla="*/ 0 w 226544"/>
                <a:gd name="connsiteY4" fmla="*/ 35306 h 70612"/>
                <a:gd name="connsiteX0" fmla="*/ 0 w 226544"/>
                <a:gd name="connsiteY0" fmla="*/ 35306 h 70612"/>
                <a:gd name="connsiteX1" fmla="*/ 27685 w 226544"/>
                <a:gd name="connsiteY1" fmla="*/ 0 h 70612"/>
                <a:gd name="connsiteX2" fmla="*/ 226544 w 226544"/>
                <a:gd name="connsiteY2" fmla="*/ 35306 h 70612"/>
                <a:gd name="connsiteX3" fmla="*/ 27685 w 226544"/>
                <a:gd name="connsiteY3" fmla="*/ 70612 h 70612"/>
                <a:gd name="connsiteX4" fmla="*/ 0 w 226544"/>
                <a:gd name="connsiteY4" fmla="*/ 35306 h 70612"/>
                <a:gd name="connsiteX0" fmla="*/ 0 w 226544"/>
                <a:gd name="connsiteY0" fmla="*/ 35306 h 70612"/>
                <a:gd name="connsiteX1" fmla="*/ 27685 w 226544"/>
                <a:gd name="connsiteY1" fmla="*/ 0 h 70612"/>
                <a:gd name="connsiteX2" fmla="*/ 226544 w 226544"/>
                <a:gd name="connsiteY2" fmla="*/ 35306 h 70612"/>
                <a:gd name="connsiteX3" fmla="*/ 27685 w 226544"/>
                <a:gd name="connsiteY3" fmla="*/ 70612 h 70612"/>
                <a:gd name="connsiteX4" fmla="*/ 0 w 226544"/>
                <a:gd name="connsiteY4" fmla="*/ 35306 h 70612"/>
                <a:gd name="connsiteX0" fmla="*/ 0 w 226544"/>
                <a:gd name="connsiteY0" fmla="*/ 35306 h 70612"/>
                <a:gd name="connsiteX1" fmla="*/ 27685 w 226544"/>
                <a:gd name="connsiteY1" fmla="*/ 0 h 70612"/>
                <a:gd name="connsiteX2" fmla="*/ 226544 w 226544"/>
                <a:gd name="connsiteY2" fmla="*/ 35306 h 70612"/>
                <a:gd name="connsiteX3" fmla="*/ 27685 w 226544"/>
                <a:gd name="connsiteY3" fmla="*/ 70612 h 70612"/>
                <a:gd name="connsiteX4" fmla="*/ 0 w 226544"/>
                <a:gd name="connsiteY4" fmla="*/ 35306 h 70612"/>
                <a:gd name="connsiteX0" fmla="*/ 0 w 226544"/>
                <a:gd name="connsiteY0" fmla="*/ 35306 h 70612"/>
                <a:gd name="connsiteX1" fmla="*/ 27685 w 226544"/>
                <a:gd name="connsiteY1" fmla="*/ 0 h 70612"/>
                <a:gd name="connsiteX2" fmla="*/ 226544 w 226544"/>
                <a:gd name="connsiteY2" fmla="*/ 35306 h 70612"/>
                <a:gd name="connsiteX3" fmla="*/ 27685 w 226544"/>
                <a:gd name="connsiteY3" fmla="*/ 70612 h 70612"/>
                <a:gd name="connsiteX4" fmla="*/ 0 w 226544"/>
                <a:gd name="connsiteY4" fmla="*/ 35306 h 706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26544" h="70612">
                  <a:moveTo>
                    <a:pt x="0" y="35306"/>
                  </a:moveTo>
                  <a:cubicBezTo>
                    <a:pt x="1521" y="15316"/>
                    <a:pt x="12805" y="4576"/>
                    <a:pt x="27685" y="0"/>
                  </a:cubicBezTo>
                  <a:lnTo>
                    <a:pt x="226544" y="35306"/>
                  </a:lnTo>
                  <a:lnTo>
                    <a:pt x="27685" y="70612"/>
                  </a:lnTo>
                  <a:cubicBezTo>
                    <a:pt x="11264" y="65009"/>
                    <a:pt x="1007" y="52726"/>
                    <a:pt x="0" y="35306"/>
                  </a:cubicBezTo>
                  <a:close/>
                </a:path>
              </a:pathLst>
            </a:custGeom>
            <a:solidFill>
              <a:srgbClr val="4C504C"/>
            </a:solidFill>
            <a:ln w="3175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cxnSp>
          <p:nvCxnSpPr>
            <p:cNvPr id="74" name="Straight Connector 26"/>
            <p:cNvCxnSpPr/>
            <p:nvPr/>
          </p:nvCxnSpPr>
          <p:spPr>
            <a:xfrm>
              <a:off x="1374774" y="1486648"/>
              <a:ext cx="274320" cy="0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Straight Connector 27"/>
            <p:cNvCxnSpPr/>
            <p:nvPr/>
          </p:nvCxnSpPr>
          <p:spPr>
            <a:xfrm>
              <a:off x="1374774" y="1562425"/>
              <a:ext cx="274320" cy="0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Straight Connector 28"/>
            <p:cNvCxnSpPr/>
            <p:nvPr/>
          </p:nvCxnSpPr>
          <p:spPr>
            <a:xfrm>
              <a:off x="1374774" y="1638202"/>
              <a:ext cx="274320" cy="0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Straight Connector 29"/>
            <p:cNvCxnSpPr/>
            <p:nvPr/>
          </p:nvCxnSpPr>
          <p:spPr>
            <a:xfrm>
              <a:off x="1374774" y="1713979"/>
              <a:ext cx="274320" cy="0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Straight Connector 30"/>
            <p:cNvCxnSpPr/>
            <p:nvPr/>
          </p:nvCxnSpPr>
          <p:spPr>
            <a:xfrm>
              <a:off x="1374774" y="1789756"/>
              <a:ext cx="274320" cy="0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Straight Connector 31"/>
            <p:cNvCxnSpPr/>
            <p:nvPr/>
          </p:nvCxnSpPr>
          <p:spPr>
            <a:xfrm>
              <a:off x="1374774" y="1865533"/>
              <a:ext cx="274320" cy="0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Straight Connector 32"/>
            <p:cNvCxnSpPr/>
            <p:nvPr/>
          </p:nvCxnSpPr>
          <p:spPr>
            <a:xfrm>
              <a:off x="1374774" y="1941308"/>
              <a:ext cx="274320" cy="0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1" name="组合 17"/>
          <p:cNvGrpSpPr/>
          <p:nvPr/>
        </p:nvGrpSpPr>
        <p:grpSpPr>
          <a:xfrm>
            <a:off x="869020" y="1252155"/>
            <a:ext cx="3510756" cy="778910"/>
            <a:chOff x="1912729" y="2317037"/>
            <a:chExt cx="3510756" cy="778910"/>
          </a:xfrm>
        </p:grpSpPr>
        <p:sp>
          <p:nvSpPr>
            <p:cNvPr id="82" name="Trapezoid 8"/>
            <p:cNvSpPr/>
            <p:nvPr/>
          </p:nvSpPr>
          <p:spPr>
            <a:xfrm rot="16200000">
              <a:off x="1594832" y="2634935"/>
              <a:ext cx="695326" cy="59529"/>
            </a:xfrm>
            <a:prstGeom prst="trapezoid">
              <a:avLst>
                <a:gd name="adj" fmla="val 69837"/>
              </a:avLst>
            </a:prstGeom>
            <a:solidFill>
              <a:schemeClr val="accent3">
                <a:lumMod val="50000"/>
              </a:schemeClr>
            </a:solidFill>
            <a:ln w="3175">
              <a:noFill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83" name="Pentagon 9"/>
            <p:cNvSpPr/>
            <p:nvPr/>
          </p:nvSpPr>
          <p:spPr>
            <a:xfrm>
              <a:off x="1912729" y="2359899"/>
              <a:ext cx="3510756" cy="607219"/>
            </a:xfrm>
            <a:prstGeom prst="homePlate">
              <a:avLst>
                <a:gd name="adj" fmla="val 36274"/>
              </a:avLst>
            </a:prstGeom>
            <a:solidFill>
              <a:srgbClr val="EB4675"/>
            </a:solidFill>
            <a:ln>
              <a:noFill/>
            </a:ln>
            <a:effectLst>
              <a:outerShdw blurRad="63500" algn="ctr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84" name="TextBox 38"/>
            <p:cNvSpPr txBox="1"/>
            <p:nvPr/>
          </p:nvSpPr>
          <p:spPr>
            <a:xfrm>
              <a:off x="1972257" y="2401395"/>
              <a:ext cx="385042" cy="523220"/>
            </a:xfrm>
            <a:prstGeom prst="rect">
              <a:avLst/>
            </a:prstGeom>
            <a:noFill/>
            <a:effectLst/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wrap="non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1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1</a:t>
              </a:r>
            </a:p>
          </p:txBody>
        </p:sp>
        <p:sp>
          <p:nvSpPr>
            <p:cNvPr id="85" name="文本框 21"/>
            <p:cNvSpPr txBox="1"/>
            <p:nvPr/>
          </p:nvSpPr>
          <p:spPr>
            <a:xfrm>
              <a:off x="2416827" y="2388061"/>
              <a:ext cx="184731" cy="707886"/>
            </a:xfrm>
            <a:prstGeom prst="rect">
              <a:avLst/>
            </a:prstGeom>
            <a:noFill/>
            <a:effectLst/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zh-CN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方正粗谭黑简体" panose="02000000000000000000" pitchFamily="2" charset="-122"/>
                <a:cs typeface="Arial" panose="020B0604020202020204" pitchFamily="34" charset="0"/>
              </a:endParaRPr>
            </a:p>
          </p:txBody>
        </p:sp>
      </p:grpSp>
      <p:grpSp>
        <p:nvGrpSpPr>
          <p:cNvPr id="86" name="组合 22"/>
          <p:cNvGrpSpPr/>
          <p:nvPr/>
        </p:nvGrpSpPr>
        <p:grpSpPr>
          <a:xfrm>
            <a:off x="869020" y="2154454"/>
            <a:ext cx="3510756" cy="748252"/>
            <a:chOff x="1912729" y="3219336"/>
            <a:chExt cx="3510756" cy="748252"/>
          </a:xfrm>
        </p:grpSpPr>
        <p:sp>
          <p:nvSpPr>
            <p:cNvPr id="87" name="Trapezoid 7"/>
            <p:cNvSpPr/>
            <p:nvPr/>
          </p:nvSpPr>
          <p:spPr>
            <a:xfrm rot="16200000">
              <a:off x="1594832" y="3537234"/>
              <a:ext cx="695326" cy="59529"/>
            </a:xfrm>
            <a:prstGeom prst="trapezoid">
              <a:avLst>
                <a:gd name="adj" fmla="val 69837"/>
              </a:avLst>
            </a:prstGeom>
            <a:solidFill>
              <a:schemeClr val="accent4">
                <a:lumMod val="50000"/>
              </a:schemeClr>
            </a:solidFill>
            <a:ln w="3175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88" name="Pentagon 10"/>
            <p:cNvSpPr/>
            <p:nvPr/>
          </p:nvSpPr>
          <p:spPr>
            <a:xfrm>
              <a:off x="1912729" y="3262198"/>
              <a:ext cx="3510756" cy="607219"/>
            </a:xfrm>
            <a:prstGeom prst="homePlate">
              <a:avLst>
                <a:gd name="adj" fmla="val 36274"/>
              </a:avLst>
            </a:prstGeom>
            <a:solidFill>
              <a:srgbClr val="FFC000"/>
            </a:solidFill>
            <a:ln>
              <a:noFill/>
            </a:ln>
            <a:effectLst>
              <a:outerShdw blurRad="63500" algn="ctr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89" name="TextBox 191"/>
            <p:cNvSpPr txBox="1"/>
            <p:nvPr/>
          </p:nvSpPr>
          <p:spPr>
            <a:xfrm>
              <a:off x="1972257" y="3303861"/>
              <a:ext cx="385042" cy="523220"/>
            </a:xfrm>
            <a:prstGeom prst="rect">
              <a:avLst/>
            </a:prstGeom>
            <a:noFill/>
            <a:effectLst/>
          </p:spPr>
          <p:txBody>
            <a:bodyPr wrap="non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1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2</a:t>
              </a:r>
            </a:p>
          </p:txBody>
        </p:sp>
        <p:sp>
          <p:nvSpPr>
            <p:cNvPr id="90" name="文本框 26"/>
            <p:cNvSpPr txBox="1"/>
            <p:nvPr/>
          </p:nvSpPr>
          <p:spPr>
            <a:xfrm>
              <a:off x="2416827" y="3259702"/>
              <a:ext cx="184731" cy="707886"/>
            </a:xfrm>
            <a:prstGeom prst="rect">
              <a:avLst/>
            </a:prstGeom>
            <a:noFill/>
            <a:effectLst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zh-CN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方正粗谭黑简体" panose="02000000000000000000" pitchFamily="2" charset="-122"/>
                <a:cs typeface="Arial" panose="020B0604020202020204" pitchFamily="34" charset="0"/>
              </a:endParaRPr>
            </a:p>
          </p:txBody>
        </p:sp>
      </p:grpSp>
      <p:grpSp>
        <p:nvGrpSpPr>
          <p:cNvPr id="91" name="组合 27"/>
          <p:cNvGrpSpPr/>
          <p:nvPr/>
        </p:nvGrpSpPr>
        <p:grpSpPr>
          <a:xfrm>
            <a:off x="869020" y="3056753"/>
            <a:ext cx="3510756" cy="771608"/>
            <a:chOff x="1912729" y="4121635"/>
            <a:chExt cx="3510756" cy="771608"/>
          </a:xfrm>
        </p:grpSpPr>
        <p:sp>
          <p:nvSpPr>
            <p:cNvPr id="92" name="Trapezoid 6"/>
            <p:cNvSpPr/>
            <p:nvPr/>
          </p:nvSpPr>
          <p:spPr>
            <a:xfrm rot="16200000">
              <a:off x="1594832" y="4439533"/>
              <a:ext cx="695326" cy="59529"/>
            </a:xfrm>
            <a:prstGeom prst="trapezoid">
              <a:avLst>
                <a:gd name="adj" fmla="val 69837"/>
              </a:avLst>
            </a:prstGeom>
            <a:solidFill>
              <a:schemeClr val="accent5">
                <a:lumMod val="50000"/>
              </a:schemeClr>
            </a:solidFill>
            <a:ln w="3175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93" name="Pentagon 11"/>
            <p:cNvSpPr/>
            <p:nvPr/>
          </p:nvSpPr>
          <p:spPr>
            <a:xfrm>
              <a:off x="1912729" y="4164497"/>
              <a:ext cx="3510756" cy="607219"/>
            </a:xfrm>
            <a:prstGeom prst="homePlate">
              <a:avLst>
                <a:gd name="adj" fmla="val 36274"/>
              </a:avLst>
            </a:prstGeom>
            <a:solidFill>
              <a:srgbClr val="74AC40"/>
            </a:solidFill>
            <a:ln>
              <a:noFill/>
            </a:ln>
            <a:effectLst>
              <a:outerShdw blurRad="63500" algn="ctr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5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94" name="TextBox 192"/>
            <p:cNvSpPr txBox="1"/>
            <p:nvPr/>
          </p:nvSpPr>
          <p:spPr>
            <a:xfrm>
              <a:off x="1972257" y="4206327"/>
              <a:ext cx="385042" cy="523220"/>
            </a:xfrm>
            <a:prstGeom prst="rect">
              <a:avLst/>
            </a:prstGeom>
            <a:noFill/>
            <a:effectLst/>
          </p:spPr>
          <p:txBody>
            <a:bodyPr wrap="non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1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3</a:t>
              </a:r>
            </a:p>
          </p:txBody>
        </p:sp>
        <p:sp>
          <p:nvSpPr>
            <p:cNvPr id="95" name="文本框 31"/>
            <p:cNvSpPr txBox="1"/>
            <p:nvPr/>
          </p:nvSpPr>
          <p:spPr>
            <a:xfrm>
              <a:off x="2416827" y="4185357"/>
              <a:ext cx="184731" cy="707886"/>
            </a:xfrm>
            <a:prstGeom prst="rect">
              <a:avLst/>
            </a:prstGeom>
            <a:noFill/>
            <a:effectLst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zh-CN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方正粗谭黑简体" panose="02000000000000000000" pitchFamily="2" charset="-122"/>
                <a:cs typeface="Arial" panose="020B0604020202020204" pitchFamily="34" charset="0"/>
              </a:endParaRPr>
            </a:p>
          </p:txBody>
        </p:sp>
      </p:grpSp>
      <p:grpSp>
        <p:nvGrpSpPr>
          <p:cNvPr id="96" name="组合 32"/>
          <p:cNvGrpSpPr/>
          <p:nvPr/>
        </p:nvGrpSpPr>
        <p:grpSpPr>
          <a:xfrm>
            <a:off x="869020" y="3959051"/>
            <a:ext cx="3510756" cy="773192"/>
            <a:chOff x="1912729" y="5023933"/>
            <a:chExt cx="3510756" cy="773192"/>
          </a:xfrm>
          <a:solidFill>
            <a:schemeClr val="accent1">
              <a:lumMod val="75000"/>
            </a:schemeClr>
          </a:solidFill>
        </p:grpSpPr>
        <p:sp>
          <p:nvSpPr>
            <p:cNvPr id="97" name="Trapezoid 5"/>
            <p:cNvSpPr/>
            <p:nvPr/>
          </p:nvSpPr>
          <p:spPr>
            <a:xfrm rot="16200000">
              <a:off x="1594832" y="5341831"/>
              <a:ext cx="695326" cy="59529"/>
            </a:xfrm>
            <a:prstGeom prst="trapezoid">
              <a:avLst>
                <a:gd name="adj" fmla="val 69837"/>
              </a:avLst>
            </a:prstGeom>
            <a:grpFill/>
            <a:ln w="3175">
              <a:noFill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98" name="Pentagon 12"/>
            <p:cNvSpPr/>
            <p:nvPr/>
          </p:nvSpPr>
          <p:spPr>
            <a:xfrm>
              <a:off x="1912729" y="5066795"/>
              <a:ext cx="3510756" cy="607219"/>
            </a:xfrm>
            <a:prstGeom prst="homePlate">
              <a:avLst>
                <a:gd name="adj" fmla="val 36274"/>
              </a:avLst>
            </a:prstGeom>
            <a:grpFill/>
            <a:ln>
              <a:noFill/>
            </a:ln>
            <a:effectLst>
              <a:outerShdw blurRad="63500" algn="ctr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99" name="TextBox 193"/>
            <p:cNvSpPr txBox="1"/>
            <p:nvPr/>
          </p:nvSpPr>
          <p:spPr>
            <a:xfrm>
              <a:off x="1972257" y="5108794"/>
              <a:ext cx="385042" cy="523220"/>
            </a:xfrm>
            <a:prstGeom prst="rect">
              <a:avLst/>
            </a:prstGeom>
            <a:noFill/>
            <a:effectLst/>
          </p:spPr>
          <p:txBody>
            <a:bodyPr wrap="non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4</a:t>
              </a:r>
            </a:p>
          </p:txBody>
        </p:sp>
        <p:sp>
          <p:nvSpPr>
            <p:cNvPr id="100" name="文本框 36"/>
            <p:cNvSpPr txBox="1"/>
            <p:nvPr/>
          </p:nvSpPr>
          <p:spPr>
            <a:xfrm>
              <a:off x="2416827" y="5089239"/>
              <a:ext cx="184731" cy="707886"/>
            </a:xfrm>
            <a:prstGeom prst="rect">
              <a:avLst/>
            </a:prstGeom>
            <a:noFill/>
            <a:effectLst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zh-CN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方正粗谭黑简体" panose="02000000000000000000" pitchFamily="2" charset="-122"/>
                <a:cs typeface="Arial" panose="020B0604020202020204" pitchFamily="34" charset="0"/>
              </a:endParaRPr>
            </a:p>
          </p:txBody>
        </p:sp>
      </p:grpSp>
      <p:sp>
        <p:nvSpPr>
          <p:cNvPr id="105" name="Chevron 104"/>
          <p:cNvSpPr/>
          <p:nvPr/>
        </p:nvSpPr>
        <p:spPr>
          <a:xfrm>
            <a:off x="4247668" y="1289299"/>
            <a:ext cx="7536873" cy="607219"/>
          </a:xfrm>
          <a:prstGeom prst="chevron">
            <a:avLst>
              <a:gd name="adj" fmla="val 36310"/>
            </a:avLst>
          </a:prstGeo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2" name="矩形 38"/>
          <p:cNvSpPr/>
          <p:nvPr/>
        </p:nvSpPr>
        <p:spPr>
          <a:xfrm>
            <a:off x="4532750" y="1147129"/>
            <a:ext cx="7153602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Nhặt rác</a:t>
            </a:r>
            <a:endParaRPr kumimoji="0" lang="en-US" altLang="zh-CN" sz="4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85000"/>
                  <a:lumOff val="15000"/>
                </a:prstClr>
              </a:solidFill>
              <a:effectLst/>
              <a:uLnTx/>
              <a:uFillTx/>
              <a:latin typeface="冬青黑体简体中文 W3" panose="020B0300000000000000" pitchFamily="34" charset="-122"/>
              <a:ea typeface="冬青黑体简体中文 W3" panose="020B0300000000000000" pitchFamily="34" charset="-122"/>
              <a:cs typeface="+mn-cs"/>
            </a:endParaRPr>
          </a:p>
        </p:txBody>
      </p:sp>
      <p:sp>
        <p:nvSpPr>
          <p:cNvPr id="106" name="Chevron 105"/>
          <p:cNvSpPr/>
          <p:nvPr/>
        </p:nvSpPr>
        <p:spPr>
          <a:xfrm>
            <a:off x="4247668" y="2199892"/>
            <a:ext cx="7536873" cy="607219"/>
          </a:xfrm>
          <a:prstGeom prst="chevron">
            <a:avLst>
              <a:gd name="adj" fmla="val 36310"/>
            </a:avLst>
          </a:prstGeo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1" name="矩形 37"/>
          <p:cNvSpPr/>
          <p:nvPr/>
        </p:nvSpPr>
        <p:spPr>
          <a:xfrm>
            <a:off x="4208861" y="2081445"/>
            <a:ext cx="774659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Trồng, chăm sóc cây</a:t>
            </a:r>
          </a:p>
        </p:txBody>
      </p:sp>
      <p:sp>
        <p:nvSpPr>
          <p:cNvPr id="107" name="Chevron 106"/>
          <p:cNvSpPr/>
          <p:nvPr/>
        </p:nvSpPr>
        <p:spPr>
          <a:xfrm>
            <a:off x="4247668" y="3112765"/>
            <a:ext cx="7536873" cy="607219"/>
          </a:xfrm>
          <a:prstGeom prst="chevron">
            <a:avLst>
              <a:gd name="adj" fmla="val 36310"/>
            </a:avLst>
          </a:prstGeo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4" name="矩形 40"/>
          <p:cNvSpPr/>
          <p:nvPr/>
        </p:nvSpPr>
        <p:spPr>
          <a:xfrm>
            <a:off x="4439304" y="3044604"/>
            <a:ext cx="724704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Không xả nước thải bẩn</a:t>
            </a:r>
          </a:p>
        </p:txBody>
      </p:sp>
      <p:sp>
        <p:nvSpPr>
          <p:cNvPr id="108" name="Chevron 107"/>
          <p:cNvSpPr/>
          <p:nvPr/>
        </p:nvSpPr>
        <p:spPr>
          <a:xfrm>
            <a:off x="4247667" y="3982853"/>
            <a:ext cx="7536873" cy="607219"/>
          </a:xfrm>
          <a:prstGeom prst="chevron">
            <a:avLst>
              <a:gd name="adj" fmla="val 36310"/>
            </a:avLst>
          </a:prstGeo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3" name="矩形 39"/>
          <p:cNvSpPr/>
          <p:nvPr/>
        </p:nvSpPr>
        <p:spPr>
          <a:xfrm>
            <a:off x="4742834" y="3860160"/>
            <a:ext cx="6590184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Không bứt lá bẻ cành</a:t>
            </a:r>
            <a:endParaRPr kumimoji="0" lang="en-US" altLang="zh-CN" sz="4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85000"/>
                  <a:lumOff val="15000"/>
                </a:prstClr>
              </a:solidFill>
              <a:effectLst/>
              <a:uLnTx/>
              <a:uFillTx/>
              <a:latin typeface="Arial" panose="020B0604020202020204" pitchFamily="34" charset="0"/>
              <a:ea typeface="冬青黑体简体中文 W3" panose="020B0300000000000000" pitchFamily="34" charset="-122"/>
              <a:cs typeface="Arial" panose="020B0604020202020204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4718860" y="300968"/>
            <a:ext cx="2754280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400" b="1" i="0" u="none" strike="noStrike" kern="1200" cap="none" spc="0" normalizeH="0" baseline="0" noProof="0" dirty="0">
                <a:ln w="22225">
                  <a:solidFill>
                    <a:srgbClr val="ED7D31"/>
                  </a:solidFill>
                  <a:prstDash val="solid"/>
                </a:ln>
                <a:solidFill>
                  <a:srgbClr val="ED7D31">
                    <a:lumMod val="40000"/>
                    <a:lumOff val="60000"/>
                  </a:srgbClr>
                </a:solidFill>
                <a:effectLst>
                  <a:glow rad="139700">
                    <a:srgbClr val="ED7D31">
                      <a:satMod val="175000"/>
                      <a:alpha val="40000"/>
                    </a:srgbClr>
                  </a:glo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NÊN LÀM</a:t>
            </a:r>
            <a:endParaRPr kumimoji="0" lang="en-US" sz="4400" b="1" i="0" u="none" strike="noStrike" kern="1200" cap="none" spc="0" normalizeH="0" baseline="0" noProof="0" dirty="0">
              <a:ln w="22225">
                <a:solidFill>
                  <a:srgbClr val="ED7D31"/>
                </a:solidFill>
                <a:prstDash val="solid"/>
              </a:ln>
              <a:solidFill>
                <a:srgbClr val="ED7D31">
                  <a:lumMod val="40000"/>
                  <a:lumOff val="60000"/>
                </a:srgbClr>
              </a:solidFill>
              <a:effectLst>
                <a:glow rad="139700">
                  <a:srgbClr val="ED7D31">
                    <a:satMod val="175000"/>
                    <a:alpha val="40000"/>
                  </a:srgbClr>
                </a:glow>
              </a:effectLst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249277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000"/>
                            </p:stCondLst>
                            <p:childTnLst>
                              <p:par>
                                <p:cTn id="3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"/>
                            </p:stCondLst>
                            <p:childTnLst>
                              <p:par>
                                <p:cTn id="4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000"/>
                            </p:stCondLst>
                            <p:childTnLst>
                              <p:par>
                                <p:cTn id="4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500"/>
                            </p:stCondLst>
                            <p:childTnLst>
                              <p:par>
                                <p:cTn id="5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1000"/>
                            </p:stCondLst>
                            <p:childTnLst>
                              <p:par>
                                <p:cTn id="6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5" grpId="0" animBg="1"/>
      <p:bldP spid="102" grpId="0"/>
      <p:bldP spid="106" grpId="0" animBg="1"/>
      <p:bldP spid="101" grpId="0"/>
      <p:bldP spid="107" grpId="0" animBg="1"/>
      <p:bldP spid="104" grpId="0"/>
      <p:bldP spid="108" grpId="0" animBg="1"/>
      <p:bldP spid="10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Xả rác nơi công cộng, cần biện pháp chế tài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7143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ounded Rectangle 1"/>
          <p:cNvSpPr/>
          <p:nvPr/>
        </p:nvSpPr>
        <p:spPr>
          <a:xfrm>
            <a:off x="933450" y="190500"/>
            <a:ext cx="10325100" cy="1231900"/>
          </a:xfrm>
          <a:prstGeom prst="round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NHẶT RÁC, KHÔNG XẢ RÁC BỪA BÃI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466528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Trồng nhiều cây xanh có phải là giải pháp tuyệt vời nhất để chống trái đất  ấm lên?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28098"/>
            <a:ext cx="12192000" cy="68860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ounded Rectangle 2"/>
          <p:cNvSpPr/>
          <p:nvPr/>
        </p:nvSpPr>
        <p:spPr>
          <a:xfrm>
            <a:off x="5168900" y="5346700"/>
            <a:ext cx="6864350" cy="1231900"/>
          </a:xfrm>
          <a:prstGeom prst="round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TÍCH CỰC TRỒNG CÂY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199079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图片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0" name="图片 2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6225"/>
          <a:stretch/>
        </p:blipFill>
        <p:spPr>
          <a:xfrm>
            <a:off x="0" y="4189859"/>
            <a:ext cx="12192000" cy="2668141"/>
          </a:xfrm>
          <a:prstGeom prst="rect">
            <a:avLst/>
          </a:prstGeom>
        </p:spPr>
      </p:pic>
      <p:grpSp>
        <p:nvGrpSpPr>
          <p:cNvPr id="68" name="Group 67"/>
          <p:cNvGrpSpPr/>
          <p:nvPr/>
        </p:nvGrpSpPr>
        <p:grpSpPr>
          <a:xfrm>
            <a:off x="928547" y="393876"/>
            <a:ext cx="292103" cy="5187394"/>
            <a:chOff x="1374772" y="1213680"/>
            <a:chExt cx="274322" cy="5187394"/>
          </a:xfrm>
        </p:grpSpPr>
        <p:sp>
          <p:nvSpPr>
            <p:cNvPr id="69" name="Pentagon 21"/>
            <p:cNvSpPr/>
            <p:nvPr/>
          </p:nvSpPr>
          <p:spPr>
            <a:xfrm rot="5400000">
              <a:off x="1103752" y="5857228"/>
              <a:ext cx="814866" cy="272825"/>
            </a:xfrm>
            <a:prstGeom prst="homePlate">
              <a:avLst>
                <a:gd name="adj" fmla="val 281623"/>
              </a:avLst>
            </a:prstGeom>
            <a:gradFill flip="none" rotWithShape="1">
              <a:gsLst>
                <a:gs pos="100000">
                  <a:srgbClr val="B88954"/>
                </a:gs>
                <a:gs pos="0">
                  <a:srgbClr val="E1C9AF"/>
                </a:gs>
              </a:gsLst>
              <a:lin ang="5400000" scaled="1"/>
              <a:tileRect/>
            </a:gradFill>
            <a:ln w="3175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70" name="Rectangle 5"/>
            <p:cNvSpPr/>
            <p:nvPr/>
          </p:nvSpPr>
          <p:spPr>
            <a:xfrm>
              <a:off x="1374774" y="2007666"/>
              <a:ext cx="273845" cy="3776859"/>
            </a:xfrm>
            <a:custGeom>
              <a:avLst/>
              <a:gdLst>
                <a:gd name="connsiteX0" fmla="*/ 0 w 272825"/>
                <a:gd name="connsiteY0" fmla="*/ 0 h 3776662"/>
                <a:gd name="connsiteX1" fmla="*/ 272825 w 272825"/>
                <a:gd name="connsiteY1" fmla="*/ 0 h 3776662"/>
                <a:gd name="connsiteX2" fmla="*/ 272825 w 272825"/>
                <a:gd name="connsiteY2" fmla="*/ 3776662 h 3776662"/>
                <a:gd name="connsiteX3" fmla="*/ 0 w 272825"/>
                <a:gd name="connsiteY3" fmla="*/ 3776662 h 3776662"/>
                <a:gd name="connsiteX4" fmla="*/ 0 w 272825"/>
                <a:gd name="connsiteY4" fmla="*/ 0 h 3776662"/>
                <a:gd name="connsiteX0" fmla="*/ 0 w 272825"/>
                <a:gd name="connsiteY0" fmla="*/ 0 h 3776662"/>
                <a:gd name="connsiteX1" fmla="*/ 272825 w 272825"/>
                <a:gd name="connsiteY1" fmla="*/ 0 h 3776662"/>
                <a:gd name="connsiteX2" fmla="*/ 272825 w 272825"/>
                <a:gd name="connsiteY2" fmla="*/ 3776662 h 3776662"/>
                <a:gd name="connsiteX3" fmla="*/ 0 w 272825"/>
                <a:gd name="connsiteY3" fmla="*/ 3776662 h 3776662"/>
                <a:gd name="connsiteX4" fmla="*/ 1 w 272825"/>
                <a:gd name="connsiteY4" fmla="*/ 3609974 h 3776662"/>
                <a:gd name="connsiteX5" fmla="*/ 0 w 272825"/>
                <a:gd name="connsiteY5" fmla="*/ 0 h 3776662"/>
                <a:gd name="connsiteX0" fmla="*/ 0 w 272825"/>
                <a:gd name="connsiteY0" fmla="*/ 0 h 3776662"/>
                <a:gd name="connsiteX1" fmla="*/ 272825 w 272825"/>
                <a:gd name="connsiteY1" fmla="*/ 0 h 3776662"/>
                <a:gd name="connsiteX2" fmla="*/ 272825 w 272825"/>
                <a:gd name="connsiteY2" fmla="*/ 3776662 h 3776662"/>
                <a:gd name="connsiteX3" fmla="*/ 57151 w 272825"/>
                <a:gd name="connsiteY3" fmla="*/ 3776661 h 3776662"/>
                <a:gd name="connsiteX4" fmla="*/ 0 w 272825"/>
                <a:gd name="connsiteY4" fmla="*/ 3776662 h 3776662"/>
                <a:gd name="connsiteX5" fmla="*/ 1 w 272825"/>
                <a:gd name="connsiteY5" fmla="*/ 3609974 h 3776662"/>
                <a:gd name="connsiteX6" fmla="*/ 0 w 272825"/>
                <a:gd name="connsiteY6" fmla="*/ 0 h 3776662"/>
                <a:gd name="connsiteX0" fmla="*/ 0 w 272825"/>
                <a:gd name="connsiteY0" fmla="*/ 0 h 3776662"/>
                <a:gd name="connsiteX1" fmla="*/ 272825 w 272825"/>
                <a:gd name="connsiteY1" fmla="*/ 0 h 3776662"/>
                <a:gd name="connsiteX2" fmla="*/ 272825 w 272825"/>
                <a:gd name="connsiteY2" fmla="*/ 3776662 h 3776662"/>
                <a:gd name="connsiteX3" fmla="*/ 166689 w 272825"/>
                <a:gd name="connsiteY3" fmla="*/ 3776661 h 3776662"/>
                <a:gd name="connsiteX4" fmla="*/ 57151 w 272825"/>
                <a:gd name="connsiteY4" fmla="*/ 3776661 h 3776662"/>
                <a:gd name="connsiteX5" fmla="*/ 0 w 272825"/>
                <a:gd name="connsiteY5" fmla="*/ 3776662 h 3776662"/>
                <a:gd name="connsiteX6" fmla="*/ 1 w 272825"/>
                <a:gd name="connsiteY6" fmla="*/ 3609974 h 3776662"/>
                <a:gd name="connsiteX7" fmla="*/ 0 w 272825"/>
                <a:gd name="connsiteY7" fmla="*/ 0 h 3776662"/>
                <a:gd name="connsiteX0" fmla="*/ 0 w 272825"/>
                <a:gd name="connsiteY0" fmla="*/ 0 h 3776662"/>
                <a:gd name="connsiteX1" fmla="*/ 272825 w 272825"/>
                <a:gd name="connsiteY1" fmla="*/ 0 h 3776662"/>
                <a:gd name="connsiteX2" fmla="*/ 272825 w 272825"/>
                <a:gd name="connsiteY2" fmla="*/ 3776662 h 3776662"/>
                <a:gd name="connsiteX3" fmla="*/ 166689 w 272825"/>
                <a:gd name="connsiteY3" fmla="*/ 3776661 h 3776662"/>
                <a:gd name="connsiteX4" fmla="*/ 107157 w 272825"/>
                <a:gd name="connsiteY4" fmla="*/ 3774280 h 3776662"/>
                <a:gd name="connsiteX5" fmla="*/ 57151 w 272825"/>
                <a:gd name="connsiteY5" fmla="*/ 3776661 h 3776662"/>
                <a:gd name="connsiteX6" fmla="*/ 0 w 272825"/>
                <a:gd name="connsiteY6" fmla="*/ 3776662 h 3776662"/>
                <a:gd name="connsiteX7" fmla="*/ 1 w 272825"/>
                <a:gd name="connsiteY7" fmla="*/ 3609974 h 3776662"/>
                <a:gd name="connsiteX8" fmla="*/ 0 w 272825"/>
                <a:gd name="connsiteY8" fmla="*/ 0 h 3776662"/>
                <a:gd name="connsiteX0" fmla="*/ 0 w 272825"/>
                <a:gd name="connsiteY0" fmla="*/ 0 h 3776662"/>
                <a:gd name="connsiteX1" fmla="*/ 272825 w 272825"/>
                <a:gd name="connsiteY1" fmla="*/ 0 h 3776662"/>
                <a:gd name="connsiteX2" fmla="*/ 272825 w 272825"/>
                <a:gd name="connsiteY2" fmla="*/ 3776662 h 3776662"/>
                <a:gd name="connsiteX3" fmla="*/ 221457 w 272825"/>
                <a:gd name="connsiteY3" fmla="*/ 3774280 h 3776662"/>
                <a:gd name="connsiteX4" fmla="*/ 166689 w 272825"/>
                <a:gd name="connsiteY4" fmla="*/ 3776661 h 3776662"/>
                <a:gd name="connsiteX5" fmla="*/ 107157 w 272825"/>
                <a:gd name="connsiteY5" fmla="*/ 3774280 h 3776662"/>
                <a:gd name="connsiteX6" fmla="*/ 57151 w 272825"/>
                <a:gd name="connsiteY6" fmla="*/ 3776661 h 3776662"/>
                <a:gd name="connsiteX7" fmla="*/ 0 w 272825"/>
                <a:gd name="connsiteY7" fmla="*/ 3776662 h 3776662"/>
                <a:gd name="connsiteX8" fmla="*/ 1 w 272825"/>
                <a:gd name="connsiteY8" fmla="*/ 3609974 h 3776662"/>
                <a:gd name="connsiteX9" fmla="*/ 0 w 272825"/>
                <a:gd name="connsiteY9" fmla="*/ 0 h 3776662"/>
                <a:gd name="connsiteX0" fmla="*/ 0 w 272825"/>
                <a:gd name="connsiteY0" fmla="*/ 0 h 3776662"/>
                <a:gd name="connsiteX1" fmla="*/ 272825 w 272825"/>
                <a:gd name="connsiteY1" fmla="*/ 0 h 3776662"/>
                <a:gd name="connsiteX2" fmla="*/ 272825 w 272825"/>
                <a:gd name="connsiteY2" fmla="*/ 3776662 h 3776662"/>
                <a:gd name="connsiteX3" fmla="*/ 252414 w 272825"/>
                <a:gd name="connsiteY3" fmla="*/ 3776661 h 3776662"/>
                <a:gd name="connsiteX4" fmla="*/ 221457 w 272825"/>
                <a:gd name="connsiteY4" fmla="*/ 3774280 h 3776662"/>
                <a:gd name="connsiteX5" fmla="*/ 166689 w 272825"/>
                <a:gd name="connsiteY5" fmla="*/ 3776661 h 3776662"/>
                <a:gd name="connsiteX6" fmla="*/ 107157 w 272825"/>
                <a:gd name="connsiteY6" fmla="*/ 3774280 h 3776662"/>
                <a:gd name="connsiteX7" fmla="*/ 57151 w 272825"/>
                <a:gd name="connsiteY7" fmla="*/ 3776661 h 3776662"/>
                <a:gd name="connsiteX8" fmla="*/ 0 w 272825"/>
                <a:gd name="connsiteY8" fmla="*/ 3776662 h 3776662"/>
                <a:gd name="connsiteX9" fmla="*/ 1 w 272825"/>
                <a:gd name="connsiteY9" fmla="*/ 3609974 h 3776662"/>
                <a:gd name="connsiteX10" fmla="*/ 0 w 272825"/>
                <a:gd name="connsiteY10" fmla="*/ 0 h 3776662"/>
                <a:gd name="connsiteX0" fmla="*/ 0 w 273845"/>
                <a:gd name="connsiteY0" fmla="*/ 0 h 3776662"/>
                <a:gd name="connsiteX1" fmla="*/ 272825 w 273845"/>
                <a:gd name="connsiteY1" fmla="*/ 0 h 3776662"/>
                <a:gd name="connsiteX2" fmla="*/ 273845 w 273845"/>
                <a:gd name="connsiteY2" fmla="*/ 3581399 h 3776662"/>
                <a:gd name="connsiteX3" fmla="*/ 272825 w 273845"/>
                <a:gd name="connsiteY3" fmla="*/ 3776662 h 3776662"/>
                <a:gd name="connsiteX4" fmla="*/ 252414 w 273845"/>
                <a:gd name="connsiteY4" fmla="*/ 3776661 h 3776662"/>
                <a:gd name="connsiteX5" fmla="*/ 221457 w 273845"/>
                <a:gd name="connsiteY5" fmla="*/ 3774280 h 3776662"/>
                <a:gd name="connsiteX6" fmla="*/ 166689 w 273845"/>
                <a:gd name="connsiteY6" fmla="*/ 3776661 h 3776662"/>
                <a:gd name="connsiteX7" fmla="*/ 107157 w 273845"/>
                <a:gd name="connsiteY7" fmla="*/ 3774280 h 3776662"/>
                <a:gd name="connsiteX8" fmla="*/ 57151 w 273845"/>
                <a:gd name="connsiteY8" fmla="*/ 3776661 h 3776662"/>
                <a:gd name="connsiteX9" fmla="*/ 0 w 273845"/>
                <a:gd name="connsiteY9" fmla="*/ 3776662 h 3776662"/>
                <a:gd name="connsiteX10" fmla="*/ 1 w 273845"/>
                <a:gd name="connsiteY10" fmla="*/ 3609974 h 3776662"/>
                <a:gd name="connsiteX11" fmla="*/ 0 w 273845"/>
                <a:gd name="connsiteY11" fmla="*/ 0 h 3776662"/>
                <a:gd name="connsiteX0" fmla="*/ 0 w 273845"/>
                <a:gd name="connsiteY0" fmla="*/ 0 h 3776662"/>
                <a:gd name="connsiteX1" fmla="*/ 272825 w 273845"/>
                <a:gd name="connsiteY1" fmla="*/ 0 h 3776662"/>
                <a:gd name="connsiteX2" fmla="*/ 273845 w 273845"/>
                <a:gd name="connsiteY2" fmla="*/ 3581399 h 3776662"/>
                <a:gd name="connsiteX3" fmla="*/ 252414 w 273845"/>
                <a:gd name="connsiteY3" fmla="*/ 3776661 h 3776662"/>
                <a:gd name="connsiteX4" fmla="*/ 221457 w 273845"/>
                <a:gd name="connsiteY4" fmla="*/ 3774280 h 3776662"/>
                <a:gd name="connsiteX5" fmla="*/ 166689 w 273845"/>
                <a:gd name="connsiteY5" fmla="*/ 3776661 h 3776662"/>
                <a:gd name="connsiteX6" fmla="*/ 107157 w 273845"/>
                <a:gd name="connsiteY6" fmla="*/ 3774280 h 3776662"/>
                <a:gd name="connsiteX7" fmla="*/ 57151 w 273845"/>
                <a:gd name="connsiteY7" fmla="*/ 3776661 h 3776662"/>
                <a:gd name="connsiteX8" fmla="*/ 0 w 273845"/>
                <a:gd name="connsiteY8" fmla="*/ 3776662 h 3776662"/>
                <a:gd name="connsiteX9" fmla="*/ 1 w 273845"/>
                <a:gd name="connsiteY9" fmla="*/ 3609974 h 3776662"/>
                <a:gd name="connsiteX10" fmla="*/ 0 w 273845"/>
                <a:gd name="connsiteY10" fmla="*/ 0 h 3776662"/>
                <a:gd name="connsiteX0" fmla="*/ 0 w 273845"/>
                <a:gd name="connsiteY0" fmla="*/ 0 h 3776661"/>
                <a:gd name="connsiteX1" fmla="*/ 272825 w 273845"/>
                <a:gd name="connsiteY1" fmla="*/ 0 h 3776661"/>
                <a:gd name="connsiteX2" fmla="*/ 273845 w 273845"/>
                <a:gd name="connsiteY2" fmla="*/ 3581399 h 3776661"/>
                <a:gd name="connsiteX3" fmla="*/ 252414 w 273845"/>
                <a:gd name="connsiteY3" fmla="*/ 3776661 h 3776661"/>
                <a:gd name="connsiteX4" fmla="*/ 221457 w 273845"/>
                <a:gd name="connsiteY4" fmla="*/ 3774280 h 3776661"/>
                <a:gd name="connsiteX5" fmla="*/ 166689 w 273845"/>
                <a:gd name="connsiteY5" fmla="*/ 3776661 h 3776661"/>
                <a:gd name="connsiteX6" fmla="*/ 107157 w 273845"/>
                <a:gd name="connsiteY6" fmla="*/ 3774280 h 3776661"/>
                <a:gd name="connsiteX7" fmla="*/ 57151 w 273845"/>
                <a:gd name="connsiteY7" fmla="*/ 3776661 h 3776661"/>
                <a:gd name="connsiteX8" fmla="*/ 1 w 273845"/>
                <a:gd name="connsiteY8" fmla="*/ 3609974 h 3776661"/>
                <a:gd name="connsiteX9" fmla="*/ 0 w 273845"/>
                <a:gd name="connsiteY9" fmla="*/ 0 h 3776661"/>
                <a:gd name="connsiteX0" fmla="*/ 0 w 273845"/>
                <a:gd name="connsiteY0" fmla="*/ 0 h 3776661"/>
                <a:gd name="connsiteX1" fmla="*/ 272825 w 273845"/>
                <a:gd name="connsiteY1" fmla="*/ 0 h 3776661"/>
                <a:gd name="connsiteX2" fmla="*/ 273845 w 273845"/>
                <a:gd name="connsiteY2" fmla="*/ 3581399 h 3776661"/>
                <a:gd name="connsiteX3" fmla="*/ 252414 w 273845"/>
                <a:gd name="connsiteY3" fmla="*/ 3776661 h 3776661"/>
                <a:gd name="connsiteX4" fmla="*/ 221457 w 273845"/>
                <a:gd name="connsiteY4" fmla="*/ 3774280 h 3776661"/>
                <a:gd name="connsiteX5" fmla="*/ 166689 w 273845"/>
                <a:gd name="connsiteY5" fmla="*/ 3776661 h 3776661"/>
                <a:gd name="connsiteX6" fmla="*/ 104776 w 273845"/>
                <a:gd name="connsiteY6" fmla="*/ 3664743 h 3776661"/>
                <a:gd name="connsiteX7" fmla="*/ 57151 w 273845"/>
                <a:gd name="connsiteY7" fmla="*/ 3776661 h 3776661"/>
                <a:gd name="connsiteX8" fmla="*/ 1 w 273845"/>
                <a:gd name="connsiteY8" fmla="*/ 3609974 h 3776661"/>
                <a:gd name="connsiteX9" fmla="*/ 0 w 273845"/>
                <a:gd name="connsiteY9" fmla="*/ 0 h 3776661"/>
                <a:gd name="connsiteX0" fmla="*/ 0 w 273845"/>
                <a:gd name="connsiteY0" fmla="*/ 0 h 3776661"/>
                <a:gd name="connsiteX1" fmla="*/ 272825 w 273845"/>
                <a:gd name="connsiteY1" fmla="*/ 0 h 3776661"/>
                <a:gd name="connsiteX2" fmla="*/ 273845 w 273845"/>
                <a:gd name="connsiteY2" fmla="*/ 3581399 h 3776661"/>
                <a:gd name="connsiteX3" fmla="*/ 252414 w 273845"/>
                <a:gd name="connsiteY3" fmla="*/ 3776661 h 3776661"/>
                <a:gd name="connsiteX4" fmla="*/ 221457 w 273845"/>
                <a:gd name="connsiteY4" fmla="*/ 3774280 h 3776661"/>
                <a:gd name="connsiteX5" fmla="*/ 166689 w 273845"/>
                <a:gd name="connsiteY5" fmla="*/ 3776661 h 3776661"/>
                <a:gd name="connsiteX6" fmla="*/ 104776 w 273845"/>
                <a:gd name="connsiteY6" fmla="*/ 3664743 h 3776661"/>
                <a:gd name="connsiteX7" fmla="*/ 57151 w 273845"/>
                <a:gd name="connsiteY7" fmla="*/ 3750467 h 3776661"/>
                <a:gd name="connsiteX8" fmla="*/ 1 w 273845"/>
                <a:gd name="connsiteY8" fmla="*/ 3609974 h 3776661"/>
                <a:gd name="connsiteX9" fmla="*/ 0 w 273845"/>
                <a:gd name="connsiteY9" fmla="*/ 0 h 3776661"/>
                <a:gd name="connsiteX0" fmla="*/ 0 w 273845"/>
                <a:gd name="connsiteY0" fmla="*/ 0 h 3776661"/>
                <a:gd name="connsiteX1" fmla="*/ 272825 w 273845"/>
                <a:gd name="connsiteY1" fmla="*/ 0 h 3776661"/>
                <a:gd name="connsiteX2" fmla="*/ 273845 w 273845"/>
                <a:gd name="connsiteY2" fmla="*/ 3581399 h 3776661"/>
                <a:gd name="connsiteX3" fmla="*/ 252414 w 273845"/>
                <a:gd name="connsiteY3" fmla="*/ 3776661 h 3776661"/>
                <a:gd name="connsiteX4" fmla="*/ 228601 w 273845"/>
                <a:gd name="connsiteY4" fmla="*/ 3629023 h 3776661"/>
                <a:gd name="connsiteX5" fmla="*/ 166689 w 273845"/>
                <a:gd name="connsiteY5" fmla="*/ 3776661 h 3776661"/>
                <a:gd name="connsiteX6" fmla="*/ 104776 w 273845"/>
                <a:gd name="connsiteY6" fmla="*/ 3664743 h 3776661"/>
                <a:gd name="connsiteX7" fmla="*/ 57151 w 273845"/>
                <a:gd name="connsiteY7" fmla="*/ 3750467 h 3776661"/>
                <a:gd name="connsiteX8" fmla="*/ 1 w 273845"/>
                <a:gd name="connsiteY8" fmla="*/ 3609974 h 3776661"/>
                <a:gd name="connsiteX9" fmla="*/ 0 w 273845"/>
                <a:gd name="connsiteY9" fmla="*/ 0 h 3776661"/>
                <a:gd name="connsiteX0" fmla="*/ 0 w 273845"/>
                <a:gd name="connsiteY0" fmla="*/ 0 h 3776661"/>
                <a:gd name="connsiteX1" fmla="*/ 272825 w 273845"/>
                <a:gd name="connsiteY1" fmla="*/ 0 h 3776661"/>
                <a:gd name="connsiteX2" fmla="*/ 273845 w 273845"/>
                <a:gd name="connsiteY2" fmla="*/ 3581399 h 3776661"/>
                <a:gd name="connsiteX3" fmla="*/ 250032 w 273845"/>
                <a:gd name="connsiteY3" fmla="*/ 3695699 h 3776661"/>
                <a:gd name="connsiteX4" fmla="*/ 228601 w 273845"/>
                <a:gd name="connsiteY4" fmla="*/ 3629023 h 3776661"/>
                <a:gd name="connsiteX5" fmla="*/ 166689 w 273845"/>
                <a:gd name="connsiteY5" fmla="*/ 3776661 h 3776661"/>
                <a:gd name="connsiteX6" fmla="*/ 104776 w 273845"/>
                <a:gd name="connsiteY6" fmla="*/ 3664743 h 3776661"/>
                <a:gd name="connsiteX7" fmla="*/ 57151 w 273845"/>
                <a:gd name="connsiteY7" fmla="*/ 3750467 h 3776661"/>
                <a:gd name="connsiteX8" fmla="*/ 1 w 273845"/>
                <a:gd name="connsiteY8" fmla="*/ 3609974 h 3776661"/>
                <a:gd name="connsiteX9" fmla="*/ 0 w 273845"/>
                <a:gd name="connsiteY9" fmla="*/ 0 h 3776661"/>
                <a:gd name="connsiteX0" fmla="*/ 0 w 273845"/>
                <a:gd name="connsiteY0" fmla="*/ 0 h 3776661"/>
                <a:gd name="connsiteX1" fmla="*/ 272825 w 273845"/>
                <a:gd name="connsiteY1" fmla="*/ 0 h 3776661"/>
                <a:gd name="connsiteX2" fmla="*/ 273845 w 273845"/>
                <a:gd name="connsiteY2" fmla="*/ 3581399 h 3776661"/>
                <a:gd name="connsiteX3" fmla="*/ 247651 w 273845"/>
                <a:gd name="connsiteY3" fmla="*/ 3702843 h 3776661"/>
                <a:gd name="connsiteX4" fmla="*/ 228601 w 273845"/>
                <a:gd name="connsiteY4" fmla="*/ 3629023 h 3776661"/>
                <a:gd name="connsiteX5" fmla="*/ 166689 w 273845"/>
                <a:gd name="connsiteY5" fmla="*/ 3776661 h 3776661"/>
                <a:gd name="connsiteX6" fmla="*/ 104776 w 273845"/>
                <a:gd name="connsiteY6" fmla="*/ 3664743 h 3776661"/>
                <a:gd name="connsiteX7" fmla="*/ 57151 w 273845"/>
                <a:gd name="connsiteY7" fmla="*/ 3750467 h 3776661"/>
                <a:gd name="connsiteX8" fmla="*/ 1 w 273845"/>
                <a:gd name="connsiteY8" fmla="*/ 3609974 h 3776661"/>
                <a:gd name="connsiteX9" fmla="*/ 0 w 273845"/>
                <a:gd name="connsiteY9" fmla="*/ 0 h 3776661"/>
                <a:gd name="connsiteX0" fmla="*/ 0 w 273845"/>
                <a:gd name="connsiteY0" fmla="*/ 0 h 3776661"/>
                <a:gd name="connsiteX1" fmla="*/ 272825 w 273845"/>
                <a:gd name="connsiteY1" fmla="*/ 0 h 3776661"/>
                <a:gd name="connsiteX2" fmla="*/ 273845 w 273845"/>
                <a:gd name="connsiteY2" fmla="*/ 3581399 h 3776661"/>
                <a:gd name="connsiteX3" fmla="*/ 247651 w 273845"/>
                <a:gd name="connsiteY3" fmla="*/ 3702843 h 3776661"/>
                <a:gd name="connsiteX4" fmla="*/ 228601 w 273845"/>
                <a:gd name="connsiteY4" fmla="*/ 3629023 h 3776661"/>
                <a:gd name="connsiteX5" fmla="*/ 166689 w 273845"/>
                <a:gd name="connsiteY5" fmla="*/ 3776661 h 3776661"/>
                <a:gd name="connsiteX6" fmla="*/ 104776 w 273845"/>
                <a:gd name="connsiteY6" fmla="*/ 3664743 h 3776661"/>
                <a:gd name="connsiteX7" fmla="*/ 57151 w 273845"/>
                <a:gd name="connsiteY7" fmla="*/ 3750467 h 3776661"/>
                <a:gd name="connsiteX8" fmla="*/ 1 w 273845"/>
                <a:gd name="connsiteY8" fmla="*/ 3609974 h 3776661"/>
                <a:gd name="connsiteX9" fmla="*/ 0 w 273845"/>
                <a:gd name="connsiteY9" fmla="*/ 0 h 3776661"/>
                <a:gd name="connsiteX0" fmla="*/ 0 w 273845"/>
                <a:gd name="connsiteY0" fmla="*/ 0 h 3776661"/>
                <a:gd name="connsiteX1" fmla="*/ 272825 w 273845"/>
                <a:gd name="connsiteY1" fmla="*/ 0 h 3776661"/>
                <a:gd name="connsiteX2" fmla="*/ 273845 w 273845"/>
                <a:gd name="connsiteY2" fmla="*/ 3581399 h 3776661"/>
                <a:gd name="connsiteX3" fmla="*/ 247651 w 273845"/>
                <a:gd name="connsiteY3" fmla="*/ 3702843 h 3776661"/>
                <a:gd name="connsiteX4" fmla="*/ 228601 w 273845"/>
                <a:gd name="connsiteY4" fmla="*/ 3629023 h 3776661"/>
                <a:gd name="connsiteX5" fmla="*/ 166689 w 273845"/>
                <a:gd name="connsiteY5" fmla="*/ 3776661 h 3776661"/>
                <a:gd name="connsiteX6" fmla="*/ 104776 w 273845"/>
                <a:gd name="connsiteY6" fmla="*/ 3664743 h 3776661"/>
                <a:gd name="connsiteX7" fmla="*/ 57151 w 273845"/>
                <a:gd name="connsiteY7" fmla="*/ 3750467 h 3776661"/>
                <a:gd name="connsiteX8" fmla="*/ 1 w 273845"/>
                <a:gd name="connsiteY8" fmla="*/ 3609974 h 3776661"/>
                <a:gd name="connsiteX9" fmla="*/ 0 w 273845"/>
                <a:gd name="connsiteY9" fmla="*/ 0 h 3776661"/>
                <a:gd name="connsiteX0" fmla="*/ 0 w 273845"/>
                <a:gd name="connsiteY0" fmla="*/ 0 h 3776661"/>
                <a:gd name="connsiteX1" fmla="*/ 272825 w 273845"/>
                <a:gd name="connsiteY1" fmla="*/ 0 h 3776661"/>
                <a:gd name="connsiteX2" fmla="*/ 273845 w 273845"/>
                <a:gd name="connsiteY2" fmla="*/ 3581399 h 3776661"/>
                <a:gd name="connsiteX3" fmla="*/ 247651 w 273845"/>
                <a:gd name="connsiteY3" fmla="*/ 3702843 h 3776661"/>
                <a:gd name="connsiteX4" fmla="*/ 228601 w 273845"/>
                <a:gd name="connsiteY4" fmla="*/ 3629023 h 3776661"/>
                <a:gd name="connsiteX5" fmla="*/ 166689 w 273845"/>
                <a:gd name="connsiteY5" fmla="*/ 3776661 h 3776661"/>
                <a:gd name="connsiteX6" fmla="*/ 104776 w 273845"/>
                <a:gd name="connsiteY6" fmla="*/ 3664743 h 3776661"/>
                <a:gd name="connsiteX7" fmla="*/ 57151 w 273845"/>
                <a:gd name="connsiteY7" fmla="*/ 3750467 h 3776661"/>
                <a:gd name="connsiteX8" fmla="*/ 1 w 273845"/>
                <a:gd name="connsiteY8" fmla="*/ 3609974 h 3776661"/>
                <a:gd name="connsiteX9" fmla="*/ 0 w 273845"/>
                <a:gd name="connsiteY9" fmla="*/ 0 h 3776661"/>
                <a:gd name="connsiteX0" fmla="*/ 0 w 273845"/>
                <a:gd name="connsiteY0" fmla="*/ 0 h 3776661"/>
                <a:gd name="connsiteX1" fmla="*/ 272825 w 273845"/>
                <a:gd name="connsiteY1" fmla="*/ 0 h 3776661"/>
                <a:gd name="connsiteX2" fmla="*/ 273845 w 273845"/>
                <a:gd name="connsiteY2" fmla="*/ 3581399 h 3776661"/>
                <a:gd name="connsiteX3" fmla="*/ 247651 w 273845"/>
                <a:gd name="connsiteY3" fmla="*/ 3702843 h 3776661"/>
                <a:gd name="connsiteX4" fmla="*/ 228601 w 273845"/>
                <a:gd name="connsiteY4" fmla="*/ 3629023 h 3776661"/>
                <a:gd name="connsiteX5" fmla="*/ 166689 w 273845"/>
                <a:gd name="connsiteY5" fmla="*/ 3776661 h 3776661"/>
                <a:gd name="connsiteX6" fmla="*/ 104776 w 273845"/>
                <a:gd name="connsiteY6" fmla="*/ 3664743 h 3776661"/>
                <a:gd name="connsiteX7" fmla="*/ 57151 w 273845"/>
                <a:gd name="connsiteY7" fmla="*/ 3750467 h 3776661"/>
                <a:gd name="connsiteX8" fmla="*/ 1 w 273845"/>
                <a:gd name="connsiteY8" fmla="*/ 3609974 h 3776661"/>
                <a:gd name="connsiteX9" fmla="*/ 0 w 273845"/>
                <a:gd name="connsiteY9" fmla="*/ 0 h 3776661"/>
                <a:gd name="connsiteX0" fmla="*/ 0 w 273845"/>
                <a:gd name="connsiteY0" fmla="*/ 0 h 3776661"/>
                <a:gd name="connsiteX1" fmla="*/ 272825 w 273845"/>
                <a:gd name="connsiteY1" fmla="*/ 0 h 3776661"/>
                <a:gd name="connsiteX2" fmla="*/ 273845 w 273845"/>
                <a:gd name="connsiteY2" fmla="*/ 3581399 h 3776661"/>
                <a:gd name="connsiteX3" fmla="*/ 247651 w 273845"/>
                <a:gd name="connsiteY3" fmla="*/ 3702843 h 3776661"/>
                <a:gd name="connsiteX4" fmla="*/ 228601 w 273845"/>
                <a:gd name="connsiteY4" fmla="*/ 3629023 h 3776661"/>
                <a:gd name="connsiteX5" fmla="*/ 166689 w 273845"/>
                <a:gd name="connsiteY5" fmla="*/ 3776661 h 3776661"/>
                <a:gd name="connsiteX6" fmla="*/ 104776 w 273845"/>
                <a:gd name="connsiteY6" fmla="*/ 3664743 h 3776661"/>
                <a:gd name="connsiteX7" fmla="*/ 57151 w 273845"/>
                <a:gd name="connsiteY7" fmla="*/ 3750467 h 3776661"/>
                <a:gd name="connsiteX8" fmla="*/ 1 w 273845"/>
                <a:gd name="connsiteY8" fmla="*/ 3609974 h 3776661"/>
                <a:gd name="connsiteX9" fmla="*/ 0 w 273845"/>
                <a:gd name="connsiteY9" fmla="*/ 0 h 3776661"/>
                <a:gd name="connsiteX0" fmla="*/ 0 w 273845"/>
                <a:gd name="connsiteY0" fmla="*/ 0 h 3776887"/>
                <a:gd name="connsiteX1" fmla="*/ 272825 w 273845"/>
                <a:gd name="connsiteY1" fmla="*/ 0 h 3776887"/>
                <a:gd name="connsiteX2" fmla="*/ 273845 w 273845"/>
                <a:gd name="connsiteY2" fmla="*/ 3581399 h 3776887"/>
                <a:gd name="connsiteX3" fmla="*/ 247651 w 273845"/>
                <a:gd name="connsiteY3" fmla="*/ 3702843 h 3776887"/>
                <a:gd name="connsiteX4" fmla="*/ 228601 w 273845"/>
                <a:gd name="connsiteY4" fmla="*/ 3629023 h 3776887"/>
                <a:gd name="connsiteX5" fmla="*/ 166689 w 273845"/>
                <a:gd name="connsiteY5" fmla="*/ 3776661 h 3776887"/>
                <a:gd name="connsiteX6" fmla="*/ 104776 w 273845"/>
                <a:gd name="connsiteY6" fmla="*/ 3664743 h 3776887"/>
                <a:gd name="connsiteX7" fmla="*/ 57151 w 273845"/>
                <a:gd name="connsiteY7" fmla="*/ 3750467 h 3776887"/>
                <a:gd name="connsiteX8" fmla="*/ 1 w 273845"/>
                <a:gd name="connsiteY8" fmla="*/ 3609974 h 3776887"/>
                <a:gd name="connsiteX9" fmla="*/ 0 w 273845"/>
                <a:gd name="connsiteY9" fmla="*/ 0 h 3776887"/>
                <a:gd name="connsiteX0" fmla="*/ 0 w 273845"/>
                <a:gd name="connsiteY0" fmla="*/ 0 h 3776887"/>
                <a:gd name="connsiteX1" fmla="*/ 272825 w 273845"/>
                <a:gd name="connsiteY1" fmla="*/ 0 h 3776887"/>
                <a:gd name="connsiteX2" fmla="*/ 273845 w 273845"/>
                <a:gd name="connsiteY2" fmla="*/ 3581399 h 3776887"/>
                <a:gd name="connsiteX3" fmla="*/ 247651 w 273845"/>
                <a:gd name="connsiteY3" fmla="*/ 3702843 h 3776887"/>
                <a:gd name="connsiteX4" fmla="*/ 228601 w 273845"/>
                <a:gd name="connsiteY4" fmla="*/ 3629023 h 3776887"/>
                <a:gd name="connsiteX5" fmla="*/ 166689 w 273845"/>
                <a:gd name="connsiteY5" fmla="*/ 3776661 h 3776887"/>
                <a:gd name="connsiteX6" fmla="*/ 104776 w 273845"/>
                <a:gd name="connsiteY6" fmla="*/ 3664743 h 3776887"/>
                <a:gd name="connsiteX7" fmla="*/ 57151 w 273845"/>
                <a:gd name="connsiteY7" fmla="*/ 3750467 h 3776887"/>
                <a:gd name="connsiteX8" fmla="*/ 1 w 273845"/>
                <a:gd name="connsiteY8" fmla="*/ 3609974 h 3776887"/>
                <a:gd name="connsiteX9" fmla="*/ 0 w 273845"/>
                <a:gd name="connsiteY9" fmla="*/ 0 h 3776887"/>
                <a:gd name="connsiteX0" fmla="*/ 0 w 273845"/>
                <a:gd name="connsiteY0" fmla="*/ 0 h 3776887"/>
                <a:gd name="connsiteX1" fmla="*/ 272825 w 273845"/>
                <a:gd name="connsiteY1" fmla="*/ 0 h 3776887"/>
                <a:gd name="connsiteX2" fmla="*/ 273845 w 273845"/>
                <a:gd name="connsiteY2" fmla="*/ 3581399 h 3776887"/>
                <a:gd name="connsiteX3" fmla="*/ 247651 w 273845"/>
                <a:gd name="connsiteY3" fmla="*/ 3702843 h 3776887"/>
                <a:gd name="connsiteX4" fmla="*/ 228601 w 273845"/>
                <a:gd name="connsiteY4" fmla="*/ 3629023 h 3776887"/>
                <a:gd name="connsiteX5" fmla="*/ 166689 w 273845"/>
                <a:gd name="connsiteY5" fmla="*/ 3776661 h 3776887"/>
                <a:gd name="connsiteX6" fmla="*/ 104776 w 273845"/>
                <a:gd name="connsiteY6" fmla="*/ 3664743 h 3776887"/>
                <a:gd name="connsiteX7" fmla="*/ 57151 w 273845"/>
                <a:gd name="connsiteY7" fmla="*/ 3750467 h 3776887"/>
                <a:gd name="connsiteX8" fmla="*/ 1 w 273845"/>
                <a:gd name="connsiteY8" fmla="*/ 3609974 h 3776887"/>
                <a:gd name="connsiteX9" fmla="*/ 0 w 273845"/>
                <a:gd name="connsiteY9" fmla="*/ 0 h 3776887"/>
                <a:gd name="connsiteX0" fmla="*/ 0 w 273845"/>
                <a:gd name="connsiteY0" fmla="*/ 0 h 3776859"/>
                <a:gd name="connsiteX1" fmla="*/ 272825 w 273845"/>
                <a:gd name="connsiteY1" fmla="*/ 0 h 3776859"/>
                <a:gd name="connsiteX2" fmla="*/ 273845 w 273845"/>
                <a:gd name="connsiteY2" fmla="*/ 3581399 h 3776859"/>
                <a:gd name="connsiteX3" fmla="*/ 247651 w 273845"/>
                <a:gd name="connsiteY3" fmla="*/ 3702843 h 3776859"/>
                <a:gd name="connsiteX4" fmla="*/ 223839 w 273845"/>
                <a:gd name="connsiteY4" fmla="*/ 3631404 h 3776859"/>
                <a:gd name="connsiteX5" fmla="*/ 166689 w 273845"/>
                <a:gd name="connsiteY5" fmla="*/ 3776661 h 3776859"/>
                <a:gd name="connsiteX6" fmla="*/ 104776 w 273845"/>
                <a:gd name="connsiteY6" fmla="*/ 3664743 h 3776859"/>
                <a:gd name="connsiteX7" fmla="*/ 57151 w 273845"/>
                <a:gd name="connsiteY7" fmla="*/ 3750467 h 3776859"/>
                <a:gd name="connsiteX8" fmla="*/ 1 w 273845"/>
                <a:gd name="connsiteY8" fmla="*/ 3609974 h 3776859"/>
                <a:gd name="connsiteX9" fmla="*/ 0 w 273845"/>
                <a:gd name="connsiteY9" fmla="*/ 0 h 3776859"/>
                <a:gd name="connsiteX0" fmla="*/ 0 w 273845"/>
                <a:gd name="connsiteY0" fmla="*/ 0 h 3776859"/>
                <a:gd name="connsiteX1" fmla="*/ 272825 w 273845"/>
                <a:gd name="connsiteY1" fmla="*/ 0 h 3776859"/>
                <a:gd name="connsiteX2" fmla="*/ 273845 w 273845"/>
                <a:gd name="connsiteY2" fmla="*/ 3581399 h 3776859"/>
                <a:gd name="connsiteX3" fmla="*/ 247651 w 273845"/>
                <a:gd name="connsiteY3" fmla="*/ 3702843 h 3776859"/>
                <a:gd name="connsiteX4" fmla="*/ 223839 w 273845"/>
                <a:gd name="connsiteY4" fmla="*/ 3631404 h 3776859"/>
                <a:gd name="connsiteX5" fmla="*/ 166689 w 273845"/>
                <a:gd name="connsiteY5" fmla="*/ 3776661 h 3776859"/>
                <a:gd name="connsiteX6" fmla="*/ 104776 w 273845"/>
                <a:gd name="connsiteY6" fmla="*/ 3664743 h 3776859"/>
                <a:gd name="connsiteX7" fmla="*/ 57151 w 273845"/>
                <a:gd name="connsiteY7" fmla="*/ 3750467 h 3776859"/>
                <a:gd name="connsiteX8" fmla="*/ 1 w 273845"/>
                <a:gd name="connsiteY8" fmla="*/ 3609974 h 3776859"/>
                <a:gd name="connsiteX9" fmla="*/ 0 w 273845"/>
                <a:gd name="connsiteY9" fmla="*/ 0 h 3776859"/>
                <a:gd name="connsiteX0" fmla="*/ 0 w 273894"/>
                <a:gd name="connsiteY0" fmla="*/ 0 h 3776859"/>
                <a:gd name="connsiteX1" fmla="*/ 272825 w 273894"/>
                <a:gd name="connsiteY1" fmla="*/ 0 h 3776859"/>
                <a:gd name="connsiteX2" fmla="*/ 273845 w 273894"/>
                <a:gd name="connsiteY2" fmla="*/ 3581399 h 3776859"/>
                <a:gd name="connsiteX3" fmla="*/ 247651 w 273894"/>
                <a:gd name="connsiteY3" fmla="*/ 3702843 h 3776859"/>
                <a:gd name="connsiteX4" fmla="*/ 223839 w 273894"/>
                <a:gd name="connsiteY4" fmla="*/ 3631404 h 3776859"/>
                <a:gd name="connsiteX5" fmla="*/ 166689 w 273894"/>
                <a:gd name="connsiteY5" fmla="*/ 3776661 h 3776859"/>
                <a:gd name="connsiteX6" fmla="*/ 104776 w 273894"/>
                <a:gd name="connsiteY6" fmla="*/ 3664743 h 3776859"/>
                <a:gd name="connsiteX7" fmla="*/ 57151 w 273894"/>
                <a:gd name="connsiteY7" fmla="*/ 3750467 h 3776859"/>
                <a:gd name="connsiteX8" fmla="*/ 1 w 273894"/>
                <a:gd name="connsiteY8" fmla="*/ 3609974 h 3776859"/>
                <a:gd name="connsiteX9" fmla="*/ 0 w 273894"/>
                <a:gd name="connsiteY9" fmla="*/ 0 h 3776859"/>
                <a:gd name="connsiteX0" fmla="*/ 0 w 273894"/>
                <a:gd name="connsiteY0" fmla="*/ 0 h 3776859"/>
                <a:gd name="connsiteX1" fmla="*/ 272825 w 273894"/>
                <a:gd name="connsiteY1" fmla="*/ 0 h 3776859"/>
                <a:gd name="connsiteX2" fmla="*/ 273845 w 273894"/>
                <a:gd name="connsiteY2" fmla="*/ 3581399 h 3776859"/>
                <a:gd name="connsiteX3" fmla="*/ 247651 w 273894"/>
                <a:gd name="connsiteY3" fmla="*/ 3702843 h 3776859"/>
                <a:gd name="connsiteX4" fmla="*/ 223839 w 273894"/>
                <a:gd name="connsiteY4" fmla="*/ 3631404 h 3776859"/>
                <a:gd name="connsiteX5" fmla="*/ 166689 w 273894"/>
                <a:gd name="connsiteY5" fmla="*/ 3776661 h 3776859"/>
                <a:gd name="connsiteX6" fmla="*/ 104776 w 273894"/>
                <a:gd name="connsiteY6" fmla="*/ 3664743 h 3776859"/>
                <a:gd name="connsiteX7" fmla="*/ 57151 w 273894"/>
                <a:gd name="connsiteY7" fmla="*/ 3750467 h 3776859"/>
                <a:gd name="connsiteX8" fmla="*/ 1 w 273894"/>
                <a:gd name="connsiteY8" fmla="*/ 3609974 h 3776859"/>
                <a:gd name="connsiteX9" fmla="*/ 0 w 273894"/>
                <a:gd name="connsiteY9" fmla="*/ 0 h 3776859"/>
                <a:gd name="connsiteX0" fmla="*/ 0 w 273845"/>
                <a:gd name="connsiteY0" fmla="*/ 0 h 3776859"/>
                <a:gd name="connsiteX1" fmla="*/ 272825 w 273845"/>
                <a:gd name="connsiteY1" fmla="*/ 0 h 3776859"/>
                <a:gd name="connsiteX2" fmla="*/ 273845 w 273845"/>
                <a:gd name="connsiteY2" fmla="*/ 3581399 h 3776859"/>
                <a:gd name="connsiteX3" fmla="*/ 247651 w 273845"/>
                <a:gd name="connsiteY3" fmla="*/ 3702843 h 3776859"/>
                <a:gd name="connsiteX4" fmla="*/ 223839 w 273845"/>
                <a:gd name="connsiteY4" fmla="*/ 3631404 h 3776859"/>
                <a:gd name="connsiteX5" fmla="*/ 166689 w 273845"/>
                <a:gd name="connsiteY5" fmla="*/ 3776661 h 3776859"/>
                <a:gd name="connsiteX6" fmla="*/ 104776 w 273845"/>
                <a:gd name="connsiteY6" fmla="*/ 3664743 h 3776859"/>
                <a:gd name="connsiteX7" fmla="*/ 57151 w 273845"/>
                <a:gd name="connsiteY7" fmla="*/ 3750467 h 3776859"/>
                <a:gd name="connsiteX8" fmla="*/ 1 w 273845"/>
                <a:gd name="connsiteY8" fmla="*/ 3609974 h 3776859"/>
                <a:gd name="connsiteX9" fmla="*/ 0 w 273845"/>
                <a:gd name="connsiteY9" fmla="*/ 0 h 3776859"/>
                <a:gd name="connsiteX0" fmla="*/ 0 w 273845"/>
                <a:gd name="connsiteY0" fmla="*/ 0 h 3776859"/>
                <a:gd name="connsiteX1" fmla="*/ 272825 w 273845"/>
                <a:gd name="connsiteY1" fmla="*/ 0 h 3776859"/>
                <a:gd name="connsiteX2" fmla="*/ 273845 w 273845"/>
                <a:gd name="connsiteY2" fmla="*/ 3581399 h 3776859"/>
                <a:gd name="connsiteX3" fmla="*/ 252414 w 273845"/>
                <a:gd name="connsiteY3" fmla="*/ 3702843 h 3776859"/>
                <a:gd name="connsiteX4" fmla="*/ 223839 w 273845"/>
                <a:gd name="connsiteY4" fmla="*/ 3631404 h 3776859"/>
                <a:gd name="connsiteX5" fmla="*/ 166689 w 273845"/>
                <a:gd name="connsiteY5" fmla="*/ 3776661 h 3776859"/>
                <a:gd name="connsiteX6" fmla="*/ 104776 w 273845"/>
                <a:gd name="connsiteY6" fmla="*/ 3664743 h 3776859"/>
                <a:gd name="connsiteX7" fmla="*/ 57151 w 273845"/>
                <a:gd name="connsiteY7" fmla="*/ 3750467 h 3776859"/>
                <a:gd name="connsiteX8" fmla="*/ 1 w 273845"/>
                <a:gd name="connsiteY8" fmla="*/ 3609974 h 3776859"/>
                <a:gd name="connsiteX9" fmla="*/ 0 w 273845"/>
                <a:gd name="connsiteY9" fmla="*/ 0 h 3776859"/>
                <a:gd name="connsiteX0" fmla="*/ 0 w 273845"/>
                <a:gd name="connsiteY0" fmla="*/ 0 h 3776859"/>
                <a:gd name="connsiteX1" fmla="*/ 272825 w 273845"/>
                <a:gd name="connsiteY1" fmla="*/ 0 h 3776859"/>
                <a:gd name="connsiteX2" fmla="*/ 273845 w 273845"/>
                <a:gd name="connsiteY2" fmla="*/ 3581399 h 3776859"/>
                <a:gd name="connsiteX3" fmla="*/ 252414 w 273845"/>
                <a:gd name="connsiteY3" fmla="*/ 3702843 h 3776859"/>
                <a:gd name="connsiteX4" fmla="*/ 223839 w 273845"/>
                <a:gd name="connsiteY4" fmla="*/ 3631404 h 3776859"/>
                <a:gd name="connsiteX5" fmla="*/ 166689 w 273845"/>
                <a:gd name="connsiteY5" fmla="*/ 3776661 h 3776859"/>
                <a:gd name="connsiteX6" fmla="*/ 104776 w 273845"/>
                <a:gd name="connsiteY6" fmla="*/ 3664743 h 3776859"/>
                <a:gd name="connsiteX7" fmla="*/ 57151 w 273845"/>
                <a:gd name="connsiteY7" fmla="*/ 3750467 h 3776859"/>
                <a:gd name="connsiteX8" fmla="*/ 1 w 273845"/>
                <a:gd name="connsiteY8" fmla="*/ 3609974 h 3776859"/>
                <a:gd name="connsiteX9" fmla="*/ 0 w 273845"/>
                <a:gd name="connsiteY9" fmla="*/ 0 h 3776859"/>
                <a:gd name="connsiteX0" fmla="*/ 0 w 273845"/>
                <a:gd name="connsiteY0" fmla="*/ 0 h 3776859"/>
                <a:gd name="connsiteX1" fmla="*/ 272825 w 273845"/>
                <a:gd name="connsiteY1" fmla="*/ 0 h 3776859"/>
                <a:gd name="connsiteX2" fmla="*/ 273845 w 273845"/>
                <a:gd name="connsiteY2" fmla="*/ 3581399 h 3776859"/>
                <a:gd name="connsiteX3" fmla="*/ 245270 w 273845"/>
                <a:gd name="connsiteY3" fmla="*/ 3702843 h 3776859"/>
                <a:gd name="connsiteX4" fmla="*/ 223839 w 273845"/>
                <a:gd name="connsiteY4" fmla="*/ 3631404 h 3776859"/>
                <a:gd name="connsiteX5" fmla="*/ 166689 w 273845"/>
                <a:gd name="connsiteY5" fmla="*/ 3776661 h 3776859"/>
                <a:gd name="connsiteX6" fmla="*/ 104776 w 273845"/>
                <a:gd name="connsiteY6" fmla="*/ 3664743 h 3776859"/>
                <a:gd name="connsiteX7" fmla="*/ 57151 w 273845"/>
                <a:gd name="connsiteY7" fmla="*/ 3750467 h 3776859"/>
                <a:gd name="connsiteX8" fmla="*/ 1 w 273845"/>
                <a:gd name="connsiteY8" fmla="*/ 3609974 h 3776859"/>
                <a:gd name="connsiteX9" fmla="*/ 0 w 273845"/>
                <a:gd name="connsiteY9" fmla="*/ 0 h 3776859"/>
                <a:gd name="connsiteX0" fmla="*/ 0 w 273845"/>
                <a:gd name="connsiteY0" fmla="*/ 0 h 3776859"/>
                <a:gd name="connsiteX1" fmla="*/ 272825 w 273845"/>
                <a:gd name="connsiteY1" fmla="*/ 0 h 3776859"/>
                <a:gd name="connsiteX2" fmla="*/ 273845 w 273845"/>
                <a:gd name="connsiteY2" fmla="*/ 3581399 h 3776859"/>
                <a:gd name="connsiteX3" fmla="*/ 245270 w 273845"/>
                <a:gd name="connsiteY3" fmla="*/ 3702843 h 3776859"/>
                <a:gd name="connsiteX4" fmla="*/ 223839 w 273845"/>
                <a:gd name="connsiteY4" fmla="*/ 3631404 h 3776859"/>
                <a:gd name="connsiteX5" fmla="*/ 166689 w 273845"/>
                <a:gd name="connsiteY5" fmla="*/ 3776661 h 3776859"/>
                <a:gd name="connsiteX6" fmla="*/ 104776 w 273845"/>
                <a:gd name="connsiteY6" fmla="*/ 3664743 h 3776859"/>
                <a:gd name="connsiteX7" fmla="*/ 57151 w 273845"/>
                <a:gd name="connsiteY7" fmla="*/ 3750467 h 3776859"/>
                <a:gd name="connsiteX8" fmla="*/ 1 w 273845"/>
                <a:gd name="connsiteY8" fmla="*/ 3609974 h 3776859"/>
                <a:gd name="connsiteX9" fmla="*/ 0 w 273845"/>
                <a:gd name="connsiteY9" fmla="*/ 0 h 3776859"/>
                <a:gd name="connsiteX0" fmla="*/ 0 w 273845"/>
                <a:gd name="connsiteY0" fmla="*/ 0 h 3776859"/>
                <a:gd name="connsiteX1" fmla="*/ 272825 w 273845"/>
                <a:gd name="connsiteY1" fmla="*/ 0 h 3776859"/>
                <a:gd name="connsiteX2" fmla="*/ 273845 w 273845"/>
                <a:gd name="connsiteY2" fmla="*/ 3581399 h 3776859"/>
                <a:gd name="connsiteX3" fmla="*/ 245270 w 273845"/>
                <a:gd name="connsiteY3" fmla="*/ 3702843 h 3776859"/>
                <a:gd name="connsiteX4" fmla="*/ 223839 w 273845"/>
                <a:gd name="connsiteY4" fmla="*/ 3631404 h 3776859"/>
                <a:gd name="connsiteX5" fmla="*/ 166689 w 273845"/>
                <a:gd name="connsiteY5" fmla="*/ 3776661 h 3776859"/>
                <a:gd name="connsiteX6" fmla="*/ 104776 w 273845"/>
                <a:gd name="connsiteY6" fmla="*/ 3664743 h 3776859"/>
                <a:gd name="connsiteX7" fmla="*/ 57151 w 273845"/>
                <a:gd name="connsiteY7" fmla="*/ 3750467 h 3776859"/>
                <a:gd name="connsiteX8" fmla="*/ 1 w 273845"/>
                <a:gd name="connsiteY8" fmla="*/ 3609974 h 3776859"/>
                <a:gd name="connsiteX9" fmla="*/ 0 w 273845"/>
                <a:gd name="connsiteY9" fmla="*/ 0 h 3776859"/>
                <a:gd name="connsiteX0" fmla="*/ 0 w 273845"/>
                <a:gd name="connsiteY0" fmla="*/ 0 h 3776859"/>
                <a:gd name="connsiteX1" fmla="*/ 272825 w 273845"/>
                <a:gd name="connsiteY1" fmla="*/ 0 h 3776859"/>
                <a:gd name="connsiteX2" fmla="*/ 273845 w 273845"/>
                <a:gd name="connsiteY2" fmla="*/ 3581399 h 3776859"/>
                <a:gd name="connsiteX3" fmla="*/ 245270 w 273845"/>
                <a:gd name="connsiteY3" fmla="*/ 3702843 h 3776859"/>
                <a:gd name="connsiteX4" fmla="*/ 223839 w 273845"/>
                <a:gd name="connsiteY4" fmla="*/ 3631404 h 3776859"/>
                <a:gd name="connsiteX5" fmla="*/ 166689 w 273845"/>
                <a:gd name="connsiteY5" fmla="*/ 3776661 h 3776859"/>
                <a:gd name="connsiteX6" fmla="*/ 104776 w 273845"/>
                <a:gd name="connsiteY6" fmla="*/ 3664743 h 3776859"/>
                <a:gd name="connsiteX7" fmla="*/ 57151 w 273845"/>
                <a:gd name="connsiteY7" fmla="*/ 3750467 h 3776859"/>
                <a:gd name="connsiteX8" fmla="*/ 1 w 273845"/>
                <a:gd name="connsiteY8" fmla="*/ 3609974 h 3776859"/>
                <a:gd name="connsiteX9" fmla="*/ 0 w 273845"/>
                <a:gd name="connsiteY9" fmla="*/ 0 h 3776859"/>
                <a:gd name="connsiteX0" fmla="*/ 0 w 273845"/>
                <a:gd name="connsiteY0" fmla="*/ 0 h 3776859"/>
                <a:gd name="connsiteX1" fmla="*/ 272825 w 273845"/>
                <a:gd name="connsiteY1" fmla="*/ 0 h 3776859"/>
                <a:gd name="connsiteX2" fmla="*/ 273845 w 273845"/>
                <a:gd name="connsiteY2" fmla="*/ 3581399 h 3776859"/>
                <a:gd name="connsiteX3" fmla="*/ 245270 w 273845"/>
                <a:gd name="connsiteY3" fmla="*/ 3702843 h 3776859"/>
                <a:gd name="connsiteX4" fmla="*/ 223839 w 273845"/>
                <a:gd name="connsiteY4" fmla="*/ 3631404 h 3776859"/>
                <a:gd name="connsiteX5" fmla="*/ 166689 w 273845"/>
                <a:gd name="connsiteY5" fmla="*/ 3776661 h 3776859"/>
                <a:gd name="connsiteX6" fmla="*/ 104776 w 273845"/>
                <a:gd name="connsiteY6" fmla="*/ 3664743 h 3776859"/>
                <a:gd name="connsiteX7" fmla="*/ 57151 w 273845"/>
                <a:gd name="connsiteY7" fmla="*/ 3750467 h 3776859"/>
                <a:gd name="connsiteX8" fmla="*/ 1 w 273845"/>
                <a:gd name="connsiteY8" fmla="*/ 3609974 h 3776859"/>
                <a:gd name="connsiteX9" fmla="*/ 0 w 273845"/>
                <a:gd name="connsiteY9" fmla="*/ 0 h 3776859"/>
                <a:gd name="connsiteX0" fmla="*/ 0 w 273845"/>
                <a:gd name="connsiteY0" fmla="*/ 0 h 3776859"/>
                <a:gd name="connsiteX1" fmla="*/ 272825 w 273845"/>
                <a:gd name="connsiteY1" fmla="*/ 0 h 3776859"/>
                <a:gd name="connsiteX2" fmla="*/ 273845 w 273845"/>
                <a:gd name="connsiteY2" fmla="*/ 3581399 h 3776859"/>
                <a:gd name="connsiteX3" fmla="*/ 245270 w 273845"/>
                <a:gd name="connsiteY3" fmla="*/ 3702843 h 3776859"/>
                <a:gd name="connsiteX4" fmla="*/ 223839 w 273845"/>
                <a:gd name="connsiteY4" fmla="*/ 3631404 h 3776859"/>
                <a:gd name="connsiteX5" fmla="*/ 166689 w 273845"/>
                <a:gd name="connsiteY5" fmla="*/ 3776661 h 3776859"/>
                <a:gd name="connsiteX6" fmla="*/ 104776 w 273845"/>
                <a:gd name="connsiteY6" fmla="*/ 3664743 h 3776859"/>
                <a:gd name="connsiteX7" fmla="*/ 57151 w 273845"/>
                <a:gd name="connsiteY7" fmla="*/ 3750467 h 3776859"/>
                <a:gd name="connsiteX8" fmla="*/ 1 w 273845"/>
                <a:gd name="connsiteY8" fmla="*/ 3609974 h 3776859"/>
                <a:gd name="connsiteX9" fmla="*/ 0 w 273845"/>
                <a:gd name="connsiteY9" fmla="*/ 0 h 3776859"/>
                <a:gd name="connsiteX0" fmla="*/ 0 w 273845"/>
                <a:gd name="connsiteY0" fmla="*/ 0 h 3776859"/>
                <a:gd name="connsiteX1" fmla="*/ 272825 w 273845"/>
                <a:gd name="connsiteY1" fmla="*/ 0 h 3776859"/>
                <a:gd name="connsiteX2" fmla="*/ 273845 w 273845"/>
                <a:gd name="connsiteY2" fmla="*/ 3581399 h 3776859"/>
                <a:gd name="connsiteX3" fmla="*/ 245270 w 273845"/>
                <a:gd name="connsiteY3" fmla="*/ 3702843 h 3776859"/>
                <a:gd name="connsiteX4" fmla="*/ 223839 w 273845"/>
                <a:gd name="connsiteY4" fmla="*/ 3631404 h 3776859"/>
                <a:gd name="connsiteX5" fmla="*/ 166689 w 273845"/>
                <a:gd name="connsiteY5" fmla="*/ 3776661 h 3776859"/>
                <a:gd name="connsiteX6" fmla="*/ 104776 w 273845"/>
                <a:gd name="connsiteY6" fmla="*/ 3664743 h 3776859"/>
                <a:gd name="connsiteX7" fmla="*/ 57151 w 273845"/>
                <a:gd name="connsiteY7" fmla="*/ 3750467 h 3776859"/>
                <a:gd name="connsiteX8" fmla="*/ 1 w 273845"/>
                <a:gd name="connsiteY8" fmla="*/ 3609974 h 3776859"/>
                <a:gd name="connsiteX9" fmla="*/ 0 w 273845"/>
                <a:gd name="connsiteY9" fmla="*/ 0 h 3776859"/>
                <a:gd name="connsiteX0" fmla="*/ 0 w 273845"/>
                <a:gd name="connsiteY0" fmla="*/ 0 h 3776859"/>
                <a:gd name="connsiteX1" fmla="*/ 272825 w 273845"/>
                <a:gd name="connsiteY1" fmla="*/ 0 h 3776859"/>
                <a:gd name="connsiteX2" fmla="*/ 273845 w 273845"/>
                <a:gd name="connsiteY2" fmla="*/ 3581399 h 3776859"/>
                <a:gd name="connsiteX3" fmla="*/ 245270 w 273845"/>
                <a:gd name="connsiteY3" fmla="*/ 3702843 h 3776859"/>
                <a:gd name="connsiteX4" fmla="*/ 223839 w 273845"/>
                <a:gd name="connsiteY4" fmla="*/ 3631404 h 3776859"/>
                <a:gd name="connsiteX5" fmla="*/ 166689 w 273845"/>
                <a:gd name="connsiteY5" fmla="*/ 3776661 h 3776859"/>
                <a:gd name="connsiteX6" fmla="*/ 104776 w 273845"/>
                <a:gd name="connsiteY6" fmla="*/ 3664743 h 3776859"/>
                <a:gd name="connsiteX7" fmla="*/ 57151 w 273845"/>
                <a:gd name="connsiteY7" fmla="*/ 3750467 h 3776859"/>
                <a:gd name="connsiteX8" fmla="*/ 1 w 273845"/>
                <a:gd name="connsiteY8" fmla="*/ 3609974 h 3776859"/>
                <a:gd name="connsiteX9" fmla="*/ 0 w 273845"/>
                <a:gd name="connsiteY9" fmla="*/ 0 h 37768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73845" h="3776859">
                  <a:moveTo>
                    <a:pt x="0" y="0"/>
                  </a:moveTo>
                  <a:lnTo>
                    <a:pt x="272825" y="0"/>
                  </a:lnTo>
                  <a:lnTo>
                    <a:pt x="273845" y="3581399"/>
                  </a:lnTo>
                  <a:cubicBezTo>
                    <a:pt x="269876" y="3659980"/>
                    <a:pt x="258763" y="3688555"/>
                    <a:pt x="245270" y="3702843"/>
                  </a:cubicBezTo>
                  <a:cubicBezTo>
                    <a:pt x="228204" y="3675061"/>
                    <a:pt x="236936" y="3619101"/>
                    <a:pt x="223839" y="3631404"/>
                  </a:cubicBezTo>
                  <a:cubicBezTo>
                    <a:pt x="210742" y="3643707"/>
                    <a:pt x="186533" y="3771105"/>
                    <a:pt x="166689" y="3776661"/>
                  </a:cubicBezTo>
                  <a:cubicBezTo>
                    <a:pt x="146845" y="3782217"/>
                    <a:pt x="123032" y="3669109"/>
                    <a:pt x="104776" y="3664743"/>
                  </a:cubicBezTo>
                  <a:cubicBezTo>
                    <a:pt x="86520" y="3660377"/>
                    <a:pt x="74614" y="3759595"/>
                    <a:pt x="57151" y="3750467"/>
                  </a:cubicBezTo>
                  <a:cubicBezTo>
                    <a:pt x="28576" y="3725068"/>
                    <a:pt x="9527" y="3661568"/>
                    <a:pt x="1" y="3609974"/>
                  </a:cubicBezTo>
                  <a:cubicBezTo>
                    <a:pt x="1" y="2406649"/>
                    <a:pt x="0" y="1203325"/>
                    <a:pt x="0" y="0"/>
                  </a:cubicBezTo>
                  <a:close/>
                </a:path>
              </a:pathLst>
            </a:custGeom>
            <a:gradFill flip="none" rotWithShape="1">
              <a:gsLst>
                <a:gs pos="83000">
                  <a:schemeClr val="tx2"/>
                </a:gs>
                <a:gs pos="82000">
                  <a:schemeClr val="tx2"/>
                </a:gs>
                <a:gs pos="34000">
                  <a:schemeClr val="tx2">
                    <a:lumMod val="75000"/>
                  </a:schemeClr>
                </a:gs>
                <a:gs pos="0">
                  <a:schemeClr val="tx2"/>
                </a:gs>
                <a:gs pos="38000">
                  <a:schemeClr val="tx2"/>
                </a:gs>
                <a:gs pos="100000">
                  <a:schemeClr val="tx2"/>
                </a:gs>
              </a:gsLst>
              <a:lin ang="0" scaled="1"/>
              <a:tileRect/>
            </a:gradFill>
            <a:ln w="3175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71" name="Rectangle 23"/>
            <p:cNvSpPr/>
            <p:nvPr/>
          </p:nvSpPr>
          <p:spPr>
            <a:xfrm>
              <a:off x="1374774" y="1417118"/>
              <a:ext cx="272825" cy="590550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75000"/>
                  </a:schemeClr>
                </a:gs>
                <a:gs pos="27000">
                  <a:srgbClr val="F2F2F2">
                    <a:lumMod val="0"/>
                    <a:lumOff val="100000"/>
                  </a:srgbClr>
                </a:gs>
                <a:gs pos="100000">
                  <a:schemeClr val="bg1">
                    <a:lumMod val="50000"/>
                  </a:schemeClr>
                </a:gs>
              </a:gsLst>
              <a:lin ang="10800000" scaled="1"/>
              <a:tileRect/>
            </a:gradFill>
            <a:ln w="3175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72" name="Rectangle 24"/>
            <p:cNvSpPr/>
            <p:nvPr/>
          </p:nvSpPr>
          <p:spPr>
            <a:xfrm>
              <a:off x="1404710" y="1213680"/>
              <a:ext cx="212954" cy="203438"/>
            </a:xfrm>
            <a:prstGeom prst="rect">
              <a:avLst/>
            </a:prstGeom>
            <a:solidFill>
              <a:schemeClr val="tx2"/>
            </a:solidFill>
            <a:ln w="3175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73" name="Freeform 25"/>
            <p:cNvSpPr/>
            <p:nvPr/>
          </p:nvSpPr>
          <p:spPr>
            <a:xfrm rot="5400000">
              <a:off x="1396885" y="6250198"/>
              <a:ext cx="228600" cy="73152"/>
            </a:xfrm>
            <a:custGeom>
              <a:avLst/>
              <a:gdLst>
                <a:gd name="connsiteX0" fmla="*/ 0 w 226544"/>
                <a:gd name="connsiteY0" fmla="*/ 35306 h 70612"/>
                <a:gd name="connsiteX1" fmla="*/ 27685 w 226544"/>
                <a:gd name="connsiteY1" fmla="*/ 0 h 70612"/>
                <a:gd name="connsiteX2" fmla="*/ 226544 w 226544"/>
                <a:gd name="connsiteY2" fmla="*/ 35306 h 70612"/>
                <a:gd name="connsiteX3" fmla="*/ 27685 w 226544"/>
                <a:gd name="connsiteY3" fmla="*/ 70612 h 70612"/>
                <a:gd name="connsiteX0" fmla="*/ 0 w 226544"/>
                <a:gd name="connsiteY0" fmla="*/ 35306 h 70612"/>
                <a:gd name="connsiteX1" fmla="*/ 27685 w 226544"/>
                <a:gd name="connsiteY1" fmla="*/ 0 h 70612"/>
                <a:gd name="connsiteX2" fmla="*/ 226544 w 226544"/>
                <a:gd name="connsiteY2" fmla="*/ 35306 h 70612"/>
                <a:gd name="connsiteX3" fmla="*/ 27685 w 226544"/>
                <a:gd name="connsiteY3" fmla="*/ 70612 h 70612"/>
                <a:gd name="connsiteX4" fmla="*/ 0 w 226544"/>
                <a:gd name="connsiteY4" fmla="*/ 35306 h 70612"/>
                <a:gd name="connsiteX0" fmla="*/ 0 w 226544"/>
                <a:gd name="connsiteY0" fmla="*/ 35306 h 70612"/>
                <a:gd name="connsiteX1" fmla="*/ 27685 w 226544"/>
                <a:gd name="connsiteY1" fmla="*/ 0 h 70612"/>
                <a:gd name="connsiteX2" fmla="*/ 226544 w 226544"/>
                <a:gd name="connsiteY2" fmla="*/ 35306 h 70612"/>
                <a:gd name="connsiteX3" fmla="*/ 27685 w 226544"/>
                <a:gd name="connsiteY3" fmla="*/ 70612 h 70612"/>
                <a:gd name="connsiteX4" fmla="*/ 0 w 226544"/>
                <a:gd name="connsiteY4" fmla="*/ 35306 h 70612"/>
                <a:gd name="connsiteX0" fmla="*/ 0 w 226544"/>
                <a:gd name="connsiteY0" fmla="*/ 35306 h 70612"/>
                <a:gd name="connsiteX1" fmla="*/ 27685 w 226544"/>
                <a:gd name="connsiteY1" fmla="*/ 0 h 70612"/>
                <a:gd name="connsiteX2" fmla="*/ 226544 w 226544"/>
                <a:gd name="connsiteY2" fmla="*/ 35306 h 70612"/>
                <a:gd name="connsiteX3" fmla="*/ 27685 w 226544"/>
                <a:gd name="connsiteY3" fmla="*/ 70612 h 70612"/>
                <a:gd name="connsiteX4" fmla="*/ 0 w 226544"/>
                <a:gd name="connsiteY4" fmla="*/ 35306 h 70612"/>
                <a:gd name="connsiteX0" fmla="*/ 0 w 226544"/>
                <a:gd name="connsiteY0" fmla="*/ 35306 h 70612"/>
                <a:gd name="connsiteX1" fmla="*/ 27685 w 226544"/>
                <a:gd name="connsiteY1" fmla="*/ 0 h 70612"/>
                <a:gd name="connsiteX2" fmla="*/ 226544 w 226544"/>
                <a:gd name="connsiteY2" fmla="*/ 35306 h 70612"/>
                <a:gd name="connsiteX3" fmla="*/ 27685 w 226544"/>
                <a:gd name="connsiteY3" fmla="*/ 70612 h 70612"/>
                <a:gd name="connsiteX4" fmla="*/ 0 w 226544"/>
                <a:gd name="connsiteY4" fmla="*/ 35306 h 70612"/>
                <a:gd name="connsiteX0" fmla="*/ 0 w 226544"/>
                <a:gd name="connsiteY0" fmla="*/ 35306 h 70612"/>
                <a:gd name="connsiteX1" fmla="*/ 27685 w 226544"/>
                <a:gd name="connsiteY1" fmla="*/ 0 h 70612"/>
                <a:gd name="connsiteX2" fmla="*/ 226544 w 226544"/>
                <a:gd name="connsiteY2" fmla="*/ 35306 h 70612"/>
                <a:gd name="connsiteX3" fmla="*/ 27685 w 226544"/>
                <a:gd name="connsiteY3" fmla="*/ 70612 h 70612"/>
                <a:gd name="connsiteX4" fmla="*/ 0 w 226544"/>
                <a:gd name="connsiteY4" fmla="*/ 35306 h 70612"/>
                <a:gd name="connsiteX0" fmla="*/ 0 w 226544"/>
                <a:gd name="connsiteY0" fmla="*/ 35306 h 70612"/>
                <a:gd name="connsiteX1" fmla="*/ 27685 w 226544"/>
                <a:gd name="connsiteY1" fmla="*/ 0 h 70612"/>
                <a:gd name="connsiteX2" fmla="*/ 226544 w 226544"/>
                <a:gd name="connsiteY2" fmla="*/ 35306 h 70612"/>
                <a:gd name="connsiteX3" fmla="*/ 27685 w 226544"/>
                <a:gd name="connsiteY3" fmla="*/ 70612 h 70612"/>
                <a:gd name="connsiteX4" fmla="*/ 0 w 226544"/>
                <a:gd name="connsiteY4" fmla="*/ 35306 h 70612"/>
                <a:gd name="connsiteX0" fmla="*/ 0 w 226544"/>
                <a:gd name="connsiteY0" fmla="*/ 35306 h 70612"/>
                <a:gd name="connsiteX1" fmla="*/ 27685 w 226544"/>
                <a:gd name="connsiteY1" fmla="*/ 0 h 70612"/>
                <a:gd name="connsiteX2" fmla="*/ 226544 w 226544"/>
                <a:gd name="connsiteY2" fmla="*/ 35306 h 70612"/>
                <a:gd name="connsiteX3" fmla="*/ 27685 w 226544"/>
                <a:gd name="connsiteY3" fmla="*/ 70612 h 70612"/>
                <a:gd name="connsiteX4" fmla="*/ 0 w 226544"/>
                <a:gd name="connsiteY4" fmla="*/ 35306 h 70612"/>
                <a:gd name="connsiteX0" fmla="*/ 0 w 226544"/>
                <a:gd name="connsiteY0" fmla="*/ 35306 h 70612"/>
                <a:gd name="connsiteX1" fmla="*/ 27685 w 226544"/>
                <a:gd name="connsiteY1" fmla="*/ 0 h 70612"/>
                <a:gd name="connsiteX2" fmla="*/ 226544 w 226544"/>
                <a:gd name="connsiteY2" fmla="*/ 35306 h 70612"/>
                <a:gd name="connsiteX3" fmla="*/ 27685 w 226544"/>
                <a:gd name="connsiteY3" fmla="*/ 70612 h 70612"/>
                <a:gd name="connsiteX4" fmla="*/ 0 w 226544"/>
                <a:gd name="connsiteY4" fmla="*/ 35306 h 70612"/>
                <a:gd name="connsiteX0" fmla="*/ 0 w 226544"/>
                <a:gd name="connsiteY0" fmla="*/ 35306 h 70612"/>
                <a:gd name="connsiteX1" fmla="*/ 27685 w 226544"/>
                <a:gd name="connsiteY1" fmla="*/ 0 h 70612"/>
                <a:gd name="connsiteX2" fmla="*/ 226544 w 226544"/>
                <a:gd name="connsiteY2" fmla="*/ 35306 h 70612"/>
                <a:gd name="connsiteX3" fmla="*/ 27685 w 226544"/>
                <a:gd name="connsiteY3" fmla="*/ 70612 h 70612"/>
                <a:gd name="connsiteX4" fmla="*/ 0 w 226544"/>
                <a:gd name="connsiteY4" fmla="*/ 35306 h 706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26544" h="70612">
                  <a:moveTo>
                    <a:pt x="0" y="35306"/>
                  </a:moveTo>
                  <a:cubicBezTo>
                    <a:pt x="1521" y="15316"/>
                    <a:pt x="12805" y="4576"/>
                    <a:pt x="27685" y="0"/>
                  </a:cubicBezTo>
                  <a:lnTo>
                    <a:pt x="226544" y="35306"/>
                  </a:lnTo>
                  <a:lnTo>
                    <a:pt x="27685" y="70612"/>
                  </a:lnTo>
                  <a:cubicBezTo>
                    <a:pt x="11264" y="65009"/>
                    <a:pt x="1007" y="52726"/>
                    <a:pt x="0" y="35306"/>
                  </a:cubicBezTo>
                  <a:close/>
                </a:path>
              </a:pathLst>
            </a:custGeom>
            <a:solidFill>
              <a:srgbClr val="4C504C"/>
            </a:solidFill>
            <a:ln w="3175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cxnSp>
          <p:nvCxnSpPr>
            <p:cNvPr id="74" name="Straight Connector 26"/>
            <p:cNvCxnSpPr/>
            <p:nvPr/>
          </p:nvCxnSpPr>
          <p:spPr>
            <a:xfrm>
              <a:off x="1374774" y="1486648"/>
              <a:ext cx="274320" cy="0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Straight Connector 27"/>
            <p:cNvCxnSpPr/>
            <p:nvPr/>
          </p:nvCxnSpPr>
          <p:spPr>
            <a:xfrm>
              <a:off x="1374774" y="1562425"/>
              <a:ext cx="274320" cy="0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Straight Connector 28"/>
            <p:cNvCxnSpPr/>
            <p:nvPr/>
          </p:nvCxnSpPr>
          <p:spPr>
            <a:xfrm>
              <a:off x="1374774" y="1638202"/>
              <a:ext cx="274320" cy="0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Straight Connector 29"/>
            <p:cNvCxnSpPr/>
            <p:nvPr/>
          </p:nvCxnSpPr>
          <p:spPr>
            <a:xfrm>
              <a:off x="1374774" y="1713979"/>
              <a:ext cx="274320" cy="0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Straight Connector 30"/>
            <p:cNvCxnSpPr/>
            <p:nvPr/>
          </p:nvCxnSpPr>
          <p:spPr>
            <a:xfrm>
              <a:off x="1374774" y="1789756"/>
              <a:ext cx="274320" cy="0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Straight Connector 31"/>
            <p:cNvCxnSpPr/>
            <p:nvPr/>
          </p:nvCxnSpPr>
          <p:spPr>
            <a:xfrm>
              <a:off x="1374774" y="1865533"/>
              <a:ext cx="274320" cy="0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Straight Connector 32"/>
            <p:cNvCxnSpPr/>
            <p:nvPr/>
          </p:nvCxnSpPr>
          <p:spPr>
            <a:xfrm>
              <a:off x="1374774" y="1941308"/>
              <a:ext cx="274320" cy="0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1" name="组合 17"/>
          <p:cNvGrpSpPr/>
          <p:nvPr/>
        </p:nvGrpSpPr>
        <p:grpSpPr>
          <a:xfrm>
            <a:off x="869020" y="1252155"/>
            <a:ext cx="3510756" cy="778910"/>
            <a:chOff x="1912729" y="2317037"/>
            <a:chExt cx="3510756" cy="778910"/>
          </a:xfrm>
        </p:grpSpPr>
        <p:sp>
          <p:nvSpPr>
            <p:cNvPr id="82" name="Trapezoid 8"/>
            <p:cNvSpPr/>
            <p:nvPr/>
          </p:nvSpPr>
          <p:spPr>
            <a:xfrm rot="16200000">
              <a:off x="1594832" y="2634935"/>
              <a:ext cx="695326" cy="59529"/>
            </a:xfrm>
            <a:prstGeom prst="trapezoid">
              <a:avLst>
                <a:gd name="adj" fmla="val 69837"/>
              </a:avLst>
            </a:prstGeom>
            <a:solidFill>
              <a:schemeClr val="accent3">
                <a:lumMod val="50000"/>
              </a:schemeClr>
            </a:solidFill>
            <a:ln w="3175">
              <a:noFill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83" name="Pentagon 9"/>
            <p:cNvSpPr/>
            <p:nvPr/>
          </p:nvSpPr>
          <p:spPr>
            <a:xfrm>
              <a:off x="1912729" y="2359899"/>
              <a:ext cx="3510756" cy="607219"/>
            </a:xfrm>
            <a:prstGeom prst="homePlate">
              <a:avLst>
                <a:gd name="adj" fmla="val 36274"/>
              </a:avLst>
            </a:prstGeom>
            <a:solidFill>
              <a:srgbClr val="EB4675"/>
            </a:solidFill>
            <a:ln>
              <a:noFill/>
            </a:ln>
            <a:effectLst>
              <a:outerShdw blurRad="63500" algn="ctr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84" name="TextBox 38"/>
            <p:cNvSpPr txBox="1"/>
            <p:nvPr/>
          </p:nvSpPr>
          <p:spPr>
            <a:xfrm>
              <a:off x="1972257" y="2401395"/>
              <a:ext cx="385042" cy="523220"/>
            </a:xfrm>
            <a:prstGeom prst="rect">
              <a:avLst/>
            </a:prstGeom>
            <a:noFill/>
            <a:effectLst/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wrap="non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1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1</a:t>
              </a:r>
            </a:p>
          </p:txBody>
        </p:sp>
        <p:sp>
          <p:nvSpPr>
            <p:cNvPr id="85" name="文本框 21"/>
            <p:cNvSpPr txBox="1"/>
            <p:nvPr/>
          </p:nvSpPr>
          <p:spPr>
            <a:xfrm>
              <a:off x="2416827" y="2388061"/>
              <a:ext cx="184731" cy="707886"/>
            </a:xfrm>
            <a:prstGeom prst="rect">
              <a:avLst/>
            </a:prstGeom>
            <a:noFill/>
            <a:effectLst/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zh-CN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方正粗谭黑简体" panose="02000000000000000000" pitchFamily="2" charset="-122"/>
                <a:cs typeface="Arial" panose="020B0604020202020204" pitchFamily="34" charset="0"/>
              </a:endParaRPr>
            </a:p>
          </p:txBody>
        </p:sp>
      </p:grpSp>
      <p:grpSp>
        <p:nvGrpSpPr>
          <p:cNvPr id="86" name="组合 22"/>
          <p:cNvGrpSpPr/>
          <p:nvPr/>
        </p:nvGrpSpPr>
        <p:grpSpPr>
          <a:xfrm>
            <a:off x="869020" y="2154454"/>
            <a:ext cx="3510756" cy="748252"/>
            <a:chOff x="1912729" y="3219336"/>
            <a:chExt cx="3510756" cy="748252"/>
          </a:xfrm>
        </p:grpSpPr>
        <p:sp>
          <p:nvSpPr>
            <p:cNvPr id="87" name="Trapezoid 7"/>
            <p:cNvSpPr/>
            <p:nvPr/>
          </p:nvSpPr>
          <p:spPr>
            <a:xfrm rot="16200000">
              <a:off x="1594832" y="3537234"/>
              <a:ext cx="695326" cy="59529"/>
            </a:xfrm>
            <a:prstGeom prst="trapezoid">
              <a:avLst>
                <a:gd name="adj" fmla="val 69837"/>
              </a:avLst>
            </a:prstGeom>
            <a:solidFill>
              <a:schemeClr val="accent4">
                <a:lumMod val="50000"/>
              </a:schemeClr>
            </a:solidFill>
            <a:ln w="3175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88" name="Pentagon 10"/>
            <p:cNvSpPr/>
            <p:nvPr/>
          </p:nvSpPr>
          <p:spPr>
            <a:xfrm>
              <a:off x="1912729" y="3262198"/>
              <a:ext cx="3510756" cy="607219"/>
            </a:xfrm>
            <a:prstGeom prst="homePlate">
              <a:avLst>
                <a:gd name="adj" fmla="val 36274"/>
              </a:avLst>
            </a:prstGeom>
            <a:solidFill>
              <a:srgbClr val="FFC000"/>
            </a:solidFill>
            <a:ln>
              <a:noFill/>
            </a:ln>
            <a:effectLst>
              <a:outerShdw blurRad="63500" algn="ctr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89" name="TextBox 191"/>
            <p:cNvSpPr txBox="1"/>
            <p:nvPr/>
          </p:nvSpPr>
          <p:spPr>
            <a:xfrm>
              <a:off x="1972257" y="3303861"/>
              <a:ext cx="385042" cy="523220"/>
            </a:xfrm>
            <a:prstGeom prst="rect">
              <a:avLst/>
            </a:prstGeom>
            <a:noFill/>
            <a:effectLst/>
          </p:spPr>
          <p:txBody>
            <a:bodyPr wrap="non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1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2</a:t>
              </a:r>
            </a:p>
          </p:txBody>
        </p:sp>
        <p:sp>
          <p:nvSpPr>
            <p:cNvPr id="90" name="文本框 26"/>
            <p:cNvSpPr txBox="1"/>
            <p:nvPr/>
          </p:nvSpPr>
          <p:spPr>
            <a:xfrm>
              <a:off x="2416827" y="3259702"/>
              <a:ext cx="184731" cy="707886"/>
            </a:xfrm>
            <a:prstGeom prst="rect">
              <a:avLst/>
            </a:prstGeom>
            <a:noFill/>
            <a:effectLst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zh-CN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方正粗谭黑简体" panose="02000000000000000000" pitchFamily="2" charset="-122"/>
                <a:cs typeface="Arial" panose="020B0604020202020204" pitchFamily="34" charset="0"/>
              </a:endParaRPr>
            </a:p>
          </p:txBody>
        </p:sp>
      </p:grpSp>
      <p:grpSp>
        <p:nvGrpSpPr>
          <p:cNvPr id="91" name="组合 27"/>
          <p:cNvGrpSpPr/>
          <p:nvPr/>
        </p:nvGrpSpPr>
        <p:grpSpPr>
          <a:xfrm>
            <a:off x="869020" y="3056753"/>
            <a:ext cx="3510756" cy="771608"/>
            <a:chOff x="1912729" y="4121635"/>
            <a:chExt cx="3510756" cy="771608"/>
          </a:xfrm>
        </p:grpSpPr>
        <p:sp>
          <p:nvSpPr>
            <p:cNvPr id="92" name="Trapezoid 6"/>
            <p:cNvSpPr/>
            <p:nvPr/>
          </p:nvSpPr>
          <p:spPr>
            <a:xfrm rot="16200000">
              <a:off x="1594832" y="4439533"/>
              <a:ext cx="695326" cy="59529"/>
            </a:xfrm>
            <a:prstGeom prst="trapezoid">
              <a:avLst>
                <a:gd name="adj" fmla="val 69837"/>
              </a:avLst>
            </a:prstGeom>
            <a:solidFill>
              <a:schemeClr val="accent5">
                <a:lumMod val="50000"/>
              </a:schemeClr>
            </a:solidFill>
            <a:ln w="3175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93" name="Pentagon 11"/>
            <p:cNvSpPr/>
            <p:nvPr/>
          </p:nvSpPr>
          <p:spPr>
            <a:xfrm>
              <a:off x="1912729" y="4164497"/>
              <a:ext cx="3510756" cy="607219"/>
            </a:xfrm>
            <a:prstGeom prst="homePlate">
              <a:avLst>
                <a:gd name="adj" fmla="val 36274"/>
              </a:avLst>
            </a:prstGeom>
            <a:solidFill>
              <a:srgbClr val="74AC40"/>
            </a:solidFill>
            <a:ln>
              <a:noFill/>
            </a:ln>
            <a:effectLst>
              <a:outerShdw blurRad="63500" algn="ctr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5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94" name="TextBox 192"/>
            <p:cNvSpPr txBox="1"/>
            <p:nvPr/>
          </p:nvSpPr>
          <p:spPr>
            <a:xfrm>
              <a:off x="1972257" y="4206327"/>
              <a:ext cx="385042" cy="523220"/>
            </a:xfrm>
            <a:prstGeom prst="rect">
              <a:avLst/>
            </a:prstGeom>
            <a:noFill/>
            <a:effectLst/>
          </p:spPr>
          <p:txBody>
            <a:bodyPr wrap="non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1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3</a:t>
              </a:r>
            </a:p>
          </p:txBody>
        </p:sp>
        <p:sp>
          <p:nvSpPr>
            <p:cNvPr id="95" name="文本框 31"/>
            <p:cNvSpPr txBox="1"/>
            <p:nvPr/>
          </p:nvSpPr>
          <p:spPr>
            <a:xfrm>
              <a:off x="2416827" y="4185357"/>
              <a:ext cx="184731" cy="707886"/>
            </a:xfrm>
            <a:prstGeom prst="rect">
              <a:avLst/>
            </a:prstGeom>
            <a:noFill/>
            <a:effectLst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zh-CN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方正粗谭黑简体" panose="02000000000000000000" pitchFamily="2" charset="-122"/>
                <a:cs typeface="Arial" panose="020B0604020202020204" pitchFamily="34" charset="0"/>
              </a:endParaRPr>
            </a:p>
          </p:txBody>
        </p:sp>
      </p:grpSp>
      <p:sp>
        <p:nvSpPr>
          <p:cNvPr id="105" name="Chevron 104"/>
          <p:cNvSpPr/>
          <p:nvPr/>
        </p:nvSpPr>
        <p:spPr>
          <a:xfrm>
            <a:off x="4247668" y="1289299"/>
            <a:ext cx="7536873" cy="607219"/>
          </a:xfrm>
          <a:prstGeom prst="chevron">
            <a:avLst>
              <a:gd name="adj" fmla="val 36310"/>
            </a:avLst>
          </a:prstGeo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2" name="矩形 38"/>
          <p:cNvSpPr/>
          <p:nvPr/>
        </p:nvSpPr>
        <p:spPr>
          <a:xfrm>
            <a:off x="4532750" y="1147129"/>
            <a:ext cx="7153602" cy="7861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Lấp ao, hồ</a:t>
            </a:r>
            <a:endParaRPr kumimoji="0" lang="en-US" altLang="zh-CN" sz="4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85000"/>
                  <a:lumOff val="15000"/>
                </a:prstClr>
              </a:solidFill>
              <a:effectLst/>
              <a:uLnTx/>
              <a:uFillTx/>
              <a:latin typeface="冬青黑体简体中文 W3" panose="020B0300000000000000" pitchFamily="34" charset="-122"/>
              <a:ea typeface="冬青黑体简体中文 W3" panose="020B0300000000000000" pitchFamily="34" charset="-122"/>
              <a:cs typeface="+mn-cs"/>
            </a:endParaRPr>
          </a:p>
        </p:txBody>
      </p:sp>
      <p:sp>
        <p:nvSpPr>
          <p:cNvPr id="106" name="Chevron 105"/>
          <p:cNvSpPr/>
          <p:nvPr/>
        </p:nvSpPr>
        <p:spPr>
          <a:xfrm>
            <a:off x="4247668" y="2199892"/>
            <a:ext cx="7536873" cy="607219"/>
          </a:xfrm>
          <a:prstGeom prst="chevron">
            <a:avLst>
              <a:gd name="adj" fmla="val 36310"/>
            </a:avLst>
          </a:prstGeo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1" name="矩形 37"/>
          <p:cNvSpPr/>
          <p:nvPr/>
        </p:nvSpPr>
        <p:spPr>
          <a:xfrm>
            <a:off x="4208861" y="2081445"/>
            <a:ext cx="774659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Chặt cây</a:t>
            </a:r>
          </a:p>
        </p:txBody>
      </p:sp>
      <p:sp>
        <p:nvSpPr>
          <p:cNvPr id="107" name="Chevron 106"/>
          <p:cNvSpPr/>
          <p:nvPr/>
        </p:nvSpPr>
        <p:spPr>
          <a:xfrm>
            <a:off x="4247668" y="3112765"/>
            <a:ext cx="7536873" cy="607219"/>
          </a:xfrm>
          <a:prstGeom prst="chevron">
            <a:avLst>
              <a:gd name="adj" fmla="val 36310"/>
            </a:avLst>
          </a:prstGeo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4" name="矩形 40"/>
          <p:cNvSpPr/>
          <p:nvPr/>
        </p:nvSpPr>
        <p:spPr>
          <a:xfrm>
            <a:off x="4439304" y="3044604"/>
            <a:ext cx="724704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Xả rác bừa bãi</a:t>
            </a:r>
          </a:p>
        </p:txBody>
      </p:sp>
      <p:sp>
        <p:nvSpPr>
          <p:cNvPr id="2" name="Rectangle 1"/>
          <p:cNvSpPr/>
          <p:nvPr/>
        </p:nvSpPr>
        <p:spPr>
          <a:xfrm>
            <a:off x="3590348" y="300968"/>
            <a:ext cx="5011308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400" b="1" i="0" u="none" strike="noStrike" kern="1200" cap="none" spc="0" normalizeH="0" baseline="0" noProof="0" dirty="0">
                <a:ln w="22225">
                  <a:solidFill>
                    <a:srgbClr val="ED7D31"/>
                  </a:solidFill>
                  <a:prstDash val="solid"/>
                </a:ln>
                <a:solidFill>
                  <a:srgbClr val="ED7D31">
                    <a:lumMod val="40000"/>
                    <a:lumOff val="60000"/>
                  </a:srgbClr>
                </a:solidFill>
                <a:effectLst>
                  <a:glow rad="139700">
                    <a:srgbClr val="ED7D31">
                      <a:satMod val="175000"/>
                      <a:alpha val="40000"/>
                    </a:srgbClr>
                  </a:glo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KHÔNG NÊN LÀM</a:t>
            </a:r>
            <a:endParaRPr kumimoji="0" lang="en-US" sz="4400" b="1" i="0" u="none" strike="noStrike" kern="1200" cap="none" spc="0" normalizeH="0" baseline="0" noProof="0" dirty="0">
              <a:ln w="22225">
                <a:solidFill>
                  <a:srgbClr val="ED7D31"/>
                </a:solidFill>
                <a:prstDash val="solid"/>
              </a:ln>
              <a:solidFill>
                <a:srgbClr val="ED7D31">
                  <a:lumMod val="40000"/>
                  <a:lumOff val="60000"/>
                </a:srgbClr>
              </a:solidFill>
              <a:effectLst>
                <a:glow rad="139700">
                  <a:srgbClr val="ED7D31">
                    <a:satMod val="175000"/>
                    <a:alpha val="40000"/>
                  </a:srgbClr>
                </a:glow>
              </a:effectLst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105991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000"/>
                            </p:stCondLst>
                            <p:childTnLst>
                              <p:par>
                                <p:cTn id="3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"/>
                            </p:stCondLst>
                            <p:childTnLst>
                              <p:par>
                                <p:cTn id="4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000"/>
                            </p:stCondLst>
                            <p:childTnLst>
                              <p:par>
                                <p:cTn id="4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5" grpId="0" animBg="1"/>
      <p:bldP spid="102" grpId="0"/>
      <p:bldP spid="106" grpId="0" animBg="1"/>
      <p:bldP spid="101" grpId="0"/>
      <p:bldP spid="107" grpId="0" animBg="1"/>
      <p:bldP spid="104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830110146"/>
  <p:tag name="MH_LIBRARY" val="CONTENTS"/>
  <p:tag name="MH_TYPE" val="OTHERS"/>
  <p:tag name="ID" val="553512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</TotalTime>
  <Words>103</Words>
  <Application>Microsoft Office PowerPoint</Application>
  <PresentationFormat>Widescreen</PresentationFormat>
  <Paragraphs>27</Paragraphs>
  <Slides>7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8" baseType="lpstr">
      <vt:lpstr>Cambria</vt:lpstr>
      <vt:lpstr>冬青黑体简体中文 W3</vt:lpstr>
      <vt:lpstr>#9Slide05 Aphrodite Pro</vt:lpstr>
      <vt:lpstr>SVN-Newton</vt:lpstr>
      <vt:lpstr>Calibri</vt:lpstr>
      <vt:lpstr>UTM Showcard</vt:lpstr>
      <vt:lpstr>Arial</vt:lpstr>
      <vt:lpstr>UTM Impact</vt:lpstr>
      <vt:lpstr>Times New Roman</vt:lpstr>
      <vt:lpstr>#9Slide07 HoneyCream</vt:lpstr>
      <vt:lpstr>Office 主题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MANG NON</dc:creator>
  <cp:keywords>MANG NON</cp:keywords>
  <cp:lastModifiedBy>SingPC</cp:lastModifiedBy>
  <cp:revision>3</cp:revision>
  <dcterms:created xsi:type="dcterms:W3CDTF">2023-01-14T09:39:20Z</dcterms:created>
  <dcterms:modified xsi:type="dcterms:W3CDTF">2024-04-05T12:19:14Z</dcterms:modified>
</cp:coreProperties>
</file>