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7" r:id="rId2"/>
  </p:sldMasterIdLst>
  <p:notesMasterIdLst>
    <p:notesMasterId r:id="rId8"/>
  </p:notesMasterIdLst>
  <p:sldIdLst>
    <p:sldId id="298" r:id="rId3"/>
    <p:sldId id="310" r:id="rId4"/>
    <p:sldId id="259" r:id="rId5"/>
    <p:sldId id="314" r:id="rId6"/>
    <p:sldId id="305" r:id="rId7"/>
  </p:sldIdLst>
  <p:sldSz cx="12192000" cy="6858000"/>
  <p:notesSz cx="6858000" cy="9144000"/>
  <p:embeddedFontLst>
    <p:embeddedFont>
      <p:font typeface="#9Slide03 AmpleSoft Bold" panose="020B0604020202020204" charset="0"/>
      <p:regular r:id="rId9"/>
    </p:embeddedFont>
    <p:embeddedFont>
      <p:font typeface="#9Slide05 Bodega Script" panose="020B0604020202020204" charset="0"/>
      <p:regular r:id="rId10"/>
    </p:embeddedFont>
    <p:embeddedFont>
      <p:font typeface="#9Slide05 Pateglamt Script" panose="020B0604020202020204" charset="0"/>
      <p:regular r:id="rId11"/>
    </p:embeddedFont>
    <p:embeddedFont>
      <p:font typeface="#9Slide05 Yen Tu" panose="020B0604020202020204" charset="0"/>
      <p:regular r:id="rId12"/>
    </p:embeddedFont>
    <p:embeddedFont>
      <p:font typeface="#9Slide07 Altus" panose="020B0604020202020204" charset="0"/>
      <p:regular r:id="rId13"/>
    </p:embeddedFont>
    <p:embeddedFont>
      <p:font typeface="#9Slide07 HoneyCream" panose="020B0604020202020204" charset="0"/>
      <p:regular r:id="rId14"/>
    </p:embeddedFont>
    <p:embeddedFont>
      <p:font typeface="Fredoka One" panose="02000000000000000000" pitchFamily="2" charset="0"/>
      <p:regular r:id="rId15"/>
    </p:embeddedFont>
    <p:embeddedFont>
      <p:font typeface="M PLUS Rounded 1c" panose="020B0604020202020204" charset="0"/>
      <p:regular r:id="rId16"/>
      <p:bold r:id="rId17"/>
    </p:embeddedFont>
    <p:embeddedFont>
      <p:font typeface="SVN-Newton" panose="020B0604020202020204" charset="0"/>
      <p:regular r:id="rId18"/>
    </p:embeddedFont>
    <p:embeddedFont>
      <p:font typeface="SVN-Poky's" panose="020B0604020202020204" charset="0"/>
      <p:regular r:id="rId19"/>
    </p:embeddedFont>
    <p:embeddedFont>
      <p:font typeface="UTM Avenida" panose="02040603050506020204" pitchFamily="18" charset="0"/>
      <p:regular r:id="rId20"/>
    </p:embeddedFont>
    <p:embeddedFont>
      <p:font typeface="UTM Avo" panose="02040603050506020204" pitchFamily="18" charset="0"/>
      <p:regular r:id="rId21"/>
      <p:bold r:id="rId22"/>
      <p:italic r:id="rId23"/>
      <p:boldItalic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278"/>
    <a:srgbClr val="5BB814"/>
    <a:srgbClr val="D37998"/>
    <a:srgbClr val="FEB508"/>
    <a:srgbClr val="8E9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7" d="100"/>
          <a:sy n="87" d="100"/>
        </p:scale>
        <p:origin x="288" y="84"/>
      </p:cViewPr>
      <p:guideLst/>
    </p:cSldViewPr>
  </p:slideViewPr>
  <p:notesTextViewPr>
    <p:cViewPr>
      <p:scale>
        <a:sx n="1" d="1"/>
        <a:sy n="1" d="1"/>
      </p:scale>
      <p:origin x="0" y="0"/>
    </p:cViewPr>
  </p:notesTextViewPr>
  <p:sorterViewPr>
    <p:cViewPr>
      <p:scale>
        <a:sx n="38" d="100"/>
        <a:sy n="3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604FD-4356-4318-B204-5795754699B6}" type="datetimeFigureOut">
              <a:rPr lang="zh-CN" altLang="en-US" smtClean="0"/>
              <a:t>2024/4/5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D79F0-8940-491D-97BF-74C221A53C50}" type="slidenum">
              <a:rPr lang="zh-CN" altLang="en-US" smtClean="0"/>
              <a:t>‹#›</a:t>
            </a:fld>
            <a:endParaRPr lang="zh-CN" altLang="en-US"/>
          </a:p>
        </p:txBody>
      </p:sp>
    </p:spTree>
    <p:extLst>
      <p:ext uri="{BB962C8B-B14F-4D97-AF65-F5344CB8AC3E}">
        <p14:creationId xmlns:p14="http://schemas.microsoft.com/office/powerpoint/2010/main" val="157554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0">
                <a:schemeClr val="bg1">
                  <a:alpha val="0"/>
                </a:schemeClr>
              </a:gs>
              <a:gs pos="34240">
                <a:srgbClr val="FFFFFF">
                  <a:alpha val="61000"/>
                </a:srgb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365127"/>
            <a:ext cx="10515600" cy="430006"/>
          </a:xfrm>
          <a:prstGeom prst="rect">
            <a:avLst/>
          </a:prstGeom>
        </p:spPr>
        <p:txBody>
          <a:bodyPr>
            <a:normAutofit/>
          </a:bodyPr>
          <a:lstStyle>
            <a:lvl1pPr algn="ctr">
              <a:defRPr sz="2800">
                <a:solidFill>
                  <a:schemeClr val="accent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7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5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13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63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9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2024/4/5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9335680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2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97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70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03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38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D1A756-0A23-49EA-B53A-860727F1688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44AF4-4BA9-44F0-8BDB-0D1F0803219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80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5.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2024/4/5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Google Shape;8;p1"/>
          <p:cNvSpPr txBox="1">
            <a:spLocks/>
          </p:cNvSpPr>
          <p:nvPr userDrawn="1"/>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zh-CN"/>
            </a:defPPr>
            <a:lvl1pPr marL="0" lvl="0" algn="r" defTabSz="914400" rtl="0" eaLnBrk="1" latinLnBrk="0" hangingPunct="1">
              <a:buNone/>
              <a:defRPr sz="1333" kern="1200">
                <a:solidFill>
                  <a:schemeClr val="dk2"/>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pPr defTabSz="1219140">
              <a:buClr>
                <a:srgbClr val="000000"/>
              </a:buClr>
            </a:pPr>
            <a:fld id="{00000000-1234-1234-1234-123412341234}" type="slidenum">
              <a:rPr lang="en" kern="0" smtClean="0">
                <a:solidFill>
                  <a:srgbClr val="FFFFFF"/>
                </a:solidFill>
                <a:cs typeface="Arial"/>
                <a:sym typeface="Arial"/>
              </a:rPr>
              <a:pPr defTabSz="1219140">
                <a:buClr>
                  <a:srgbClr val="000000"/>
                </a:buClr>
              </a:pPr>
              <a:t>‹#›</a:t>
            </a:fld>
            <a:endParaRPr lang="en" kern="0">
              <a:solidFill>
                <a:srgbClr val="FFFFFF"/>
              </a:solidFill>
              <a:cs typeface="Arial"/>
              <a:sym typeface="Arial"/>
            </a:endParaRPr>
          </a:p>
        </p:txBody>
      </p:sp>
      <p:pic>
        <p:nvPicPr>
          <p:cNvPr id="8" name="Picture 7">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8">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4B714D5E-99F7-3526-2C4C-4E3C229FC647}"/>
              </a:ext>
            </a:extLst>
          </p:cNvPr>
          <p:cNvSpPr txBox="1">
            <a:spLocks/>
          </p:cNvSpPr>
          <p:nvPr userDrawn="1"/>
        </p:nvSpPr>
        <p:spPr>
          <a:xfrm>
            <a:off x="9453251" y="-972425"/>
            <a:ext cx="2914996" cy="97242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vi-VN"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rPr>
              <a:t>By:Tư Bùi</a:t>
            </a:r>
            <a:endParaRPr kumimoji="0" lang="en-US"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8"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a:p>
        </p:txBody>
      </p:sp>
      <p:sp>
        <p:nvSpPr>
          <p:cNvPr id="9" name="Google Shape;8;p1"/>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40">
              <a:buClr>
                <a:srgbClr val="000000"/>
              </a:buClr>
            </a:pPr>
            <a:fld id="{00000000-1234-1234-1234-123412341234}" type="slidenum">
              <a:rPr lang="en" kern="0" smtClean="0">
                <a:solidFill>
                  <a:srgbClr val="FFFFFF"/>
                </a:solidFill>
                <a:cs typeface="Arial"/>
                <a:sym typeface="Arial"/>
              </a:rPr>
              <a:pPr defTabSz="1219140">
                <a:buClr>
                  <a:srgbClr val="000000"/>
                </a:buClr>
              </a:pPr>
              <a:t>‹#›</a:t>
            </a:fld>
            <a:endParaRPr lang="en" kern="0">
              <a:solidFill>
                <a:srgbClr val="FFFFFF"/>
              </a:solidFill>
              <a:cs typeface="Arial"/>
              <a:sym typeface="Arial"/>
            </a:endParaRPr>
          </a:p>
        </p:txBody>
      </p:sp>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1" name="Picture 1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2"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4B714D5E-99F7-3526-2C4C-4E3C229FC647}"/>
              </a:ext>
            </a:extLst>
          </p:cNvPr>
          <p:cNvSpPr txBox="1">
            <a:spLocks/>
          </p:cNvSpPr>
          <p:nvPr userDrawn="1"/>
        </p:nvSpPr>
        <p:spPr>
          <a:xfrm>
            <a:off x="9453251" y="-972425"/>
            <a:ext cx="2914996" cy="97242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vi-VN"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rPr>
              <a:t>By:Tư Bùi</a:t>
            </a:r>
            <a:endParaRPr kumimoji="0" lang="en-US" sz="4267"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pic>
        <p:nvPicPr>
          <p:cNvPr id="17" name="Picture 1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8" name="Picture 1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9" name="Picture 1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20" name="Picture 1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87445897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4247" y="591126"/>
            <a:ext cx="3993401" cy="10926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solidFill>
                    <a:srgbClr val="ED7D31">
                      <a:lumMod val="50000"/>
                    </a:srgbClr>
                  </a:solidFill>
                </a:ln>
                <a:solidFill>
                  <a:srgbClr val="FFFF00"/>
                </a:solidFill>
                <a:effectLst>
                  <a:glow rad="228600">
                    <a:srgbClr val="5B9BD5">
                      <a:satMod val="175000"/>
                      <a:alpha val="40000"/>
                    </a:srgbClr>
                  </a:glow>
                  <a:outerShdw blurRad="38100" dist="25400" dir="5400000" algn="ctr" rotWithShape="0">
                    <a:srgbClr val="6E747A">
                      <a:alpha val="43000"/>
                    </a:srgbClr>
                  </a:outerShdw>
                </a:effectLst>
                <a:uLnTx/>
                <a:uFillTx/>
                <a:latin typeface="#9Slide05 Yen Tu" panose="02040603050506020204" pitchFamily="18" charset="0"/>
                <a:ea typeface="等线" panose="020B0604020202020204" charset="-122"/>
                <a:cs typeface="UTM ViceroyJF" panose="02040603050506020204" charset="0"/>
              </a:rPr>
              <a:t>Tậ</a:t>
            </a:r>
            <a:r>
              <a:rPr kumimoji="0" lang="en-US" altLang="zh-CN" sz="6500" b="1" i="0" u="none" strike="noStrike" kern="1200" cap="none" spc="0" normalizeH="0" baseline="0" noProof="0" dirty="0">
                <a:ln>
                  <a:solidFill>
                    <a:srgbClr val="ED7D31">
                      <a:lumMod val="50000"/>
                    </a:srgbClr>
                  </a:solidFill>
                </a:ln>
                <a:solidFill>
                  <a:srgbClr val="FFFF00"/>
                </a:solidFill>
                <a:effectLst>
                  <a:glow rad="228600">
                    <a:srgbClr val="5B9BD5">
                      <a:satMod val="175000"/>
                      <a:alpha val="40000"/>
                    </a:srgbClr>
                  </a:glow>
                  <a:outerShdw blurRad="38100" dist="25400" dir="5400000" algn="ctr" rotWithShape="0">
                    <a:srgbClr val="6E747A">
                      <a:alpha val="43000"/>
                    </a:srgbClr>
                  </a:outerShdw>
                </a:effectLst>
                <a:uLnTx/>
                <a:uFillTx/>
                <a:latin typeface="#9Slide05 Yen Tu" panose="02040603050506020204" pitchFamily="18" charset="0"/>
                <a:ea typeface="等线" panose="020B0604020202020204" charset="-122"/>
                <a:cs typeface="UTM ViceroyJF" panose="02040603050506020204" charset="0"/>
              </a:rPr>
              <a:t>p </a:t>
            </a:r>
            <a:r>
              <a:rPr kumimoji="0" lang="en-US" altLang="zh-CN" sz="6500" b="1" i="0" u="none" strike="noStrike" kern="1200" cap="none" spc="0" normalizeH="0" baseline="0" noProof="0" dirty="0" err="1">
                <a:ln>
                  <a:solidFill>
                    <a:srgbClr val="ED7D31">
                      <a:lumMod val="50000"/>
                    </a:srgbClr>
                  </a:solidFill>
                </a:ln>
                <a:solidFill>
                  <a:srgbClr val="FFFF00"/>
                </a:solidFill>
                <a:effectLst>
                  <a:glow rad="228600">
                    <a:srgbClr val="5B9BD5">
                      <a:satMod val="175000"/>
                      <a:alpha val="40000"/>
                    </a:srgbClr>
                  </a:glow>
                  <a:outerShdw blurRad="38100" dist="25400" dir="5400000" algn="ctr" rotWithShape="0">
                    <a:srgbClr val="6E747A">
                      <a:alpha val="43000"/>
                    </a:srgbClr>
                  </a:outerShdw>
                </a:effectLst>
                <a:uLnTx/>
                <a:uFillTx/>
                <a:latin typeface="#9Slide05 Yen Tu" panose="02040603050506020204" pitchFamily="18" charset="0"/>
                <a:ea typeface="等线" panose="020B0604020202020204" charset="-122"/>
                <a:cs typeface="UTM ViceroyJF" panose="02040603050506020204" charset="0"/>
              </a:rPr>
              <a:t>làm</a:t>
            </a:r>
            <a:r>
              <a:rPr kumimoji="0" lang="en-US" altLang="zh-CN" sz="6500" b="1" i="0" u="none" strike="noStrike" kern="1200" cap="none" spc="0" normalizeH="0" baseline="0" noProof="0" dirty="0">
                <a:ln>
                  <a:solidFill>
                    <a:srgbClr val="ED7D31">
                      <a:lumMod val="50000"/>
                    </a:srgbClr>
                  </a:solidFill>
                </a:ln>
                <a:solidFill>
                  <a:srgbClr val="FFFF00"/>
                </a:solidFill>
                <a:effectLst>
                  <a:glow rad="228600">
                    <a:srgbClr val="5B9BD5">
                      <a:satMod val="175000"/>
                      <a:alpha val="40000"/>
                    </a:srgbClr>
                  </a:glow>
                  <a:outerShdw blurRad="38100" dist="25400" dir="5400000" algn="ctr" rotWithShape="0">
                    <a:srgbClr val="6E747A">
                      <a:alpha val="43000"/>
                    </a:srgbClr>
                  </a:outerShdw>
                </a:effectLst>
                <a:uLnTx/>
                <a:uFillTx/>
                <a:latin typeface="#9Slide05 Yen Tu" panose="02040603050506020204" pitchFamily="18" charset="0"/>
                <a:ea typeface="等线" panose="020B0604020202020204" charset="-122"/>
                <a:cs typeface="UTM ViceroyJF" panose="02040603050506020204" charset="0"/>
              </a:rPr>
              <a:t> </a:t>
            </a:r>
            <a:r>
              <a:rPr kumimoji="0" lang="en-US" altLang="zh-CN" sz="6500" b="1" i="0" u="none" strike="noStrike" kern="1200" cap="none" spc="0" normalizeH="0" baseline="0" noProof="0" dirty="0" err="1">
                <a:ln>
                  <a:solidFill>
                    <a:srgbClr val="ED7D31">
                      <a:lumMod val="50000"/>
                    </a:srgbClr>
                  </a:solidFill>
                </a:ln>
                <a:solidFill>
                  <a:srgbClr val="FFFF00"/>
                </a:solidFill>
                <a:effectLst>
                  <a:glow rad="228600">
                    <a:srgbClr val="5B9BD5">
                      <a:satMod val="175000"/>
                      <a:alpha val="40000"/>
                    </a:srgbClr>
                  </a:glow>
                  <a:outerShdw blurRad="38100" dist="25400" dir="5400000" algn="ctr" rotWithShape="0">
                    <a:srgbClr val="6E747A">
                      <a:alpha val="43000"/>
                    </a:srgbClr>
                  </a:outerShdw>
                </a:effectLst>
                <a:uLnTx/>
                <a:uFillTx/>
                <a:latin typeface="#9Slide05 Yen Tu" panose="02040603050506020204" pitchFamily="18" charset="0"/>
                <a:ea typeface="等线" panose="020B0604020202020204" charset="-122"/>
                <a:cs typeface="UTM ViceroyJF" panose="02040603050506020204" charset="0"/>
              </a:rPr>
              <a:t>văn</a:t>
            </a:r>
            <a:endParaRPr kumimoji="0" lang="en-US" altLang="zh-CN" sz="6500" b="1" i="0" u="none" strike="noStrike" kern="1200" cap="none" spc="0" normalizeH="0" baseline="0" noProof="0" dirty="0">
              <a:ln>
                <a:solidFill>
                  <a:srgbClr val="ED7D31">
                    <a:lumMod val="50000"/>
                  </a:srgbClr>
                </a:solidFill>
              </a:ln>
              <a:solidFill>
                <a:srgbClr val="FFFF00"/>
              </a:solidFill>
              <a:effectLst>
                <a:glow rad="228600">
                  <a:srgbClr val="5B9BD5">
                    <a:satMod val="175000"/>
                    <a:alpha val="40000"/>
                  </a:srgbClr>
                </a:glow>
                <a:outerShdw blurRad="38100" dist="25400" dir="5400000" algn="ctr" rotWithShape="0">
                  <a:srgbClr val="6E747A">
                    <a:alpha val="43000"/>
                  </a:srgbClr>
                </a:outerShdw>
              </a:effectLst>
              <a:uLnTx/>
              <a:uFillTx/>
              <a:latin typeface="#9Slide05 Yen Tu" panose="02040603050506020204" pitchFamily="18" charset="0"/>
              <a:ea typeface="等线" panose="020B0604020202020204" charset="-122"/>
              <a:cs typeface="UTM ViceroyJF" panose="02040603050506020204" charset="0"/>
            </a:endParaRPr>
          </a:p>
        </p:txBody>
      </p:sp>
      <p:sp>
        <p:nvSpPr>
          <p:cNvPr id="3" name="Rounded Rectangle 2"/>
          <p:cNvSpPr/>
          <p:nvPr/>
        </p:nvSpPr>
        <p:spPr>
          <a:xfrm>
            <a:off x="316703" y="1939959"/>
            <a:ext cx="9674320" cy="3303985"/>
          </a:xfrm>
          <a:prstGeom prst="roundRect">
            <a:avLst/>
          </a:prstGeom>
          <a:solidFill>
            <a:schemeClr val="bg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Google Shape;784;p10"/>
          <p:cNvSpPr/>
          <p:nvPr/>
        </p:nvSpPr>
        <p:spPr>
          <a:xfrm>
            <a:off x="3782131" y="2207700"/>
            <a:ext cx="957949" cy="138425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w="38100" cap="flat" cmpd="sng">
                <a:solidFill>
                  <a:prstClr val="black"/>
                </a:solidFill>
                <a:prstDash val="solid"/>
                <a:round/>
                <a:headEnd type="none" w="sm" len="sm"/>
                <a:tailEnd type="none" w="sm" len="sm"/>
              </a:ln>
              <a:solidFill>
                <a:srgbClr val="5B9BD5"/>
              </a:solidFill>
              <a:effectLst/>
              <a:uLnTx/>
              <a:uFillTx/>
              <a:latin typeface="#9Slide03 AmpleSoft Bold" pitchFamily="2" charset="0"/>
              <a:ea typeface="+mn-ea"/>
              <a:cs typeface="+mn-cs"/>
            </a:endParaRPr>
          </a:p>
        </p:txBody>
      </p:sp>
      <p:grpSp>
        <p:nvGrpSpPr>
          <p:cNvPr id="14" name="Google Shape;71;p2"/>
          <p:cNvGrpSpPr/>
          <p:nvPr/>
        </p:nvGrpSpPr>
        <p:grpSpPr>
          <a:xfrm rot="-985835">
            <a:off x="598632" y="1846519"/>
            <a:ext cx="336648" cy="776395"/>
            <a:chOff x="5930618" y="1536098"/>
            <a:chExt cx="1609023" cy="2932306"/>
          </a:xfrm>
        </p:grpSpPr>
        <p:grpSp>
          <p:nvGrpSpPr>
            <p:cNvPr id="15" name="Google Shape;72;p2"/>
            <p:cNvGrpSpPr/>
            <p:nvPr/>
          </p:nvGrpSpPr>
          <p:grpSpPr>
            <a:xfrm>
              <a:off x="5930618" y="1536098"/>
              <a:ext cx="1609023" cy="2932306"/>
              <a:chOff x="6208295" y="550435"/>
              <a:chExt cx="1609023" cy="2932306"/>
            </a:xfrm>
          </p:grpSpPr>
          <p:sp>
            <p:nvSpPr>
              <p:cNvPr id="25" name="Google Shape;73;p2"/>
              <p:cNvSpPr/>
              <p:nvPr/>
            </p:nvSpPr>
            <p:spPr>
              <a:xfrm rot="10800000">
                <a:off x="6225940" y="2188143"/>
                <a:ext cx="1560898" cy="1286577"/>
              </a:xfrm>
              <a:custGeom>
                <a:avLst/>
                <a:gdLst/>
                <a:ahLst/>
                <a:cxnLst/>
                <a:rect l="l" t="t" r="r" b="b"/>
                <a:pathLst>
                  <a:path w="1560898" h="1286577" extrusionOk="0">
                    <a:moveTo>
                      <a:pt x="1560898" y="1286577"/>
                    </a:moveTo>
                    <a:lnTo>
                      <a:pt x="11230" y="1286577"/>
                    </a:lnTo>
                    <a:lnTo>
                      <a:pt x="11230" y="539014"/>
                    </a:lnTo>
                    <a:lnTo>
                      <a:pt x="0" y="539014"/>
                    </a:lnTo>
                    <a:lnTo>
                      <a:pt x="774834" y="0"/>
                    </a:lnTo>
                    <a:lnTo>
                      <a:pt x="1545058" y="535807"/>
                    </a:lnTo>
                    <a:lnTo>
                      <a:pt x="1560898" y="535807"/>
                    </a:lnTo>
                    <a:close/>
                  </a:path>
                </a:pathLst>
              </a:custGeom>
              <a:solidFill>
                <a:srgbClr val="F7D38F"/>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74;p2"/>
              <p:cNvSpPr/>
              <p:nvPr/>
            </p:nvSpPr>
            <p:spPr>
              <a:xfrm rot="10800000">
                <a:off x="6989543" y="2200976"/>
                <a:ext cx="766816" cy="1280999"/>
              </a:xfrm>
              <a:custGeom>
                <a:avLst/>
                <a:gdLst/>
                <a:ahLst/>
                <a:cxnLst/>
                <a:rect l="l" t="t" r="r" b="b"/>
                <a:pathLst>
                  <a:path w="766816" h="1280999" extrusionOk="0">
                    <a:moveTo>
                      <a:pt x="766816" y="1280999"/>
                    </a:moveTo>
                    <a:lnTo>
                      <a:pt x="11230" y="1280999"/>
                    </a:lnTo>
                    <a:lnTo>
                      <a:pt x="11230" y="533436"/>
                    </a:lnTo>
                    <a:lnTo>
                      <a:pt x="0" y="533436"/>
                    </a:lnTo>
                    <a:lnTo>
                      <a:pt x="766816" y="0"/>
                    </a:ln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75;p2"/>
              <p:cNvSpPr/>
              <p:nvPr/>
            </p:nvSpPr>
            <p:spPr>
              <a:xfrm>
                <a:off x="6227545" y="582329"/>
                <a:ext cx="1544855" cy="2375474"/>
              </a:xfrm>
              <a:custGeom>
                <a:avLst/>
                <a:gdLst/>
                <a:ahLst/>
                <a:cxnLst/>
                <a:rect l="l" t="t" r="r" b="b"/>
                <a:pathLst>
                  <a:path w="1544855" h="2346147" extrusionOk="0">
                    <a:moveTo>
                      <a:pt x="546245" y="0"/>
                    </a:moveTo>
                    <a:lnTo>
                      <a:pt x="998610" y="0"/>
                    </a:lnTo>
                    <a:cubicBezTo>
                      <a:pt x="1300293" y="0"/>
                      <a:pt x="1544855" y="244562"/>
                      <a:pt x="1544855" y="546245"/>
                    </a:cubicBezTo>
                    <a:lnTo>
                      <a:pt x="1544855" y="2346147"/>
                    </a:lnTo>
                    <a:lnTo>
                      <a:pt x="1271992" y="1987617"/>
                    </a:lnTo>
                    <a:lnTo>
                      <a:pt x="1016906" y="2343752"/>
                    </a:lnTo>
                    <a:lnTo>
                      <a:pt x="755493" y="1987617"/>
                    </a:lnTo>
                    <a:lnTo>
                      <a:pt x="494081" y="2300439"/>
                    </a:lnTo>
                    <a:lnTo>
                      <a:pt x="238995" y="1987617"/>
                    </a:lnTo>
                    <a:lnTo>
                      <a:pt x="0" y="2302833"/>
                    </a:lnTo>
                    <a:lnTo>
                      <a:pt x="0" y="546245"/>
                    </a:lnTo>
                    <a:cubicBezTo>
                      <a:pt x="0" y="244562"/>
                      <a:pt x="244562" y="0"/>
                      <a:pt x="546245" y="0"/>
                    </a:cubicBezTo>
                    <a:close/>
                  </a:path>
                </a:pathLst>
              </a:custGeom>
              <a:solidFill>
                <a:srgbClr val="EFB43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76;p2"/>
              <p:cNvSpPr/>
              <p:nvPr/>
            </p:nvSpPr>
            <p:spPr>
              <a:xfrm>
                <a:off x="6501911" y="580726"/>
                <a:ext cx="1013174" cy="2375012"/>
              </a:xfrm>
              <a:custGeom>
                <a:avLst/>
                <a:gdLst/>
                <a:ahLst/>
                <a:cxnLst/>
                <a:rect l="l" t="t" r="r" b="b"/>
                <a:pathLst>
                  <a:path w="1013174" h="2375012" extrusionOk="0">
                    <a:moveTo>
                      <a:pt x="618189" y="0"/>
                    </a:moveTo>
                    <a:lnTo>
                      <a:pt x="722641" y="0"/>
                    </a:lnTo>
                    <a:cubicBezTo>
                      <a:pt x="798062" y="0"/>
                      <a:pt x="869913" y="15489"/>
                      <a:pt x="935264" y="43499"/>
                    </a:cubicBezTo>
                    <a:lnTo>
                      <a:pt x="1013174" y="86351"/>
                    </a:lnTo>
                    <a:lnTo>
                      <a:pt x="976198" y="2042175"/>
                    </a:lnTo>
                    <a:lnTo>
                      <a:pt x="740937" y="2375012"/>
                    </a:lnTo>
                    <a:lnTo>
                      <a:pt x="661003" y="2264663"/>
                    </a:lnTo>
                    <a:close/>
                    <a:moveTo>
                      <a:pt x="270276" y="0"/>
                    </a:moveTo>
                    <a:lnTo>
                      <a:pt x="345974" y="0"/>
                    </a:lnTo>
                    <a:lnTo>
                      <a:pt x="386192" y="2127303"/>
                    </a:lnTo>
                    <a:lnTo>
                      <a:pt x="218112" y="2331121"/>
                    </a:lnTo>
                    <a:lnTo>
                      <a:pt x="0" y="2060074"/>
                    </a:lnTo>
                    <a:lnTo>
                      <a:pt x="37919" y="54353"/>
                    </a:lnTo>
                    <a:lnTo>
                      <a:pt x="57653" y="43499"/>
                    </a:lnTo>
                    <a:cubicBezTo>
                      <a:pt x="123005" y="15489"/>
                      <a:pt x="194855" y="0"/>
                      <a:pt x="270276"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77;p2"/>
              <p:cNvSpPr/>
              <p:nvPr/>
            </p:nvSpPr>
            <p:spPr>
              <a:xfrm>
                <a:off x="6230753" y="556661"/>
                <a:ext cx="1544855" cy="555056"/>
              </a:xfrm>
              <a:custGeom>
                <a:avLst/>
                <a:gdLst/>
                <a:ahLst/>
                <a:cxnLst/>
                <a:rect l="l" t="t" r="r" b="b"/>
                <a:pathLst>
                  <a:path w="1544855" h="555056" extrusionOk="0">
                    <a:moveTo>
                      <a:pt x="546245" y="0"/>
                    </a:moveTo>
                    <a:lnTo>
                      <a:pt x="998610" y="0"/>
                    </a:lnTo>
                    <a:cubicBezTo>
                      <a:pt x="1300293" y="0"/>
                      <a:pt x="1544855" y="244562"/>
                      <a:pt x="1544855" y="546245"/>
                    </a:cubicBezTo>
                    <a:lnTo>
                      <a:pt x="1544855" y="555056"/>
                    </a:lnTo>
                    <a:lnTo>
                      <a:pt x="0" y="555056"/>
                    </a:lnTo>
                    <a:lnTo>
                      <a:pt x="0" y="546245"/>
                    </a:lnTo>
                    <a:cubicBezTo>
                      <a:pt x="0" y="244562"/>
                      <a:pt x="244562" y="0"/>
                      <a:pt x="546245" y="0"/>
                    </a:cubicBezTo>
                    <a:close/>
                  </a:path>
                </a:pathLst>
              </a:custGeom>
              <a:solidFill>
                <a:srgbClr val="E3607D"/>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78;p2"/>
              <p:cNvSpPr/>
              <p:nvPr/>
            </p:nvSpPr>
            <p:spPr>
              <a:xfrm>
                <a:off x="6765353" y="3234088"/>
                <a:ext cx="499017" cy="248653"/>
              </a:xfrm>
              <a:custGeom>
                <a:avLst/>
                <a:gdLst/>
                <a:ahLst/>
                <a:cxnLst/>
                <a:rect l="l" t="t" r="r" b="b"/>
                <a:pathLst>
                  <a:path w="499017" h="248653" extrusionOk="0">
                    <a:moveTo>
                      <a:pt x="249058" y="0"/>
                    </a:moveTo>
                    <a:cubicBezTo>
                      <a:pt x="311852" y="0"/>
                      <a:pt x="371674" y="12726"/>
                      <a:pt x="426085" y="35740"/>
                    </a:cubicBezTo>
                    <a:lnTo>
                      <a:pt x="499017" y="75327"/>
                    </a:lnTo>
                    <a:lnTo>
                      <a:pt x="249860" y="248653"/>
                    </a:lnTo>
                    <a:lnTo>
                      <a:pt x="0" y="74838"/>
                    </a:lnTo>
                    <a:lnTo>
                      <a:pt x="72032" y="35740"/>
                    </a:lnTo>
                    <a:cubicBezTo>
                      <a:pt x="126443" y="12726"/>
                      <a:pt x="186264" y="0"/>
                      <a:pt x="24905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79;p2"/>
              <p:cNvSpPr/>
              <p:nvPr/>
            </p:nvSpPr>
            <p:spPr>
              <a:xfrm>
                <a:off x="6208295" y="1063591"/>
                <a:ext cx="1597800" cy="375300"/>
              </a:xfrm>
              <a:prstGeom prst="roundRect">
                <a:avLst>
                  <a:gd name="adj" fmla="val 16667"/>
                </a:avLst>
              </a:prstGeom>
              <a:solidFill>
                <a:srgbClr val="A8BFD6"/>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80;p2"/>
              <p:cNvSpPr/>
              <p:nvPr/>
            </p:nvSpPr>
            <p:spPr>
              <a:xfrm flipH="1">
                <a:off x="6994360" y="550435"/>
                <a:ext cx="774832" cy="512039"/>
              </a:xfrm>
              <a:custGeom>
                <a:avLst/>
                <a:gdLst/>
                <a:ahLst/>
                <a:cxnLst/>
                <a:rect l="l" t="t" r="r" b="b"/>
                <a:pathLst>
                  <a:path w="774832" h="555056" extrusionOk="0">
                    <a:moveTo>
                      <a:pt x="546245" y="0"/>
                    </a:moveTo>
                    <a:lnTo>
                      <a:pt x="774832" y="0"/>
                    </a:lnTo>
                    <a:lnTo>
                      <a:pt x="774832" y="555056"/>
                    </a:lnTo>
                    <a:lnTo>
                      <a:pt x="0" y="555056"/>
                    </a:lnTo>
                    <a:lnTo>
                      <a:pt x="0" y="546245"/>
                    </a:lnTo>
                    <a:cubicBezTo>
                      <a:pt x="0" y="244562"/>
                      <a:pt x="244562" y="0"/>
                      <a:pt x="54624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81;p2"/>
              <p:cNvSpPr/>
              <p:nvPr/>
            </p:nvSpPr>
            <p:spPr>
              <a:xfrm flipH="1">
                <a:off x="6993134" y="1066800"/>
                <a:ext cx="824184" cy="375385"/>
              </a:xfrm>
              <a:custGeom>
                <a:avLst/>
                <a:gdLst/>
                <a:ahLst/>
                <a:cxnLst/>
                <a:rect l="l" t="t" r="r" b="b"/>
                <a:pathLst>
                  <a:path w="792485" h="375385" extrusionOk="0">
                    <a:moveTo>
                      <a:pt x="62565" y="0"/>
                    </a:moveTo>
                    <a:lnTo>
                      <a:pt x="792485" y="0"/>
                    </a:lnTo>
                    <a:lnTo>
                      <a:pt x="792485" y="375385"/>
                    </a:lnTo>
                    <a:lnTo>
                      <a:pt x="62565" y="375385"/>
                    </a:lnTo>
                    <a:cubicBezTo>
                      <a:pt x="28011" y="375385"/>
                      <a:pt x="0" y="347374"/>
                      <a:pt x="0" y="312820"/>
                    </a:cubicBezTo>
                    <a:lnTo>
                      <a:pt x="0" y="62565"/>
                    </a:lnTo>
                    <a:cubicBezTo>
                      <a:pt x="0" y="28011"/>
                      <a:pt x="28011" y="0"/>
                      <a:pt x="62565" y="0"/>
                    </a:cubicBezTo>
                    <a:close/>
                  </a:path>
                </a:pathLst>
              </a:custGeom>
              <a:solidFill>
                <a:srgbClr val="FFFFFF">
                  <a:alpha val="274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6" name="Google Shape;82;p2"/>
            <p:cNvSpPr/>
            <p:nvPr/>
          </p:nvSpPr>
          <p:spPr>
            <a:xfrm>
              <a:off x="7382576" y="3113772"/>
              <a:ext cx="67500" cy="540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83;p2"/>
            <p:cNvSpPr/>
            <p:nvPr/>
          </p:nvSpPr>
          <p:spPr>
            <a:xfrm>
              <a:off x="7376159" y="2890787"/>
              <a:ext cx="67500" cy="144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84;p2"/>
            <p:cNvSpPr/>
            <p:nvPr/>
          </p:nvSpPr>
          <p:spPr>
            <a:xfrm>
              <a:off x="6731266" y="2457649"/>
              <a:ext cx="67500" cy="432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85;p2"/>
            <p:cNvSpPr/>
            <p:nvPr/>
          </p:nvSpPr>
          <p:spPr>
            <a:xfrm>
              <a:off x="6734474" y="2956560"/>
              <a:ext cx="67500" cy="1080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86;p2"/>
            <p:cNvSpPr/>
            <p:nvPr/>
          </p:nvSpPr>
          <p:spPr>
            <a:xfrm rot="3200062">
              <a:off x="7093647" y="3970895"/>
              <a:ext cx="67320" cy="324003"/>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87;p2"/>
            <p:cNvSpPr/>
            <p:nvPr/>
          </p:nvSpPr>
          <p:spPr>
            <a:xfrm rot="5400000">
              <a:off x="6680505" y="1450126"/>
              <a:ext cx="97200" cy="1595700"/>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88;p2"/>
            <p:cNvSpPr/>
            <p:nvPr/>
          </p:nvSpPr>
          <p:spPr>
            <a:xfrm rot="3484535">
              <a:off x="6838763" y="4268957"/>
              <a:ext cx="67511" cy="107961"/>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89;p2"/>
            <p:cNvSpPr/>
            <p:nvPr/>
          </p:nvSpPr>
          <p:spPr>
            <a:xfrm rot="-1504720">
              <a:off x="7344127" y="1872139"/>
              <a:ext cx="67239" cy="108035"/>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90;p2"/>
            <p:cNvSpPr/>
            <p:nvPr/>
          </p:nvSpPr>
          <p:spPr>
            <a:xfrm rot="-3012820">
              <a:off x="7177533" y="1614475"/>
              <a:ext cx="114388" cy="226856"/>
            </a:xfrm>
            <a:prstGeom prst="roundRect">
              <a:avLst>
                <a:gd name="adj" fmla="val 50000"/>
              </a:avLst>
            </a:prstGeom>
            <a:solidFill>
              <a:srgbClr val="FFFFFF">
                <a:alpha val="3765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34" name="Rectangle 33"/>
          <p:cNvSpPr/>
          <p:nvPr/>
        </p:nvSpPr>
        <p:spPr>
          <a:xfrm>
            <a:off x="500676" y="2427354"/>
            <a:ext cx="8986755" cy="1631216"/>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FFFFFF"/>
              </a:buClr>
              <a:buSzTx/>
              <a:buFontTx/>
              <a:buNone/>
              <a:tabLst/>
              <a:defRPr/>
            </a:pPr>
            <a:r>
              <a:rPr lang="vi-VN" sz="5000" kern="0" dirty="0">
                <a:ln>
                  <a:solidFill>
                    <a:srgbClr val="FFCCA9">
                      <a:lumMod val="10000"/>
                    </a:srgbClr>
                  </a:solidFill>
                </a:ln>
                <a:solidFill>
                  <a:srgbClr val="BA46A7"/>
                </a:solidFill>
                <a:effectLst>
                  <a:glow rad="228600">
                    <a:srgbClr val="ED7D31">
                      <a:satMod val="175000"/>
                      <a:alpha val="40000"/>
                    </a:srgbClr>
                  </a:glow>
                </a:effectLst>
                <a:latin typeface="SVN-Poky's" panose="020B0606040200020203" pitchFamily="34" charset="0"/>
              </a:rPr>
              <a:t>VIẾT ĐOẠN VĂN </a:t>
            </a:r>
          </a:p>
          <a:p>
            <a:pPr marL="0" marR="0" lvl="0" indent="0" algn="ctr" defTabSz="1219170" rtl="0" eaLnBrk="1" fontAlgn="auto" latinLnBrk="0" hangingPunct="1">
              <a:lnSpc>
                <a:spcPct val="100000"/>
              </a:lnSpc>
              <a:spcBef>
                <a:spcPts val="0"/>
              </a:spcBef>
              <a:spcAft>
                <a:spcPts val="0"/>
              </a:spcAft>
              <a:buClr>
                <a:srgbClr val="FFFFFF"/>
              </a:buClr>
              <a:buSzTx/>
              <a:buFontTx/>
              <a:buNone/>
              <a:tabLst/>
              <a:defRPr/>
            </a:pPr>
            <a:r>
              <a:rPr lang="vi-VN" sz="5000" kern="0" dirty="0">
                <a:ln>
                  <a:solidFill>
                    <a:srgbClr val="FFCCA9">
                      <a:lumMod val="10000"/>
                    </a:srgbClr>
                  </a:solidFill>
                </a:ln>
                <a:solidFill>
                  <a:srgbClr val="BA46A7"/>
                </a:solidFill>
                <a:effectLst>
                  <a:glow rad="228600">
                    <a:srgbClr val="ED7D31">
                      <a:satMod val="175000"/>
                      <a:alpha val="40000"/>
                    </a:srgbClr>
                  </a:glow>
                </a:effectLst>
                <a:latin typeface="SVN-Poky's" panose="020B0606040200020203" pitchFamily="34" charset="0"/>
              </a:rPr>
              <a:t>KỂ VỀ VIỆC CHĂM SÓC CÂY CỐI</a:t>
            </a:r>
            <a:endParaRPr kumimoji="0" lang="en-US" sz="5000" b="0" i="0" u="none" strike="noStrike" kern="0" cap="none" spc="0" normalizeH="0" baseline="0" noProof="0" dirty="0">
              <a:ln>
                <a:solidFill>
                  <a:srgbClr val="FFCCA9">
                    <a:lumMod val="10000"/>
                  </a:srgbClr>
                </a:solidFill>
              </a:ln>
              <a:solidFill>
                <a:srgbClr val="BA46A7"/>
              </a:solidFill>
              <a:effectLst>
                <a:glow rad="228600">
                  <a:srgbClr val="ED7D31">
                    <a:satMod val="175000"/>
                    <a:alpha val="40000"/>
                  </a:srgbClr>
                </a:glow>
              </a:effectLst>
              <a:uLnTx/>
              <a:uFillTx/>
              <a:latin typeface="SVN-Poky's" panose="020B0606040200020203" pitchFamily="34" charset="0"/>
              <a:ea typeface="+mn-ea"/>
              <a:cs typeface="+mn-cs"/>
            </a:endParaRPr>
          </a:p>
        </p:txBody>
      </p:sp>
      <p:sp>
        <p:nvSpPr>
          <p:cNvPr id="38" name="TextBox 37">
            <a:extLst>
              <a:ext uri="{FF2B5EF4-FFF2-40B4-BE49-F238E27FC236}">
                <a16:creationId xmlns:a16="http://schemas.microsoft.com/office/drawing/2014/main" id="{56766A65-AB59-44B3-F82A-2DEA307661EB}"/>
              </a:ext>
            </a:extLst>
          </p:cNvPr>
          <p:cNvSpPr txBox="1"/>
          <p:nvPr/>
        </p:nvSpPr>
        <p:spPr>
          <a:xfrm>
            <a:off x="4365707" y="4007832"/>
            <a:ext cx="5121724" cy="132343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err="1">
                <a:ln>
                  <a:noFill/>
                </a:ln>
                <a:solidFill>
                  <a:srgbClr val="EC9684">
                    <a:lumMod val="50000"/>
                  </a:srgbClr>
                </a:solidFill>
                <a:effectLst>
                  <a:outerShdw blurRad="38100" dist="38100" dir="2700000" algn="tl">
                    <a:srgbClr val="000000">
                      <a:alpha val="43137"/>
                    </a:srgbClr>
                  </a:outerShdw>
                </a:effectLst>
                <a:uLnTx/>
                <a:uFillTx/>
                <a:latin typeface="#9Slide05 Bodega Script" pitchFamily="2" charset="0"/>
                <a:ea typeface="+mn-ea"/>
                <a:cs typeface="#9Slide05 Bodega Script" pitchFamily="2" charset="0"/>
                <a:sym typeface="Arial"/>
              </a:rPr>
              <a:t>Đọc</a:t>
            </a:r>
            <a:r>
              <a:rPr kumimoji="0" lang="en-US" sz="8000" b="1" i="0" u="none" strike="noStrike" kern="0" cap="none" spc="0" normalizeH="0" baseline="0" noProof="0" dirty="0">
                <a:ln>
                  <a:noFill/>
                </a:ln>
                <a:solidFill>
                  <a:srgbClr val="EC9684">
                    <a:lumMod val="50000"/>
                  </a:srgbClr>
                </a:solidFill>
                <a:effectLst>
                  <a:outerShdw blurRad="38100" dist="38100" dir="2700000" algn="tl">
                    <a:srgbClr val="000000">
                      <a:alpha val="43137"/>
                    </a:srgbClr>
                  </a:outerShdw>
                </a:effectLst>
                <a:uLnTx/>
                <a:uFillTx/>
                <a:latin typeface="#9Slide05 Bodega Script" pitchFamily="2" charset="0"/>
                <a:ea typeface="+mn-ea"/>
                <a:cs typeface="#9Slide05 Bodega Script" pitchFamily="2" charset="0"/>
                <a:sym typeface="Arial"/>
              </a:rPr>
              <a:t> </a:t>
            </a:r>
            <a:r>
              <a:rPr kumimoji="0" lang="en-US" sz="8000" b="1" i="0" u="none" strike="noStrike" kern="0" cap="none" spc="0" normalizeH="0" baseline="0" noProof="0" dirty="0" err="1">
                <a:ln>
                  <a:noFill/>
                </a:ln>
                <a:solidFill>
                  <a:srgbClr val="EC9684">
                    <a:lumMod val="50000"/>
                  </a:srgbClr>
                </a:solidFill>
                <a:effectLst>
                  <a:outerShdw blurRad="38100" dist="38100" dir="2700000" algn="tl">
                    <a:srgbClr val="000000">
                      <a:alpha val="43137"/>
                    </a:srgbClr>
                  </a:outerShdw>
                </a:effectLst>
                <a:uLnTx/>
                <a:uFillTx/>
                <a:latin typeface="#9Slide05 Bodega Script" pitchFamily="2" charset="0"/>
                <a:ea typeface="+mn-ea"/>
                <a:cs typeface="#9Slide05 Bodega Script" pitchFamily="2" charset="0"/>
                <a:sym typeface="Arial"/>
              </a:rPr>
              <a:t>mở</a:t>
            </a:r>
            <a:r>
              <a:rPr kumimoji="0" lang="en-US" sz="8000" b="1" i="0" u="none" strike="noStrike" kern="0" cap="none" spc="0" normalizeH="0" baseline="0" noProof="0" dirty="0">
                <a:ln>
                  <a:noFill/>
                </a:ln>
                <a:solidFill>
                  <a:srgbClr val="EC9684">
                    <a:lumMod val="50000"/>
                  </a:srgbClr>
                </a:solidFill>
                <a:effectLst>
                  <a:outerShdw blurRad="38100" dist="38100" dir="2700000" algn="tl">
                    <a:srgbClr val="000000">
                      <a:alpha val="43137"/>
                    </a:srgbClr>
                  </a:outerShdw>
                </a:effectLst>
                <a:uLnTx/>
                <a:uFillTx/>
                <a:latin typeface="#9Slide05 Bodega Script" pitchFamily="2" charset="0"/>
                <a:ea typeface="+mn-ea"/>
                <a:cs typeface="#9Slide05 Bodega Script" pitchFamily="2" charset="0"/>
                <a:sym typeface="Arial"/>
              </a:rPr>
              <a:t> </a:t>
            </a:r>
            <a:r>
              <a:rPr kumimoji="0" lang="en-US" sz="8000" b="1" i="0" u="none" strike="noStrike" kern="0" cap="none" spc="0" normalizeH="0" baseline="0" noProof="0" dirty="0" err="1">
                <a:ln>
                  <a:noFill/>
                </a:ln>
                <a:solidFill>
                  <a:srgbClr val="EC9684">
                    <a:lumMod val="50000"/>
                  </a:srgbClr>
                </a:solidFill>
                <a:effectLst>
                  <a:outerShdw blurRad="38100" dist="38100" dir="2700000" algn="tl">
                    <a:srgbClr val="000000">
                      <a:alpha val="43137"/>
                    </a:srgbClr>
                  </a:outerShdw>
                </a:effectLst>
                <a:uLnTx/>
                <a:uFillTx/>
                <a:latin typeface="#9Slide05 Bodega Script" pitchFamily="2" charset="0"/>
                <a:ea typeface="+mn-ea"/>
                <a:cs typeface="#9Slide05 Bodega Script" pitchFamily="2" charset="0"/>
                <a:sym typeface="Arial"/>
              </a:rPr>
              <a:t>rộng</a:t>
            </a:r>
            <a:endParaRPr kumimoji="0" lang="id-ID" sz="8000" b="1" i="0" u="none" strike="noStrike" kern="0" cap="none" spc="0" normalizeH="0" baseline="0" noProof="0" dirty="0">
              <a:ln>
                <a:noFill/>
              </a:ln>
              <a:solidFill>
                <a:srgbClr val="EC9684">
                  <a:lumMod val="50000"/>
                </a:srgbClr>
              </a:solidFill>
              <a:effectLst>
                <a:outerShdw blurRad="38100" dist="38100" dir="2700000" algn="tl">
                  <a:srgbClr val="000000">
                    <a:alpha val="43137"/>
                  </a:srgbClr>
                </a:outerShdw>
              </a:effectLst>
              <a:uLnTx/>
              <a:uFillTx/>
              <a:latin typeface="#9Slide05 Pateglamt Script" panose="02000000000000000000" pitchFamily="2" charset="0"/>
              <a:ea typeface="+mn-ea"/>
              <a:cs typeface="#9Slide05 Bodega Script" pitchFamily="2" charset="0"/>
              <a:sym typeface="Arial"/>
            </a:endParaRPr>
          </a:p>
        </p:txBody>
      </p:sp>
      <p:pic>
        <p:nvPicPr>
          <p:cNvPr id="39" name="Picture 38">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00811" y="-225246"/>
            <a:ext cx="1523956" cy="1508868"/>
          </a:xfrm>
          <a:prstGeom prst="rect">
            <a:avLst/>
          </a:prstGeom>
        </p:spPr>
      </p:pic>
    </p:spTree>
    <p:extLst>
      <p:ext uri="{BB962C8B-B14F-4D97-AF65-F5344CB8AC3E}">
        <p14:creationId xmlns:p14="http://schemas.microsoft.com/office/powerpoint/2010/main" val="6904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750" fill="hold"/>
                                        <p:tgtEl>
                                          <p:spTgt spid="38"/>
                                        </p:tgtEl>
                                        <p:attrNameLst>
                                          <p:attrName>ppt_w</p:attrName>
                                        </p:attrNameLst>
                                      </p:cBhvr>
                                      <p:tavLst>
                                        <p:tav tm="0">
                                          <p:val>
                                            <p:fltVal val="0"/>
                                          </p:val>
                                        </p:tav>
                                        <p:tav tm="100000">
                                          <p:val>
                                            <p:strVal val="#ppt_w"/>
                                          </p:val>
                                        </p:tav>
                                      </p:tavLst>
                                    </p:anim>
                                    <p:anim calcmode="lin" valueType="num">
                                      <p:cBhvr>
                                        <p:cTn id="14" dur="1750" fill="hold"/>
                                        <p:tgtEl>
                                          <p:spTgt spid="38"/>
                                        </p:tgtEl>
                                        <p:attrNameLst>
                                          <p:attrName>ppt_h</p:attrName>
                                        </p:attrNameLst>
                                      </p:cBhvr>
                                      <p:tavLst>
                                        <p:tav tm="0">
                                          <p:val>
                                            <p:fltVal val="0"/>
                                          </p:val>
                                        </p:tav>
                                        <p:tav tm="100000">
                                          <p:val>
                                            <p:strVal val="#ppt_h"/>
                                          </p:val>
                                        </p:tav>
                                      </p:tavLst>
                                    </p:anim>
                                    <p:animEffect transition="in" filter="fade">
                                      <p:cBhvr>
                                        <p:cTn id="15" dur="175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xEl>
                                              <p:pRg st="0" end="0"/>
                                            </p:txEl>
                                          </p:spTgt>
                                        </p:tgtEl>
                                        <p:attrNameLst>
                                          <p:attrName>style.visibility</p:attrName>
                                        </p:attrNameLst>
                                      </p:cBhvr>
                                      <p:to>
                                        <p:strVal val="visible"/>
                                      </p:to>
                                    </p:set>
                                    <p:animEffect transition="in" filter="wipe(down)">
                                      <p:cBhvr>
                                        <p:cTn id="28" dur="500"/>
                                        <p:tgtEl>
                                          <p:spTgt spid="38">
                                            <p:txEl>
                                              <p:pRg st="0" end="0"/>
                                            </p:txEl>
                                          </p:spTgt>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34"/>
                                        </p:tgtEl>
                                      </p:cBhvr>
                                    </p:animEffect>
                                    <p:animScale>
                                      <p:cBhvr>
                                        <p:cTn id="32" dur="250" autoRev="1" fill="hold"/>
                                        <p:tgtEl>
                                          <p:spTgt spid="34"/>
                                        </p:tgtEl>
                                      </p:cBhvr>
                                      <p:by x="105000" y="105000"/>
                                    </p:animScale>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38">
                                            <p:txEl>
                                              <p:pRg st="0" end="0"/>
                                            </p:txEl>
                                          </p:spTgt>
                                        </p:tgtEl>
                                      </p:cBhvr>
                                    </p:animEffect>
                                    <p:animScale>
                                      <p:cBhvr>
                                        <p:cTn id="36" dur="250" autoRev="1" fill="hold"/>
                                        <p:tgtEl>
                                          <p:spTgt spid="3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4" grpId="1"/>
      <p:bldP spid="38" grpId="0"/>
      <p:bldP spid="38"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962369" y="2676667"/>
            <a:ext cx="6319182" cy="2350333"/>
          </a:xfrm>
          <a:prstGeom prst="roundRect">
            <a:avLst/>
          </a:prstGeom>
          <a:solidFill>
            <a:schemeClr val="bg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5" name="Google Shape;784;p10"/>
          <p:cNvSpPr/>
          <p:nvPr/>
        </p:nvSpPr>
        <p:spPr>
          <a:xfrm>
            <a:off x="3782131" y="2207700"/>
            <a:ext cx="957949" cy="138425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w="38100" cap="flat" cmpd="sng">
                <a:solidFill>
                  <a:prstClr val="black"/>
                </a:solidFill>
                <a:prstDash val="solid"/>
                <a:round/>
                <a:headEnd type="none" w="sm" len="sm"/>
                <a:tailEnd type="none" w="sm" len="sm"/>
              </a:ln>
              <a:solidFill>
                <a:srgbClr val="5B9BD5"/>
              </a:solidFill>
              <a:effectLst/>
              <a:uLnTx/>
              <a:uFillTx/>
              <a:latin typeface="#9Slide03 AmpleSoft Bold" pitchFamily="2" charset="0"/>
              <a:ea typeface="+mn-ea"/>
              <a:cs typeface="+mn-cs"/>
            </a:endParaRPr>
          </a:p>
        </p:txBody>
      </p:sp>
      <p:sp>
        <p:nvSpPr>
          <p:cNvPr id="34" name="Rectangle 33"/>
          <p:cNvSpPr/>
          <p:nvPr/>
        </p:nvSpPr>
        <p:spPr>
          <a:xfrm>
            <a:off x="1493985" y="3139924"/>
            <a:ext cx="4860626" cy="1169551"/>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FFFFFF"/>
              </a:buClr>
              <a:buSzTx/>
              <a:buFontTx/>
              <a:buNone/>
              <a:tabLst/>
              <a:defRPr/>
            </a:pPr>
            <a:r>
              <a:rPr kumimoji="0" lang="vi-VN" sz="7000" b="0" i="0" u="none" strike="noStrike" kern="0" cap="none" spc="0" normalizeH="0" baseline="0" noProof="0">
                <a:ln>
                  <a:solidFill>
                    <a:srgbClr val="FFCCA9">
                      <a:lumMod val="10000"/>
                    </a:srgbClr>
                  </a:solidFill>
                </a:ln>
                <a:solidFill>
                  <a:srgbClr val="5BB814"/>
                </a:solidFill>
                <a:effectLst>
                  <a:glow rad="101600">
                    <a:srgbClr val="EC9684">
                      <a:lumMod val="60000"/>
                      <a:lumOff val="40000"/>
                      <a:alpha val="60000"/>
                    </a:srgbClr>
                  </a:glow>
                </a:effectLst>
                <a:uLnTx/>
                <a:uFillTx/>
                <a:latin typeface="SVN-Poky's" panose="020B0606040200020203" pitchFamily="34" charset="0"/>
                <a:ea typeface="+mn-ea"/>
                <a:cs typeface="+mn-cs"/>
              </a:rPr>
              <a:t>KHÁM PHÁ</a:t>
            </a:r>
            <a:endParaRPr kumimoji="0" lang="en-US" sz="7000" b="0" i="0" u="none" strike="noStrike" kern="0" cap="none" spc="0" normalizeH="0" baseline="0" noProof="0" dirty="0">
              <a:ln>
                <a:solidFill>
                  <a:srgbClr val="FFCCA9">
                    <a:lumMod val="10000"/>
                  </a:srgbClr>
                </a:solidFill>
              </a:ln>
              <a:solidFill>
                <a:srgbClr val="5BB814"/>
              </a:solidFill>
              <a:effectLst>
                <a:glow rad="101600">
                  <a:srgbClr val="EC9684">
                    <a:lumMod val="60000"/>
                    <a:lumOff val="40000"/>
                    <a:alpha val="60000"/>
                  </a:srgbClr>
                </a:glow>
              </a:effectLst>
              <a:uLnTx/>
              <a:uFillTx/>
              <a:latin typeface="SVN-Poky's" panose="020B0606040200020203" pitchFamily="34" charset="0"/>
              <a:ea typeface="+mn-ea"/>
              <a:cs typeface="+mn-cs"/>
            </a:endParaRPr>
          </a:p>
        </p:txBody>
      </p:sp>
      <p:pic>
        <p:nvPicPr>
          <p:cNvPr id="39" name="Picture 38">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100811" y="-225246"/>
            <a:ext cx="1523956" cy="1508868"/>
          </a:xfrm>
          <a:prstGeom prst="rect">
            <a:avLst/>
          </a:prstGeom>
        </p:spPr>
      </p:pic>
    </p:spTree>
    <p:extLst>
      <p:ext uri="{BB962C8B-B14F-4D97-AF65-F5344CB8AC3E}">
        <p14:creationId xmlns:p14="http://schemas.microsoft.com/office/powerpoint/2010/main" val="94956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500"/>
                            </p:stCondLst>
                            <p:childTnLst>
                              <p:par>
                                <p:cTn id="17" presetID="26" presetClass="emph" presetSubtype="0" fill="hold" grpId="1" nodeType="after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P spid="3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06392" y="101601"/>
            <a:ext cx="10761044" cy="6645708"/>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pic>
        <p:nvPicPr>
          <p:cNvPr id="1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818275" y="101601"/>
            <a:ext cx="1173752" cy="1079151"/>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893923" y="402649"/>
            <a:ext cx="8953749" cy="477054"/>
          </a:xfrm>
          <a:prstGeom prst="rect">
            <a:avLst/>
          </a:prstGeom>
          <a:noFill/>
        </p:spPr>
        <p:txBody>
          <a:bodyPr wrap="square" rtlCol="0">
            <a:spAutoFit/>
          </a:bodyPr>
          <a:lstStyle/>
          <a:p>
            <a:pPr>
              <a:lnSpc>
                <a:spcPts val="3000"/>
              </a:lnSpc>
            </a:pPr>
            <a:r>
              <a:rPr lang="en-US" sz="3000" b="1" dirty="0">
                <a:solidFill>
                  <a:schemeClr val="accent4">
                    <a:lumMod val="50000"/>
                  </a:schemeClr>
                </a:solidFill>
                <a:latin typeface="UTM Avo" panose="02040603050506020204" pitchFamily="18" charset="0"/>
              </a:rPr>
              <a:t>1. </a:t>
            </a:r>
            <a:r>
              <a:rPr lang="vi-VN" sz="3000" b="1" dirty="0">
                <a:solidFill>
                  <a:schemeClr val="accent4">
                    <a:lumMod val="50000"/>
                  </a:schemeClr>
                </a:solidFill>
                <a:latin typeface="UTM Avo" panose="02040603050506020204" pitchFamily="18" charset="0"/>
              </a:rPr>
              <a:t>Nhìn tranh, nói về việc bạn nhỏ đang làm. </a:t>
            </a:r>
            <a:endParaRPr lang="en-US" sz="3000" b="1" dirty="0">
              <a:solidFill>
                <a:schemeClr val="accent4">
                  <a:lumMod val="50000"/>
                </a:schemeClr>
              </a:solidFill>
              <a:latin typeface="UTM Avo" panose="020406030505060202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427" y="1180751"/>
            <a:ext cx="7026974" cy="5020519"/>
          </a:xfrm>
          <a:prstGeom prst="rect">
            <a:avLst/>
          </a:prstGeom>
        </p:spPr>
      </p:pic>
    </p:spTree>
    <p:extLst>
      <p:ext uri="{BB962C8B-B14F-4D97-AF65-F5344CB8AC3E}">
        <p14:creationId xmlns:p14="http://schemas.microsoft.com/office/powerpoint/2010/main" val="254713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253" y="125129"/>
            <a:ext cx="12095747" cy="6651056"/>
          </a:xfrm>
          <a:prstGeom prst="round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Tx/>
              <a:buChar char="-"/>
            </a:pPr>
            <a:endParaRPr lang="en-US" dirty="0">
              <a:solidFill>
                <a:srgbClr val="002060"/>
              </a:solidFill>
              <a:latin typeface="UTM Avo" panose="02040603050506020204" pitchFamily="18" charset="0"/>
              <a:cs typeface="Times New Roman" panose="02020603050405020304" pitchFamily="18" charset="0"/>
            </a:endParaRPr>
          </a:p>
        </p:txBody>
      </p:sp>
      <p:sp>
        <p:nvSpPr>
          <p:cNvPr id="3" name="TextBox 2"/>
          <p:cNvSpPr txBox="1"/>
          <p:nvPr/>
        </p:nvSpPr>
        <p:spPr>
          <a:xfrm>
            <a:off x="384442" y="125129"/>
            <a:ext cx="11711874" cy="3554819"/>
          </a:xfrm>
          <a:prstGeom prst="rect">
            <a:avLst/>
          </a:prstGeom>
          <a:noFill/>
        </p:spPr>
        <p:txBody>
          <a:bodyPr wrap="square" rtlCol="0">
            <a:spAutoFit/>
          </a:bodyPr>
          <a:lstStyle/>
          <a:p>
            <a:pPr>
              <a:lnSpc>
                <a:spcPct val="150000"/>
              </a:lnSpc>
            </a:pPr>
            <a:r>
              <a:rPr lang="en-US" sz="3000" b="1" dirty="0">
                <a:solidFill>
                  <a:schemeClr val="accent4">
                    <a:lumMod val="50000"/>
                  </a:schemeClr>
                </a:solidFill>
                <a:latin typeface="UTM Avo" panose="02040603050506020204" pitchFamily="18" charset="0"/>
              </a:rPr>
              <a:t>2. </a:t>
            </a:r>
            <a:r>
              <a:rPr lang="vi-VN" sz="3000" b="1" dirty="0">
                <a:solidFill>
                  <a:schemeClr val="accent4">
                    <a:lumMod val="50000"/>
                  </a:schemeClr>
                </a:solidFill>
                <a:latin typeface="UTM Avo" panose="02040603050506020204" pitchFamily="18" charset="0"/>
              </a:rPr>
              <a:t>Viết 3 – 5 câu kể lại việc em và các bạn chăm sóc cây. </a:t>
            </a:r>
          </a:p>
          <a:p>
            <a:pPr>
              <a:lnSpc>
                <a:spcPct val="150000"/>
              </a:lnSpc>
            </a:pPr>
            <a:r>
              <a:rPr lang="vi-VN" sz="3000" dirty="0">
                <a:solidFill>
                  <a:srgbClr val="FF0000"/>
                </a:solidFill>
                <a:latin typeface="UTM Avo" panose="02040603050506020204" pitchFamily="18" charset="0"/>
                <a:ea typeface="Calibri" panose="020F0502020204030204" pitchFamily="34" charset="0"/>
              </a:rPr>
              <a:t>G: </a:t>
            </a:r>
            <a:endParaRPr lang="en-VN" sz="3000" dirty="0">
              <a:solidFill>
                <a:srgbClr val="FF0000"/>
              </a:solidFill>
              <a:latin typeface="Times New Roman" panose="02020603050405020304" pitchFamily="18" charset="0"/>
              <a:ea typeface="Calibri" panose="020F0502020204030204" pitchFamily="34" charset="0"/>
            </a:endParaRPr>
          </a:p>
          <a:p>
            <a:pPr>
              <a:lnSpc>
                <a:spcPct val="150000"/>
              </a:lnSpc>
            </a:pPr>
            <a:r>
              <a:rPr lang="vi-VN" sz="3000" dirty="0">
                <a:latin typeface="UTM Avo" panose="02040603050506020204" pitchFamily="18" charset="0"/>
                <a:ea typeface="Calibri" panose="020F0502020204030204" pitchFamily="34" charset="0"/>
              </a:rPr>
              <a:t>- Em và các bạn đã làm việc gì để chăm sóc cây?</a:t>
            </a:r>
            <a:endParaRPr lang="en-VN" sz="3000" dirty="0">
              <a:latin typeface="Times New Roman" panose="02020603050405020304" pitchFamily="18" charset="0"/>
              <a:ea typeface="Calibri" panose="020F0502020204030204" pitchFamily="34" charset="0"/>
            </a:endParaRPr>
          </a:p>
          <a:p>
            <a:pPr>
              <a:lnSpc>
                <a:spcPct val="150000"/>
              </a:lnSpc>
            </a:pPr>
            <a:r>
              <a:rPr lang="vi-VN" sz="3000" dirty="0">
                <a:latin typeface="UTM Avo" panose="02040603050506020204" pitchFamily="18" charset="0"/>
                <a:ea typeface="Calibri" panose="020F0502020204030204" pitchFamily="34" charset="0"/>
              </a:rPr>
              <a:t>- Kết quả công việc ra sao?</a:t>
            </a:r>
            <a:endParaRPr lang="en-VN" sz="3000" dirty="0">
              <a:latin typeface="Times New Roman" panose="02020603050405020304" pitchFamily="18" charset="0"/>
              <a:ea typeface="Calibri" panose="020F0502020204030204" pitchFamily="34" charset="0"/>
            </a:endParaRPr>
          </a:p>
          <a:p>
            <a:pPr>
              <a:lnSpc>
                <a:spcPct val="150000"/>
              </a:lnSpc>
            </a:pPr>
            <a:r>
              <a:rPr lang="vi-VN" sz="3000" dirty="0">
                <a:latin typeface="UTM Avo" panose="02040603050506020204" pitchFamily="18" charset="0"/>
                <a:ea typeface="Calibri" panose="020F0502020204030204" pitchFamily="34" charset="0"/>
              </a:rPr>
              <a:t>- Em có suy nghĩ gì khi làm xong việc đó?</a:t>
            </a:r>
            <a:endParaRPr lang="en-VN" sz="3000" dirty="0">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272" b="5041"/>
          <a:stretch/>
        </p:blipFill>
        <p:spPr>
          <a:xfrm>
            <a:off x="7422905" y="3527660"/>
            <a:ext cx="4769095" cy="3219650"/>
          </a:xfrm>
          <a:prstGeom prst="rect">
            <a:avLst/>
          </a:prstGeom>
        </p:spPr>
      </p:pic>
    </p:spTree>
    <p:extLst>
      <p:ext uri="{BB962C8B-B14F-4D97-AF65-F5344CB8AC3E}">
        <p14:creationId xmlns:p14="http://schemas.microsoft.com/office/powerpoint/2010/main" val="12294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7;p4"/>
          <p:cNvSpPr/>
          <p:nvPr/>
        </p:nvSpPr>
        <p:spPr>
          <a:xfrm rot="15486286">
            <a:off x="24557" y="-99260"/>
            <a:ext cx="7496995" cy="8605530"/>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FFFFF"/>
          </a:solidFill>
          <a:ln w="3175" cap="flat" cmpd="sng">
            <a:solidFill>
              <a:schemeClr val="tx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Rounded Rectangle 3"/>
          <p:cNvSpPr/>
          <p:nvPr/>
        </p:nvSpPr>
        <p:spPr>
          <a:xfrm>
            <a:off x="772056" y="54348"/>
            <a:ext cx="10251401" cy="1651121"/>
          </a:xfrm>
          <a:prstGeom prst="roundRect">
            <a:avLst/>
          </a:prstGeom>
          <a:solidFill>
            <a:schemeClr val="bg1">
              <a:alpha val="88000"/>
            </a:schemeClr>
          </a:solidFill>
          <a:ln w="38100">
            <a:solidFill>
              <a:srgbClr val="FE827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7" name="TextBox 6"/>
          <p:cNvSpPr txBox="1"/>
          <p:nvPr/>
        </p:nvSpPr>
        <p:spPr>
          <a:xfrm>
            <a:off x="772056" y="205388"/>
            <a:ext cx="10251401" cy="2092881"/>
          </a:xfrm>
          <a:prstGeom prst="rect">
            <a:avLst/>
          </a:prstGeom>
          <a:noFill/>
        </p:spPr>
        <p:txBody>
          <a:bodyPr wrap="square" rtlCol="0">
            <a:spAutoFit/>
          </a:bodyPr>
          <a:lstStyle/>
          <a:p>
            <a:pPr algn="ctr">
              <a:defRPr/>
            </a:pPr>
            <a:r>
              <a:rPr lang="vi-VN" sz="4400" b="1" dirty="0">
                <a:solidFill>
                  <a:schemeClr val="accent4">
                    <a:lumMod val="50000"/>
                  </a:schemeClr>
                </a:solidFill>
                <a:latin typeface="UTM Avo" panose="02040603050506020204" pitchFamily="18" charset="0"/>
              </a:rPr>
              <a:t>Viết 3 – 5 câu kể lại việc em và các bạn chăm sóc cây.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1" i="0" u="none" strike="noStrike" kern="1200" cap="none" spc="0" normalizeH="0" baseline="0" noProof="0" dirty="0">
              <a:ln>
                <a:noFill/>
              </a:ln>
              <a:solidFill>
                <a:srgbClr val="002060"/>
              </a:solidFill>
              <a:effectLst/>
              <a:uLnTx/>
              <a:uFillTx/>
              <a:latin typeface="UTM Avo" panose="02040603050506020204" pitchFamily="18" charset="0"/>
              <a:ea typeface="+mn-ea"/>
              <a:cs typeface="+mn-cs"/>
            </a:endParaRPr>
          </a:p>
        </p:txBody>
      </p:sp>
      <p:sp>
        <p:nvSpPr>
          <p:cNvPr id="2" name="Rectangle 1"/>
          <p:cNvSpPr/>
          <p:nvPr/>
        </p:nvSpPr>
        <p:spPr>
          <a:xfrm rot="301745">
            <a:off x="1999023" y="2037471"/>
            <a:ext cx="4299574" cy="738664"/>
          </a:xfrm>
          <a:prstGeom prst="rect">
            <a:avLst/>
          </a:prstGeom>
        </p:spPr>
        <p:txBody>
          <a:bodyPr wrap="none">
            <a:spAutoFit/>
          </a:bodyPr>
          <a:lstStyle/>
          <a:p>
            <a:pPr marL="0" marR="0" lvl="0" indent="0" algn="ctr" defTabSz="1219170" rtl="0" eaLnBrk="1" fontAlgn="auto" latinLnBrk="0" hangingPunct="1">
              <a:lnSpc>
                <a:spcPct val="100000"/>
              </a:lnSpc>
              <a:spcBef>
                <a:spcPts val="0"/>
              </a:spcBef>
              <a:spcAft>
                <a:spcPts val="0"/>
              </a:spcAft>
              <a:buClr>
                <a:srgbClr val="FFFFFF"/>
              </a:buClr>
              <a:buSzTx/>
              <a:buFontTx/>
              <a:buNone/>
              <a:tabLst/>
              <a:defRPr/>
            </a:pPr>
            <a:r>
              <a:rPr kumimoji="0" lang="vi-VN" sz="4200" b="0" i="0" u="none" strike="noStrike" kern="0" cap="none" spc="0" normalizeH="0" baseline="0" noProof="0" dirty="0">
                <a:ln>
                  <a:solidFill>
                    <a:srgbClr val="FFCCA9">
                      <a:lumMod val="10000"/>
                    </a:srgbClr>
                  </a:solidFill>
                </a:ln>
                <a:solidFill>
                  <a:srgbClr val="5BB814"/>
                </a:solidFill>
                <a:effectLst>
                  <a:glow rad="228600">
                    <a:srgbClr val="ED7D31">
                      <a:satMod val="175000"/>
                      <a:alpha val="40000"/>
                    </a:srgbClr>
                  </a:glow>
                </a:effectLst>
                <a:uLnTx/>
                <a:uFillTx/>
                <a:latin typeface="SVN-Poky's" panose="020B0606040200020203" pitchFamily="34" charset="0"/>
                <a:ea typeface="+mn-ea"/>
                <a:cs typeface="+mn-cs"/>
              </a:rPr>
              <a:t>BÀI THAM KHẢO </a:t>
            </a:r>
            <a:endParaRPr kumimoji="0" lang="en-US" sz="4200" b="0" i="0" u="none" strike="noStrike" kern="0" cap="none" spc="0" normalizeH="0" baseline="0" noProof="0" dirty="0">
              <a:ln>
                <a:solidFill>
                  <a:srgbClr val="FFCCA9">
                    <a:lumMod val="10000"/>
                  </a:srgbClr>
                </a:solidFill>
              </a:ln>
              <a:solidFill>
                <a:srgbClr val="5BB814"/>
              </a:solidFill>
              <a:effectLst>
                <a:glow rad="228600">
                  <a:srgbClr val="ED7D31">
                    <a:satMod val="175000"/>
                    <a:alpha val="40000"/>
                  </a:srgbClr>
                </a:glow>
              </a:effectLst>
              <a:uLnTx/>
              <a:uFillTx/>
              <a:latin typeface="SVN-Poky's" panose="020B0606040200020203" pitchFamily="34" charset="0"/>
              <a:ea typeface="+mn-ea"/>
              <a:cs typeface="+mn-cs"/>
            </a:endParaRPr>
          </a:p>
        </p:txBody>
      </p:sp>
      <p:sp>
        <p:nvSpPr>
          <p:cNvPr id="9" name="TextBox 8"/>
          <p:cNvSpPr txBox="1"/>
          <p:nvPr/>
        </p:nvSpPr>
        <p:spPr>
          <a:xfrm rot="271615">
            <a:off x="99323" y="2841467"/>
            <a:ext cx="7347460" cy="4247317"/>
          </a:xfrm>
          <a:prstGeom prst="rect">
            <a:avLst/>
          </a:prstGeom>
          <a:noFill/>
        </p:spPr>
        <p:txBody>
          <a:bodyPr wrap="square" rtlCol="0">
            <a:spAutoFit/>
          </a:bodyPr>
          <a:lstStyle/>
          <a:p>
            <a:pPr lvl="0">
              <a:defRPr/>
            </a:pPr>
            <a:r>
              <a:rPr lang="vi-VN" sz="3000" dirty="0">
                <a:latin typeface="Calibri" panose="020F0502020204030204" pitchFamily="34" charset="0"/>
                <a:cs typeface="Calibri" panose="020F0502020204030204" pitchFamily="34" charset="0"/>
              </a:rPr>
              <a:t>Khu vườn nhỏ của trường em trồng rất nhiều loài hoa</a:t>
            </a:r>
            <a:r>
              <a:rPr lang="en-US" sz="3000" dirty="0">
                <a:latin typeface="UTM Avenida" panose="02040603050506020204" pitchFamily="18" charset="0"/>
                <a:cs typeface="Calibri" panose="020F0502020204030204" pitchFamily="34" charset="0"/>
              </a:rPr>
              <a:t>. </a:t>
            </a:r>
            <a:r>
              <a:rPr lang="vi-VN" sz="3000" dirty="0">
                <a:latin typeface="Calibri" panose="020F0502020204030204" pitchFamily="34" charset="0"/>
                <a:cs typeface="Calibri" panose="020F0502020204030204" pitchFamily="34" charset="0"/>
              </a:rPr>
              <a:t>Trong vườn có hoa hồng, hoa huệ, hoa cúc,… Vào những giờ ra chơi, chúng em thường thích tới chăm sóc cây cối ở đây. Bạn thì nhổ cỏ, bạn tưới cây, bạn xới đất,… Cây cối trong vườn ngày càng xanh tươi hơn. Em cảm thấy mình đã góp phần làm cho vườn trường thêm xanh, sạch, đẹp hơn.</a:t>
            </a:r>
            <a:br>
              <a:rPr lang="vi-VN" sz="3000" dirty="0">
                <a:latin typeface="Calibri" panose="020F0502020204030204" pitchFamily="34" charset="0"/>
                <a:cs typeface="Calibri" panose="020F0502020204030204" pitchFamily="34" charset="0"/>
              </a:rPr>
            </a:br>
            <a:endParaRPr kumimoji="0" lang="en-US" sz="3000" b="1" i="0" u="none" strike="noStrike" kern="1200" cap="none" spc="0" normalizeH="0" baseline="0" noProof="0" dirty="0">
              <a:ln>
                <a:noFill/>
              </a:ln>
              <a:solidFill>
                <a:schemeClr val="accent2">
                  <a:lumMod val="50000"/>
                </a:schemeClr>
              </a:solidFill>
              <a:effectLst/>
              <a:uLnTx/>
              <a:uFillTx/>
              <a:latin typeface="UTM Avenida" panose="02040603050506020204" pitchFamily="18" charset="0"/>
              <a:cs typeface="Calibri" panose="020F0502020204030204" pitchFamily="34" charset="0"/>
            </a:endParaRPr>
          </a:p>
        </p:txBody>
      </p:sp>
    </p:spTree>
    <p:extLst>
      <p:ext uri="{BB962C8B-B14F-4D97-AF65-F5344CB8AC3E}">
        <p14:creationId xmlns:p14="http://schemas.microsoft.com/office/powerpoint/2010/main" val="5334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900" decel="100000" fill="hold"/>
                                        <p:tgtEl>
                                          <p:spTgt spid="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 grpId="0"/>
      <p:bldP spid="9" grpId="0"/>
    </p:bldLst>
  </p:timing>
</p:sld>
</file>

<file path=ppt/theme/theme1.xml><?xml version="1.0" encoding="utf-8"?>
<a:theme xmlns:a="http://schemas.openxmlformats.org/drawingml/2006/main" name="Office 主题">
  <a:themeElements>
    <a:clrScheme name="自定义 576">
      <a:dk1>
        <a:sysClr val="windowText" lastClr="000000"/>
      </a:dk1>
      <a:lt1>
        <a:sysClr val="window" lastClr="FFFFFF"/>
      </a:lt1>
      <a:dk2>
        <a:srgbClr val="FE8278"/>
      </a:dk2>
      <a:lt2>
        <a:srgbClr val="E7E6E6"/>
      </a:lt2>
      <a:accent1>
        <a:srgbClr val="5BB814"/>
      </a:accent1>
      <a:accent2>
        <a:srgbClr val="FEB508"/>
      </a:accent2>
      <a:accent3>
        <a:srgbClr val="FE8278"/>
      </a:accent3>
      <a:accent4>
        <a:srgbClr val="5BB814"/>
      </a:accent4>
      <a:accent5>
        <a:srgbClr val="FEB508"/>
      </a:accent5>
      <a:accent6>
        <a:srgbClr val="FE827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190</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vt:i4>
      </vt:variant>
    </vt:vector>
  </HeadingPairs>
  <TitlesOfParts>
    <vt:vector size="22" baseType="lpstr">
      <vt:lpstr>#9Slide05 Bodega Script</vt:lpstr>
      <vt:lpstr>#9Slide03 AmpleSoft Bold</vt:lpstr>
      <vt:lpstr>SVN-Newton</vt:lpstr>
      <vt:lpstr>UTM Avenida</vt:lpstr>
      <vt:lpstr>Arial</vt:lpstr>
      <vt:lpstr>#9Slide07 Altus</vt:lpstr>
      <vt:lpstr>#9Slide05 Yen Tu</vt:lpstr>
      <vt:lpstr>Times New Roman</vt:lpstr>
      <vt:lpstr>M PLUS Rounded 1c</vt:lpstr>
      <vt:lpstr>Calibri</vt:lpstr>
      <vt:lpstr>Fredoka One</vt:lpstr>
      <vt:lpstr>#9Slide05 Pateglamt Script</vt:lpstr>
      <vt:lpstr>SVN-Poky's</vt:lpstr>
      <vt:lpstr>#9Slide07 HoneyCream</vt:lpstr>
      <vt:lpstr>UTM Avo</vt:lpstr>
      <vt:lpstr>Office 主题</vt:lpstr>
      <vt:lpstr>Office Theme</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Măng non</dc:creator>
  <cp:keywords>MĂNG NON TEAM</cp:keywords>
  <dc:description>更多资源关注@好教师</dc:description>
  <cp:lastModifiedBy>SingPC</cp:lastModifiedBy>
  <cp:revision>63</cp:revision>
  <dcterms:created xsi:type="dcterms:W3CDTF">2015-05-05T08:02:14Z</dcterms:created>
  <dcterms:modified xsi:type="dcterms:W3CDTF">2024-04-05T12:18:23Z</dcterms:modified>
  <cp:category>更多资源关注@好教师</cp:category>
</cp:coreProperties>
</file>