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57" r:id="rId2"/>
    <p:sldId id="261" r:id="rId3"/>
    <p:sldId id="262" r:id="rId4"/>
    <p:sldId id="276" r:id="rId5"/>
    <p:sldId id="275" r:id="rId6"/>
    <p:sldId id="270" r:id="rId7"/>
  </p:sldIdLst>
  <p:sldSz cx="12192000" cy="6858000"/>
  <p:notesSz cx="6858000" cy="9144000"/>
  <p:embeddedFontLst>
    <p:embeddedFont>
      <p:font typeface="#9Slide07 HoneyCream" panose="020B0604020202020204" charset="0"/>
      <p:regular r:id="rId9"/>
    </p:embeddedFon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HP001 4 hàng" panose="020B0604020202020204" charset="0"/>
      <p:regular r:id="rId14"/>
      <p:bold r:id="rId15"/>
    </p:embeddedFont>
    <p:embeddedFont>
      <p:font typeface="SVN-Newton" panose="020B0604020202020204" charset="0"/>
      <p:regular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39D73-012F-4A86-BB9C-E37737EE1345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0F21D-70DC-4263-AA5C-AA6BC0085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D732-5B9A-1400-A42A-BCE9828EC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6EC3F-26FE-4D10-3EF5-88CAB8405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BCCB8-3776-EEEE-2DD0-C9B8514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39E9B-9728-C5D4-CDEC-09FA8D8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40FE-E61F-A7EC-BB5E-68122F4C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8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431A-B129-6C28-90BB-2262F70C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C6A90-785D-E22D-4214-52EE2BD4A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066FD-BDAA-C634-9339-9AAA64BA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5B28-881C-2F14-0AAF-8645F0564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8633F-464E-B9BB-F706-3E9EF3F0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34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CE6A16-97D9-A55F-E58F-D936B6F79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72DA80-3DEA-1583-23C3-71EB3DBD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13D1-250A-BCC3-FFFF-BA23084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94F21-653F-4793-DAB6-395FF0444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2791D-AD9E-48FD-4D4B-8591124B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420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569E-7EE1-E772-4BFA-11FA17190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7BC9-902F-1E5D-5266-BAEDB38EC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9A185-CF97-F34D-2CB8-1C77282B1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54BF-99E3-657C-F45D-86662B46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3B213-0FF3-DF15-AA7B-B6B001EF2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0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5E71-C984-F15A-22D0-D290ACF5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D4F1C-987F-6F38-BAC4-2829D74A8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B7A6B-D24D-950D-6598-6CB40D01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FE3E-921E-FD9A-C229-E7ED549B3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E429B-575C-4554-57FD-2A4559FF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729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4EA4-444E-CBAB-E288-89C87B71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73842-6DD1-22DB-BBD7-D95C96CCC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D9F7A-CD8B-E2F0-09D4-DEB26B1F4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1E28F-C90B-CD06-EEDF-49E4B202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A6CEF-F687-8315-80BB-E34BD1F5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D5EA-A144-A275-9C77-CF132E01A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AEC0-656B-118F-165B-C247364C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90E6B-3478-5086-EAD3-21FF0D1FF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94BCE-8A5E-F3B6-9825-649245E80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2F9C0-AD44-290C-7228-3EEBD477D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B81A56-2D69-C805-6C1D-21FC99C8E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46055-0FE0-9223-86D5-5CEA4F6D5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6C8BE7-7328-50AC-4566-6CA1F9A7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F1DF3E-B057-C8D7-1C82-9473D9A21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4010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98F84-D750-B100-4F15-18B9C1CF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4CEC5-69DF-B1E6-2E37-B1D52EE5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AD688D-8F7A-AD48-56A8-E69A9C82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24E77-567B-871C-92EB-FE3C2B65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5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096B7-4457-F26B-8709-2370D5E6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D7003-3C7E-37A0-C13E-0B01C411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AA26-D808-43DB-11E0-8913A426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7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1FD0-D7E0-368C-5CA8-338CDC86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644B4-212D-612D-3789-7AC18D64F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A4D947-2679-0009-A61A-B8592640A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F787-CFD7-CF4A-4ACE-5F501835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3E768-EBCC-C6CD-86B0-7E7A9523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6D5F6-B4FB-936F-D755-76A8750E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97329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BB9D1-BC64-AAD3-5991-EA9013A8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D7546-81D8-0634-1206-B538D506D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42D05-38A9-A80C-DF50-9D4D362F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D62B-C82C-F5EC-638B-C00334E53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2BD92-B9C7-D5A6-D36F-DE42A717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5341D-F378-21CA-7AD7-6675CFAF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28603" y="6464235"/>
            <a:ext cx="4724809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2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F1B76-5541-3A51-398B-62468819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B2D0D-CA8B-623E-D1BF-1CF3312CE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32B4-8F20-1232-9F69-AE8F80F5C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E93BE-C793-4D7B-BCFB-7C8CFCF1D47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63448-556F-0D72-9230-230F53359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5EB1F-5B57-A3A9-9A6F-79B7E9AB2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89F3A-CEF0-456F-8C9C-1EF866209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7B7E0-AC46-B142-BFA3-00982BF0FF0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272BB-EB61-92E4-838F-4EB36C49E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7707-F837-92C2-2940-8E882B0CD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EE3D732E-5C79-4C2B-0BB7-4BBA47F5F486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CDC9C97-0531-02BF-FDEC-24C654DAF368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3D35A7-9FA6-A5FF-8B5A-7623AFAC89A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8326D-BA58-6C1F-B7D8-D8204C44D8F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2EA0FD-C8ED-ADB6-FE8F-6154DD34356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3031C9-ACAE-4074-C7AF-B3D70BE7EF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41233F-280C-0A96-2A1A-C564A80FAC9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E6C5AB-73CE-8452-252D-087F721EC615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514324" y="5737172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6" y="5716324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9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936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3"/>
          <p:cNvSpPr/>
          <p:nvPr/>
        </p:nvSpPr>
        <p:spPr>
          <a:xfrm>
            <a:off x="304800" y="1824518"/>
            <a:ext cx="11582400" cy="4337079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0F43CF-1C44-44CB-D505-68640D0D9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542" y="3092711"/>
            <a:ext cx="1889924" cy="349940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B5E49B12-7F82-BE2F-611E-2E312218E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86" y="703159"/>
            <a:ext cx="1476376" cy="1278833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A97AACD2-F071-EA74-520B-D13394CB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119766" y="3946962"/>
            <a:ext cx="12192000" cy="2911038"/>
          </a:xfrm>
          <a:prstGeom prst="rect">
            <a:avLst/>
          </a:prstGeom>
        </p:spPr>
      </p:pic>
      <p:pic>
        <p:nvPicPr>
          <p:cNvPr id="12" name="图片 31">
            <a:extLst>
              <a:ext uri="{FF2B5EF4-FFF2-40B4-BE49-F238E27FC236}">
                <a16:creationId xmlns:a16="http://schemas.microsoft.com/office/drawing/2014/main" id="{7D94FD2D-39E9-B52C-D93C-88388B319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736" y="2346441"/>
            <a:ext cx="4091257" cy="3960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5F2E53-37CD-6C1D-ADDD-0DD7184C67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586" y="722652"/>
            <a:ext cx="10640359" cy="313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1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3"/>
          <p:cNvSpPr/>
          <p:nvPr/>
        </p:nvSpPr>
        <p:spPr>
          <a:xfrm>
            <a:off x="316056" y="1804640"/>
            <a:ext cx="11582400" cy="4337079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000" t="-16916" r="1" b="-1"/>
          <a:stretch/>
        </p:blipFill>
        <p:spPr>
          <a:xfrm>
            <a:off x="1251991" y="2526399"/>
            <a:ext cx="10623953" cy="2893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984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同侧圆角矩形 4"/>
          <p:cNvSpPr/>
          <p:nvPr/>
        </p:nvSpPr>
        <p:spPr>
          <a:xfrm>
            <a:off x="259080" y="365760"/>
            <a:ext cx="11612879" cy="6233160"/>
          </a:xfrm>
          <a:prstGeom prst="round2SameRect">
            <a:avLst/>
          </a:prstGeom>
          <a:solidFill>
            <a:schemeClr val="bg1"/>
          </a:solidFill>
          <a:ln w="920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795351-E213-7312-7E3D-EAA6A1A14C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4" t="3" r="24609" b="1415"/>
          <a:stretch/>
        </p:blipFill>
        <p:spPr>
          <a:xfrm>
            <a:off x="-17924585" y="-20884662"/>
            <a:ext cx="9697731" cy="9780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E1A70-385D-1C27-FD25-5CF9EF7E5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219" b="1466"/>
          <a:stretch/>
        </p:blipFill>
        <p:spPr>
          <a:xfrm>
            <a:off x="-22062968" y="-7606463"/>
            <a:ext cx="10685722" cy="1103546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52482C3-1232-6E30-1CE1-FC1EFC7427D2}"/>
              </a:ext>
            </a:extLst>
          </p:cNvPr>
          <p:cNvGrpSpPr/>
          <p:nvPr/>
        </p:nvGrpSpPr>
        <p:grpSpPr>
          <a:xfrm>
            <a:off x="259080" y="1551465"/>
            <a:ext cx="5606069" cy="2532185"/>
            <a:chOff x="710611" y="2777196"/>
            <a:chExt cx="5606069" cy="253218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8AA643A-F30E-4CA4-FC4E-6B95A5605EF2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ABF3569-66DC-12B7-9FE7-13552C25A9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E8131E3-3590-7EBE-606D-717031844A2D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13505B-B461-3928-0512-63CAF311736F}"/>
                </a:ext>
              </a:extLst>
            </p:cNvPr>
            <p:cNvSpPr txBox="1"/>
            <p:nvPr/>
          </p:nvSpPr>
          <p:spPr>
            <a:xfrm>
              <a:off x="1633075" y="3310932"/>
              <a:ext cx="3898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S</a:t>
              </a:r>
            </a:p>
          </p:txBody>
        </p:sp>
      </p:grpSp>
      <p:pic>
        <p:nvPicPr>
          <p:cNvPr id="3" name="y2meta.com - HƯỚNG DẪN VIẾT CHỮ HOA S - CỠ CHỮ  5 Ô LY">
            <a:hlinkClick r:id="" action="ppaction://media"/>
            <a:extLst>
              <a:ext uri="{FF2B5EF4-FFF2-40B4-BE49-F238E27FC236}">
                <a16:creationId xmlns:a16="http://schemas.microsoft.com/office/drawing/2014/main" id="{A242B5B8-AD08-ABA7-6294-9AEC9785C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758" t="7806" r="33513" b="6945"/>
          <a:stretch/>
        </p:blipFill>
        <p:spPr>
          <a:xfrm>
            <a:off x="7223685" y="553370"/>
            <a:ext cx="3786771" cy="53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5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3"/>
          <p:cNvSpPr/>
          <p:nvPr/>
        </p:nvSpPr>
        <p:spPr>
          <a:xfrm>
            <a:off x="316056" y="474562"/>
            <a:ext cx="11582400" cy="59230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2464946" y="1817225"/>
            <a:ext cx="7262108" cy="38322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887916" y="1045935"/>
            <a:ext cx="371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2721598" y="3275497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2744748" y="4550235"/>
            <a:ext cx="1885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</a:t>
            </a:r>
            <a:endParaRPr kumimoji="0" lang="en-US" sz="54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74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3"/>
          <p:cNvSpPr/>
          <p:nvPr/>
        </p:nvSpPr>
        <p:spPr>
          <a:xfrm>
            <a:off x="316056" y="474562"/>
            <a:ext cx="11582400" cy="592300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5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6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43392" b="48505"/>
          <a:stretch/>
        </p:blipFill>
        <p:spPr bwMode="auto">
          <a:xfrm>
            <a:off x="134115" y="1801683"/>
            <a:ext cx="11946282" cy="38709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1235157" y="949563"/>
            <a:ext cx="3718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DE9FF-118F-7CCB-04BB-A76D0D3F4143}"/>
              </a:ext>
            </a:extLst>
          </p:cNvPr>
          <p:cNvSpPr txBox="1"/>
          <p:nvPr/>
        </p:nvSpPr>
        <p:spPr>
          <a:xfrm>
            <a:off x="1602945" y="3229331"/>
            <a:ext cx="10042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Suối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chảy</a:t>
            </a: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 </a:t>
            </a:r>
            <a:r>
              <a:rPr kumimoji="0" lang="en-US" sz="6000" b="1" i="0" u="none" strike="noStrike" kern="1200" cap="none" spc="-1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HP001 5H" panose="020B0603050302020204" pitchFamily="34" charset="0"/>
              </a:rPr>
              <a:t>ró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 </a:t>
            </a:r>
            <a:r>
              <a:rPr lang="en-US" sz="6000" b="1" spc="-150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rách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qua </a:t>
            </a:r>
            <a:r>
              <a:rPr lang="en-US" sz="6000" b="1" spc="-150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khe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000" b="1" spc="-150" dirty="0" err="1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đá</a:t>
            </a:r>
            <a:r>
              <a:rPr lang="en-US" sz="6000" b="1" spc="-150" dirty="0">
                <a:solidFill>
                  <a:srgbClr val="FF00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.</a:t>
            </a:r>
            <a:endParaRPr kumimoji="0" lang="en-US" sz="6000" b="1" i="0" u="none" strike="noStrike" kern="1200" cap="none" spc="-1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6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54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974" y="2955113"/>
            <a:ext cx="6146052" cy="204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32</Words>
  <Application>Microsoft Office PowerPoint</Application>
  <PresentationFormat>Widescreen</PresentationFormat>
  <Paragraphs>6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Cambria</vt:lpstr>
      <vt:lpstr>SVN-Newton</vt:lpstr>
      <vt:lpstr>Calibri</vt:lpstr>
      <vt:lpstr>Arial</vt:lpstr>
      <vt:lpstr>UTM Avo</vt:lpstr>
      <vt:lpstr>字魂70号-灵悦黑体</vt:lpstr>
      <vt:lpstr>字魂37号-波纹乖乖体</vt:lpstr>
      <vt:lpstr>HP001 4 hàng</vt:lpstr>
      <vt:lpstr>#9Slide07 HoneyCream</vt:lpstr>
      <vt:lpstr>Times New Roman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SingPC</cp:lastModifiedBy>
  <cp:revision>3</cp:revision>
  <dcterms:created xsi:type="dcterms:W3CDTF">2023-01-11T00:37:52Z</dcterms:created>
  <dcterms:modified xsi:type="dcterms:W3CDTF">2024-04-05T12:41:29Z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2023-01-11T01:17:10Z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cfecb0ba-6028-4633-a92e-836a00eaa19b</vt:lpwstr>
  </property>
  <property fmtid="{D5CDD505-2E9C-101B-9397-08002B2CF9AE}" pid="8" name="MSIP_Label_defa4170-0d19-0005-0004-bc88714345d2_ContentBits">
    <vt:lpwstr>0</vt:lpwstr>
  </property>
</Properties>
</file>