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8" r:id="rId2"/>
    <p:sldId id="278" r:id="rId3"/>
    <p:sldId id="263" r:id="rId4"/>
    <p:sldId id="261" r:id="rId5"/>
    <p:sldId id="280" r:id="rId6"/>
    <p:sldId id="283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99"/>
    <a:srgbClr val="FF00FF"/>
    <a:srgbClr val="009900"/>
    <a:srgbClr val="CC00CC"/>
    <a:srgbClr val="FFFF00"/>
    <a:srgbClr val="FF00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F3A1C-A962-452C-BD9C-B3D00214ED86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78F4B-FDA8-4876-9C66-1B067E0A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7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7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3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297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87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86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31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9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7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7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5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982441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3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55"/>
          <a:stretch/>
        </p:blipFill>
        <p:spPr>
          <a:xfrm>
            <a:off x="447566" y="1721778"/>
            <a:ext cx="11296867" cy="31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6" y="1803400"/>
            <a:ext cx="10943268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986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làm bảo vệ môi trường sống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20" y="2035370"/>
            <a:ext cx="3864216" cy="1903695"/>
          </a:xfrm>
          <a:prstGeom prst="rect">
            <a:avLst/>
          </a:prstGeom>
        </p:spPr>
      </p:pic>
      <p:pic>
        <p:nvPicPr>
          <p:cNvPr id="25" name="图片 21" descr="C:\Users\asus\Desktop\6.png6"/>
          <p:cNvPicPr>
            <a:picLocks noChangeAspect="1"/>
          </p:cNvPicPr>
          <p:nvPr/>
        </p:nvPicPr>
        <p:blipFill>
          <a:blip r:embed="rId5"/>
          <a:srcRect t="480" b="480"/>
          <a:stretch>
            <a:fillRect/>
          </a:stretch>
        </p:blipFill>
        <p:spPr>
          <a:xfrm>
            <a:off x="679938" y="3465917"/>
            <a:ext cx="3962581" cy="39625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336" y="1547668"/>
            <a:ext cx="65659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 descr="C:\Users\asus\Desktop\6.png6"/>
          <p:cNvPicPr>
            <a:picLocks noChangeAspect="1"/>
          </p:cNvPicPr>
          <p:nvPr/>
        </p:nvPicPr>
        <p:blipFill>
          <a:blip r:embed="rId4"/>
          <a:srcRect t="480" b="480"/>
          <a:stretch>
            <a:fillRect/>
          </a:stretch>
        </p:blipFill>
        <p:spPr>
          <a:xfrm>
            <a:off x="8799030" y="3879669"/>
            <a:ext cx="3732940" cy="37329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6069" y="1019937"/>
            <a:ext cx="10019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6069" y="1824438"/>
            <a:ext cx="9626656" cy="1348639"/>
            <a:chOff x="1086069" y="1824438"/>
            <a:chExt cx="9626656" cy="1348639"/>
          </a:xfrm>
        </p:grpSpPr>
        <p:grpSp>
          <p:nvGrpSpPr>
            <p:cNvPr id="3" name="Group 2"/>
            <p:cNvGrpSpPr/>
            <p:nvPr/>
          </p:nvGrpSpPr>
          <p:grpSpPr>
            <a:xfrm>
              <a:off x="1086069" y="1824438"/>
              <a:ext cx="9626656" cy="1348639"/>
              <a:chOff x="1441212" y="1786850"/>
              <a:chExt cx="8878444" cy="1348639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573384" y="2310275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6069" y="3129154"/>
            <a:ext cx="9659855" cy="1348639"/>
            <a:chOff x="1086069" y="3113815"/>
            <a:chExt cx="9659855" cy="1348639"/>
          </a:xfrm>
        </p:grpSpPr>
        <p:grpSp>
          <p:nvGrpSpPr>
            <p:cNvPr id="25" name="Group 24"/>
            <p:cNvGrpSpPr/>
            <p:nvPr/>
          </p:nvGrpSpPr>
          <p:grpSpPr>
            <a:xfrm>
              <a:off x="1086069" y="3113815"/>
              <a:ext cx="9626656" cy="1348639"/>
              <a:chOff x="1441212" y="1786850"/>
              <a:chExt cx="8878444" cy="1348639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7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2606583" y="3578792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069" y="4403192"/>
            <a:ext cx="9659855" cy="1348639"/>
            <a:chOff x="1086069" y="4403192"/>
            <a:chExt cx="9659855" cy="1348639"/>
          </a:xfrm>
        </p:grpSpPr>
        <p:grpSp>
          <p:nvGrpSpPr>
            <p:cNvPr id="28" name="Group 27"/>
            <p:cNvGrpSpPr/>
            <p:nvPr/>
          </p:nvGrpSpPr>
          <p:grpSpPr>
            <a:xfrm>
              <a:off x="1086069" y="4403192"/>
              <a:ext cx="9626656" cy="1348639"/>
              <a:chOff x="1441212" y="1786850"/>
              <a:chExt cx="8878444" cy="1348639"/>
            </a:xfrm>
          </p:grpSpPr>
          <p:sp>
            <p:nvSpPr>
              <p:cNvPr id="29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0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2606583" y="4868169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6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654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522" y="2557555"/>
            <a:ext cx="5548825" cy="3418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3522" y="1648755"/>
            <a:ext cx="5752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/tr.70:</a:t>
            </a:r>
          </a:p>
        </p:txBody>
      </p:sp>
      <p:sp>
        <p:nvSpPr>
          <p:cNvPr id="10" name="圆角矩形 4"/>
          <p:cNvSpPr/>
          <p:nvPr/>
        </p:nvSpPr>
        <p:spPr>
          <a:xfrm>
            <a:off x="6538692" y="2010225"/>
            <a:ext cx="4663439" cy="70908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28575">
            <a:solidFill>
              <a:srgbClr val="359393"/>
            </a:solidFill>
            <a:prstDash val="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3983" y="2103155"/>
            <a:ext cx="4704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52938" y="3003708"/>
            <a:ext cx="5859123" cy="3094323"/>
            <a:chOff x="3583630" y="661048"/>
            <a:chExt cx="5583983" cy="299584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4" name="Cloud 13"/>
            <p:cNvSpPr/>
            <p:nvPr/>
          </p:nvSpPr>
          <p:spPr>
            <a:xfrm>
              <a:off x="3798778" y="720765"/>
              <a:ext cx="5368835" cy="2936129"/>
            </a:xfrm>
            <a:prstGeom prst="cloud">
              <a:avLst/>
            </a:prstGeom>
            <a:solidFill>
              <a:srgbClr val="0070C0"/>
            </a:solidFill>
            <a:ln>
              <a:solidFill>
                <a:srgbClr val="00CC00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loud 14"/>
            <p:cNvSpPr/>
            <p:nvPr/>
          </p:nvSpPr>
          <p:spPr>
            <a:xfrm>
              <a:off x="3583630" y="661048"/>
              <a:ext cx="5368835" cy="2936129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999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97215" y="3843329"/>
            <a:ext cx="4769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Minh,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Minh.</a:t>
            </a:r>
            <a:endParaRPr lang="en-US" sz="3200" b="1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5760" y="2123142"/>
            <a:ext cx="4067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99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9349" y="3726081"/>
            <a:ext cx="4460552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99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0" grpId="0" animBg="1"/>
      <p:bldP spid="3" grpId="0"/>
      <p:bldP spid="3" grpId="1"/>
      <p:bldP spid="7" grpId="0"/>
      <p:bldP spid="7" grpId="1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345" y="647115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823631"/>
            <a:ext cx="4958541" cy="4407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023" y="1823631"/>
            <a:ext cx="4608975" cy="2517866"/>
          </a:xfrm>
          <a:prstGeom prst="rect">
            <a:avLst/>
          </a:prstGeom>
        </p:spPr>
      </p:pic>
      <p:pic>
        <p:nvPicPr>
          <p:cNvPr id="21" name="图片 7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506" y="3846816"/>
            <a:ext cx="5018011" cy="33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Theo em bạn Minh sẽ bỏ chai vào thùng nào trong 3 thùng rác? Vì sao phải làm như vậy?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579" y="2561951"/>
            <a:ext cx="4943963" cy="35386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3686" y="810493"/>
            <a:ext cx="106664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686" y="1317719"/>
            <a:ext cx="1066648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9938" y="2112814"/>
            <a:ext cx="5859123" cy="3844572"/>
            <a:chOff x="343042" y="2115667"/>
            <a:chExt cx="5859123" cy="3844572"/>
          </a:xfrm>
        </p:grpSpPr>
        <p:grpSp>
          <p:nvGrpSpPr>
            <p:cNvPr id="11" name="Group 10"/>
            <p:cNvGrpSpPr/>
            <p:nvPr/>
          </p:nvGrpSpPr>
          <p:grpSpPr>
            <a:xfrm>
              <a:off x="343042" y="2865916"/>
              <a:ext cx="5859123" cy="3094323"/>
              <a:chOff x="3583630" y="661048"/>
              <a:chExt cx="5583983" cy="2995846"/>
            </a:xfr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12" name="Cloud 11"/>
              <p:cNvSpPr/>
              <p:nvPr/>
            </p:nvSpPr>
            <p:spPr>
              <a:xfrm>
                <a:off x="3798778" y="720765"/>
                <a:ext cx="5368835" cy="2936129"/>
              </a:xfrm>
              <a:prstGeom prst="cloud">
                <a:avLst/>
              </a:prstGeom>
              <a:solidFill>
                <a:srgbClr val="0070C0"/>
              </a:solidFill>
              <a:ln>
                <a:solidFill>
                  <a:srgbClr val="00CC00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583630" y="661048"/>
                <a:ext cx="5368835" cy="2936129"/>
              </a:xfrm>
              <a:prstGeom prst="cloud">
                <a:avLst/>
              </a:prstGeom>
              <a:solidFill>
                <a:schemeClr val="bg1"/>
              </a:solidFill>
              <a:ln w="19050">
                <a:solidFill>
                  <a:srgbClr val="00999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3194" y="2115667"/>
              <a:ext cx="1936564" cy="193656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91330" y="3680048"/>
            <a:ext cx="483509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CC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221</Words>
  <Application>Microsoft Office PowerPoint</Application>
  <PresentationFormat>Widescreen</PresentationFormat>
  <Paragraphs>23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#9Slide05 Aphrodite Pro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Tự nhiên và xã hội</dc:subject>
  <dc:creator>Cảm Nguyễn</dc:creator>
  <cp:keywords>Măng Non Team</cp:keywords>
  <cp:lastModifiedBy>SingPC</cp:lastModifiedBy>
  <cp:revision>32</cp:revision>
  <dcterms:created xsi:type="dcterms:W3CDTF">2023-01-07T01:45:41Z</dcterms:created>
  <dcterms:modified xsi:type="dcterms:W3CDTF">2024-04-05T11:56:04Z</dcterms:modified>
</cp:coreProperties>
</file>