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15"/>
  </p:notesMasterIdLst>
  <p:sldIdLst>
    <p:sldId id="283" r:id="rId2"/>
    <p:sldId id="260" r:id="rId3"/>
    <p:sldId id="280" r:id="rId4"/>
    <p:sldId id="284" r:id="rId5"/>
    <p:sldId id="297" r:id="rId6"/>
    <p:sldId id="298" r:id="rId7"/>
    <p:sldId id="299" r:id="rId8"/>
    <p:sldId id="306" r:id="rId9"/>
    <p:sldId id="302" r:id="rId10"/>
    <p:sldId id="293" r:id="rId11"/>
    <p:sldId id="303" r:id="rId12"/>
    <p:sldId id="309" r:id="rId13"/>
    <p:sldId id="310" r:id="rId14"/>
  </p:sldIdLst>
  <p:sldSz cx="12192000" cy="6858000"/>
  <p:notesSz cx="6858000" cy="9144000"/>
  <p:embeddedFontLst>
    <p:embeddedFont>
      <p:font typeface="等线" panose="02010600030101010101" pitchFamily="2" charset="-122"/>
      <p:regular r:id="rId16"/>
      <p:bold r:id="rId17"/>
    </p:embeddedFont>
    <p:embeddedFont>
      <p:font typeface="微软雅黑" panose="020B0503020204020204" pitchFamily="34" charset="-122"/>
      <p:regular r:id="rId18"/>
      <p:bold r:id="rId19"/>
    </p:embeddedFont>
    <p:embeddedFont>
      <p:font typeface="#9Slide05 Angelline" panose="020B0604020202020204" charset="0"/>
      <p:regular r:id="rId20"/>
    </p:embeddedFont>
    <p:embeddedFont>
      <p:font typeface="#9Slide07 Altus" panose="020B0604020202020204" charset="0"/>
      <p:regular r:id="rId21"/>
    </p:embeddedFont>
    <p:embeddedFont>
      <p:font typeface="#9Slide07 HoneyCream" panose="020B0604020202020204" charset="0"/>
      <p:regular r:id="rId22"/>
    </p:embeddedFont>
    <p:embeddedFont>
      <p:font typeface="Cambria Math" panose="02040503050406030204" pitchFamily="18" charset="0"/>
      <p:regular r:id="rId23"/>
    </p:embeddedFont>
    <p:embeddedFont>
      <p:font typeface="UTM Aurora" panose="02040603050506020204" pitchFamily="18" charset="0"/>
      <p:regular r:id="rId24"/>
    </p:embeddedFont>
    <p:embeddedFont>
      <p:font typeface="UTM Avo" panose="02040603050506020204" pitchFamily="18" charset="0"/>
      <p:regular r:id="rId25"/>
      <p:bold r:id="rId26"/>
      <p:italic r:id="rId27"/>
      <p:boldItalic r:id="rId28"/>
    </p:embeddedFont>
    <p:embeddedFont>
      <p:font typeface="UTM Showcard" panose="02040603050506020204" pitchFamily="18" charset="0"/>
      <p:regular r:id="rId29"/>
    </p:embeddedFont>
  </p:embeddedFontLst>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AEE"/>
    <a:srgbClr val="C3D215"/>
    <a:srgbClr val="ED277C"/>
    <a:srgbClr val="566643"/>
    <a:srgbClr val="39442C"/>
    <a:srgbClr val="008696"/>
    <a:srgbClr val="0063A6"/>
    <a:srgbClr val="0054AF"/>
    <a:srgbClr val="FE9300"/>
    <a:srgbClr val="000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3" autoAdjust="0"/>
    <p:restoredTop sz="94660"/>
  </p:normalViewPr>
  <p:slideViewPr>
    <p:cSldViewPr snapToGrid="0">
      <p:cViewPr varScale="1">
        <p:scale>
          <a:sx n="87" d="100"/>
          <a:sy n="87" d="100"/>
        </p:scale>
        <p:origin x="60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2024/4/5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164355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234AF0-D497-454C-A1D3-D555D54F557B}" type="slidenum">
              <a:rPr lang="zh-CN" altLang="en-US" smtClean="0"/>
              <a:t>3</a:t>
            </a:fld>
            <a:endParaRPr lang="zh-CN" altLang="en-US"/>
          </a:p>
        </p:txBody>
      </p:sp>
    </p:spTree>
    <p:extLst>
      <p:ext uri="{BB962C8B-B14F-4D97-AF65-F5344CB8AC3E}">
        <p14:creationId xmlns:p14="http://schemas.microsoft.com/office/powerpoint/2010/main" val="385131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234AF0-D497-454C-A1D3-D555D54F557B}" type="slidenum">
              <a:rPr lang="zh-CN" altLang="en-US" smtClean="0"/>
              <a:t>4</a:t>
            </a:fld>
            <a:endParaRPr lang="zh-CN" altLang="en-US"/>
          </a:p>
        </p:txBody>
      </p:sp>
    </p:spTree>
    <p:extLst>
      <p:ext uri="{BB962C8B-B14F-4D97-AF65-F5344CB8AC3E}">
        <p14:creationId xmlns:p14="http://schemas.microsoft.com/office/powerpoint/2010/main" val="301315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357373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100671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31898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234AF0-D497-454C-A1D3-D555D54F557B}" type="slidenum">
              <a:rPr lang="zh-CN" altLang="en-US" smtClean="0"/>
              <a:t>12</a:t>
            </a:fld>
            <a:endParaRPr lang="zh-CN" altLang="en-US"/>
          </a:p>
        </p:txBody>
      </p:sp>
    </p:spTree>
    <p:extLst>
      <p:ext uri="{BB962C8B-B14F-4D97-AF65-F5344CB8AC3E}">
        <p14:creationId xmlns:p14="http://schemas.microsoft.com/office/powerpoint/2010/main" val="19633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4C84651E-46DA-4FBD-898C-D3BB9BA99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8C729-B8A5-4B8D-BA6D-5AE061BB0DBD}" type="datetimeFigureOut">
              <a:rPr lang="zh-CN" altLang="en-US" smtClean="0"/>
              <a:t>2024/4/5</a:t>
            </a:fld>
            <a:endParaRPr lang="zh-CN" altLang="en-US"/>
          </a:p>
        </p:txBody>
      </p:sp>
      <p:sp>
        <p:nvSpPr>
          <p:cNvPr id="3" name="页脚占位符 4">
            <a:extLst>
              <a:ext uri="{FF2B5EF4-FFF2-40B4-BE49-F238E27FC236}">
                <a16:creationId xmlns:a16="http://schemas.microsoft.com/office/drawing/2014/main" id="{F162CE38-1076-4597-A0B9-903FD58FF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a:extLst>
              <a:ext uri="{FF2B5EF4-FFF2-40B4-BE49-F238E27FC236}">
                <a16:creationId xmlns:a16="http://schemas.microsoft.com/office/drawing/2014/main" id="{3EE63F35-1A99-4CB0-9386-89FF568A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0D237-2A2B-4C32-B218-72E994CEDD6C}" type="slidenum">
              <a:rPr lang="zh-CN" altLang="en-US" smtClean="0"/>
              <a:t>‹#›</a:t>
            </a:fld>
            <a:endParaRPr lang="zh-CN" altLang="en-US"/>
          </a:p>
        </p:txBody>
      </p:sp>
      <p:sp>
        <p:nvSpPr>
          <p:cNvPr id="5" name="Date Placeholder 3"/>
          <p:cNvSpPr txBox="1">
            <a:spLocks/>
          </p:cNvSpPr>
          <p:nvPr userDrawn="1"/>
        </p:nvSpPr>
        <p:spPr>
          <a:xfrm>
            <a:off x="609601" y="6356353"/>
            <a:ext cx="2844800" cy="365125"/>
          </a:xfrm>
          <a:prstGeom prst="rect">
            <a:avLst/>
          </a:prstGeom>
        </p:spPr>
        <p:txBody>
          <a:bodyPr vert="horz" lIns="91436" tIns="45718" rIns="91436" bIns="45718" rtlCol="0" anchor="ctr"/>
          <a:lstStyle>
            <a:defPPr>
              <a:defRPr lang="zh-CN"/>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196EC2F-0988-4314-AD4B-24FF16D7B45E}"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6" name="Slide Number Placeholder 5"/>
          <p:cNvSpPr txBox="1">
            <a:spLocks/>
          </p:cNvSpPr>
          <p:nvPr userDrawn="1"/>
        </p:nvSpPr>
        <p:spPr>
          <a:xfrm>
            <a:off x="8737601" y="6356353"/>
            <a:ext cx="2844800" cy="365125"/>
          </a:xfrm>
          <a:prstGeom prst="rect">
            <a:avLst/>
          </a:prstGeom>
        </p:spPr>
        <p:txBody>
          <a:bodyPr vert="horz" lIns="91436" tIns="45718" rIns="91436" bIns="45718"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Google Shape;8;p1"/>
          <p:cNvSpPr txBox="1">
            <a:spLocks/>
          </p:cNvSpPr>
          <p:nvPr userDrawn="1"/>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a:defRPr lang="zh-CN"/>
            </a:defPPr>
            <a:lvl1pPr marL="0" lvl="0" algn="r" defTabSz="914400" rtl="0" eaLnBrk="1" latinLnBrk="0" hangingPunct="1">
              <a:buNone/>
              <a:defRPr sz="1000" kern="1200">
                <a:solidFill>
                  <a:schemeClr val="dk2"/>
                </a:solidFill>
                <a:latin typeface="+mn-lt"/>
                <a:ea typeface="+mn-ea"/>
                <a:cs typeface="+mn-cs"/>
              </a:defRPr>
            </a:lvl1pPr>
            <a:lvl2pPr marL="457200" lvl="1" algn="r" defTabSz="914400" rtl="0" eaLnBrk="1" latinLnBrk="0" hangingPunct="1">
              <a:buNone/>
              <a:defRPr sz="1000" kern="1200">
                <a:solidFill>
                  <a:schemeClr val="dk2"/>
                </a:solidFill>
                <a:latin typeface="+mn-lt"/>
                <a:ea typeface="+mn-ea"/>
                <a:cs typeface="+mn-cs"/>
              </a:defRPr>
            </a:lvl2pPr>
            <a:lvl3pPr marL="914400" lvl="2" algn="r" defTabSz="914400" rtl="0" eaLnBrk="1" latinLnBrk="0" hangingPunct="1">
              <a:buNone/>
              <a:defRPr sz="1000" kern="1200">
                <a:solidFill>
                  <a:schemeClr val="dk2"/>
                </a:solidFill>
                <a:latin typeface="+mn-lt"/>
                <a:ea typeface="+mn-ea"/>
                <a:cs typeface="+mn-cs"/>
              </a:defRPr>
            </a:lvl3pPr>
            <a:lvl4pPr marL="1371600" lvl="3" algn="r" defTabSz="914400" rtl="0" eaLnBrk="1" latinLnBrk="0" hangingPunct="1">
              <a:buNone/>
              <a:defRPr sz="1000" kern="1200">
                <a:solidFill>
                  <a:schemeClr val="dk2"/>
                </a:solidFill>
                <a:latin typeface="+mn-lt"/>
                <a:ea typeface="+mn-ea"/>
                <a:cs typeface="+mn-cs"/>
              </a:defRPr>
            </a:lvl4pPr>
            <a:lvl5pPr marL="1828800" lvl="4" algn="r" defTabSz="914400" rtl="0" eaLnBrk="1" latinLnBrk="0" hangingPunct="1">
              <a:buNone/>
              <a:defRPr sz="1000" kern="1200">
                <a:solidFill>
                  <a:schemeClr val="dk2"/>
                </a:solidFill>
                <a:latin typeface="+mn-lt"/>
                <a:ea typeface="+mn-ea"/>
                <a:cs typeface="+mn-cs"/>
              </a:defRPr>
            </a:lvl5pPr>
            <a:lvl6pPr marL="2286000" lvl="5" algn="r" defTabSz="914400" rtl="0" eaLnBrk="1" latinLnBrk="0" hangingPunct="1">
              <a:buNone/>
              <a:defRPr sz="1000" kern="1200">
                <a:solidFill>
                  <a:schemeClr val="dk2"/>
                </a:solidFill>
                <a:latin typeface="+mn-lt"/>
                <a:ea typeface="+mn-ea"/>
                <a:cs typeface="+mn-cs"/>
              </a:defRPr>
            </a:lvl6pPr>
            <a:lvl7pPr marL="2743200" lvl="6" algn="r" defTabSz="914400" rtl="0" eaLnBrk="1" latinLnBrk="0" hangingPunct="1">
              <a:buNone/>
              <a:defRPr sz="1000" kern="1200">
                <a:solidFill>
                  <a:schemeClr val="dk2"/>
                </a:solidFill>
                <a:latin typeface="+mn-lt"/>
                <a:ea typeface="+mn-ea"/>
                <a:cs typeface="+mn-cs"/>
              </a:defRPr>
            </a:lvl7pPr>
            <a:lvl8pPr marL="3200400" lvl="7" algn="r" defTabSz="914400" rtl="0" eaLnBrk="1" latinLnBrk="0" hangingPunct="1">
              <a:buNone/>
              <a:defRPr sz="1000" kern="1200">
                <a:solidFill>
                  <a:schemeClr val="dk2"/>
                </a:solidFill>
                <a:latin typeface="+mn-lt"/>
                <a:ea typeface="+mn-ea"/>
                <a:cs typeface="+mn-cs"/>
              </a:defRPr>
            </a:lvl8pPr>
            <a:lvl9pPr marL="3657600" lvl="8" algn="r" defTabSz="914400" rtl="0" eaLnBrk="1" latinLnBrk="0" hangingPunct="1">
              <a:buNone/>
              <a:defRPr sz="1000" kern="1200">
                <a:solidFill>
                  <a:schemeClr val="dk2"/>
                </a:solidFill>
                <a:latin typeface="+mn-lt"/>
                <a:ea typeface="+mn-ea"/>
                <a:cs typeface="+mn-cs"/>
              </a:defRPr>
            </a:lvl9p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30580" y="7078013"/>
            <a:ext cx="1824009" cy="2002485"/>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518624" y="8265850"/>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7379334" y="-36712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a:solidFill>
                  <a:schemeClr val="tx2">
                    <a:lumMod val="20000"/>
                    <a:lumOff val="80000"/>
                  </a:schemeClr>
                </a:solidFill>
                <a:latin typeface="#9Slide07 HoneyCream" pitchFamily="2" charset="0"/>
              </a:rPr>
              <a:t>Măng Non</a:t>
            </a:r>
            <a:endParaRPr lang="en-US" sz="2400" b="0" dirty="0">
              <a:solidFill>
                <a:schemeClr val="tx2">
                  <a:lumMod val="20000"/>
                  <a:lumOff val="80000"/>
                </a:schemeClr>
              </a:solidFill>
              <a:latin typeface="#9Slide07 HoneyCream" pitchFamily="2" charset="0"/>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50538" y="868679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2C9430"/>
                </a:solidFill>
                <a:latin typeface="#9Slide07 HoneyCream" pitchFamily="2" charset="0"/>
              </a:rPr>
              <a:t>Măng</a:t>
            </a:r>
            <a:r>
              <a:rPr lang="en-US" sz="3200"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4B714D5E-99F7-3526-2C4C-4E3C229FC647}"/>
              </a:ext>
            </a:extLst>
          </p:cNvPr>
          <p:cNvSpPr txBox="1">
            <a:spLocks/>
          </p:cNvSpPr>
          <p:nvPr userDrawn="1"/>
        </p:nvSpPr>
        <p:spPr>
          <a:xfrm>
            <a:off x="7089937" y="-7874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b="0" dirty="0">
                <a:solidFill>
                  <a:schemeClr val="accent6">
                    <a:lumMod val="50000"/>
                  </a:schemeClr>
                </a:solidFill>
                <a:latin typeface="#9Slide07 Altus" pitchFamily="2" charset="0"/>
              </a:rPr>
              <a:t>By: Tư Bùi</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569426" y="43561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tx2">
                    <a:lumMod val="20000"/>
                    <a:lumOff val="80000"/>
                  </a:schemeClr>
                </a:solidFill>
                <a:latin typeface="#9Slide07 HoneyCream" pitchFamily="2" charset="0"/>
              </a:rPr>
              <a:t>Măng Non</a:t>
            </a:r>
            <a:endParaRPr lang="en-US" sz="1800" b="0" dirty="0">
              <a:solidFill>
                <a:schemeClr val="tx2">
                  <a:lumMod val="20000"/>
                  <a:lumOff val="80000"/>
                </a:schemeClr>
              </a:solidFill>
              <a:latin typeface="#9Slide07 HoneyCream" pitchFamily="2" charset="0"/>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3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3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248955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任意多边形 1"/>
          <p:cNvSpPr>
            <a:spLocks noGrp="1"/>
          </p:cNvSpPr>
          <p:nvPr>
            <p:ph type="pic" sz="quarter" idx="10"/>
          </p:nvPr>
        </p:nvSpPr>
        <p:spPr>
          <a:xfrm>
            <a:off x="3793595" y="710789"/>
            <a:ext cx="2771414" cy="2272077"/>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rgbClr val="EAF7F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lvl1pPr>
              <a:defRPr lang="zh-CN" altLang="en-US" sz="1800">
                <a:solidFill>
                  <a:prstClr val="black"/>
                </a:solidFill>
              </a:defRPr>
            </a:lvl1pPr>
          </a:lstStyle>
          <a:p>
            <a:pPr marL="0" lvl="0" defTabSz="914377"/>
            <a:endParaRPr lang="zh-CN" altLang="en-US"/>
          </a:p>
        </p:txBody>
      </p:sp>
      <p:sp>
        <p:nvSpPr>
          <p:cNvPr id="3" name="任意多边形 2"/>
          <p:cNvSpPr>
            <a:spLocks noGrp="1"/>
          </p:cNvSpPr>
          <p:nvPr>
            <p:ph type="pic" sz="quarter" idx="11"/>
          </p:nvPr>
        </p:nvSpPr>
        <p:spPr>
          <a:xfrm>
            <a:off x="1245766" y="3579766"/>
            <a:ext cx="2771414" cy="2272077"/>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rgbClr val="EAF7F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lvl1pPr>
              <a:defRPr lang="zh-CN" altLang="en-US" sz="1800">
                <a:solidFill>
                  <a:prstClr val="black"/>
                </a:solidFill>
              </a:defRPr>
            </a:lvl1pPr>
          </a:lstStyle>
          <a:p>
            <a:pPr marL="0" lvl="0" defTabSz="914377"/>
            <a:endParaRPr lang="zh-CN" altLang="en-US"/>
          </a:p>
        </p:txBody>
      </p:sp>
      <p:sp>
        <p:nvSpPr>
          <p:cNvPr id="4" name="任意多边形 3"/>
          <p:cNvSpPr>
            <a:spLocks noGrp="1"/>
          </p:cNvSpPr>
          <p:nvPr>
            <p:ph type="pic" sz="quarter" idx="12"/>
          </p:nvPr>
        </p:nvSpPr>
        <p:spPr>
          <a:xfrm>
            <a:off x="5995566" y="1307689"/>
            <a:ext cx="2771414" cy="2272077"/>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rgbClr val="EAF7F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lvl1pPr>
              <a:defRPr lang="zh-CN" altLang="en-US" sz="1800">
                <a:solidFill>
                  <a:prstClr val="black"/>
                </a:solidFill>
              </a:defRPr>
            </a:lvl1pPr>
          </a:lstStyle>
          <a:p>
            <a:pPr marL="0" lvl="0" defTabSz="914377"/>
            <a:endParaRPr lang="zh-CN" altLang="en-US"/>
          </a:p>
        </p:txBody>
      </p:sp>
      <p:sp>
        <p:nvSpPr>
          <p:cNvPr id="5" name="任意多边形 4"/>
          <p:cNvSpPr>
            <a:spLocks noGrp="1"/>
          </p:cNvSpPr>
          <p:nvPr>
            <p:ph type="pic" sz="quarter" idx="13"/>
          </p:nvPr>
        </p:nvSpPr>
        <p:spPr>
          <a:xfrm>
            <a:off x="8423806" y="2653324"/>
            <a:ext cx="2771414" cy="2272077"/>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rgbClr val="EAF7F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lvl1pPr>
              <a:defRPr lang="zh-CN" altLang="en-US" sz="1800">
                <a:solidFill>
                  <a:prstClr val="black"/>
                </a:solidFill>
              </a:defRPr>
            </a:lvl1pPr>
          </a:lstStyle>
          <a:p>
            <a:pPr marL="0" lvl="0" defTabSz="914377"/>
            <a:endParaRPr lang="zh-CN" altLang="en-US"/>
          </a:p>
        </p:txBody>
      </p:sp>
    </p:spTree>
    <p:extLst>
      <p:ext uri="{BB962C8B-B14F-4D97-AF65-F5344CB8AC3E}">
        <p14:creationId xmlns:p14="http://schemas.microsoft.com/office/powerpoint/2010/main" val="3714015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21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32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147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4C84651E-46DA-4FBD-898C-D3BB9BA99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8C729-B8A5-4B8D-BA6D-5AE061BB0DBD}" type="datetimeFigureOut">
              <a:rPr lang="zh-CN" altLang="en-US" smtClean="0"/>
              <a:t>2024/4/5</a:t>
            </a:fld>
            <a:endParaRPr lang="zh-CN" altLang="en-US"/>
          </a:p>
        </p:txBody>
      </p:sp>
      <p:sp>
        <p:nvSpPr>
          <p:cNvPr id="3" name="页脚占位符 4">
            <a:extLst>
              <a:ext uri="{FF2B5EF4-FFF2-40B4-BE49-F238E27FC236}">
                <a16:creationId xmlns:a16="http://schemas.microsoft.com/office/drawing/2014/main" id="{F162CE38-1076-4597-A0B9-903FD58FF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a:extLst>
              <a:ext uri="{FF2B5EF4-FFF2-40B4-BE49-F238E27FC236}">
                <a16:creationId xmlns:a16="http://schemas.microsoft.com/office/drawing/2014/main" id="{3EE63F35-1A99-4CB0-9386-89FF568A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0D237-2A2B-4C32-B218-72E994CEDD6C}" type="slidenum">
              <a:rPr lang="zh-CN" altLang="en-US" smtClean="0"/>
              <a:t>‹#›</a:t>
            </a:fld>
            <a:endParaRPr lang="zh-CN" altLang="en-US"/>
          </a:p>
        </p:txBody>
      </p:sp>
      <p:sp>
        <p:nvSpPr>
          <p:cNvPr id="5" name="Date Placeholder 3"/>
          <p:cNvSpPr txBox="1">
            <a:spLocks/>
          </p:cNvSpPr>
          <p:nvPr userDrawn="1"/>
        </p:nvSpPr>
        <p:spPr>
          <a:xfrm>
            <a:off x="609601" y="6356353"/>
            <a:ext cx="2844800" cy="365125"/>
          </a:xfrm>
          <a:prstGeom prst="rect">
            <a:avLst/>
          </a:prstGeom>
        </p:spPr>
        <p:txBody>
          <a:bodyPr vert="horz" lIns="91436" tIns="45718" rIns="91436" bIns="45718" rtlCol="0" anchor="ctr"/>
          <a:lstStyle>
            <a:defPPr>
              <a:defRPr lang="zh-CN"/>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196EC2F-0988-4314-AD4B-24FF16D7B45E}" type="datetime1">
              <a:rPr lang="en-US" altLang="zh-CN" smtClean="0">
                <a:solidFill>
                  <a:prstClr val="black">
                    <a:tint val="75000"/>
                  </a:prstClr>
                </a:solidFill>
              </a:rPr>
              <a:pPr>
                <a:defRPr/>
              </a:pPr>
              <a:t>4/5/2024</a:t>
            </a:fld>
            <a:endParaRPr lang="en-US" dirty="0">
              <a:solidFill>
                <a:prstClr val="black">
                  <a:tint val="75000"/>
                </a:prstClr>
              </a:solidFill>
            </a:endParaRPr>
          </a:p>
        </p:txBody>
      </p:sp>
      <p:sp>
        <p:nvSpPr>
          <p:cNvPr id="6" name="Slide Number Placeholder 5"/>
          <p:cNvSpPr txBox="1">
            <a:spLocks/>
          </p:cNvSpPr>
          <p:nvPr userDrawn="1"/>
        </p:nvSpPr>
        <p:spPr>
          <a:xfrm>
            <a:off x="8737601" y="6356353"/>
            <a:ext cx="2844800" cy="365125"/>
          </a:xfrm>
          <a:prstGeom prst="rect">
            <a:avLst/>
          </a:prstGeom>
        </p:spPr>
        <p:txBody>
          <a:bodyPr vert="horz" lIns="91436" tIns="45718" rIns="91436" bIns="45718" rtlCol="0" anchor="ctr"/>
          <a:lstStyle>
            <a:defPPr>
              <a:defRPr lang="zh-CN"/>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Google Shape;8;p1"/>
          <p:cNvSpPr txBox="1">
            <a:spLocks/>
          </p:cNvSpPr>
          <p:nvPr userDrawn="1"/>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a:defRPr lang="zh-CN"/>
            </a:defPPr>
            <a:lvl1pPr marL="0" lvl="0" algn="r" defTabSz="914400" rtl="0" eaLnBrk="1" latinLnBrk="0" hangingPunct="1">
              <a:buNone/>
              <a:defRPr sz="1000" kern="1200">
                <a:solidFill>
                  <a:schemeClr val="dk2"/>
                </a:solidFill>
                <a:latin typeface="+mn-lt"/>
                <a:ea typeface="+mn-ea"/>
                <a:cs typeface="+mn-cs"/>
              </a:defRPr>
            </a:lvl1pPr>
            <a:lvl2pPr marL="457200" lvl="1" algn="r" defTabSz="914400" rtl="0" eaLnBrk="1" latinLnBrk="0" hangingPunct="1">
              <a:buNone/>
              <a:defRPr sz="1000" kern="1200">
                <a:solidFill>
                  <a:schemeClr val="dk2"/>
                </a:solidFill>
                <a:latin typeface="+mn-lt"/>
                <a:ea typeface="+mn-ea"/>
                <a:cs typeface="+mn-cs"/>
              </a:defRPr>
            </a:lvl2pPr>
            <a:lvl3pPr marL="914400" lvl="2" algn="r" defTabSz="914400" rtl="0" eaLnBrk="1" latinLnBrk="0" hangingPunct="1">
              <a:buNone/>
              <a:defRPr sz="1000" kern="1200">
                <a:solidFill>
                  <a:schemeClr val="dk2"/>
                </a:solidFill>
                <a:latin typeface="+mn-lt"/>
                <a:ea typeface="+mn-ea"/>
                <a:cs typeface="+mn-cs"/>
              </a:defRPr>
            </a:lvl3pPr>
            <a:lvl4pPr marL="1371600" lvl="3" algn="r" defTabSz="914400" rtl="0" eaLnBrk="1" latinLnBrk="0" hangingPunct="1">
              <a:buNone/>
              <a:defRPr sz="1000" kern="1200">
                <a:solidFill>
                  <a:schemeClr val="dk2"/>
                </a:solidFill>
                <a:latin typeface="+mn-lt"/>
                <a:ea typeface="+mn-ea"/>
                <a:cs typeface="+mn-cs"/>
              </a:defRPr>
            </a:lvl4pPr>
            <a:lvl5pPr marL="1828800" lvl="4" algn="r" defTabSz="914400" rtl="0" eaLnBrk="1" latinLnBrk="0" hangingPunct="1">
              <a:buNone/>
              <a:defRPr sz="1000" kern="1200">
                <a:solidFill>
                  <a:schemeClr val="dk2"/>
                </a:solidFill>
                <a:latin typeface="+mn-lt"/>
                <a:ea typeface="+mn-ea"/>
                <a:cs typeface="+mn-cs"/>
              </a:defRPr>
            </a:lvl5pPr>
            <a:lvl6pPr marL="2286000" lvl="5" algn="r" defTabSz="914400" rtl="0" eaLnBrk="1" latinLnBrk="0" hangingPunct="1">
              <a:buNone/>
              <a:defRPr sz="1000" kern="1200">
                <a:solidFill>
                  <a:schemeClr val="dk2"/>
                </a:solidFill>
                <a:latin typeface="+mn-lt"/>
                <a:ea typeface="+mn-ea"/>
                <a:cs typeface="+mn-cs"/>
              </a:defRPr>
            </a:lvl6pPr>
            <a:lvl7pPr marL="2743200" lvl="6" algn="r" defTabSz="914400" rtl="0" eaLnBrk="1" latinLnBrk="0" hangingPunct="1">
              <a:buNone/>
              <a:defRPr sz="1000" kern="1200">
                <a:solidFill>
                  <a:schemeClr val="dk2"/>
                </a:solidFill>
                <a:latin typeface="+mn-lt"/>
                <a:ea typeface="+mn-ea"/>
                <a:cs typeface="+mn-cs"/>
              </a:defRPr>
            </a:lvl7pPr>
            <a:lvl8pPr marL="3200400" lvl="7" algn="r" defTabSz="914400" rtl="0" eaLnBrk="1" latinLnBrk="0" hangingPunct="1">
              <a:buNone/>
              <a:defRPr sz="1000" kern="1200">
                <a:solidFill>
                  <a:schemeClr val="dk2"/>
                </a:solidFill>
                <a:latin typeface="+mn-lt"/>
                <a:ea typeface="+mn-ea"/>
                <a:cs typeface="+mn-cs"/>
              </a:defRPr>
            </a:lvl8pPr>
            <a:lvl9pPr marL="3657600" lvl="8" algn="r" defTabSz="914400" rtl="0" eaLnBrk="1" latinLnBrk="0" hangingPunct="1">
              <a:buNone/>
              <a:defRPr sz="1000" kern="1200">
                <a:solidFill>
                  <a:schemeClr val="dk2"/>
                </a:solidFill>
                <a:latin typeface="+mn-lt"/>
                <a:ea typeface="+mn-ea"/>
                <a:cs typeface="+mn-cs"/>
              </a:defRPr>
            </a:lvl9p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130580" y="7078013"/>
            <a:ext cx="1824009" cy="2002485"/>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518624" y="8265850"/>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7379334" y="-36712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a:solidFill>
                  <a:schemeClr val="tx2">
                    <a:lumMod val="20000"/>
                    <a:lumOff val="80000"/>
                  </a:schemeClr>
                </a:solidFill>
                <a:latin typeface="#9Slide07 HoneyCream" pitchFamily="2" charset="0"/>
              </a:rPr>
              <a:t>Măng Non</a:t>
            </a:r>
            <a:endParaRPr lang="en-US" sz="2400" b="0" dirty="0">
              <a:solidFill>
                <a:schemeClr val="tx2">
                  <a:lumMod val="20000"/>
                  <a:lumOff val="80000"/>
                </a:schemeClr>
              </a:solidFill>
              <a:latin typeface="#9Slide07 HoneyCream" pitchFamily="2" charset="0"/>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50538" y="868679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2C9430"/>
                </a:solidFill>
                <a:latin typeface="#9Slide07 HoneyCream" pitchFamily="2" charset="0"/>
              </a:rPr>
              <a:t>Măng</a:t>
            </a:r>
            <a:r>
              <a:rPr lang="en-US" sz="3200"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4B714D5E-99F7-3526-2C4C-4E3C229FC647}"/>
              </a:ext>
            </a:extLst>
          </p:cNvPr>
          <p:cNvSpPr txBox="1">
            <a:spLocks/>
          </p:cNvSpPr>
          <p:nvPr userDrawn="1"/>
        </p:nvSpPr>
        <p:spPr>
          <a:xfrm>
            <a:off x="7089937" y="-7874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b="0" dirty="0">
                <a:solidFill>
                  <a:schemeClr val="accent6">
                    <a:lumMod val="50000"/>
                  </a:schemeClr>
                </a:solidFill>
                <a:latin typeface="#9Slide07 Altus" pitchFamily="2" charset="0"/>
              </a:rPr>
              <a:t>By: Tư Bùi</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569426" y="43561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tx2">
                    <a:lumMod val="20000"/>
                    <a:lumOff val="80000"/>
                  </a:schemeClr>
                </a:solidFill>
                <a:latin typeface="#9Slide07 HoneyCream" pitchFamily="2" charset="0"/>
              </a:rPr>
              <a:t>Măng Non</a:t>
            </a:r>
            <a:endParaRPr lang="en-US" sz="1800" b="0" dirty="0">
              <a:solidFill>
                <a:schemeClr val="tx2">
                  <a:lumMod val="20000"/>
                  <a:lumOff val="80000"/>
                </a:schemeClr>
              </a:solidFill>
              <a:latin typeface="#9Slide07 HoneyCream" pitchFamily="2" charset="0"/>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3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3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73" r:id="rId4"/>
    <p:sldLayoutId id="2147483674"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emf"/><Relationship Id="rId2" Type="http://schemas.openxmlformats.org/officeDocument/2006/relationships/image" Target="../media/image4.png"/><Relationship Id="rId16" Type="http://schemas.openxmlformats.org/officeDocument/2006/relationships/image" Target="../media/image18.emf"/><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emf"/></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0.png"/><Relationship Id="rId7"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46.png"/><Relationship Id="rId10" Type="http://schemas.openxmlformats.org/officeDocument/2006/relationships/image" Target="../media/image47.jpeg"/><Relationship Id="rId4" Type="http://schemas.openxmlformats.org/officeDocument/2006/relationships/image" Target="../media/image42.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11.png"/><Relationship Id="rId5" Type="http://schemas.openxmlformats.org/officeDocument/2006/relationships/image" Target="../media/image25.png"/><Relationship Id="rId10"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emf"/><Relationship Id="rId2" Type="http://schemas.openxmlformats.org/officeDocument/2006/relationships/image" Target="../media/image5.png"/><Relationship Id="rId16"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1.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23.png"/><Relationship Id="rId9" Type="http://schemas.microsoft.com/office/2007/relationships/hdphoto" Target="../media/hdphoto2.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7.png"/><Relationship Id="rId1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26.pn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8.png"/><Relationship Id="rId1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310.png"/></Relationships>
</file>

<file path=ppt/slides/_rels/slide6.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350.png"/><Relationship Id="rId4" Type="http://schemas.openxmlformats.org/officeDocument/2006/relationships/image" Target="../media/image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3.png"/><Relationship Id="rId5" Type="http://schemas.openxmlformats.org/officeDocument/2006/relationships/image" Target="../media/image9.png"/><Relationship Id="rId10" Type="http://schemas.openxmlformats.org/officeDocument/2006/relationships/image" Target="../media/image29.png"/><Relationship Id="rId4" Type="http://schemas.openxmlformats.org/officeDocument/2006/relationships/image" Target="../media/image8.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440.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9.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50.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31.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3">
            <a:extLst>
              <a:ext uri="{FF2B5EF4-FFF2-40B4-BE49-F238E27FC236}">
                <a16:creationId xmlns:a16="http://schemas.microsoft.com/office/drawing/2014/main" id="{6AEE479D-9DDD-45D9-B3A3-A22A52615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28"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2">
            <a:extLst>
              <a:ext uri="{FF2B5EF4-FFF2-40B4-BE49-F238E27FC236}">
                <a16:creationId xmlns:a16="http://schemas.microsoft.com/office/drawing/2014/main" id="{7BC0C0F4-E64D-4CCF-801B-B793B72E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4">
            <a:extLst>
              <a:ext uri="{FF2B5EF4-FFF2-40B4-BE49-F238E27FC236}">
                <a16:creationId xmlns:a16="http://schemas.microsoft.com/office/drawing/2014/main" id="{7AE06645-3E10-4E50-AECC-EE514D783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4" name="矩形 9">
            <a:extLst>
              <a:ext uri="{FF2B5EF4-FFF2-40B4-BE49-F238E27FC236}">
                <a16:creationId xmlns:a16="http://schemas.microsoft.com/office/drawing/2014/main" id="{E5FE2F50-0DBB-43C1-BBF8-CB88CE83DCFD}"/>
              </a:ext>
            </a:extLst>
          </p:cNvPr>
          <p:cNvSpPr/>
          <p:nvPr/>
        </p:nvSpPr>
        <p:spPr>
          <a:xfrm>
            <a:off x="0" y="0"/>
            <a:ext cx="12192000" cy="3037059"/>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2">
            <a:extLst>
              <a:ext uri="{FF2B5EF4-FFF2-40B4-BE49-F238E27FC236}">
                <a16:creationId xmlns:a16="http://schemas.microsoft.com/office/drawing/2014/main" id="{BD1C6D5F-E726-457E-AC78-38C49AEDC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382" y="3259700"/>
            <a:ext cx="5594617" cy="3598300"/>
          </a:xfrm>
          <a:prstGeom prst="rect">
            <a:avLst/>
          </a:prstGeom>
        </p:spPr>
      </p:pic>
      <p:pic>
        <p:nvPicPr>
          <p:cNvPr id="6" name="图片 16">
            <a:extLst>
              <a:ext uri="{FF2B5EF4-FFF2-40B4-BE49-F238E27FC236}">
                <a16:creationId xmlns:a16="http://schemas.microsoft.com/office/drawing/2014/main" id="{6E28E86C-08FB-44FA-BAE1-504FCECF0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 y="4089401"/>
            <a:ext cx="3435240" cy="2763128"/>
          </a:xfrm>
          <a:prstGeom prst="rect">
            <a:avLst/>
          </a:prstGeom>
        </p:spPr>
      </p:pic>
      <p:grpSp>
        <p:nvGrpSpPr>
          <p:cNvPr id="7" name="组合 10">
            <a:extLst>
              <a:ext uri="{FF2B5EF4-FFF2-40B4-BE49-F238E27FC236}">
                <a16:creationId xmlns:a16="http://schemas.microsoft.com/office/drawing/2014/main" id="{AE1989F6-6028-4EA1-A3CC-69EA10FA4218}"/>
              </a:ext>
            </a:extLst>
          </p:cNvPr>
          <p:cNvGrpSpPr/>
          <p:nvPr/>
        </p:nvGrpSpPr>
        <p:grpSpPr>
          <a:xfrm>
            <a:off x="-2" y="5735300"/>
            <a:ext cx="12192001" cy="1129929"/>
            <a:chOff x="0" y="5861050"/>
            <a:chExt cx="12192000" cy="996950"/>
          </a:xfrm>
        </p:grpSpPr>
        <p:pic>
          <p:nvPicPr>
            <p:cNvPr id="8" name="图片 8">
              <a:extLst>
                <a:ext uri="{FF2B5EF4-FFF2-40B4-BE49-F238E27FC236}">
                  <a16:creationId xmlns:a16="http://schemas.microsoft.com/office/drawing/2014/main" id="{3AD5C6BD-CAF5-4F2A-A0CD-EB13BA8E7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9" name="图片 6">
              <a:extLst>
                <a:ext uri="{FF2B5EF4-FFF2-40B4-BE49-F238E27FC236}">
                  <a16:creationId xmlns:a16="http://schemas.microsoft.com/office/drawing/2014/main" id="{6BB8A51D-2C17-4A80-AD30-1945103CB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10" name="图片 18">
            <a:extLst>
              <a:ext uri="{FF2B5EF4-FFF2-40B4-BE49-F238E27FC236}">
                <a16:creationId xmlns:a16="http://schemas.microsoft.com/office/drawing/2014/main" id="{8639F3FA-DB24-43C9-9240-1A61F491E8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9508" y="242139"/>
            <a:ext cx="2648131" cy="1405433"/>
          </a:xfrm>
          <a:prstGeom prst="rect">
            <a:avLst/>
          </a:prstGeom>
        </p:spPr>
      </p:pic>
      <p:pic>
        <p:nvPicPr>
          <p:cNvPr id="11" name="图片 20">
            <a:extLst>
              <a:ext uri="{FF2B5EF4-FFF2-40B4-BE49-F238E27FC236}">
                <a16:creationId xmlns:a16="http://schemas.microsoft.com/office/drawing/2014/main" id="{9A9F1FA0-5086-45A9-891D-AD6AAF3FEA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13" name="图片 22">
            <a:extLst>
              <a:ext uri="{FF2B5EF4-FFF2-40B4-BE49-F238E27FC236}">
                <a16:creationId xmlns:a16="http://schemas.microsoft.com/office/drawing/2014/main" id="{E95C5072-1915-43B8-BB75-D662319E73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2174">
            <a:off x="-60325" y="122396"/>
            <a:ext cx="3269574" cy="1224667"/>
          </a:xfrm>
          <a:prstGeom prst="rect">
            <a:avLst/>
          </a:prstGeom>
        </p:spPr>
      </p:pic>
      <p:sp>
        <p:nvSpPr>
          <p:cNvPr id="17" name="文本框 24">
            <a:extLst>
              <a:ext uri="{FF2B5EF4-FFF2-40B4-BE49-F238E27FC236}">
                <a16:creationId xmlns:a16="http://schemas.microsoft.com/office/drawing/2014/main" id="{6254EB0B-663E-4708-B25A-D889504CCB18}"/>
              </a:ext>
            </a:extLst>
          </p:cNvPr>
          <p:cNvSpPr txBox="1"/>
          <p:nvPr/>
        </p:nvSpPr>
        <p:spPr>
          <a:xfrm>
            <a:off x="2431884" y="2126542"/>
            <a:ext cx="6817624" cy="1631216"/>
          </a:xfrm>
          <a:prstGeom prst="rect">
            <a:avLst/>
          </a:prstGeom>
          <a:noFill/>
        </p:spPr>
        <p:txBody>
          <a:bodyPr wrap="square" rtlCol="0">
            <a:spAutoFit/>
          </a:bodyPr>
          <a:lstStyle/>
          <a:p>
            <a:r>
              <a:rPr lang="en-US" altLang="zh-CN" sz="10000" dirty="0">
                <a:solidFill>
                  <a:schemeClr val="accent1">
                    <a:lumMod val="50000"/>
                  </a:schemeClr>
                </a:solidFill>
                <a:latin typeface="UTM Showcard" panose="02040603050506020204" pitchFamily="18" charset="0"/>
                <a:ea typeface="字魂6号-日记插画体" panose="00000500000000000000" pitchFamily="2" charset="-122"/>
              </a:rPr>
              <a:t>MÔN TOÁN</a:t>
            </a:r>
            <a:endParaRPr lang="zh-CN" altLang="en-US" sz="10000" dirty="0">
              <a:solidFill>
                <a:schemeClr val="accent1">
                  <a:lumMod val="50000"/>
                </a:schemeClr>
              </a:solidFill>
              <a:latin typeface="UTM Showcard" panose="02040603050506020204" pitchFamily="18" charset="0"/>
              <a:ea typeface="字魂6号-日记插画体" panose="00000500000000000000" pitchFamily="2" charset="-122"/>
            </a:endParaRPr>
          </a:p>
        </p:txBody>
      </p:sp>
      <p:sp>
        <p:nvSpPr>
          <p:cNvPr id="18" name="文本框 24">
            <a:extLst>
              <a:ext uri="{FF2B5EF4-FFF2-40B4-BE49-F238E27FC236}">
                <a16:creationId xmlns:a16="http://schemas.microsoft.com/office/drawing/2014/main" id="{85ACD6F9-4207-428A-98AF-4CE273D35887}"/>
              </a:ext>
            </a:extLst>
          </p:cNvPr>
          <p:cNvSpPr txBox="1"/>
          <p:nvPr/>
        </p:nvSpPr>
        <p:spPr>
          <a:xfrm>
            <a:off x="2492209" y="2146621"/>
            <a:ext cx="6757299" cy="1631216"/>
          </a:xfrm>
          <a:prstGeom prst="rect">
            <a:avLst/>
          </a:prstGeom>
          <a:noFill/>
        </p:spPr>
        <p:txBody>
          <a:bodyPr wrap="square" rtlCol="0">
            <a:spAutoFit/>
          </a:bodyPr>
          <a:lstStyle/>
          <a:p>
            <a:r>
              <a:rPr lang="en-US" altLang="zh-CN" sz="10000" dirty="0">
                <a:solidFill>
                  <a:srgbClr val="FFFF00"/>
                </a:solidFill>
                <a:latin typeface="UTM Showcard" panose="02040603050506020204" pitchFamily="18" charset="0"/>
                <a:ea typeface="字魂6号-日记插画体" panose="00000500000000000000" pitchFamily="2" charset="-122"/>
              </a:rPr>
              <a:t>MÔN TOÁN</a:t>
            </a:r>
            <a:endParaRPr lang="zh-CN" altLang="en-US" sz="10000" dirty="0">
              <a:solidFill>
                <a:srgbClr val="FFFF00"/>
              </a:solidFill>
              <a:latin typeface="UTM Showcard" panose="02040603050506020204" pitchFamily="18" charset="0"/>
              <a:ea typeface="字魂6号-日记插画体" panose="00000500000000000000" pitchFamily="2" charset="-122"/>
            </a:endParaRPr>
          </a:p>
        </p:txBody>
      </p:sp>
      <p:pic>
        <p:nvPicPr>
          <p:cNvPr id="19" name="Picture 6" descr="E:\我图PPT\00001PNG素材\儿童卡通\df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4988" y="129754"/>
            <a:ext cx="2805936" cy="228622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0"/>
          <p:cNvPicPr>
            <a:picLocks noChangeAspect="1"/>
          </p:cNvPicPr>
          <p:nvPr/>
        </p:nvPicPr>
        <p:blipFill>
          <a:blip r:embed="rId12"/>
          <a:stretch>
            <a:fillRect/>
          </a:stretch>
        </p:blipFill>
        <p:spPr>
          <a:xfrm>
            <a:off x="1287590" y="3048367"/>
            <a:ext cx="1186215" cy="1004794"/>
          </a:xfrm>
          <a:prstGeom prst="rect">
            <a:avLst/>
          </a:prstGeom>
        </p:spPr>
      </p:pic>
      <p:pic>
        <p:nvPicPr>
          <p:cNvPr id="21" name="图片 14"/>
          <p:cNvPicPr>
            <a:picLocks noChangeAspect="1"/>
          </p:cNvPicPr>
          <p:nvPr/>
        </p:nvPicPr>
        <p:blipFill>
          <a:blip r:embed="rId13"/>
          <a:stretch>
            <a:fillRect/>
          </a:stretch>
        </p:blipFill>
        <p:spPr>
          <a:xfrm>
            <a:off x="4012930" y="3535543"/>
            <a:ext cx="2514599" cy="1487804"/>
          </a:xfrm>
          <a:prstGeom prst="rect">
            <a:avLst/>
          </a:prstGeom>
        </p:spPr>
      </p:pic>
      <p:pic>
        <p:nvPicPr>
          <p:cNvPr id="22" name="图片 15"/>
          <p:cNvPicPr>
            <a:picLocks noChangeAspect="1"/>
          </p:cNvPicPr>
          <p:nvPr/>
        </p:nvPicPr>
        <p:blipFill>
          <a:blip r:embed="rId14"/>
          <a:stretch>
            <a:fillRect/>
          </a:stretch>
        </p:blipFill>
        <p:spPr>
          <a:xfrm>
            <a:off x="4931585" y="129754"/>
            <a:ext cx="1650198" cy="936252"/>
          </a:xfrm>
          <a:prstGeom prst="rect">
            <a:avLst/>
          </a:prstGeom>
        </p:spPr>
      </p:pic>
      <p:pic>
        <p:nvPicPr>
          <p:cNvPr id="24" name="图片 18"/>
          <p:cNvPicPr>
            <a:picLocks noChangeAspect="1"/>
          </p:cNvPicPr>
          <p:nvPr/>
        </p:nvPicPr>
        <p:blipFill>
          <a:blip r:embed="rId15"/>
          <a:stretch>
            <a:fillRect/>
          </a:stretch>
        </p:blipFill>
        <p:spPr>
          <a:xfrm>
            <a:off x="789123" y="3850939"/>
            <a:ext cx="3272638" cy="1958217"/>
          </a:xfrm>
          <a:prstGeom prst="rect">
            <a:avLst/>
          </a:prstGeom>
        </p:spPr>
      </p:pic>
      <p:pic>
        <p:nvPicPr>
          <p:cNvPr id="25" name="图片 19"/>
          <p:cNvPicPr>
            <a:picLocks noChangeAspect="1"/>
          </p:cNvPicPr>
          <p:nvPr/>
        </p:nvPicPr>
        <p:blipFill>
          <a:blip r:embed="rId16"/>
          <a:stretch>
            <a:fillRect/>
          </a:stretch>
        </p:blipFill>
        <p:spPr>
          <a:xfrm>
            <a:off x="4876479" y="1214886"/>
            <a:ext cx="1916856" cy="1208828"/>
          </a:xfrm>
          <a:prstGeom prst="rect">
            <a:avLst/>
          </a:prstGeom>
        </p:spPr>
      </p:pic>
      <p:sp>
        <p:nvSpPr>
          <p:cNvPr id="23" name="文本框 1"/>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29" name="组合 5">
            <a:extLst>
              <a:ext uri="{FF2B5EF4-FFF2-40B4-BE49-F238E27FC236}">
                <a16:creationId xmlns:a16="http://schemas.microsoft.com/office/drawing/2014/main" id="{BBBBEECC-1EC5-45F5-AA7B-A603A7B3B022}"/>
              </a:ext>
            </a:extLst>
          </p:cNvPr>
          <p:cNvGrpSpPr/>
          <p:nvPr/>
        </p:nvGrpSpPr>
        <p:grpSpPr>
          <a:xfrm>
            <a:off x="-2" y="5735300"/>
            <a:ext cx="12192001" cy="1129929"/>
            <a:chOff x="0" y="5861050"/>
            <a:chExt cx="12192000" cy="996950"/>
          </a:xfrm>
        </p:grpSpPr>
        <p:pic>
          <p:nvPicPr>
            <p:cNvPr id="30" name="图片 6">
              <a:extLst>
                <a:ext uri="{FF2B5EF4-FFF2-40B4-BE49-F238E27FC236}">
                  <a16:creationId xmlns:a16="http://schemas.microsoft.com/office/drawing/2014/main" id="{063736C0-C220-48B7-A67D-FB4A61DFA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31" name="图片 7">
              <a:extLst>
                <a:ext uri="{FF2B5EF4-FFF2-40B4-BE49-F238E27FC236}">
                  <a16:creationId xmlns:a16="http://schemas.microsoft.com/office/drawing/2014/main" id="{4D952579-7472-47E8-93E1-24B9CAD630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32" name="图片 8">
            <a:extLst>
              <a:ext uri="{FF2B5EF4-FFF2-40B4-BE49-F238E27FC236}">
                <a16:creationId xmlns:a16="http://schemas.microsoft.com/office/drawing/2014/main" id="{ED48D4DF-1370-407A-954E-684CA539D7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9157" y="428247"/>
            <a:ext cx="2648131" cy="1405433"/>
          </a:xfrm>
          <a:prstGeom prst="rect">
            <a:avLst/>
          </a:prstGeom>
        </p:spPr>
      </p:pic>
      <p:pic>
        <p:nvPicPr>
          <p:cNvPr id="33" name="图片 9">
            <a:extLst>
              <a:ext uri="{FF2B5EF4-FFF2-40B4-BE49-F238E27FC236}">
                <a16:creationId xmlns:a16="http://schemas.microsoft.com/office/drawing/2014/main" id="{22E51153-7D41-43F3-B783-25AC4C73AF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34" name="图片 9">
            <a:extLst>
              <a:ext uri="{FF2B5EF4-FFF2-40B4-BE49-F238E27FC236}">
                <a16:creationId xmlns:a16="http://schemas.microsoft.com/office/drawing/2014/main" id="{22E51153-7D41-43F3-B783-25AC4C73AF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 y="1009144"/>
            <a:ext cx="1978818" cy="1090797"/>
          </a:xfrm>
          <a:prstGeom prst="rect">
            <a:avLst/>
          </a:prstGeom>
        </p:spPr>
      </p:pic>
    </p:spTree>
    <p:extLst>
      <p:ext uri="{BB962C8B-B14F-4D97-AF65-F5344CB8AC3E}">
        <p14:creationId xmlns:p14="http://schemas.microsoft.com/office/powerpoint/2010/main" val="1603943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1" presetClass="entr" presetSubtype="0" fill="hold" nodeType="withEffect">
                                  <p:stCondLst>
                                    <p:cond delay="1100"/>
                                  </p:stCondLst>
                                  <p:childTnLst>
                                    <p:set>
                                      <p:cBhvr>
                                        <p:cTn id="48" dur="1" fill="hold">
                                          <p:stCondLst>
                                            <p:cond delay="0"/>
                                          </p:stCondLst>
                                        </p:cTn>
                                        <p:tgtEl>
                                          <p:spTgt spid="19"/>
                                        </p:tgtEl>
                                        <p:attrNameLst>
                                          <p:attrName>style.visibility</p:attrName>
                                        </p:attrNameLst>
                                      </p:cBhvr>
                                      <p:to>
                                        <p:strVal val="visible"/>
                                      </p:to>
                                    </p:set>
                                  </p:childTnLst>
                                </p:cTn>
                              </p:par>
                              <p:par>
                                <p:cTn id="49" presetID="0" presetClass="path" presetSubtype="0" accel="50000" decel="50000" fill="hold" nodeType="withEffect">
                                  <p:stCondLst>
                                    <p:cond delay="1100"/>
                                  </p:stCondLst>
                                  <p:childTnLst>
                                    <p:animMotion origin="layout" path="M 0.0108 0.09213 L 0.0108 0.09236 C 0.08671 0.07824 0.11171 0.06597 0.18554 0.08079 C 0.19179 0.08194 0.197 0.0912 0.20286 0.09491 C 0.21432 0.10162 0.22591 0.10602 0.23776 0.1118 C 0.24596 0.12014 0.25429 0.12708 0.26158 0.13727 C 0.27369 0.15416 0.28086 0.17801 0.28711 0.20208 C 0.28997 0.21412 0.29257 0.22639 0.29492 0.23866 C 0.29661 0.24699 0.29713 0.25579 0.29817 0.26412 C 0.29713 0.31041 0.29752 0.35671 0.29492 0.40231 C 0.29453 0.4125 0.29101 0.42106 0.2888 0.43079 C 0.28476 0.44583 0.28007 0.45949 0.27421 0.47291 C 0.27109 0.48079 0.26705 0.48819 0.26315 0.4956 C 0.25755 0.50602 0.25182 0.5169 0.24596 0.52639 C 0.24244 0.53194 0.23867 0.53634 0.23463 0.54051 C 0.21132 0.56597 0.21132 0.56551 0.18724 0.58009 C 0.15911 0.59676 0.14622 0.60116 0.11106 0.60532 C 0.07487 0.60972 0.03893 0.60903 0.00299 0.61134 C -0.01394 0.60903 -0.03099 0.6081 -0.04766 0.60532 C -0.05339 0.6044 -0.05951 0.60347 -0.06498 0.59977 C -0.07331 0.59398 -0.08086 0.58449 -0.08881 0.57731 C -0.09766 0.56921 -0.10704 0.56319 -0.11576 0.55486 C -0.12878 0.54236 -0.14089 0.52754 -0.15391 0.51528 C -0.16185 0.50764 -0.17006 0.50116 -0.17774 0.49282 C -0.18607 0.48356 -0.17943 0.48403 -0.18412 0.48403 L -0.18412 0.48449 " pathEditMode="relative" rAng="0" ptsTypes="AAAAAAAAAAAAAAAAAAAAAAAAAA">
                                      <p:cBhvr>
                                        <p:cTn id="50" dur="1000" fill="hold"/>
                                        <p:tgtEl>
                                          <p:spTgt spid="19"/>
                                        </p:tgtEl>
                                        <p:attrNameLst>
                                          <p:attrName>ppt_x</p:attrName>
                                          <p:attrName>ppt_y</p:attrName>
                                        </p:attrNameLst>
                                      </p:cBhvr>
                                      <p:rCtr x="4622" y="25046"/>
                                    </p:animMotion>
                                  </p:childTnLst>
                                </p:cTn>
                              </p:par>
                              <p:par>
                                <p:cTn id="51" presetID="42"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12" presetClass="entr" presetSubtype="8"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1000"/>
                                        <p:tgtEl>
                                          <p:spTgt spid="24"/>
                                        </p:tgtEl>
                                        <p:attrNameLst>
                                          <p:attrName>ppt_x</p:attrName>
                                        </p:attrNameLst>
                                      </p:cBhvr>
                                      <p:tavLst>
                                        <p:tav tm="0">
                                          <p:val>
                                            <p:strVal val="#ppt_x-#ppt_w*1.125000"/>
                                          </p:val>
                                        </p:tav>
                                        <p:tav tm="100000">
                                          <p:val>
                                            <p:strVal val="#ppt_x"/>
                                          </p:val>
                                        </p:tav>
                                      </p:tavLst>
                                    </p:anim>
                                    <p:animEffect transition="in" filter="wipe(right)">
                                      <p:cBhvr>
                                        <p:cTn id="69" dur="1000"/>
                                        <p:tgtEl>
                                          <p:spTgt spid="24"/>
                                        </p:tgtEl>
                                      </p:cBhvr>
                                    </p:animEffect>
                                  </p:childTnLst>
                                </p:cTn>
                              </p:par>
                              <p:par>
                                <p:cTn id="70" presetID="12" presetClass="entr" presetSubtype="2"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1000"/>
                                        <p:tgtEl>
                                          <p:spTgt spid="25"/>
                                        </p:tgtEl>
                                        <p:attrNameLst>
                                          <p:attrName>ppt_x</p:attrName>
                                        </p:attrNameLst>
                                      </p:cBhvr>
                                      <p:tavLst>
                                        <p:tav tm="0">
                                          <p:val>
                                            <p:strVal val="#ppt_x+#ppt_w*1.125000"/>
                                          </p:val>
                                        </p:tav>
                                        <p:tav tm="100000">
                                          <p:val>
                                            <p:strVal val="#ppt_x"/>
                                          </p:val>
                                        </p:tav>
                                      </p:tavLst>
                                    </p:anim>
                                    <p:animEffect transition="in" filter="wipe(left)">
                                      <p:cBhvr>
                                        <p:cTn id="7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4">
            <a:extLst>
              <a:ext uri="{FF2B5EF4-FFF2-40B4-BE49-F238E27FC236}">
                <a16:creationId xmlns:a16="http://schemas.microsoft.com/office/drawing/2014/main" id="{FCE52BD9-6FBC-4723-9F8D-18E8FEB9AE07}"/>
              </a:ext>
            </a:extLst>
          </p:cNvPr>
          <p:cNvSpPr/>
          <p:nvPr/>
        </p:nvSpPr>
        <p:spPr>
          <a:xfrm>
            <a:off x="-3" y="0"/>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4">
            <a:extLst>
              <a:ext uri="{FF2B5EF4-FFF2-40B4-BE49-F238E27FC236}">
                <a16:creationId xmlns:a16="http://schemas.microsoft.com/office/drawing/2014/main" id="{FCE52BD9-6FBC-4723-9F8D-18E8FEB9AE07}"/>
              </a:ext>
            </a:extLst>
          </p:cNvPr>
          <p:cNvSpPr/>
          <p:nvPr/>
        </p:nvSpPr>
        <p:spPr>
          <a:xfrm>
            <a:off x="-50622" y="2007979"/>
            <a:ext cx="12242619"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3" y="-77433"/>
            <a:ext cx="1774090" cy="14997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61182">
            <a:off x="-393577" y="5545422"/>
            <a:ext cx="2813204" cy="98253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61182">
            <a:off x="9878542" y="866509"/>
            <a:ext cx="2813204" cy="982536"/>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586" y="3770128"/>
            <a:ext cx="7219365" cy="477227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4861" y="3813976"/>
            <a:ext cx="3910035" cy="3246471"/>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793" y="3795185"/>
            <a:ext cx="7219365" cy="4772270"/>
          </a:xfrm>
          <a:prstGeom prst="rect">
            <a:avLst/>
          </a:prstGeom>
        </p:spPr>
      </p:pic>
      <p:pic>
        <p:nvPicPr>
          <p:cNvPr id="40" name="图片 1">
            <a:extLst>
              <a:ext uri="{FF2B5EF4-FFF2-40B4-BE49-F238E27FC236}">
                <a16:creationId xmlns:a16="http://schemas.microsoft.com/office/drawing/2014/main" id="{83162203-BC7C-46AD-90E6-1F83F8F73ACF}"/>
              </a:ext>
            </a:extLst>
          </p:cNvPr>
          <p:cNvPicPr>
            <a:picLocks noChangeAspect="1"/>
          </p:cNvPicPr>
          <p:nvPr/>
        </p:nvPicPr>
        <p:blipFill>
          <a:blip r:embed="rId7"/>
          <a:stretch>
            <a:fillRect/>
          </a:stretch>
        </p:blipFill>
        <p:spPr>
          <a:xfrm>
            <a:off x="836422" y="57406"/>
            <a:ext cx="10069037" cy="5702281"/>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F379A8C-4429-4A93-943A-67FE1DB430C3}"/>
                  </a:ext>
                </a:extLst>
              </p:cNvPr>
              <p:cNvSpPr txBox="1"/>
              <p:nvPr/>
            </p:nvSpPr>
            <p:spPr>
              <a:xfrm>
                <a:off x="1723467" y="1809464"/>
                <a:ext cx="2246128"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Arial"/>
                    <a:cs typeface="+mn-cs"/>
                  </a:rPr>
                  <a:t>c) 3 </a:t>
                </a:r>
                <a14:m>
                  <m:oMath xmlns:m="http://schemas.openxmlformats.org/officeDocument/2006/math">
                    <m:r>
                      <a:rPr kumimoji="0" lang="vi-VN" sz="46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vi-VN" sz="4600" b="1" i="0" u="none" strike="noStrike" kern="1200" cap="none" spc="0" normalizeH="0" baseline="0" noProof="0" dirty="0">
                    <a:ln>
                      <a:noFill/>
                    </a:ln>
                    <a:solidFill>
                      <a:prstClr val="black"/>
                    </a:solidFill>
                    <a:effectLst/>
                    <a:uLnTx/>
                    <a:uFillTx/>
                    <a:latin typeface="Arial"/>
                    <a:cs typeface="+mn-cs"/>
                  </a:rPr>
                  <a:t>6</a:t>
                </a:r>
              </a:p>
            </p:txBody>
          </p:sp>
        </mc:Choice>
        <mc:Fallback xmlns="">
          <p:sp>
            <p:nvSpPr>
              <p:cNvPr id="35" name="TextBox 34">
                <a:extLst>
                  <a:ext uri="{FF2B5EF4-FFF2-40B4-BE49-F238E27FC236}">
                    <a16:creationId xmlns:a16="http://schemas.microsoft.com/office/drawing/2014/main" id="{8F379A8C-4429-4A93-943A-67FE1DB430C3}"/>
                  </a:ext>
                </a:extLst>
              </p:cNvPr>
              <p:cNvSpPr txBox="1">
                <a:spLocks noRot="1" noChangeAspect="1" noMove="1" noResize="1" noEditPoints="1" noAdjustHandles="1" noChangeArrowheads="1" noChangeShapeType="1" noTextEdit="1"/>
              </p:cNvSpPr>
              <p:nvPr/>
            </p:nvSpPr>
            <p:spPr>
              <a:xfrm>
                <a:off x="1723467" y="1809464"/>
                <a:ext cx="2246128" cy="800219"/>
              </a:xfrm>
              <a:prstGeom prst="rect">
                <a:avLst/>
              </a:prstGeom>
              <a:blipFill>
                <a:blip r:embed="rId8"/>
                <a:stretch>
                  <a:fillRect l="-11685" t="-17557" r="-10870" b="-36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12A2A4F-0ED0-4B57-87A6-1A63A325C012}"/>
                  </a:ext>
                </a:extLst>
              </p:cNvPr>
              <p:cNvSpPr txBox="1"/>
              <p:nvPr/>
            </p:nvSpPr>
            <p:spPr>
              <a:xfrm>
                <a:off x="1601692" y="2537668"/>
                <a:ext cx="8887369" cy="208480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Arial"/>
                    <a:cs typeface="+mn-cs"/>
                  </a:rPr>
                  <a:t>3 </a:t>
                </a:r>
                <a14:m>
                  <m:oMath xmlns:m="http://schemas.openxmlformats.org/officeDocument/2006/math">
                    <m:r>
                      <a:rPr kumimoji="0" lang="vi-VN" sz="46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oMath>
                </a14:m>
                <a:r>
                  <a:rPr kumimoji="0" lang="vi-VN" sz="4600" b="1" i="0" u="none" strike="noStrike" kern="1200" cap="none" spc="0" normalizeH="0" baseline="0" noProof="0" dirty="0">
                    <a:ln>
                      <a:noFill/>
                    </a:ln>
                    <a:solidFill>
                      <a:srgbClr val="FF0000"/>
                    </a:solidFill>
                    <a:effectLst/>
                    <a:uLnTx/>
                    <a:uFillTx/>
                    <a:latin typeface="Arial"/>
                    <a:cs typeface="+mn-cs"/>
                  </a:rPr>
                  <a:t>6 = 3 + 3 + 3 + 3 + 3 + 3 = 18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Arial"/>
                    <a:cs typeface="+mn-cs"/>
                  </a:rPr>
                  <a:t>3 </a:t>
                </a:r>
                <a14:m>
                  <m:oMath xmlns:m="http://schemas.openxmlformats.org/officeDocument/2006/math">
                    <m:r>
                      <a:rPr kumimoji="0" lang="vi-VN" sz="46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 </m:t>
                    </m:r>
                  </m:oMath>
                </a14:m>
                <a:r>
                  <a:rPr kumimoji="0" lang="vi-VN" sz="4600" b="1" i="0" u="none" strike="noStrike" kern="1200" cap="none" spc="0" normalizeH="0" baseline="0" noProof="0" dirty="0">
                    <a:ln>
                      <a:noFill/>
                    </a:ln>
                    <a:solidFill>
                      <a:srgbClr val="FF0000"/>
                    </a:solidFill>
                    <a:effectLst/>
                    <a:uLnTx/>
                    <a:uFillTx/>
                    <a:latin typeface="Arial"/>
                    <a:cs typeface="+mn-cs"/>
                  </a:rPr>
                  <a:t>6 = 18</a:t>
                </a:r>
              </a:p>
            </p:txBody>
          </p:sp>
        </mc:Choice>
        <mc:Fallback xmlns="">
          <p:sp>
            <p:nvSpPr>
              <p:cNvPr id="36" name="TextBox 35">
                <a:extLst>
                  <a:ext uri="{FF2B5EF4-FFF2-40B4-BE49-F238E27FC236}">
                    <a16:creationId xmlns:a16="http://schemas.microsoft.com/office/drawing/2014/main" id="{B12A2A4F-0ED0-4B57-87A6-1A63A325C012}"/>
                  </a:ext>
                </a:extLst>
              </p:cNvPr>
              <p:cNvSpPr txBox="1">
                <a:spLocks noRot="1" noChangeAspect="1" noMove="1" noResize="1" noEditPoints="1" noAdjustHandles="1" noChangeArrowheads="1" noChangeShapeType="1" noTextEdit="1"/>
              </p:cNvSpPr>
              <p:nvPr/>
            </p:nvSpPr>
            <p:spPr>
              <a:xfrm>
                <a:off x="1601692" y="2537668"/>
                <a:ext cx="8887369" cy="2084801"/>
              </a:xfrm>
              <a:prstGeom prst="rect">
                <a:avLst/>
              </a:prstGeom>
              <a:blipFill>
                <a:blip r:embed="rId9"/>
                <a:stretch>
                  <a:fillRect l="-2949" r="-1920" b="-13743"/>
                </a:stretch>
              </a:blipFill>
            </p:spPr>
            <p:txBody>
              <a:bodyPr/>
              <a:lstStyle/>
              <a:p>
                <a:r>
                  <a:rPr lang="en-US">
                    <a:noFill/>
                  </a:rPr>
                  <a:t> </a:t>
                </a:r>
              </a:p>
            </p:txBody>
          </p:sp>
        </mc:Fallback>
      </mc:AlternateContent>
      <p:pic>
        <p:nvPicPr>
          <p:cNvPr id="41" name="图片 9">
            <a:extLst>
              <a:ext uri="{FF2B5EF4-FFF2-40B4-BE49-F238E27FC236}">
                <a16:creationId xmlns:a16="http://schemas.microsoft.com/office/drawing/2014/main" id="{D02DE68C-2BC2-494F-B66A-30EB54DA1BF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0800000">
            <a:off x="13578" y="-10107"/>
            <a:ext cx="12191999" cy="2436794"/>
          </a:xfrm>
          <a:prstGeom prst="rect">
            <a:avLst/>
          </a:prstGeom>
        </p:spPr>
      </p:pic>
    </p:spTree>
    <p:extLst>
      <p:ext uri="{BB962C8B-B14F-4D97-AF65-F5344CB8AC3E}">
        <p14:creationId xmlns:p14="http://schemas.microsoft.com/office/powerpoint/2010/main" val="180240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barn(inVertical)">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barn(inVertical)">
                                      <p:cBhvr>
                                        <p:cTn id="17"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4">
            <a:extLst>
              <a:ext uri="{FF2B5EF4-FFF2-40B4-BE49-F238E27FC236}">
                <a16:creationId xmlns:a16="http://schemas.microsoft.com/office/drawing/2014/main" id="{FCE52BD9-6FBC-4723-9F8D-18E8FEB9AE07}"/>
              </a:ext>
            </a:extLst>
          </p:cNvPr>
          <p:cNvSpPr/>
          <p:nvPr/>
        </p:nvSpPr>
        <p:spPr>
          <a:xfrm>
            <a:off x="-3" y="0"/>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4">
            <a:extLst>
              <a:ext uri="{FF2B5EF4-FFF2-40B4-BE49-F238E27FC236}">
                <a16:creationId xmlns:a16="http://schemas.microsoft.com/office/drawing/2014/main" id="{FCE52BD9-6FBC-4723-9F8D-18E8FEB9AE07}"/>
              </a:ext>
            </a:extLst>
          </p:cNvPr>
          <p:cNvSpPr/>
          <p:nvPr/>
        </p:nvSpPr>
        <p:spPr>
          <a:xfrm>
            <a:off x="-50622" y="2007979"/>
            <a:ext cx="12242619"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1182">
            <a:off x="-393577" y="5545422"/>
            <a:ext cx="2813204" cy="98253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86" y="3770128"/>
            <a:ext cx="7219365" cy="477227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770" y="3770128"/>
            <a:ext cx="7219365" cy="4772270"/>
          </a:xfrm>
          <a:prstGeom prst="rect">
            <a:avLst/>
          </a:prstGeom>
        </p:spPr>
      </p:pic>
      <p:sp>
        <p:nvSpPr>
          <p:cNvPr id="40" name="矩形: 圆角 12">
            <a:extLst>
              <a:ext uri="{FF2B5EF4-FFF2-40B4-BE49-F238E27FC236}">
                <a16:creationId xmlns:a16="http://schemas.microsoft.com/office/drawing/2014/main" id="{8954B49A-3A9D-4CD4-A153-0BADAB8DF30D}"/>
              </a:ext>
            </a:extLst>
          </p:cNvPr>
          <p:cNvSpPr/>
          <p:nvPr/>
        </p:nvSpPr>
        <p:spPr>
          <a:xfrm>
            <a:off x="325886" y="282226"/>
            <a:ext cx="11341768" cy="6064650"/>
          </a:xfrm>
          <a:prstGeom prst="roundRect">
            <a:avLst>
              <a:gd name="adj" fmla="val 16763"/>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35" name="Picture 2" descr="Hình ảnh Học Sinh Trường Tiểu Học Sinh Trong Mùa Trong Ngày Khai Trường  Tích Cực Phát Biểu Một Nữ Sinh Trong Lớp Giơ Tay Phát Biểu, Vẽ Tay Học Sinh,  Trườ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5625" l="1563" r="100000">
                        <a14:foregroundMark x1="72969" y1="51094" x2="66250" y2="55781"/>
                        <a14:foregroundMark x1="16719" y1="68281" x2="25000" y2="69375"/>
                        <a14:foregroundMark x1="53438" y1="61406" x2="52969" y2="67031"/>
                        <a14:foregroundMark x1="9688" y1="67344" x2="5625" y2="77344"/>
                      </a14:backgroundRemoval>
                    </a14:imgEffect>
                  </a14:imgLayer>
                </a14:imgProps>
              </a:ext>
              <a:ext uri="{28A0092B-C50C-407E-A947-70E740481C1C}">
                <a14:useLocalDpi xmlns:a14="http://schemas.microsoft.com/office/drawing/2010/main" val="0"/>
              </a:ext>
            </a:extLst>
          </a:blip>
          <a:srcRect/>
          <a:stretch>
            <a:fillRect/>
          </a:stretch>
        </p:blipFill>
        <p:spPr bwMode="auto">
          <a:xfrm>
            <a:off x="6209425" y="1495005"/>
            <a:ext cx="6096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9">
            <a:extLst>
              <a:ext uri="{FF2B5EF4-FFF2-40B4-BE49-F238E27FC236}">
                <a16:creationId xmlns:a16="http://schemas.microsoft.com/office/drawing/2014/main" id="{D02DE68C-2BC2-494F-B66A-30EB54DA1BF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25313" y="-4671"/>
            <a:ext cx="12191999" cy="2436794"/>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B1636E0-5A6D-4F9A-A50E-A6307F1BAF7C}"/>
                  </a:ext>
                </a:extLst>
              </p:cNvPr>
              <p:cNvSpPr txBox="1"/>
              <p:nvPr/>
            </p:nvSpPr>
            <p:spPr>
              <a:xfrm>
                <a:off x="1013025" y="1890071"/>
                <a:ext cx="2315057"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4 </a:t>
                </a:r>
                <a14:m>
                  <m:oMath xmlns:m="http://schemas.openxmlformats.org/officeDocument/2006/math">
                    <m:r>
                      <a:rPr kumimoji="0" lang="vi-VN" sz="5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a14:m>
                <a:r>
                  <a:rPr kumimoji="0" lang="vi-VN" sz="5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p>
            </p:txBody>
          </p:sp>
        </mc:Choice>
        <mc:Fallback xmlns="">
          <p:sp>
            <p:nvSpPr>
              <p:cNvPr id="42" name="TextBox 41">
                <a:extLst>
                  <a:ext uri="{FF2B5EF4-FFF2-40B4-BE49-F238E27FC236}">
                    <a16:creationId xmlns:a16="http://schemas.microsoft.com/office/drawing/2014/main" id="{EB1636E0-5A6D-4F9A-A50E-A6307F1BAF7C}"/>
                  </a:ext>
                </a:extLst>
              </p:cNvPr>
              <p:cNvSpPr txBox="1">
                <a:spLocks noRot="1" noChangeAspect="1" noMove="1" noResize="1" noEditPoints="1" noAdjustHandles="1" noChangeArrowheads="1" noChangeShapeType="1" noTextEdit="1"/>
              </p:cNvSpPr>
              <p:nvPr/>
            </p:nvSpPr>
            <p:spPr>
              <a:xfrm>
                <a:off x="1013025" y="1890071"/>
                <a:ext cx="2315057" cy="861774"/>
              </a:xfrm>
              <a:prstGeom prst="rect">
                <a:avLst/>
              </a:prstGeom>
              <a:blipFill>
                <a:blip r:embed="rId8"/>
                <a:stretch>
                  <a:fillRect l="-12632" t="-17021" r="-11579" b="-390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7764933-5D9A-4627-9995-A85AD77DBBC8}"/>
                  </a:ext>
                </a:extLst>
              </p:cNvPr>
              <p:cNvSpPr txBox="1"/>
              <p:nvPr/>
            </p:nvSpPr>
            <p:spPr>
              <a:xfrm>
                <a:off x="1003228" y="2525998"/>
                <a:ext cx="5933034" cy="2262414"/>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 </a:t>
                </a:r>
                <a14:m>
                  <m:oMath xmlns:m="http://schemas.openxmlformats.org/officeDocument/2006/math">
                    <m:r>
                      <a:rPr kumimoji="0" lang="vi-VN" sz="5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 </m:t>
                    </m:r>
                  </m:oMath>
                </a14:m>
                <a:r>
                  <a:rPr kumimoji="0" lang="vi-VN" sz="5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 = 4 + 4 + 4 = 12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 </a:t>
                </a:r>
                <a14:m>
                  <m:oMath xmlns:m="http://schemas.openxmlformats.org/officeDocument/2006/math">
                    <m:r>
                      <a:rPr kumimoji="0" lang="vi-VN" sz="5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rPr>
                      <m:t>× </m:t>
                    </m:r>
                  </m:oMath>
                </a14:m>
                <a:r>
                  <a:rPr kumimoji="0" lang="vi-VN" sz="5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 = 12</a:t>
                </a:r>
              </a:p>
            </p:txBody>
          </p:sp>
        </mc:Choice>
        <mc:Fallback xmlns="">
          <p:sp>
            <p:nvSpPr>
              <p:cNvPr id="43" name="TextBox 42">
                <a:extLst>
                  <a:ext uri="{FF2B5EF4-FFF2-40B4-BE49-F238E27FC236}">
                    <a16:creationId xmlns:a16="http://schemas.microsoft.com/office/drawing/2014/main" id="{17764933-5D9A-4627-9995-A85AD77DBBC8}"/>
                  </a:ext>
                </a:extLst>
              </p:cNvPr>
              <p:cNvSpPr txBox="1">
                <a:spLocks noRot="1" noChangeAspect="1" noMove="1" noResize="1" noEditPoints="1" noAdjustHandles="1" noChangeArrowheads="1" noChangeShapeType="1" noTextEdit="1"/>
              </p:cNvSpPr>
              <p:nvPr/>
            </p:nvSpPr>
            <p:spPr>
              <a:xfrm>
                <a:off x="1003228" y="2525998"/>
                <a:ext cx="5933034" cy="2262414"/>
              </a:xfrm>
              <a:prstGeom prst="rect">
                <a:avLst/>
              </a:prstGeom>
              <a:blipFill>
                <a:blip r:embed="rId9"/>
                <a:stretch>
                  <a:fillRect l="-4933" r="-3905" b="-13710"/>
                </a:stretch>
              </a:blipFill>
            </p:spPr>
            <p:txBody>
              <a:bodyPr/>
              <a:lstStyle/>
              <a:p>
                <a:r>
                  <a:rPr lang="en-US">
                    <a:noFill/>
                  </a:rPr>
                  <a:t> </a:t>
                </a:r>
              </a:p>
            </p:txBody>
          </p:sp>
        </mc:Fallback>
      </mc:AlternateContent>
      <p:pic>
        <p:nvPicPr>
          <p:cNvPr id="44" name="Picture 2">
            <a:extLst>
              <a:ext uri="{FF2B5EF4-FFF2-40B4-BE49-F238E27FC236}">
                <a16:creationId xmlns:a16="http://schemas.microsoft.com/office/drawing/2014/main" id="{E53CC0BF-5261-4D51-8B56-2CAFAECBB478}"/>
              </a:ext>
            </a:extLst>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30693" y="3849425"/>
            <a:ext cx="2946966" cy="294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animEffect transition="in" filter="barn(inVertical)">
                                      <p:cBhvr>
                                        <p:cTn id="15" dur="500"/>
                                        <p:tgtEl>
                                          <p:spTgt spid="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3">
                                            <p:txEl>
                                              <p:pRg st="1" end="1"/>
                                            </p:txEl>
                                          </p:spTgt>
                                        </p:tgtEl>
                                        <p:attrNameLst>
                                          <p:attrName>style.visibility</p:attrName>
                                        </p:attrNameLst>
                                      </p:cBhvr>
                                      <p:to>
                                        <p:strVal val="visible"/>
                                      </p:to>
                                    </p:set>
                                    <p:animEffect transition="in" filter="barn(inVertical)">
                                      <p:cBhvr>
                                        <p:cTn id="20" dur="500"/>
                                        <p:tgtEl>
                                          <p:spTgt spid="43">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a:extLst>
              <a:ext uri="{FF2B5EF4-FFF2-40B4-BE49-F238E27FC236}">
                <a16:creationId xmlns:a16="http://schemas.microsoft.com/office/drawing/2014/main" id="{FCE52BD9-6FBC-4723-9F8D-18E8FEB9AE07}"/>
              </a:ext>
            </a:extLst>
          </p:cNvPr>
          <p:cNvSpPr/>
          <p:nvPr/>
        </p:nvSpPr>
        <p:spPr>
          <a:xfrm>
            <a:off x="-50622" y="2007979"/>
            <a:ext cx="12242619"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4">
            <a:extLst>
              <a:ext uri="{FF2B5EF4-FFF2-40B4-BE49-F238E27FC236}">
                <a16:creationId xmlns:a16="http://schemas.microsoft.com/office/drawing/2014/main" id="{FCE52BD9-6FBC-4723-9F8D-18E8FEB9AE07}"/>
              </a:ext>
            </a:extLst>
          </p:cNvPr>
          <p:cNvSpPr/>
          <p:nvPr/>
        </p:nvSpPr>
        <p:spPr>
          <a:xfrm>
            <a:off x="-32226" y="-327851"/>
            <a:ext cx="12242619"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2"/>
          <p:cNvGrpSpPr/>
          <p:nvPr/>
        </p:nvGrpSpPr>
        <p:grpSpPr>
          <a:xfrm>
            <a:off x="-790011" y="0"/>
            <a:ext cx="6432758" cy="1127810"/>
            <a:chOff x="-76200" y="0"/>
            <a:chExt cx="9220200" cy="1299261"/>
          </a:xfrm>
        </p:grpSpPr>
        <p:pic>
          <p:nvPicPr>
            <p:cNvPr id="7" name="Picture 2" descr="C:\Users\Administrator\Deskto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5181600" cy="1299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029"/>
            <a:stretch>
              <a:fillRect/>
            </a:stretch>
          </p:blipFill>
          <p:spPr bwMode="auto">
            <a:xfrm flipH="1">
              <a:off x="5105400" y="1"/>
              <a:ext cx="4038600" cy="1138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12"/>
          <p:cNvGrpSpPr/>
          <p:nvPr/>
        </p:nvGrpSpPr>
        <p:grpSpPr>
          <a:xfrm>
            <a:off x="5822063" y="-69905"/>
            <a:ext cx="8991600" cy="1127810"/>
            <a:chOff x="-76200" y="0"/>
            <a:chExt cx="9220200" cy="1299261"/>
          </a:xfrm>
        </p:grpSpPr>
        <p:pic>
          <p:nvPicPr>
            <p:cNvPr id="10" name="Picture 2" descr="C:\Users\Administrator\Desktop\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0"/>
              <a:ext cx="5181600" cy="1299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029"/>
            <a:stretch>
              <a:fillRect/>
            </a:stretch>
          </p:blipFill>
          <p:spPr bwMode="auto">
            <a:xfrm flipH="1">
              <a:off x="5105400" y="1"/>
              <a:ext cx="4038600" cy="113819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E:\0000000我图PPT\PNG内页素材\024.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08" b="93392" l="2653" r="95491">
                        <a14:foregroundMark x1="5305" y1="24009" x2="6366" y2="61233"/>
                        <a14:foregroundMark x1="6366" y1="61233" x2="6366" y2="61233"/>
                        <a14:foregroundMark x1="6897" y1="23568" x2="23740" y2="11013"/>
                        <a14:foregroundMark x1="23740" y1="11013" x2="38064" y2="10132"/>
                        <a14:foregroundMark x1="38064" y1="10132" x2="52785" y2="8150"/>
                        <a14:foregroundMark x1="52785" y1="8150" x2="67772" y2="6828"/>
                        <a14:foregroundMark x1="67772" y1="6828" x2="81300" y2="13216"/>
                        <a14:foregroundMark x1="81300" y1="13216" x2="90053" y2="23348"/>
                        <a14:foregroundMark x1="90053" y1="23348" x2="95093" y2="41189"/>
                        <a14:foregroundMark x1="95093" y1="41189" x2="94960" y2="58370"/>
                        <a14:foregroundMark x1="94960" y1="58370" x2="88329" y2="79515"/>
                        <a14:foregroundMark x1="88329" y1="79515" x2="79576" y2="91410"/>
                        <a14:foregroundMark x1="79576" y1="91410" x2="16048" y2="88987"/>
                        <a14:foregroundMark x1="16048" y1="88987" x2="6897" y2="73789"/>
                        <a14:foregroundMark x1="6897" y1="73789" x2="3979" y2="51542"/>
                        <a14:foregroundMark x1="3979" y1="51542" x2="7560" y2="28414"/>
                        <a14:foregroundMark x1="7560" y1="28414" x2="5703" y2="23568"/>
                        <a14:foregroundMark x1="3979" y1="29515" x2="2653" y2="53524"/>
                        <a14:foregroundMark x1="3714" y1="55507" x2="4377" y2="77093"/>
                        <a14:foregroundMark x1="7692" y1="21145" x2="23873" y2="7048"/>
                        <a14:foregroundMark x1="23873" y1="7048" x2="52387" y2="9912"/>
                        <a14:foregroundMark x1="48806" y1="8150" x2="46021" y2="8370"/>
                        <a14:foregroundMark x1="42971" y1="7489" x2="40053" y2="7709"/>
                        <a14:foregroundMark x1="12997" y1="13216" x2="20424" y2="7709"/>
                        <a14:foregroundMark x1="8223" y1="80617" x2="28515" y2="94493"/>
                        <a14:foregroundMark x1="28515" y1="94493" x2="86074" y2="93172"/>
                        <a14:foregroundMark x1="86074" y1="93172" x2="92573" y2="85903"/>
                        <a14:foregroundMark x1="92573" y1="85903" x2="95358" y2="63877"/>
                        <a14:foregroundMark x1="91910" y1="77974" x2="82891" y2="87885"/>
                        <a14:foregroundMark x1="82891" y1="87885" x2="82493" y2="90308"/>
                        <a14:foregroundMark x1="82493" y1="90308" x2="92573" y2="84802"/>
                        <a14:foregroundMark x1="9947" y1="84361" x2="22414" y2="91189"/>
                        <a14:foregroundMark x1="18435" y1="92070" x2="16446" y2="91850"/>
                        <a14:foregroundMark x1="16446" y1="91850" x2="27586" y2="93612"/>
                        <a14:foregroundMark x1="71883" y1="7489" x2="81432" y2="10573"/>
                        <a14:foregroundMark x1="81432" y1="10573" x2="91379" y2="21145"/>
                        <a14:foregroundMark x1="91379" y1="21145" x2="95491" y2="41189"/>
                        <a14:foregroundMark x1="76127" y1="7269" x2="86870" y2="11454"/>
                        <a14:foregroundMark x1="86870" y1="11454" x2="88064" y2="14317"/>
                        <a14:backgroundMark x1="62334" y1="23128" x2="83024" y2="31057"/>
                        <a14:backgroundMark x1="83024" y1="31057" x2="85676" y2="37004"/>
                        <a14:backgroundMark x1="61804" y1="34581" x2="75199" y2="16079"/>
                      </a14:backgroundRemoval>
                    </a14:imgEffect>
                  </a14:imgLayer>
                </a14:imgProps>
              </a:ext>
              <a:ext uri="{28A0092B-C50C-407E-A947-70E740481C1C}">
                <a14:useLocalDpi xmlns:a14="http://schemas.microsoft.com/office/drawing/2010/main" val="0"/>
              </a:ext>
            </a:extLst>
          </a:blip>
          <a:srcRect/>
          <a:stretch>
            <a:fillRect/>
          </a:stretch>
        </p:blipFill>
        <p:spPr bwMode="auto">
          <a:xfrm rot="190874">
            <a:off x="1505021" y="1272853"/>
            <a:ext cx="9307820" cy="47834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0000000我图PPT\00001PNG素材\儿童卡通\htytj.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8324" y="2968328"/>
            <a:ext cx="4804555" cy="4360863"/>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23">
            <a:extLst>
              <a:ext uri="{FF2B5EF4-FFF2-40B4-BE49-F238E27FC236}">
                <a16:creationId xmlns:a16="http://schemas.microsoft.com/office/drawing/2014/main" id="{36376791-2D9E-43BE-AC3A-B786B5190522}"/>
              </a:ext>
            </a:extLst>
          </p:cNvPr>
          <p:cNvSpPr txBox="1"/>
          <p:nvPr/>
        </p:nvSpPr>
        <p:spPr>
          <a:xfrm rot="207359">
            <a:off x="4187759" y="1594317"/>
            <a:ext cx="2337499" cy="1569660"/>
          </a:xfrm>
          <a:prstGeom prst="rect">
            <a:avLst/>
          </a:prstGeom>
          <a:noFill/>
        </p:spPr>
        <p:txBody>
          <a:bodyPr wrap="none" rtlCol="0">
            <a:spAutoFit/>
          </a:bodyPr>
          <a:lstStyle/>
          <a:p>
            <a:pPr algn="ctr"/>
            <a:r>
              <a:rPr lang="en-US" altLang="zh-CN" sz="9600" b="1" dirty="0" err="1">
                <a:ln w="28575">
                  <a:solidFill>
                    <a:schemeClr val="bg1"/>
                  </a:solidFill>
                  <a:prstDash val="solid"/>
                </a:ln>
                <a:solidFill>
                  <a:srgbClr val="FE9300"/>
                </a:solidFill>
                <a:effectLst>
                  <a:outerShdw dist="38100" dir="2700000" algn="bl" rotWithShape="0">
                    <a:srgbClr val="008696"/>
                  </a:outerShdw>
                </a:effectLst>
                <a:latin typeface="UVN Tin Tuc" panose="020B0503020203020204" pitchFamily="34" charset="0"/>
                <a:ea typeface="华康海报体W12" panose="040B0C09000000000000" pitchFamily="81" charset="-122"/>
              </a:rPr>
              <a:t>Dặn</a:t>
            </a:r>
            <a:endParaRPr lang="zh-CN" altLang="en-US" sz="9600" b="1" dirty="0">
              <a:ln w="28575">
                <a:solidFill>
                  <a:schemeClr val="bg1"/>
                </a:solidFill>
                <a:prstDash val="solid"/>
              </a:ln>
              <a:solidFill>
                <a:srgbClr val="0063A6"/>
              </a:solidFill>
              <a:effectLst>
                <a:outerShdw dist="38100" dir="2700000" algn="bl" rotWithShape="0">
                  <a:srgbClr val="008696"/>
                </a:outerShdw>
              </a:effectLst>
              <a:latin typeface="UVN Tin Tuc" panose="020B0503020203020204" pitchFamily="34" charset="0"/>
              <a:ea typeface="华康海报体W12" panose="040B0C09000000000000" pitchFamily="81" charset="-122"/>
            </a:endParaRPr>
          </a:p>
        </p:txBody>
      </p:sp>
      <p:sp>
        <p:nvSpPr>
          <p:cNvPr id="15" name="文本框 26">
            <a:extLst>
              <a:ext uri="{FF2B5EF4-FFF2-40B4-BE49-F238E27FC236}">
                <a16:creationId xmlns:a16="http://schemas.microsoft.com/office/drawing/2014/main" id="{88FEA4B4-0566-4127-B933-D555CFDEEF9C}"/>
              </a:ext>
            </a:extLst>
          </p:cNvPr>
          <p:cNvSpPr txBox="1"/>
          <p:nvPr/>
        </p:nvSpPr>
        <p:spPr>
          <a:xfrm rot="205344">
            <a:off x="6670799" y="1724649"/>
            <a:ext cx="1478290" cy="1569660"/>
          </a:xfrm>
          <a:prstGeom prst="rect">
            <a:avLst/>
          </a:prstGeom>
          <a:noFill/>
        </p:spPr>
        <p:txBody>
          <a:bodyPr wrap="none" rtlCol="0">
            <a:spAutoFit/>
          </a:bodyPr>
          <a:lstStyle/>
          <a:p>
            <a:pPr algn="ctr"/>
            <a:r>
              <a:rPr lang="en-US" altLang="zh-CN" sz="9600" b="1" dirty="0" err="1">
                <a:ln w="28575">
                  <a:solidFill>
                    <a:schemeClr val="bg1"/>
                  </a:solidFill>
                  <a:prstDash val="solid"/>
                </a:ln>
                <a:solidFill>
                  <a:srgbClr val="ED277C"/>
                </a:solidFill>
                <a:effectLst>
                  <a:outerShdw dist="38100" dir="2700000" algn="bl" rotWithShape="0">
                    <a:srgbClr val="008696"/>
                  </a:outerShdw>
                </a:effectLst>
                <a:latin typeface="UVN Tin Tuc" panose="020B0503020203020204" pitchFamily="34" charset="0"/>
                <a:ea typeface="华康海报体W12" panose="040B0C09000000000000" pitchFamily="81" charset="-122"/>
              </a:rPr>
              <a:t>dò</a:t>
            </a:r>
            <a:endParaRPr lang="zh-CN" altLang="en-US" sz="9600" b="1" dirty="0">
              <a:ln w="28575">
                <a:solidFill>
                  <a:schemeClr val="bg1"/>
                </a:solidFill>
                <a:prstDash val="solid"/>
              </a:ln>
              <a:solidFill>
                <a:srgbClr val="ED277C"/>
              </a:solidFill>
              <a:effectLst>
                <a:outerShdw dist="38100" dir="2700000" algn="bl" rotWithShape="0">
                  <a:srgbClr val="008696"/>
                </a:outerShdw>
              </a:effectLst>
              <a:latin typeface="UVN Tin Tuc" panose="020B0503020203020204" pitchFamily="34" charset="0"/>
              <a:ea typeface="华康海报体W12" panose="040B0C09000000000000" pitchFamily="81" charset="-122"/>
            </a:endParaRPr>
          </a:p>
        </p:txBody>
      </p:sp>
      <p:pic>
        <p:nvPicPr>
          <p:cNvPr id="17" name="图片 18">
            <a:extLst>
              <a:ext uri="{FF2B5EF4-FFF2-40B4-BE49-F238E27FC236}">
                <a16:creationId xmlns:a16="http://schemas.microsoft.com/office/drawing/2014/main" id="{8639F3FA-DB24-43C9-9240-1A61F491E8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89103" y="1192451"/>
            <a:ext cx="2648131" cy="1405433"/>
          </a:xfrm>
          <a:prstGeom prst="rect">
            <a:avLst/>
          </a:prstGeom>
        </p:spPr>
      </p:pic>
      <p:pic>
        <p:nvPicPr>
          <p:cNvPr id="18" name="图片 20">
            <a:extLst>
              <a:ext uri="{FF2B5EF4-FFF2-40B4-BE49-F238E27FC236}">
                <a16:creationId xmlns:a16="http://schemas.microsoft.com/office/drawing/2014/main" id="{9A9F1FA0-5086-45A9-891D-AD6AAF3FEA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5684" y="362282"/>
            <a:ext cx="1978818" cy="1090797"/>
          </a:xfrm>
          <a:prstGeom prst="rect">
            <a:avLst/>
          </a:prstGeom>
        </p:spPr>
      </p:pic>
      <p:pic>
        <p:nvPicPr>
          <p:cNvPr id="20" name="图片 16">
            <a:extLst>
              <a:ext uri="{FF2B5EF4-FFF2-40B4-BE49-F238E27FC236}">
                <a16:creationId xmlns:a16="http://schemas.microsoft.com/office/drawing/2014/main" id="{6E28E86C-08FB-44FA-BAE1-504FCECF0D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744" y="4203781"/>
            <a:ext cx="3435240" cy="2763128"/>
          </a:xfrm>
          <a:prstGeom prst="rect">
            <a:avLst/>
          </a:prstGeom>
        </p:spPr>
      </p:pic>
      <p:pic>
        <p:nvPicPr>
          <p:cNvPr id="21" name="Picture 6" descr="E:\我图PPT\00001PNG素材\儿童卡通\df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560" y="1633582"/>
            <a:ext cx="2805936" cy="2286221"/>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8">
            <a:extLst>
              <a:ext uri="{FF2B5EF4-FFF2-40B4-BE49-F238E27FC236}">
                <a16:creationId xmlns:a16="http://schemas.microsoft.com/office/drawing/2014/main" id="{A57D9D2A-C0CE-4A44-A874-C5AA1093F80A}"/>
              </a:ext>
            </a:extLst>
          </p:cNvPr>
          <p:cNvSpPr txBox="1"/>
          <p:nvPr/>
        </p:nvSpPr>
        <p:spPr>
          <a:xfrm rot="215208">
            <a:off x="2379058" y="3186808"/>
            <a:ext cx="7045519" cy="1754326"/>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rgbClr val="E43C50"/>
                </a:solidFill>
                <a:latin typeface="UVN Van Chuong Nang" panose="00000400000000000000" pitchFamily="2" charset="0"/>
                <a:ea typeface="小美好体" panose="02010601030101010101" pitchFamily="2" charset="-122"/>
              </a:rPr>
              <a:t>Hoàn</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thành</a:t>
            </a:r>
            <a:r>
              <a:rPr lang="en-US" altLang="zh-CN" sz="5400" b="1" dirty="0">
                <a:solidFill>
                  <a:srgbClr val="E43C50"/>
                </a:solidFill>
                <a:latin typeface="UVN Van Chuong Nang" panose="00000400000000000000" pitchFamily="2" charset="0"/>
                <a:ea typeface="小美好体" panose="02010601030101010101" pitchFamily="2" charset="-122"/>
              </a:rPr>
              <a:t> </a:t>
            </a:r>
            <a:r>
              <a:rPr lang="vi-VN" altLang="zh-CN" sz="5400" b="1" dirty="0">
                <a:solidFill>
                  <a:srgbClr val="E43C50"/>
                </a:solidFill>
                <a:latin typeface="UVN Van Chuong Nang" panose="00000400000000000000" pitchFamily="2" charset="0"/>
                <a:ea typeface="小美好体" panose="02010601030101010101" pitchFamily="2" charset="-122"/>
              </a:rPr>
              <a:t>bài.</a:t>
            </a:r>
          </a:p>
          <a:p>
            <a:pPr algn="ctr"/>
            <a:r>
              <a:rPr lang="vi-VN" altLang="zh-CN" sz="5400" b="1" dirty="0">
                <a:solidFill>
                  <a:srgbClr val="E43C50"/>
                </a:solidFill>
                <a:latin typeface="UVN Van Chuong Nang" panose="00000400000000000000" pitchFamily="2" charset="0"/>
                <a:ea typeface="小美好体" panose="02010601030101010101" pitchFamily="2" charset="-122"/>
              </a:rPr>
              <a:t>Chuẩn</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bị</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bài</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tiếp</a:t>
            </a:r>
            <a:r>
              <a:rPr lang="en-US" altLang="zh-CN" sz="5400" b="1" dirty="0">
                <a:solidFill>
                  <a:srgbClr val="E43C50"/>
                </a:solidFill>
                <a:latin typeface="UVN Van Chuong Nang" panose="00000400000000000000" pitchFamily="2" charset="0"/>
                <a:ea typeface="小美好体" panose="02010601030101010101" pitchFamily="2" charset="-122"/>
              </a:rPr>
              <a:t> </a:t>
            </a:r>
            <a:r>
              <a:rPr lang="vi-VN" altLang="zh-CN" sz="5400" b="1" dirty="0">
                <a:solidFill>
                  <a:srgbClr val="E43C50"/>
                </a:solidFill>
                <a:latin typeface="UVN Van Chuong Nang" panose="00000400000000000000" pitchFamily="2" charset="0"/>
                <a:ea typeface="小美好体" panose="02010601030101010101" pitchFamily="2" charset="-122"/>
              </a:rPr>
              <a:t>theo.</a:t>
            </a:r>
            <a:endParaRPr lang="en-US" altLang="zh-CN" sz="5400" b="1" dirty="0">
              <a:solidFill>
                <a:srgbClr val="E43C50"/>
              </a:solidFill>
              <a:latin typeface="UVN Van Chuong Nang" panose="00000400000000000000" pitchFamily="2" charset="0"/>
              <a:ea typeface="小美好体" panose="02010601030101010101" pitchFamily="2" charset="-122"/>
            </a:endParaRPr>
          </a:p>
        </p:txBody>
      </p:sp>
    </p:spTree>
    <p:extLst>
      <p:ext uri="{BB962C8B-B14F-4D97-AF65-F5344CB8AC3E}">
        <p14:creationId xmlns:p14="http://schemas.microsoft.com/office/powerpoint/2010/main" val="2043491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par>
                                <p:cTn id="20" presetID="31" presetClass="entr" presetSubtype="0" fill="hold" grpId="0" nodeType="withEffect">
                                  <p:stCondLst>
                                    <p:cond delay="3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300"/>
                            </p:stCondLst>
                            <p:childTnLst>
                              <p:par>
                                <p:cTn id="27" presetID="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800"/>
                            </p:stCondLst>
                            <p:childTnLst>
                              <p:par>
                                <p:cTn id="36" presetID="2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1" presetClass="entr" presetSubtype="0" fill="hold" nodeType="withEffect">
                                  <p:stCondLst>
                                    <p:cond delay="1100"/>
                                  </p:stCondLst>
                                  <p:childTnLst>
                                    <p:set>
                                      <p:cBhvr>
                                        <p:cTn id="40" dur="1" fill="hold">
                                          <p:stCondLst>
                                            <p:cond delay="0"/>
                                          </p:stCondLst>
                                        </p:cTn>
                                        <p:tgtEl>
                                          <p:spTgt spid="21"/>
                                        </p:tgtEl>
                                        <p:attrNameLst>
                                          <p:attrName>style.visibility</p:attrName>
                                        </p:attrNameLst>
                                      </p:cBhvr>
                                      <p:to>
                                        <p:strVal val="visible"/>
                                      </p:to>
                                    </p:set>
                                  </p:childTnLst>
                                </p:cTn>
                              </p:par>
                            </p:childTnLst>
                          </p:cTn>
                        </p:par>
                        <p:par>
                          <p:cTn id="41" fill="hold">
                            <p:stCondLst>
                              <p:cond delay="49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7BC0C0F4-E64D-4CCF-801B-B793B72E1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4">
            <a:extLst>
              <a:ext uri="{FF2B5EF4-FFF2-40B4-BE49-F238E27FC236}">
                <a16:creationId xmlns:a16="http://schemas.microsoft.com/office/drawing/2014/main" id="{7AE06645-3E10-4E50-AECC-EE514D78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4" name="矩形 9">
            <a:extLst>
              <a:ext uri="{FF2B5EF4-FFF2-40B4-BE49-F238E27FC236}">
                <a16:creationId xmlns:a16="http://schemas.microsoft.com/office/drawing/2014/main" id="{E5FE2F50-0DBB-43C1-BBF8-CB88CE83DCFD}"/>
              </a:ext>
            </a:extLst>
          </p:cNvPr>
          <p:cNvSpPr/>
          <p:nvPr/>
        </p:nvSpPr>
        <p:spPr>
          <a:xfrm>
            <a:off x="-94961" y="5470"/>
            <a:ext cx="12192000" cy="3037059"/>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2">
            <a:extLst>
              <a:ext uri="{FF2B5EF4-FFF2-40B4-BE49-F238E27FC236}">
                <a16:creationId xmlns:a16="http://schemas.microsoft.com/office/drawing/2014/main" id="{BD1C6D5F-E726-457E-AC78-38C49AEDC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382" y="3259700"/>
            <a:ext cx="5594617" cy="3598300"/>
          </a:xfrm>
          <a:prstGeom prst="rect">
            <a:avLst/>
          </a:prstGeom>
        </p:spPr>
      </p:pic>
      <p:pic>
        <p:nvPicPr>
          <p:cNvPr id="6" name="图片 16">
            <a:extLst>
              <a:ext uri="{FF2B5EF4-FFF2-40B4-BE49-F238E27FC236}">
                <a16:creationId xmlns:a16="http://schemas.microsoft.com/office/drawing/2014/main" id="{6E28E86C-08FB-44FA-BAE1-504FCECF0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 y="4089401"/>
            <a:ext cx="3435240" cy="2763128"/>
          </a:xfrm>
          <a:prstGeom prst="rect">
            <a:avLst/>
          </a:prstGeom>
        </p:spPr>
      </p:pic>
      <p:grpSp>
        <p:nvGrpSpPr>
          <p:cNvPr id="7" name="组合 10">
            <a:extLst>
              <a:ext uri="{FF2B5EF4-FFF2-40B4-BE49-F238E27FC236}">
                <a16:creationId xmlns:a16="http://schemas.microsoft.com/office/drawing/2014/main" id="{AE1989F6-6028-4EA1-A3CC-69EA10FA4218}"/>
              </a:ext>
            </a:extLst>
          </p:cNvPr>
          <p:cNvGrpSpPr/>
          <p:nvPr/>
        </p:nvGrpSpPr>
        <p:grpSpPr>
          <a:xfrm>
            <a:off x="-2" y="5735300"/>
            <a:ext cx="12192001" cy="1129929"/>
            <a:chOff x="0" y="5861050"/>
            <a:chExt cx="12192000" cy="996950"/>
          </a:xfrm>
        </p:grpSpPr>
        <p:pic>
          <p:nvPicPr>
            <p:cNvPr id="8" name="图片 8">
              <a:extLst>
                <a:ext uri="{FF2B5EF4-FFF2-40B4-BE49-F238E27FC236}">
                  <a16:creationId xmlns:a16="http://schemas.microsoft.com/office/drawing/2014/main" id="{3AD5C6BD-CAF5-4F2A-A0CD-EB13BA8E7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9" name="图片 6">
              <a:extLst>
                <a:ext uri="{FF2B5EF4-FFF2-40B4-BE49-F238E27FC236}">
                  <a16:creationId xmlns:a16="http://schemas.microsoft.com/office/drawing/2014/main" id="{6BB8A51D-2C17-4A80-AD30-1945103CB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10" name="图片 18">
            <a:extLst>
              <a:ext uri="{FF2B5EF4-FFF2-40B4-BE49-F238E27FC236}">
                <a16:creationId xmlns:a16="http://schemas.microsoft.com/office/drawing/2014/main" id="{8639F3FA-DB24-43C9-9240-1A61F491E8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9508" y="242139"/>
            <a:ext cx="2648131" cy="1405433"/>
          </a:xfrm>
          <a:prstGeom prst="rect">
            <a:avLst/>
          </a:prstGeom>
        </p:spPr>
      </p:pic>
      <p:pic>
        <p:nvPicPr>
          <p:cNvPr id="11" name="图片 20">
            <a:extLst>
              <a:ext uri="{FF2B5EF4-FFF2-40B4-BE49-F238E27FC236}">
                <a16:creationId xmlns:a16="http://schemas.microsoft.com/office/drawing/2014/main" id="{9A9F1FA0-5086-45A9-891D-AD6AAF3FEA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13" name="图片 22">
            <a:extLst>
              <a:ext uri="{FF2B5EF4-FFF2-40B4-BE49-F238E27FC236}">
                <a16:creationId xmlns:a16="http://schemas.microsoft.com/office/drawing/2014/main" id="{E95C5072-1915-43B8-BB75-D662319E73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2174">
            <a:off x="-60325" y="122396"/>
            <a:ext cx="3269574" cy="1224667"/>
          </a:xfrm>
          <a:prstGeom prst="rect">
            <a:avLst/>
          </a:prstGeom>
        </p:spPr>
      </p:pic>
      <p:sp>
        <p:nvSpPr>
          <p:cNvPr id="18" name="文本框 24">
            <a:extLst>
              <a:ext uri="{FF2B5EF4-FFF2-40B4-BE49-F238E27FC236}">
                <a16:creationId xmlns:a16="http://schemas.microsoft.com/office/drawing/2014/main" id="{85ACD6F9-4207-428A-98AF-4CE273D35887}"/>
              </a:ext>
            </a:extLst>
          </p:cNvPr>
          <p:cNvSpPr txBox="1"/>
          <p:nvPr/>
        </p:nvSpPr>
        <p:spPr>
          <a:xfrm>
            <a:off x="1207360" y="2125892"/>
            <a:ext cx="9233564" cy="3170099"/>
          </a:xfrm>
          <a:prstGeom prst="rect">
            <a:avLst/>
          </a:prstGeom>
          <a:noFill/>
        </p:spPr>
        <p:txBody>
          <a:bodyPr wrap="square" rtlCol="0">
            <a:spAutoFit/>
          </a:bodyPr>
          <a:lstStyle/>
          <a:p>
            <a:pPr algn="ctr"/>
            <a:r>
              <a:rPr lang="en-US" altLang="zh-CN" sz="10000" dirty="0" err="1">
                <a:solidFill>
                  <a:srgbClr val="ED277C"/>
                </a:solidFill>
                <a:latin typeface="UTM Showcard" panose="02040603050506020204" pitchFamily="18" charset="0"/>
                <a:ea typeface="字魂6号-日记插画体" panose="00000500000000000000" pitchFamily="2" charset="-122"/>
              </a:rPr>
              <a:t>Chúc</a:t>
            </a:r>
            <a:r>
              <a:rPr lang="en-US" altLang="zh-CN" sz="10000" dirty="0">
                <a:solidFill>
                  <a:srgbClr val="ED277C"/>
                </a:solidFill>
                <a:latin typeface="UTM Showcard" panose="02040603050506020204" pitchFamily="18" charset="0"/>
                <a:ea typeface="字魂6号-日记插画体" panose="00000500000000000000" pitchFamily="2" charset="-122"/>
              </a:rPr>
              <a:t> </a:t>
            </a:r>
            <a:r>
              <a:rPr lang="en-US" altLang="zh-CN" sz="10000" dirty="0" err="1">
                <a:solidFill>
                  <a:srgbClr val="ED277C"/>
                </a:solidFill>
                <a:latin typeface="UTM Showcard" panose="02040603050506020204" pitchFamily="18" charset="0"/>
                <a:ea typeface="字魂6号-日记插画体" panose="00000500000000000000" pitchFamily="2" charset="-122"/>
              </a:rPr>
              <a:t>các</a:t>
            </a:r>
            <a:r>
              <a:rPr lang="en-US" altLang="zh-CN" sz="10000" dirty="0">
                <a:solidFill>
                  <a:srgbClr val="ED277C"/>
                </a:solidFill>
                <a:latin typeface="UTM Showcard" panose="02040603050506020204" pitchFamily="18" charset="0"/>
                <a:ea typeface="字魂6号-日记插画体" panose="00000500000000000000" pitchFamily="2" charset="-122"/>
              </a:rPr>
              <a:t> </a:t>
            </a:r>
            <a:r>
              <a:rPr lang="en-US" altLang="zh-CN" sz="10000" dirty="0" err="1">
                <a:solidFill>
                  <a:srgbClr val="ED277C"/>
                </a:solidFill>
                <a:latin typeface="UTM Showcard" panose="02040603050506020204" pitchFamily="18" charset="0"/>
                <a:ea typeface="字魂6号-日记插画体" panose="00000500000000000000" pitchFamily="2" charset="-122"/>
              </a:rPr>
              <a:t>em</a:t>
            </a:r>
            <a:r>
              <a:rPr lang="en-US" altLang="zh-CN" sz="10000" dirty="0">
                <a:solidFill>
                  <a:srgbClr val="ED277C"/>
                </a:solidFill>
                <a:latin typeface="UTM Showcard" panose="02040603050506020204" pitchFamily="18" charset="0"/>
                <a:ea typeface="字魂6号-日记插画体" panose="00000500000000000000" pitchFamily="2" charset="-122"/>
              </a:rPr>
              <a:t> </a:t>
            </a:r>
            <a:r>
              <a:rPr lang="en-US" altLang="zh-CN" sz="10000" dirty="0" err="1">
                <a:solidFill>
                  <a:srgbClr val="ED277C"/>
                </a:solidFill>
                <a:latin typeface="UTM Showcard" panose="02040603050506020204" pitchFamily="18" charset="0"/>
                <a:ea typeface="字魂6号-日记插画体" panose="00000500000000000000" pitchFamily="2" charset="-122"/>
              </a:rPr>
              <a:t>học</a:t>
            </a:r>
            <a:r>
              <a:rPr lang="en-US" altLang="zh-CN" sz="10000" dirty="0">
                <a:solidFill>
                  <a:srgbClr val="ED277C"/>
                </a:solidFill>
                <a:latin typeface="UTM Showcard" panose="02040603050506020204" pitchFamily="18" charset="0"/>
                <a:ea typeface="字魂6号-日记插画体" panose="00000500000000000000" pitchFamily="2" charset="-122"/>
              </a:rPr>
              <a:t> </a:t>
            </a:r>
            <a:r>
              <a:rPr lang="en-US" altLang="zh-CN" sz="10000" dirty="0" err="1">
                <a:solidFill>
                  <a:srgbClr val="ED277C"/>
                </a:solidFill>
                <a:latin typeface="UTM Showcard" panose="02040603050506020204" pitchFamily="18" charset="0"/>
                <a:ea typeface="字魂6号-日记插画体" panose="00000500000000000000" pitchFamily="2" charset="-122"/>
              </a:rPr>
              <a:t>tốt</a:t>
            </a:r>
            <a:endParaRPr lang="zh-CN" altLang="en-US" sz="10000" dirty="0">
              <a:solidFill>
                <a:srgbClr val="ED277C"/>
              </a:solidFill>
              <a:latin typeface="UTM Showcard" panose="02040603050506020204" pitchFamily="18" charset="0"/>
              <a:ea typeface="字魂6号-日记插画体" panose="00000500000000000000" pitchFamily="2" charset="-122"/>
            </a:endParaRPr>
          </a:p>
        </p:txBody>
      </p:sp>
      <p:pic>
        <p:nvPicPr>
          <p:cNvPr id="19" name="Picture 6" descr="E:\我图PPT\00001PNG素材\儿童卡通\df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4988" y="129754"/>
            <a:ext cx="2805936" cy="228622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0"/>
          <p:cNvPicPr>
            <a:picLocks noChangeAspect="1"/>
          </p:cNvPicPr>
          <p:nvPr/>
        </p:nvPicPr>
        <p:blipFill>
          <a:blip r:embed="rId12"/>
          <a:stretch>
            <a:fillRect/>
          </a:stretch>
        </p:blipFill>
        <p:spPr>
          <a:xfrm>
            <a:off x="1287590" y="3048367"/>
            <a:ext cx="1186215" cy="1004794"/>
          </a:xfrm>
          <a:prstGeom prst="rect">
            <a:avLst/>
          </a:prstGeom>
        </p:spPr>
      </p:pic>
      <p:pic>
        <p:nvPicPr>
          <p:cNvPr id="21" name="图片 14"/>
          <p:cNvPicPr>
            <a:picLocks noChangeAspect="1"/>
          </p:cNvPicPr>
          <p:nvPr/>
        </p:nvPicPr>
        <p:blipFill>
          <a:blip r:embed="rId13"/>
          <a:stretch>
            <a:fillRect/>
          </a:stretch>
        </p:blipFill>
        <p:spPr>
          <a:xfrm>
            <a:off x="297321" y="1572845"/>
            <a:ext cx="2514599" cy="1487804"/>
          </a:xfrm>
          <a:prstGeom prst="rect">
            <a:avLst/>
          </a:prstGeom>
        </p:spPr>
      </p:pic>
      <p:pic>
        <p:nvPicPr>
          <p:cNvPr id="22" name="图片 15"/>
          <p:cNvPicPr>
            <a:picLocks noChangeAspect="1"/>
          </p:cNvPicPr>
          <p:nvPr/>
        </p:nvPicPr>
        <p:blipFill>
          <a:blip r:embed="rId14"/>
          <a:stretch>
            <a:fillRect/>
          </a:stretch>
        </p:blipFill>
        <p:spPr>
          <a:xfrm>
            <a:off x="4931585" y="129754"/>
            <a:ext cx="1650198" cy="936252"/>
          </a:xfrm>
          <a:prstGeom prst="rect">
            <a:avLst/>
          </a:prstGeom>
        </p:spPr>
      </p:pic>
      <p:pic>
        <p:nvPicPr>
          <p:cNvPr id="24" name="图片 18"/>
          <p:cNvPicPr>
            <a:picLocks noChangeAspect="1"/>
          </p:cNvPicPr>
          <p:nvPr/>
        </p:nvPicPr>
        <p:blipFill>
          <a:blip r:embed="rId15"/>
          <a:stretch>
            <a:fillRect/>
          </a:stretch>
        </p:blipFill>
        <p:spPr>
          <a:xfrm>
            <a:off x="789123" y="3850939"/>
            <a:ext cx="3272638" cy="1958217"/>
          </a:xfrm>
          <a:prstGeom prst="rect">
            <a:avLst/>
          </a:prstGeom>
        </p:spPr>
      </p:pic>
      <p:pic>
        <p:nvPicPr>
          <p:cNvPr id="25" name="图片 19"/>
          <p:cNvPicPr>
            <a:picLocks noChangeAspect="1"/>
          </p:cNvPicPr>
          <p:nvPr/>
        </p:nvPicPr>
        <p:blipFill>
          <a:blip r:embed="rId16"/>
          <a:stretch>
            <a:fillRect/>
          </a:stretch>
        </p:blipFill>
        <p:spPr>
          <a:xfrm>
            <a:off x="4019280" y="986378"/>
            <a:ext cx="1916856" cy="1208828"/>
          </a:xfrm>
          <a:prstGeom prst="rect">
            <a:avLst/>
          </a:prstGeom>
        </p:spPr>
      </p:pic>
    </p:spTree>
    <p:extLst>
      <p:ext uri="{BB962C8B-B14F-4D97-AF65-F5344CB8AC3E}">
        <p14:creationId xmlns:p14="http://schemas.microsoft.com/office/powerpoint/2010/main" val="3393966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1" presetClass="entr" presetSubtype="0" fill="hold" nodeType="withEffect">
                                  <p:stCondLst>
                                    <p:cond delay="1100"/>
                                  </p:stCondLst>
                                  <p:childTnLst>
                                    <p:set>
                                      <p:cBhvr>
                                        <p:cTn id="45" dur="1" fill="hold">
                                          <p:stCondLst>
                                            <p:cond delay="0"/>
                                          </p:stCondLst>
                                        </p:cTn>
                                        <p:tgtEl>
                                          <p:spTgt spid="19"/>
                                        </p:tgtEl>
                                        <p:attrNameLst>
                                          <p:attrName>style.visibility</p:attrName>
                                        </p:attrNameLst>
                                      </p:cBhvr>
                                      <p:to>
                                        <p:strVal val="visible"/>
                                      </p:to>
                                    </p:set>
                                  </p:childTnLst>
                                </p:cTn>
                              </p:par>
                              <p:par>
                                <p:cTn id="46" presetID="42"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12" presetClass="entr" presetSubtype="8"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000"/>
                                        <p:tgtEl>
                                          <p:spTgt spid="24"/>
                                        </p:tgtEl>
                                        <p:attrNameLst>
                                          <p:attrName>ppt_x</p:attrName>
                                        </p:attrNameLst>
                                      </p:cBhvr>
                                      <p:tavLst>
                                        <p:tav tm="0">
                                          <p:val>
                                            <p:strVal val="#ppt_x-#ppt_w*1.125000"/>
                                          </p:val>
                                        </p:tav>
                                        <p:tav tm="100000">
                                          <p:val>
                                            <p:strVal val="#ppt_x"/>
                                          </p:val>
                                        </p:tav>
                                      </p:tavLst>
                                    </p:anim>
                                    <p:animEffect transition="in" filter="wipe(right)">
                                      <p:cBhvr>
                                        <p:cTn id="64" dur="1000"/>
                                        <p:tgtEl>
                                          <p:spTgt spid="24"/>
                                        </p:tgtEl>
                                      </p:cBhvr>
                                    </p:animEffect>
                                  </p:childTnLst>
                                </p:cTn>
                              </p:par>
                              <p:par>
                                <p:cTn id="65" presetID="12" presetClass="entr" presetSubtype="2"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000"/>
                                        <p:tgtEl>
                                          <p:spTgt spid="25"/>
                                        </p:tgtEl>
                                        <p:attrNameLst>
                                          <p:attrName>ppt_x</p:attrName>
                                        </p:attrNameLst>
                                      </p:cBhvr>
                                      <p:tavLst>
                                        <p:tav tm="0">
                                          <p:val>
                                            <p:strVal val="#ppt_x+#ppt_w*1.125000"/>
                                          </p:val>
                                        </p:tav>
                                        <p:tav tm="100000">
                                          <p:val>
                                            <p:strVal val="#ppt_x"/>
                                          </p:val>
                                        </p:tav>
                                      </p:tavLst>
                                    </p:anim>
                                    <p:animEffect transition="in" filter="wipe(left)">
                                      <p:cBhvr>
                                        <p:cTn id="6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BC0C0F4-E64D-4CCF-801B-B793B72E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7AE06645-3E10-4E50-AECC-EE514D78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10" name="矩形 9">
            <a:extLst>
              <a:ext uri="{FF2B5EF4-FFF2-40B4-BE49-F238E27FC236}">
                <a16:creationId xmlns:a16="http://schemas.microsoft.com/office/drawing/2014/main" id="{E5FE2F50-0DBB-43C1-BBF8-CB88CE83DCFD}"/>
              </a:ext>
            </a:extLst>
          </p:cNvPr>
          <p:cNvSpPr/>
          <p:nvPr/>
        </p:nvSpPr>
        <p:spPr>
          <a:xfrm>
            <a:off x="1" y="5470"/>
            <a:ext cx="12192000" cy="3037059"/>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BD1C6D5F-E726-457E-AC78-38C49AEDC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7382" y="3259700"/>
            <a:ext cx="5594617" cy="3598300"/>
          </a:xfrm>
          <a:prstGeom prst="rect">
            <a:avLst/>
          </a:prstGeom>
        </p:spPr>
      </p:pic>
      <p:pic>
        <p:nvPicPr>
          <p:cNvPr id="17" name="图片 16">
            <a:extLst>
              <a:ext uri="{FF2B5EF4-FFF2-40B4-BE49-F238E27FC236}">
                <a16:creationId xmlns:a16="http://schemas.microsoft.com/office/drawing/2014/main" id="{6E28E86C-08FB-44FA-BAE1-504FCECF0D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4" y="4089401"/>
            <a:ext cx="3435240" cy="2763128"/>
          </a:xfrm>
          <a:prstGeom prst="rect">
            <a:avLst/>
          </a:prstGeom>
        </p:spPr>
      </p:pic>
      <p:grpSp>
        <p:nvGrpSpPr>
          <p:cNvPr id="11" name="组合 10">
            <a:extLst>
              <a:ext uri="{FF2B5EF4-FFF2-40B4-BE49-F238E27FC236}">
                <a16:creationId xmlns:a16="http://schemas.microsoft.com/office/drawing/2014/main" id="{AE1989F6-6028-4EA1-A3CC-69EA10FA4218}"/>
              </a:ext>
            </a:extLst>
          </p:cNvPr>
          <p:cNvGrpSpPr/>
          <p:nvPr/>
        </p:nvGrpSpPr>
        <p:grpSpPr>
          <a:xfrm>
            <a:off x="-2" y="5735300"/>
            <a:ext cx="12192001" cy="1129929"/>
            <a:chOff x="0" y="5861050"/>
            <a:chExt cx="12192000" cy="996950"/>
          </a:xfrm>
        </p:grpSpPr>
        <p:pic>
          <p:nvPicPr>
            <p:cNvPr id="9" name="图片 8">
              <a:extLst>
                <a:ext uri="{FF2B5EF4-FFF2-40B4-BE49-F238E27FC236}">
                  <a16:creationId xmlns:a16="http://schemas.microsoft.com/office/drawing/2014/main" id="{3AD5C6BD-CAF5-4F2A-A0CD-EB13BA8E71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7" name="图片 6">
              <a:extLst>
                <a:ext uri="{FF2B5EF4-FFF2-40B4-BE49-F238E27FC236}">
                  <a16:creationId xmlns:a16="http://schemas.microsoft.com/office/drawing/2014/main" id="{6BB8A51D-2C17-4A80-AD30-1945103CB0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19" name="图片 18">
            <a:extLst>
              <a:ext uri="{FF2B5EF4-FFF2-40B4-BE49-F238E27FC236}">
                <a16:creationId xmlns:a16="http://schemas.microsoft.com/office/drawing/2014/main" id="{8639F3FA-DB24-43C9-9240-1A61F491E8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94690" y="186174"/>
            <a:ext cx="2648131" cy="1405433"/>
          </a:xfrm>
          <a:prstGeom prst="rect">
            <a:avLst/>
          </a:prstGeom>
        </p:spPr>
      </p:pic>
      <p:pic>
        <p:nvPicPr>
          <p:cNvPr id="21" name="图片 20">
            <a:extLst>
              <a:ext uri="{FF2B5EF4-FFF2-40B4-BE49-F238E27FC236}">
                <a16:creationId xmlns:a16="http://schemas.microsoft.com/office/drawing/2014/main" id="{9A9F1FA0-5086-45A9-891D-AD6AAF3FEA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0083" y="189454"/>
            <a:ext cx="1978818" cy="1090797"/>
          </a:xfrm>
          <a:prstGeom prst="rect">
            <a:avLst/>
          </a:prstGeom>
        </p:spPr>
      </p:pic>
      <p:grpSp>
        <p:nvGrpSpPr>
          <p:cNvPr id="4" name="Group 3"/>
          <p:cNvGrpSpPr/>
          <p:nvPr/>
        </p:nvGrpSpPr>
        <p:grpSpPr>
          <a:xfrm>
            <a:off x="2806700" y="-10766"/>
            <a:ext cx="5545425" cy="1333167"/>
            <a:chOff x="4145179" y="291575"/>
            <a:chExt cx="6645880" cy="1434534"/>
          </a:xfrm>
        </p:grpSpPr>
        <p:grpSp>
          <p:nvGrpSpPr>
            <p:cNvPr id="2" name="Group 1"/>
            <p:cNvGrpSpPr/>
            <p:nvPr/>
          </p:nvGrpSpPr>
          <p:grpSpPr>
            <a:xfrm>
              <a:off x="4145179" y="291575"/>
              <a:ext cx="4014268" cy="1248367"/>
              <a:chOff x="3039713" y="831571"/>
              <a:chExt cx="4014268" cy="1248367"/>
            </a:xfrm>
          </p:grpSpPr>
          <p:pic>
            <p:nvPicPr>
              <p:cNvPr id="23" name="图片 22">
                <a:extLst>
                  <a:ext uri="{FF2B5EF4-FFF2-40B4-BE49-F238E27FC236}">
                    <a16:creationId xmlns:a16="http://schemas.microsoft.com/office/drawing/2014/main" id="{E95C5072-1915-43B8-BB75-D662319E73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2174">
                <a:off x="3039713" y="831571"/>
                <a:ext cx="3269574" cy="1224667"/>
              </a:xfrm>
              <a:prstGeom prst="rect">
                <a:avLst/>
              </a:prstGeom>
            </p:spPr>
          </p:pic>
          <p:sp>
            <p:nvSpPr>
              <p:cNvPr id="30" name="文本框 29">
                <a:extLst>
                  <a:ext uri="{FF2B5EF4-FFF2-40B4-BE49-F238E27FC236}">
                    <a16:creationId xmlns:a16="http://schemas.microsoft.com/office/drawing/2014/main" id="{8F9B674B-0655-4052-8FB7-B9AA0DC6FBDD}"/>
                  </a:ext>
                </a:extLst>
              </p:cNvPr>
              <p:cNvSpPr txBox="1"/>
              <p:nvPr/>
            </p:nvSpPr>
            <p:spPr>
              <a:xfrm rot="20977523">
                <a:off x="6136742" y="1495163"/>
                <a:ext cx="917239" cy="584775"/>
              </a:xfrm>
              <a:prstGeom prst="rect">
                <a:avLst/>
              </a:prstGeom>
              <a:noFill/>
            </p:spPr>
            <p:txBody>
              <a:bodyPr wrap="none" rtlCol="0">
                <a:spAutoFit/>
              </a:bodyPr>
              <a:lstStyle/>
              <a:p>
                <a:r>
                  <a:rPr lang="en-US" altLang="zh-CN" sz="3200" dirty="0" err="1">
                    <a:solidFill>
                      <a:srgbClr val="566643"/>
                    </a:solidFill>
                    <a:latin typeface="Embassy BT" panose="03030602040507090C03" pitchFamily="66" charset="0"/>
                  </a:rPr>
                  <a:t>ktuts</a:t>
                </a:r>
                <a:endParaRPr lang="zh-CN" altLang="en-US" sz="3200" dirty="0">
                  <a:solidFill>
                    <a:srgbClr val="566643"/>
                  </a:solidFill>
                  <a:latin typeface="Embassy BT" panose="03030602040507090C03" pitchFamily="66" charset="0"/>
                </a:endParaRPr>
              </a:p>
            </p:txBody>
          </p:sp>
        </p:grpSp>
        <p:pic>
          <p:nvPicPr>
            <p:cNvPr id="33" name="Picture 32" descr="Diagram, shape, arrow&#10;&#10;Description automatically generated">
              <a:extLst>
                <a:ext uri="{FF2B5EF4-FFF2-40B4-BE49-F238E27FC236}">
                  <a16:creationId xmlns:a16="http://schemas.microsoft.com/office/drawing/2014/main" id="{37D4A100-0BB7-4AFF-A796-2D68135693F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8165" b="67866" l="12571" r="44139">
                          <a14:foregroundMark x1="43250" y1="59741" x2="43250" y2="65077"/>
                          <a14:foregroundMark x1="13754" y1="59792" x2="21463" y2="60226"/>
                          <a14:foregroundMark x1="21463" y1="60226" x2="14188" y2="59984"/>
                          <a14:foregroundMark x1="44139" y1="59903" x2="44058" y2="67057"/>
                          <a14:backgroundMark x1="12894" y1="59741" x2="12975" y2="67017"/>
                          <a14:backgroundMark x1="12975" y1="67017" x2="12894" y2="67138"/>
                          <a14:backgroundMark x1="162" y1="57154" x2="162" y2="57154"/>
                        </a14:backgroundRemoval>
                      </a14:imgEffect>
                    </a14:imgLayer>
                  </a14:imgProps>
                </a:ext>
                <a:ext uri="{28A0092B-C50C-407E-A947-70E740481C1C}">
                  <a14:useLocalDpi xmlns:a14="http://schemas.microsoft.com/office/drawing/2010/main" val="0"/>
                </a:ext>
              </a:extLst>
            </a:blip>
            <a:srcRect l="10698" t="56976" r="53995" b="30895"/>
            <a:stretch/>
          </p:blipFill>
          <p:spPr>
            <a:xfrm>
              <a:off x="5868820" y="456073"/>
              <a:ext cx="4922239" cy="1270036"/>
            </a:xfrm>
            <a:prstGeom prst="rect">
              <a:avLst/>
            </a:prstGeom>
          </p:spPr>
        </p:pic>
      </p:grpSp>
      <p:pic>
        <p:nvPicPr>
          <p:cNvPr id="35" name="图片 14"/>
          <p:cNvPicPr>
            <a:picLocks noChangeAspect="1"/>
          </p:cNvPicPr>
          <p:nvPr/>
        </p:nvPicPr>
        <p:blipFill rotWithShape="1">
          <a:blip r:embed="rId14">
            <a:extLst>
              <a:ext uri="{28A0092B-C50C-407E-A947-70E740481C1C}">
                <a14:useLocalDpi xmlns:a14="http://schemas.microsoft.com/office/drawing/2010/main" val="0"/>
              </a:ext>
            </a:extLst>
          </a:blip>
          <a:srcRect t="23161" b="24535"/>
          <a:stretch/>
        </p:blipFill>
        <p:spPr>
          <a:xfrm>
            <a:off x="292100" y="761269"/>
            <a:ext cx="10120209" cy="5212637"/>
          </a:xfrm>
          <a:prstGeom prst="rect">
            <a:avLst/>
          </a:prstGeom>
        </p:spPr>
      </p:pic>
      <p:sp>
        <p:nvSpPr>
          <p:cNvPr id="27" name="文本框 26">
            <a:extLst>
              <a:ext uri="{FF2B5EF4-FFF2-40B4-BE49-F238E27FC236}">
                <a16:creationId xmlns:a16="http://schemas.microsoft.com/office/drawing/2014/main" id="{88FEA4B4-0566-4127-B933-D555CFDEEF9C}"/>
              </a:ext>
            </a:extLst>
          </p:cNvPr>
          <p:cNvSpPr txBox="1"/>
          <p:nvPr/>
        </p:nvSpPr>
        <p:spPr>
          <a:xfrm>
            <a:off x="5564548" y="2654681"/>
            <a:ext cx="2698176" cy="1862048"/>
          </a:xfrm>
          <a:prstGeom prst="rect">
            <a:avLst/>
          </a:prstGeom>
          <a:noFill/>
        </p:spPr>
        <p:txBody>
          <a:bodyPr wrap="none" rtlCol="0">
            <a:spAutoFit/>
          </a:bodyPr>
          <a:lstStyle/>
          <a:p>
            <a:pPr algn="ctr"/>
            <a:r>
              <a:rPr lang="vi-VN" altLang="zh-CN" sz="11500" b="1" dirty="0">
                <a:ln w="28575">
                  <a:solidFill>
                    <a:schemeClr val="bg1"/>
                  </a:solidFill>
                  <a:prstDash val="solid"/>
                </a:ln>
                <a:solidFill>
                  <a:srgbClr val="ED277C"/>
                </a:solidFill>
                <a:effectLst>
                  <a:outerShdw dist="38100" dir="2700000" algn="bl" rotWithShape="0">
                    <a:srgbClr val="008696"/>
                  </a:outerShdw>
                </a:effectLst>
                <a:latin typeface="UTM Aurora" panose="02040603050506020204" pitchFamily="18" charset="0"/>
                <a:ea typeface="华康海报体W12" panose="040B0C09000000000000" pitchFamily="81" charset="-122"/>
              </a:rPr>
              <a:t>nhân</a:t>
            </a:r>
            <a:endParaRPr lang="zh-CN" altLang="en-US" sz="11500" b="1" dirty="0">
              <a:ln w="28575">
                <a:solidFill>
                  <a:schemeClr val="bg1"/>
                </a:solidFill>
                <a:prstDash val="solid"/>
              </a:ln>
              <a:solidFill>
                <a:srgbClr val="ED277C"/>
              </a:solidFill>
              <a:effectLst>
                <a:outerShdw dist="38100" dir="2700000" algn="bl" rotWithShape="0">
                  <a:srgbClr val="008696"/>
                </a:outerShdw>
              </a:effectLst>
              <a:latin typeface="UTM Aurora" panose="02040603050506020204" pitchFamily="18" charset="0"/>
              <a:ea typeface="华康海报体W12" panose="040B0C09000000000000" pitchFamily="81" charset="-122"/>
            </a:endParaRPr>
          </a:p>
        </p:txBody>
      </p:sp>
      <p:sp>
        <p:nvSpPr>
          <p:cNvPr id="24" name="文本框 23">
            <a:extLst>
              <a:ext uri="{FF2B5EF4-FFF2-40B4-BE49-F238E27FC236}">
                <a16:creationId xmlns:a16="http://schemas.microsoft.com/office/drawing/2014/main" id="{36376791-2D9E-43BE-AC3A-B786B5190522}"/>
              </a:ext>
            </a:extLst>
          </p:cNvPr>
          <p:cNvSpPr txBox="1"/>
          <p:nvPr/>
        </p:nvSpPr>
        <p:spPr>
          <a:xfrm>
            <a:off x="2549349" y="2149482"/>
            <a:ext cx="2699778" cy="1862048"/>
          </a:xfrm>
          <a:prstGeom prst="rect">
            <a:avLst/>
          </a:prstGeom>
          <a:noFill/>
        </p:spPr>
        <p:txBody>
          <a:bodyPr wrap="none" rtlCol="0">
            <a:spAutoFit/>
          </a:bodyPr>
          <a:lstStyle/>
          <a:p>
            <a:pPr algn="ctr"/>
            <a:r>
              <a:rPr lang="vi-VN" altLang="zh-CN" sz="11500" b="1" dirty="0">
                <a:ln w="28575">
                  <a:solidFill>
                    <a:schemeClr val="bg1"/>
                  </a:solidFill>
                  <a:prstDash val="solid"/>
                </a:ln>
                <a:solidFill>
                  <a:srgbClr val="0063A6"/>
                </a:solidFill>
                <a:effectLst>
                  <a:outerShdw dist="38100" dir="2700000" algn="bl" rotWithShape="0">
                    <a:srgbClr val="008696"/>
                  </a:outerShdw>
                </a:effectLst>
                <a:latin typeface="UTM Aurora" panose="02040603050506020204" pitchFamily="18" charset="0"/>
                <a:ea typeface="华康海报体W12" panose="040B0C09000000000000" pitchFamily="81" charset="-122"/>
              </a:rPr>
              <a:t>Phép</a:t>
            </a:r>
            <a:endParaRPr lang="zh-CN" altLang="en-US" sz="11500" b="1" dirty="0">
              <a:ln w="28575">
                <a:solidFill>
                  <a:schemeClr val="bg1"/>
                </a:solidFill>
                <a:prstDash val="solid"/>
              </a:ln>
              <a:solidFill>
                <a:srgbClr val="0063A6"/>
              </a:solidFill>
              <a:effectLst>
                <a:outerShdw dist="38100" dir="2700000" algn="bl" rotWithShape="0">
                  <a:srgbClr val="008696"/>
                </a:outerShdw>
              </a:effectLst>
              <a:latin typeface="UTM Aurora" panose="02040603050506020204" pitchFamily="18" charset="0"/>
              <a:ea typeface="华康海报体W12" panose="040B0C09000000000000" pitchFamily="81" charset="-122"/>
            </a:endParaRPr>
          </a:p>
        </p:txBody>
      </p:sp>
      <p:sp>
        <p:nvSpPr>
          <p:cNvPr id="36" name="Rectangle 35">
            <a:extLst>
              <a:ext uri="{FF2B5EF4-FFF2-40B4-BE49-F238E27FC236}">
                <a16:creationId xmlns:a16="http://schemas.microsoft.com/office/drawing/2014/main" id="{21711C92-2DB1-4FB1-A3B8-88359D492FC1}"/>
              </a:ext>
            </a:extLst>
          </p:cNvPr>
          <p:cNvSpPr/>
          <p:nvPr/>
        </p:nvSpPr>
        <p:spPr>
          <a:xfrm>
            <a:off x="3787507" y="-120832"/>
            <a:ext cx="4822876" cy="14333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sz="6600" b="1" cap="none" spc="0" dirty="0" err="1">
                <a:ln/>
                <a:solidFill>
                  <a:srgbClr val="FFC000"/>
                </a:solidFill>
                <a:effectLst>
                  <a:glow rad="228600">
                    <a:schemeClr val="bg1">
                      <a:alpha val="40000"/>
                    </a:schemeClr>
                  </a:glow>
                  <a:innerShdw blurRad="63500" dist="50800" dir="10800000">
                    <a:prstClr val="black">
                      <a:alpha val="50000"/>
                    </a:prstClr>
                  </a:innerShdw>
                </a:effectLst>
                <a:latin typeface="UVN Banh Mi" pitchFamily="2" charset="0"/>
                <a:cs typeface="Times New Roman" panose="02020603050405020304" pitchFamily="18" charset="0"/>
              </a:rPr>
              <a:t>Toán</a:t>
            </a:r>
            <a:endParaRPr lang="en-US" sz="6600" b="1" cap="none" spc="0" dirty="0">
              <a:ln/>
              <a:solidFill>
                <a:srgbClr val="FFC000"/>
              </a:solidFill>
              <a:effectLst>
                <a:glow rad="228600">
                  <a:schemeClr val="bg1">
                    <a:alpha val="40000"/>
                  </a:schemeClr>
                </a:glow>
                <a:innerShdw blurRad="63500" dist="50800" dir="10800000">
                  <a:prstClr val="black">
                    <a:alpha val="50000"/>
                  </a:prstClr>
                </a:innerShdw>
              </a:effectLst>
              <a:latin typeface="UVN Banh Mi" pitchFamily="2" charset="0"/>
              <a:cs typeface="Times New Roman" panose="02020603050405020304" pitchFamily="18" charset="0"/>
            </a:endParaRPr>
          </a:p>
        </p:txBody>
      </p:sp>
      <p:pic>
        <p:nvPicPr>
          <p:cNvPr id="37" name="Picture 4" descr="E:\0000000我图PPT\00001PNG素材\儿童卡通\htytj.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5690" y="2944882"/>
            <a:ext cx="4804555" cy="43608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416AA52A-2568-3B14-1382-2943F1A7FFD1}"/>
              </a:ext>
            </a:extLst>
          </p:cNvPr>
          <p:cNvPicPr>
            <a:picLocks noChangeAspect="1"/>
          </p:cNvPicPr>
          <p:nvPr/>
        </p:nvPicPr>
        <p:blipFill>
          <a:blip r:embed="rId16"/>
          <a:stretch>
            <a:fillRect/>
          </a:stretch>
        </p:blipFill>
        <p:spPr>
          <a:xfrm>
            <a:off x="-107701" y="-268853"/>
            <a:ext cx="1849551" cy="1831239"/>
          </a:xfrm>
          <a:prstGeom prst="rect">
            <a:avLst/>
          </a:prstGeom>
        </p:spPr>
      </p:pic>
      <p:sp>
        <p:nvSpPr>
          <p:cNvPr id="6" name="Rectangle 5"/>
          <p:cNvSpPr/>
          <p:nvPr/>
        </p:nvSpPr>
        <p:spPr>
          <a:xfrm>
            <a:off x="3693773" y="4399593"/>
            <a:ext cx="2387192" cy="861774"/>
          </a:xfrm>
          <a:prstGeom prst="rect">
            <a:avLst/>
          </a:prstGeom>
        </p:spPr>
        <p:txBody>
          <a:bodyPr wrap="none">
            <a:spAutoFit/>
          </a:bodyPr>
          <a:lstStyle/>
          <a:p>
            <a:r>
              <a:rPr lang="vi-VN" sz="5000" b="1" dirty="0">
                <a:solidFill>
                  <a:srgbClr val="7030A0"/>
                </a:solidFill>
                <a:latin typeface="#9Slide05 Angelline" pitchFamily="2" charset="0"/>
              </a:rPr>
              <a:t>(Tiết 2)</a:t>
            </a:r>
            <a:endParaRPr lang="en-US" sz="5000" b="1" dirty="0"/>
          </a:p>
        </p:txBody>
      </p:sp>
    </p:spTree>
    <p:extLst>
      <p:ext uri="{BB962C8B-B14F-4D97-AF65-F5344CB8AC3E}">
        <p14:creationId xmlns:p14="http://schemas.microsoft.com/office/powerpoint/2010/main" val="1006254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down)">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42" presetClass="entr" presetSubtype="0" fill="hold" nodeType="withEffect">
                                  <p:stCondLst>
                                    <p:cond delay="100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4">
            <a:extLst>
              <a:ext uri="{FF2B5EF4-FFF2-40B4-BE49-F238E27FC236}">
                <a16:creationId xmlns:a16="http://schemas.microsoft.com/office/drawing/2014/main" id="{7AE06645-3E10-4E50-AECC-EE514D78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19" name="矩形 9">
            <a:extLst>
              <a:ext uri="{FF2B5EF4-FFF2-40B4-BE49-F238E27FC236}">
                <a16:creationId xmlns:a16="http://schemas.microsoft.com/office/drawing/2014/main" id="{E5FE2F50-0DBB-43C1-BBF8-CB88CE83DCFD}"/>
              </a:ext>
            </a:extLst>
          </p:cNvPr>
          <p:cNvSpPr/>
          <p:nvPr/>
        </p:nvSpPr>
        <p:spPr>
          <a:xfrm>
            <a:off x="1" y="5470"/>
            <a:ext cx="12192000" cy="3037059"/>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2"/>
          <p:cNvGrpSpPr/>
          <p:nvPr/>
        </p:nvGrpSpPr>
        <p:grpSpPr>
          <a:xfrm>
            <a:off x="-790011" y="0"/>
            <a:ext cx="6432758" cy="1127810"/>
            <a:chOff x="-76200" y="0"/>
            <a:chExt cx="9220200" cy="1299261"/>
          </a:xfrm>
        </p:grpSpPr>
        <p:pic>
          <p:nvPicPr>
            <p:cNvPr id="7" name="Picture 2"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0"/>
              <a:ext cx="5181600" cy="1299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029"/>
            <a:stretch>
              <a:fillRect/>
            </a:stretch>
          </p:blipFill>
          <p:spPr bwMode="auto">
            <a:xfrm flipH="1">
              <a:off x="5105400" y="1"/>
              <a:ext cx="4038600" cy="1138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12"/>
          <p:cNvGrpSpPr/>
          <p:nvPr/>
        </p:nvGrpSpPr>
        <p:grpSpPr>
          <a:xfrm>
            <a:off x="5822063" y="-69905"/>
            <a:ext cx="8991600" cy="1127810"/>
            <a:chOff x="-76200" y="0"/>
            <a:chExt cx="9220200" cy="1299261"/>
          </a:xfrm>
        </p:grpSpPr>
        <p:pic>
          <p:nvPicPr>
            <p:cNvPr id="10" name="Picture 2" descr="C:\Users\Administrator\Desktop\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0"/>
              <a:ext cx="5181600" cy="1299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029"/>
            <a:stretch>
              <a:fillRect/>
            </a:stretch>
          </p:blipFill>
          <p:spPr bwMode="auto">
            <a:xfrm flipH="1">
              <a:off x="5105400" y="1"/>
              <a:ext cx="4038600" cy="113819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E:\0000000我图PPT\PNG内页素材\024.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608" b="93392" l="2653" r="95491">
                        <a14:foregroundMark x1="5305" y1="24009" x2="6366" y2="61233"/>
                        <a14:foregroundMark x1="6366" y1="61233" x2="6366" y2="61233"/>
                        <a14:foregroundMark x1="6897" y1="23568" x2="23740" y2="11013"/>
                        <a14:foregroundMark x1="23740" y1="11013" x2="38064" y2="10132"/>
                        <a14:foregroundMark x1="38064" y1="10132" x2="52785" y2="8150"/>
                        <a14:foregroundMark x1="52785" y1="8150" x2="67772" y2="6828"/>
                        <a14:foregroundMark x1="67772" y1="6828" x2="81300" y2="13216"/>
                        <a14:foregroundMark x1="81300" y1="13216" x2="90053" y2="23348"/>
                        <a14:foregroundMark x1="90053" y1="23348" x2="95093" y2="41189"/>
                        <a14:foregroundMark x1="95093" y1="41189" x2="94960" y2="58370"/>
                        <a14:foregroundMark x1="94960" y1="58370" x2="88329" y2="79515"/>
                        <a14:foregroundMark x1="88329" y1="79515" x2="79576" y2="91410"/>
                        <a14:foregroundMark x1="79576" y1="91410" x2="16048" y2="88987"/>
                        <a14:foregroundMark x1="16048" y1="88987" x2="6897" y2="73789"/>
                        <a14:foregroundMark x1="6897" y1="73789" x2="3979" y2="51542"/>
                        <a14:foregroundMark x1="3979" y1="51542" x2="7560" y2="28414"/>
                        <a14:foregroundMark x1="7560" y1="28414" x2="5703" y2="23568"/>
                        <a14:foregroundMark x1="3979" y1="29515" x2="2653" y2="53524"/>
                        <a14:foregroundMark x1="3714" y1="55507" x2="4377" y2="77093"/>
                        <a14:foregroundMark x1="7692" y1="21145" x2="23873" y2="7048"/>
                        <a14:foregroundMark x1="23873" y1="7048" x2="52387" y2="9912"/>
                        <a14:foregroundMark x1="48806" y1="8150" x2="46021" y2="8370"/>
                        <a14:foregroundMark x1="42971" y1="7489" x2="40053" y2="7709"/>
                        <a14:foregroundMark x1="12997" y1="13216" x2="20424" y2="7709"/>
                        <a14:foregroundMark x1="8223" y1="80617" x2="28515" y2="94493"/>
                        <a14:foregroundMark x1="28515" y1="94493" x2="86074" y2="93172"/>
                        <a14:foregroundMark x1="86074" y1="93172" x2="92573" y2="85903"/>
                        <a14:foregroundMark x1="92573" y1="85903" x2="95358" y2="63877"/>
                        <a14:foregroundMark x1="91910" y1="77974" x2="82891" y2="87885"/>
                        <a14:foregroundMark x1="82891" y1="87885" x2="82493" y2="90308"/>
                        <a14:foregroundMark x1="82493" y1="90308" x2="92573" y2="84802"/>
                        <a14:foregroundMark x1="9947" y1="84361" x2="22414" y2="91189"/>
                        <a14:foregroundMark x1="18435" y1="92070" x2="16446" y2="91850"/>
                        <a14:foregroundMark x1="16446" y1="91850" x2="27586" y2="93612"/>
                        <a14:foregroundMark x1="71883" y1="7489" x2="81432" y2="10573"/>
                        <a14:foregroundMark x1="81432" y1="10573" x2="91379" y2="21145"/>
                        <a14:foregroundMark x1="91379" y1="21145" x2="95491" y2="41189"/>
                        <a14:foregroundMark x1="76127" y1="7269" x2="86870" y2="11454"/>
                        <a14:foregroundMark x1="86870" y1="11454" x2="88064" y2="14317"/>
                        <a14:backgroundMark x1="62334" y1="23128" x2="83024" y2="31057"/>
                        <a14:backgroundMark x1="83024" y1="31057" x2="85676" y2="37004"/>
                        <a14:backgroundMark x1="61804" y1="34581" x2="75199" y2="16079"/>
                      </a14:backgroundRemoval>
                    </a14:imgEffect>
                  </a14:imgLayer>
                </a14:imgProps>
              </a:ext>
              <a:ext uri="{28A0092B-C50C-407E-A947-70E740481C1C}">
                <a14:useLocalDpi xmlns:a14="http://schemas.microsoft.com/office/drawing/2010/main" val="0"/>
              </a:ext>
            </a:extLst>
          </a:blip>
          <a:srcRect/>
          <a:stretch>
            <a:fillRect/>
          </a:stretch>
        </p:blipFill>
        <p:spPr bwMode="auto">
          <a:xfrm rot="190874">
            <a:off x="2557847" y="1371012"/>
            <a:ext cx="6528432" cy="3355099"/>
          </a:xfrm>
          <a:prstGeom prst="rect">
            <a:avLst/>
          </a:prstGeom>
          <a:noFill/>
        </p:spPr>
      </p:pic>
      <p:pic>
        <p:nvPicPr>
          <p:cNvPr id="13" name="Picture 4" descr="E:\0000000我图PPT\00001PNG素材\儿童卡通\htytj.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7445" y="2908752"/>
            <a:ext cx="4804555" cy="4360863"/>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23">
            <a:extLst>
              <a:ext uri="{FF2B5EF4-FFF2-40B4-BE49-F238E27FC236}">
                <a16:creationId xmlns:a16="http://schemas.microsoft.com/office/drawing/2014/main" id="{36376791-2D9E-43BE-AC3A-B786B5190522}"/>
              </a:ext>
            </a:extLst>
          </p:cNvPr>
          <p:cNvSpPr txBox="1"/>
          <p:nvPr/>
        </p:nvSpPr>
        <p:spPr>
          <a:xfrm rot="207359">
            <a:off x="3123189" y="1545975"/>
            <a:ext cx="3129383" cy="1569660"/>
          </a:xfrm>
          <a:prstGeom prst="rect">
            <a:avLst/>
          </a:prstGeom>
          <a:noFill/>
        </p:spPr>
        <p:txBody>
          <a:bodyPr wrap="none" rtlCol="0">
            <a:spAutoFit/>
          </a:bodyPr>
          <a:lstStyle/>
          <a:p>
            <a:pPr algn="ctr"/>
            <a:r>
              <a:rPr lang="en-US" altLang="zh-CN" sz="9600" b="1" dirty="0">
                <a:ln w="28575">
                  <a:solidFill>
                    <a:schemeClr val="bg1"/>
                  </a:solidFill>
                  <a:prstDash val="solid"/>
                </a:ln>
                <a:solidFill>
                  <a:srgbClr val="FE9300"/>
                </a:solidFill>
                <a:effectLst>
                  <a:outerShdw dist="38100" dir="2700000" algn="bl" rotWithShape="0">
                    <a:srgbClr val="008696"/>
                  </a:outerShdw>
                </a:effectLst>
                <a:latin typeface="UVN Tin Tuc" panose="020B0503020203020204" pitchFamily="34" charset="0"/>
                <a:ea typeface="华康海报体W12" panose="040B0C09000000000000" pitchFamily="81" charset="-122"/>
              </a:rPr>
              <a:t>KHỞI</a:t>
            </a:r>
            <a:endParaRPr lang="zh-CN" altLang="en-US" sz="9600" b="1" dirty="0">
              <a:ln w="28575">
                <a:solidFill>
                  <a:schemeClr val="bg1"/>
                </a:solidFill>
                <a:prstDash val="solid"/>
              </a:ln>
              <a:solidFill>
                <a:srgbClr val="0063A6"/>
              </a:solidFill>
              <a:effectLst>
                <a:outerShdw dist="38100" dir="2700000" algn="bl" rotWithShape="0">
                  <a:srgbClr val="008696"/>
                </a:outerShdw>
              </a:effectLst>
              <a:latin typeface="UVN Tin Tuc" panose="020B0503020203020204" pitchFamily="34" charset="0"/>
              <a:ea typeface="华康海报体W12" panose="040B0C09000000000000" pitchFamily="81" charset="-122"/>
            </a:endParaRPr>
          </a:p>
        </p:txBody>
      </p:sp>
      <p:sp>
        <p:nvSpPr>
          <p:cNvPr id="15" name="文本框 26">
            <a:extLst>
              <a:ext uri="{FF2B5EF4-FFF2-40B4-BE49-F238E27FC236}">
                <a16:creationId xmlns:a16="http://schemas.microsoft.com/office/drawing/2014/main" id="{88FEA4B4-0566-4127-B933-D555CFDEEF9C}"/>
              </a:ext>
            </a:extLst>
          </p:cNvPr>
          <p:cNvSpPr txBox="1"/>
          <p:nvPr/>
        </p:nvSpPr>
        <p:spPr>
          <a:xfrm rot="205344">
            <a:off x="4731548" y="2879466"/>
            <a:ext cx="3573415" cy="1569660"/>
          </a:xfrm>
          <a:prstGeom prst="rect">
            <a:avLst/>
          </a:prstGeom>
          <a:noFill/>
        </p:spPr>
        <p:txBody>
          <a:bodyPr wrap="none" rtlCol="0">
            <a:spAutoFit/>
          </a:bodyPr>
          <a:lstStyle/>
          <a:p>
            <a:pPr algn="ctr"/>
            <a:r>
              <a:rPr lang="en-US" altLang="zh-CN" sz="9600" b="1" dirty="0">
                <a:ln w="28575">
                  <a:solidFill>
                    <a:schemeClr val="bg1"/>
                  </a:solidFill>
                  <a:prstDash val="solid"/>
                </a:ln>
                <a:solidFill>
                  <a:srgbClr val="ED277C"/>
                </a:solidFill>
                <a:effectLst>
                  <a:outerShdw dist="38100" dir="2700000" algn="bl" rotWithShape="0">
                    <a:srgbClr val="008696"/>
                  </a:outerShdw>
                </a:effectLst>
                <a:latin typeface="UVN Tin Tuc" panose="020B0503020203020204" pitchFamily="34" charset="0"/>
                <a:ea typeface="华康海报体W12" panose="040B0C09000000000000" pitchFamily="81" charset="-122"/>
              </a:rPr>
              <a:t>ĐỘNG</a:t>
            </a:r>
            <a:endParaRPr lang="zh-CN" altLang="en-US" sz="9600" b="1" dirty="0">
              <a:ln w="28575">
                <a:solidFill>
                  <a:schemeClr val="bg1"/>
                </a:solidFill>
                <a:prstDash val="solid"/>
              </a:ln>
              <a:solidFill>
                <a:srgbClr val="ED277C"/>
              </a:solidFill>
              <a:effectLst>
                <a:outerShdw dist="38100" dir="2700000" algn="bl" rotWithShape="0">
                  <a:srgbClr val="008696"/>
                </a:outerShdw>
              </a:effectLst>
              <a:latin typeface="UVN Tin Tuc" panose="020B0503020203020204" pitchFamily="34" charset="0"/>
              <a:ea typeface="华康海报体W12" panose="040B0C09000000000000" pitchFamily="81" charset="-122"/>
            </a:endParaRPr>
          </a:p>
        </p:txBody>
      </p:sp>
      <p:pic>
        <p:nvPicPr>
          <p:cNvPr id="17" name="图片 18">
            <a:extLst>
              <a:ext uri="{FF2B5EF4-FFF2-40B4-BE49-F238E27FC236}">
                <a16:creationId xmlns:a16="http://schemas.microsoft.com/office/drawing/2014/main" id="{8639F3FA-DB24-43C9-9240-1A61F491E8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89103" y="1192451"/>
            <a:ext cx="2648131" cy="1405433"/>
          </a:xfrm>
          <a:prstGeom prst="rect">
            <a:avLst/>
          </a:prstGeom>
        </p:spPr>
      </p:pic>
      <p:pic>
        <p:nvPicPr>
          <p:cNvPr id="18" name="图片 20">
            <a:extLst>
              <a:ext uri="{FF2B5EF4-FFF2-40B4-BE49-F238E27FC236}">
                <a16:creationId xmlns:a16="http://schemas.microsoft.com/office/drawing/2014/main" id="{9A9F1FA0-5086-45A9-891D-AD6AAF3FEA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5684" y="362282"/>
            <a:ext cx="1978818" cy="1090797"/>
          </a:xfrm>
          <a:prstGeom prst="rect">
            <a:avLst/>
          </a:prstGeom>
        </p:spPr>
      </p:pic>
      <p:pic>
        <p:nvPicPr>
          <p:cNvPr id="20" name="图片 16">
            <a:extLst>
              <a:ext uri="{FF2B5EF4-FFF2-40B4-BE49-F238E27FC236}">
                <a16:creationId xmlns:a16="http://schemas.microsoft.com/office/drawing/2014/main" id="{6E28E86C-08FB-44FA-BAE1-504FCECF0D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54" y="4089401"/>
            <a:ext cx="3435240" cy="2763128"/>
          </a:xfrm>
          <a:prstGeom prst="rect">
            <a:avLst/>
          </a:prstGeom>
        </p:spPr>
      </p:pic>
      <p:pic>
        <p:nvPicPr>
          <p:cNvPr id="21" name="Picture 6" descr="E:\我图PPT\00001PNG素材\儿童卡通\df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70458" y="933185"/>
            <a:ext cx="2805936" cy="228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09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1" presetClass="entr" presetSubtype="0" fill="hold" nodeType="withEffect">
                                  <p:stCondLst>
                                    <p:cond delay="1100"/>
                                  </p:stCondLst>
                                  <p:childTnLst>
                                    <p:set>
                                      <p:cBhvr>
                                        <p:cTn id="27" dur="1" fill="hold">
                                          <p:stCondLst>
                                            <p:cond delay="0"/>
                                          </p:stCondLst>
                                        </p:cTn>
                                        <p:tgtEl>
                                          <p:spTgt spid="21"/>
                                        </p:tgtEl>
                                        <p:attrNameLst>
                                          <p:attrName>style.visibility</p:attrName>
                                        </p:attrNameLst>
                                      </p:cBhvr>
                                      <p:to>
                                        <p:strVal val="visible"/>
                                      </p:to>
                                    </p:set>
                                  </p:childTnLst>
                                </p:cTn>
                              </p:par>
                              <p:par>
                                <p:cTn id="28" presetID="31" presetClass="entr" presetSubtype="0" fill="hold" grpId="0" nodeType="withEffect">
                                  <p:stCondLst>
                                    <p:cond delay="11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0" presetClass="path" presetSubtype="0" accel="50000" decel="50000" fill="hold" nodeType="withEffect">
                                  <p:stCondLst>
                                    <p:cond delay="1100"/>
                                  </p:stCondLst>
                                  <p:childTnLst>
                                    <p:animMotion origin="layout" path="M -0.13307 -0.12917 L -0.13307 -0.12894 C -0.05716 -0.14306 -0.03216 -0.15533 0.04167 -0.14051 C 0.04792 -0.13935 0.05313 -0.13009 0.05899 -0.12639 C 0.07045 -0.11968 0.08204 -0.11528 0.09388 -0.10949 C 0.10209 -0.10116 0.11042 -0.09422 0.11771 -0.08403 C 0.12982 -0.06713 0.13698 -0.04329 0.14323 -0.01922 C 0.1461 -0.00718 0.1487 0.00509 0.15105 0.01736 C 0.15274 0.02569 0.15326 0.03449 0.1543 0.04282 C 0.15326 0.08912 0.15365 0.13541 0.15105 0.18102 C 0.15065 0.1912 0.14714 0.19977 0.14493 0.20949 C 0.14089 0.22453 0.1362 0.23819 0.13034 0.25162 C 0.12722 0.25949 0.12318 0.2669 0.11927 0.2743 C 0.11368 0.28472 0.10795 0.2956 0.10209 0.30509 C 0.09857 0.31065 0.0948 0.31504 0.09076 0.31921 C 0.06745 0.34467 0.06745 0.34421 0.04336 0.35879 C 0.01524 0.37546 0.00235 0.37986 -0.03281 0.38403 C -0.06901 0.38842 -0.10494 0.38773 -0.14088 0.39004 C -0.15781 0.38773 -0.17487 0.3868 -0.19153 0.38403 C -0.19726 0.3831 -0.20338 0.38217 -0.20885 0.37847 C -0.21718 0.37268 -0.22474 0.36319 -0.23268 0.35602 C -0.24153 0.34791 -0.25091 0.3419 -0.25963 0.33356 C -0.27265 0.32106 -0.28476 0.30625 -0.29778 0.29398 C -0.30573 0.28634 -0.31393 0.27986 -0.32161 0.27153 C -0.32994 0.26227 -0.3233 0.26273 -0.32799 0.26273 L -0.32799 0.26319 " pathEditMode="relative" rAng="0" ptsTypes="AAAAAAAAAAAAAAAAAAAAAAAAAA">
                                      <p:cBhvr>
                                        <p:cTn id="35" dur="1000" fill="hold"/>
                                        <p:tgtEl>
                                          <p:spTgt spid="21"/>
                                        </p:tgtEl>
                                        <p:attrNameLst>
                                          <p:attrName>ppt_x</p:attrName>
                                          <p:attrName>ppt_y</p:attrName>
                                        </p:attrNameLst>
                                      </p:cBhvr>
                                      <p:rCtr x="4622" y="25046"/>
                                    </p:animMotion>
                                  </p:childTnLst>
                                </p:cTn>
                              </p:par>
                              <p:par>
                                <p:cTn id="36" presetID="31" presetClass="entr" presetSubtype="0" fill="hold" grpId="0" nodeType="withEffect">
                                  <p:stCondLst>
                                    <p:cond delay="11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400" fill="hold"/>
                                        <p:tgtEl>
                                          <p:spTgt spid="15"/>
                                        </p:tgtEl>
                                        <p:attrNameLst>
                                          <p:attrName>ppt_w</p:attrName>
                                        </p:attrNameLst>
                                      </p:cBhvr>
                                      <p:tavLst>
                                        <p:tav tm="0">
                                          <p:val>
                                            <p:fltVal val="0"/>
                                          </p:val>
                                        </p:tav>
                                        <p:tav tm="100000">
                                          <p:val>
                                            <p:strVal val="#ppt_w"/>
                                          </p:val>
                                        </p:tav>
                                      </p:tavLst>
                                    </p:anim>
                                    <p:anim calcmode="lin" valueType="num">
                                      <p:cBhvr>
                                        <p:cTn id="39" dur="400" fill="hold"/>
                                        <p:tgtEl>
                                          <p:spTgt spid="15"/>
                                        </p:tgtEl>
                                        <p:attrNameLst>
                                          <p:attrName>ppt_h</p:attrName>
                                        </p:attrNameLst>
                                      </p:cBhvr>
                                      <p:tavLst>
                                        <p:tav tm="0">
                                          <p:val>
                                            <p:fltVal val="0"/>
                                          </p:val>
                                        </p:tav>
                                        <p:tav tm="100000">
                                          <p:val>
                                            <p:strVal val="#ppt_h"/>
                                          </p:val>
                                        </p:tav>
                                      </p:tavLst>
                                    </p:anim>
                                    <p:anim calcmode="lin" valueType="num">
                                      <p:cBhvr>
                                        <p:cTn id="40" dur="400" fill="hold"/>
                                        <p:tgtEl>
                                          <p:spTgt spid="15"/>
                                        </p:tgtEl>
                                        <p:attrNameLst>
                                          <p:attrName>style.rotation</p:attrName>
                                        </p:attrNameLst>
                                      </p:cBhvr>
                                      <p:tavLst>
                                        <p:tav tm="0">
                                          <p:val>
                                            <p:fltVal val="90"/>
                                          </p:val>
                                        </p:tav>
                                        <p:tav tm="100000">
                                          <p:val>
                                            <p:fltVal val="0"/>
                                          </p:val>
                                        </p:tav>
                                      </p:tavLst>
                                    </p:anim>
                                    <p:animEffect transition="in" filter="fade">
                                      <p:cBhvr>
                                        <p:cTn id="41" dur="400"/>
                                        <p:tgtEl>
                                          <p:spTgt spid="15"/>
                                        </p:tgtEl>
                                      </p:cBhvr>
                                    </p:animEffect>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22" name="图片 2">
            <a:extLst>
              <a:ext uri="{FF2B5EF4-FFF2-40B4-BE49-F238E27FC236}">
                <a16:creationId xmlns:a16="http://schemas.microsoft.com/office/drawing/2014/main" id="{483B4A07-9442-4DE4-8FE2-C44786958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3">
            <a:extLst>
              <a:ext uri="{FF2B5EF4-FFF2-40B4-BE49-F238E27FC236}">
                <a16:creationId xmlns:a16="http://schemas.microsoft.com/office/drawing/2014/main" id="{6AEE479D-9DDD-45D9-B3A3-A22A52615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24"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5">
            <a:extLst>
              <a:ext uri="{FF2B5EF4-FFF2-40B4-BE49-F238E27FC236}">
                <a16:creationId xmlns:a16="http://schemas.microsoft.com/office/drawing/2014/main" id="{BBBBEECC-1EC5-45F5-AA7B-A603A7B3B022}"/>
              </a:ext>
            </a:extLst>
          </p:cNvPr>
          <p:cNvGrpSpPr/>
          <p:nvPr/>
        </p:nvGrpSpPr>
        <p:grpSpPr>
          <a:xfrm>
            <a:off x="-2" y="5735300"/>
            <a:ext cx="12192001" cy="1129929"/>
            <a:chOff x="0" y="5861050"/>
            <a:chExt cx="12192000" cy="996950"/>
          </a:xfrm>
        </p:grpSpPr>
        <p:pic>
          <p:nvPicPr>
            <p:cNvPr id="26" name="图片 6">
              <a:extLst>
                <a:ext uri="{FF2B5EF4-FFF2-40B4-BE49-F238E27FC236}">
                  <a16:creationId xmlns:a16="http://schemas.microsoft.com/office/drawing/2014/main" id="{063736C0-C220-48B7-A67D-FB4A61DFA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27" name="图片 7">
              <a:extLst>
                <a:ext uri="{FF2B5EF4-FFF2-40B4-BE49-F238E27FC236}">
                  <a16:creationId xmlns:a16="http://schemas.microsoft.com/office/drawing/2014/main" id="{4D952579-7472-47E8-93E1-24B9CAD63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28" name="图片 8">
            <a:extLst>
              <a:ext uri="{FF2B5EF4-FFF2-40B4-BE49-F238E27FC236}">
                <a16:creationId xmlns:a16="http://schemas.microsoft.com/office/drawing/2014/main" id="{ED48D4DF-1370-407A-954E-684CA539D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9157" y="428247"/>
            <a:ext cx="2648131" cy="1405433"/>
          </a:xfrm>
          <a:prstGeom prst="rect">
            <a:avLst/>
          </a:prstGeom>
        </p:spPr>
      </p:pic>
      <p:pic>
        <p:nvPicPr>
          <p:cNvPr id="29" name="图片 9">
            <a:extLst>
              <a:ext uri="{FF2B5EF4-FFF2-40B4-BE49-F238E27FC236}">
                <a16:creationId xmlns:a16="http://schemas.microsoft.com/office/drawing/2014/main" id="{22E51153-7D41-43F3-B783-25AC4C73A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30" name="图片 9">
            <a:extLst>
              <a:ext uri="{FF2B5EF4-FFF2-40B4-BE49-F238E27FC236}">
                <a16:creationId xmlns:a16="http://schemas.microsoft.com/office/drawing/2014/main" id="{22E51153-7D41-43F3-B783-25AC4C73A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 y="1009144"/>
            <a:ext cx="1978818" cy="1090797"/>
          </a:xfrm>
          <a:prstGeom prst="rect">
            <a:avLst/>
          </a:prstGeom>
        </p:spPr>
      </p:pic>
      <p:grpSp>
        <p:nvGrpSpPr>
          <p:cNvPr id="6" name="组合 12"/>
          <p:cNvGrpSpPr/>
          <p:nvPr/>
        </p:nvGrpSpPr>
        <p:grpSpPr>
          <a:xfrm>
            <a:off x="-790011" y="0"/>
            <a:ext cx="6432758" cy="1127810"/>
            <a:chOff x="-76200" y="0"/>
            <a:chExt cx="9220200" cy="1299261"/>
          </a:xfrm>
        </p:grpSpPr>
        <p:pic>
          <p:nvPicPr>
            <p:cNvPr id="7" name="Picture 2" descr="C:\Users\Administrator\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0"/>
              <a:ext cx="5181600" cy="1299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029"/>
            <a:stretch>
              <a:fillRect/>
            </a:stretch>
          </p:blipFill>
          <p:spPr bwMode="auto">
            <a:xfrm flipH="1">
              <a:off x="5105400" y="1"/>
              <a:ext cx="4038600" cy="1138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12"/>
          <p:cNvGrpSpPr/>
          <p:nvPr/>
        </p:nvGrpSpPr>
        <p:grpSpPr>
          <a:xfrm>
            <a:off x="5822063" y="-69905"/>
            <a:ext cx="8991600" cy="1127810"/>
            <a:chOff x="-76200" y="0"/>
            <a:chExt cx="9220200" cy="1299261"/>
          </a:xfrm>
        </p:grpSpPr>
        <p:pic>
          <p:nvPicPr>
            <p:cNvPr id="10" name="Picture 2" descr="C:\Users\Administrator\Desktop\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0"/>
              <a:ext cx="5181600" cy="1299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1029"/>
            <a:stretch>
              <a:fillRect/>
            </a:stretch>
          </p:blipFill>
          <p:spPr bwMode="auto">
            <a:xfrm flipH="1">
              <a:off x="5105400" y="1"/>
              <a:ext cx="4038600" cy="113819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E:\0000000我图PPT\PNG内页素材\024.pn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6608" b="93392" l="2653" r="95491">
                        <a14:foregroundMark x1="5305" y1="24009" x2="6366" y2="61233"/>
                        <a14:foregroundMark x1="6366" y1="61233" x2="6366" y2="61233"/>
                        <a14:foregroundMark x1="6897" y1="23568" x2="23740" y2="11013"/>
                        <a14:foregroundMark x1="23740" y1="11013" x2="38064" y2="10132"/>
                        <a14:foregroundMark x1="38064" y1="10132" x2="52785" y2="8150"/>
                        <a14:foregroundMark x1="52785" y1="8150" x2="67772" y2="6828"/>
                        <a14:foregroundMark x1="67772" y1="6828" x2="81300" y2="13216"/>
                        <a14:foregroundMark x1="81300" y1="13216" x2="90053" y2="23348"/>
                        <a14:foregroundMark x1="90053" y1="23348" x2="95093" y2="41189"/>
                        <a14:foregroundMark x1="95093" y1="41189" x2="94960" y2="58370"/>
                        <a14:foregroundMark x1="94960" y1="58370" x2="88329" y2="79515"/>
                        <a14:foregroundMark x1="88329" y1="79515" x2="79576" y2="91410"/>
                        <a14:foregroundMark x1="79576" y1="91410" x2="16048" y2="88987"/>
                        <a14:foregroundMark x1="16048" y1="88987" x2="6897" y2="73789"/>
                        <a14:foregroundMark x1="6897" y1="73789" x2="3979" y2="51542"/>
                        <a14:foregroundMark x1="3979" y1="51542" x2="7560" y2="28414"/>
                        <a14:foregroundMark x1="7560" y1="28414" x2="5703" y2="23568"/>
                        <a14:foregroundMark x1="3979" y1="29515" x2="2653" y2="53524"/>
                        <a14:foregroundMark x1="3714" y1="55507" x2="4377" y2="77093"/>
                        <a14:foregroundMark x1="7692" y1="21145" x2="23873" y2="7048"/>
                        <a14:foregroundMark x1="23873" y1="7048" x2="52387" y2="9912"/>
                        <a14:foregroundMark x1="48806" y1="8150" x2="46021" y2="8370"/>
                        <a14:foregroundMark x1="42971" y1="7489" x2="40053" y2="7709"/>
                        <a14:foregroundMark x1="12997" y1="13216" x2="20424" y2="7709"/>
                        <a14:foregroundMark x1="8223" y1="80617" x2="28515" y2="94493"/>
                        <a14:foregroundMark x1="28515" y1="94493" x2="86074" y2="93172"/>
                        <a14:foregroundMark x1="86074" y1="93172" x2="92573" y2="85903"/>
                        <a14:foregroundMark x1="92573" y1="85903" x2="95358" y2="63877"/>
                        <a14:foregroundMark x1="91910" y1="77974" x2="82891" y2="87885"/>
                        <a14:foregroundMark x1="82891" y1="87885" x2="82493" y2="90308"/>
                        <a14:foregroundMark x1="82493" y1="90308" x2="92573" y2="84802"/>
                        <a14:foregroundMark x1="9947" y1="84361" x2="22414" y2="91189"/>
                        <a14:foregroundMark x1="18435" y1="92070" x2="16446" y2="91850"/>
                        <a14:foregroundMark x1="16446" y1="91850" x2="27586" y2="93612"/>
                        <a14:foregroundMark x1="71883" y1="7489" x2="81432" y2="10573"/>
                        <a14:foregroundMark x1="81432" y1="10573" x2="91379" y2="21145"/>
                        <a14:foregroundMark x1="91379" y1="21145" x2="95491" y2="41189"/>
                        <a14:foregroundMark x1="76127" y1="7269" x2="86870" y2="11454"/>
                        <a14:foregroundMark x1="86870" y1="11454" x2="88064" y2="14317"/>
                        <a14:backgroundMark x1="62334" y1="23128" x2="83024" y2="31057"/>
                        <a14:backgroundMark x1="83024" y1="31057" x2="85676" y2="37004"/>
                        <a14:backgroundMark x1="61804" y1="34581" x2="75199" y2="16079"/>
                      </a14:backgroundRemoval>
                    </a14:imgEffect>
                  </a14:imgLayer>
                </a14:imgProps>
              </a:ext>
              <a:ext uri="{28A0092B-C50C-407E-A947-70E740481C1C}">
                <a14:useLocalDpi xmlns:a14="http://schemas.microsoft.com/office/drawing/2010/main" val="0"/>
              </a:ext>
            </a:extLst>
          </a:blip>
          <a:srcRect/>
          <a:stretch>
            <a:fillRect/>
          </a:stretch>
        </p:blipFill>
        <p:spPr bwMode="auto">
          <a:xfrm rot="190874">
            <a:off x="2557847" y="1371012"/>
            <a:ext cx="6528432" cy="3355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0000000我图PPT\00001PNG素材\儿童卡通\htytj.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7445" y="2908752"/>
            <a:ext cx="4804555" cy="4360863"/>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23">
            <a:extLst>
              <a:ext uri="{FF2B5EF4-FFF2-40B4-BE49-F238E27FC236}">
                <a16:creationId xmlns:a16="http://schemas.microsoft.com/office/drawing/2014/main" id="{36376791-2D9E-43BE-AC3A-B786B5190522}"/>
              </a:ext>
            </a:extLst>
          </p:cNvPr>
          <p:cNvSpPr txBox="1"/>
          <p:nvPr/>
        </p:nvSpPr>
        <p:spPr>
          <a:xfrm rot="207359">
            <a:off x="2849076" y="1545975"/>
            <a:ext cx="3677610" cy="1569660"/>
          </a:xfrm>
          <a:prstGeom prst="rect">
            <a:avLst/>
          </a:prstGeom>
          <a:noFill/>
        </p:spPr>
        <p:txBody>
          <a:bodyPr wrap="none" rtlCol="0">
            <a:spAutoFit/>
          </a:bodyPr>
          <a:lstStyle/>
          <a:p>
            <a:pPr algn="ctr"/>
            <a:r>
              <a:rPr lang="en-US" altLang="zh-CN" sz="9600" b="1" dirty="0">
                <a:ln w="28575">
                  <a:solidFill>
                    <a:schemeClr val="bg1"/>
                  </a:solidFill>
                  <a:prstDash val="solid"/>
                </a:ln>
                <a:solidFill>
                  <a:srgbClr val="FE9300"/>
                </a:solidFill>
                <a:effectLst>
                  <a:outerShdw dist="38100" dir="2700000" algn="bl" rotWithShape="0">
                    <a:srgbClr val="008696"/>
                  </a:outerShdw>
                </a:effectLst>
                <a:latin typeface="UVN Tin Tuc" panose="020B0503020203020204" pitchFamily="34" charset="0"/>
                <a:ea typeface="华康海报体W12" panose="040B0C09000000000000" pitchFamily="81" charset="-122"/>
              </a:rPr>
              <a:t>KHÁM</a:t>
            </a:r>
            <a:endParaRPr lang="zh-CN" altLang="en-US" sz="9600" b="1" dirty="0">
              <a:ln w="28575">
                <a:solidFill>
                  <a:schemeClr val="bg1"/>
                </a:solidFill>
                <a:prstDash val="solid"/>
              </a:ln>
              <a:solidFill>
                <a:srgbClr val="0063A6"/>
              </a:solidFill>
              <a:effectLst>
                <a:outerShdw dist="38100" dir="2700000" algn="bl" rotWithShape="0">
                  <a:srgbClr val="008696"/>
                </a:outerShdw>
              </a:effectLst>
              <a:latin typeface="UVN Tin Tuc" panose="020B0503020203020204" pitchFamily="34" charset="0"/>
              <a:ea typeface="华康海报体W12" panose="040B0C09000000000000" pitchFamily="81" charset="-122"/>
            </a:endParaRPr>
          </a:p>
        </p:txBody>
      </p:sp>
      <p:sp>
        <p:nvSpPr>
          <p:cNvPr id="15" name="文本框 26">
            <a:extLst>
              <a:ext uri="{FF2B5EF4-FFF2-40B4-BE49-F238E27FC236}">
                <a16:creationId xmlns:a16="http://schemas.microsoft.com/office/drawing/2014/main" id="{88FEA4B4-0566-4127-B933-D555CFDEEF9C}"/>
              </a:ext>
            </a:extLst>
          </p:cNvPr>
          <p:cNvSpPr txBox="1"/>
          <p:nvPr/>
        </p:nvSpPr>
        <p:spPr>
          <a:xfrm rot="205344">
            <a:off x="5216457" y="2879466"/>
            <a:ext cx="2603598" cy="1569660"/>
          </a:xfrm>
          <a:prstGeom prst="rect">
            <a:avLst/>
          </a:prstGeom>
          <a:noFill/>
        </p:spPr>
        <p:txBody>
          <a:bodyPr wrap="none" rtlCol="0">
            <a:spAutoFit/>
          </a:bodyPr>
          <a:lstStyle/>
          <a:p>
            <a:pPr algn="ctr"/>
            <a:r>
              <a:rPr lang="en-US" altLang="zh-CN" sz="9600" b="1" dirty="0">
                <a:ln w="28575">
                  <a:solidFill>
                    <a:schemeClr val="bg1"/>
                  </a:solidFill>
                  <a:prstDash val="solid"/>
                </a:ln>
                <a:solidFill>
                  <a:srgbClr val="ED277C"/>
                </a:solidFill>
                <a:effectLst>
                  <a:outerShdw dist="38100" dir="2700000" algn="bl" rotWithShape="0">
                    <a:srgbClr val="008696"/>
                  </a:outerShdw>
                </a:effectLst>
                <a:latin typeface="UVN Tin Tuc" panose="020B0503020203020204" pitchFamily="34" charset="0"/>
                <a:ea typeface="华康海报体W12" panose="040B0C09000000000000" pitchFamily="81" charset="-122"/>
              </a:rPr>
              <a:t>PHÁ</a:t>
            </a:r>
            <a:endParaRPr lang="zh-CN" altLang="en-US" sz="9600" b="1" dirty="0">
              <a:ln w="28575">
                <a:solidFill>
                  <a:schemeClr val="bg1"/>
                </a:solidFill>
                <a:prstDash val="solid"/>
              </a:ln>
              <a:solidFill>
                <a:srgbClr val="ED277C"/>
              </a:solidFill>
              <a:effectLst>
                <a:outerShdw dist="38100" dir="2700000" algn="bl" rotWithShape="0">
                  <a:srgbClr val="008696"/>
                </a:outerShdw>
              </a:effectLst>
              <a:latin typeface="UVN Tin Tuc" panose="020B0503020203020204" pitchFamily="34" charset="0"/>
              <a:ea typeface="华康海报体W12" panose="040B0C09000000000000" pitchFamily="81" charset="-122"/>
            </a:endParaRPr>
          </a:p>
        </p:txBody>
      </p:sp>
      <p:pic>
        <p:nvPicPr>
          <p:cNvPr id="17" name="图片 18">
            <a:extLst>
              <a:ext uri="{FF2B5EF4-FFF2-40B4-BE49-F238E27FC236}">
                <a16:creationId xmlns:a16="http://schemas.microsoft.com/office/drawing/2014/main" id="{8639F3FA-DB24-43C9-9240-1A61F491E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9103" y="1192451"/>
            <a:ext cx="2648131" cy="1405433"/>
          </a:xfrm>
          <a:prstGeom prst="rect">
            <a:avLst/>
          </a:prstGeom>
        </p:spPr>
      </p:pic>
      <p:pic>
        <p:nvPicPr>
          <p:cNvPr id="18" name="图片 20">
            <a:extLst>
              <a:ext uri="{FF2B5EF4-FFF2-40B4-BE49-F238E27FC236}">
                <a16:creationId xmlns:a16="http://schemas.microsoft.com/office/drawing/2014/main" id="{9A9F1FA0-5086-45A9-891D-AD6AAF3FEA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5684" y="362282"/>
            <a:ext cx="1978818" cy="1090797"/>
          </a:xfrm>
          <a:prstGeom prst="rect">
            <a:avLst/>
          </a:prstGeom>
        </p:spPr>
      </p:pic>
      <p:pic>
        <p:nvPicPr>
          <p:cNvPr id="20" name="图片 16">
            <a:extLst>
              <a:ext uri="{FF2B5EF4-FFF2-40B4-BE49-F238E27FC236}">
                <a16:creationId xmlns:a16="http://schemas.microsoft.com/office/drawing/2014/main" id="{6E28E86C-08FB-44FA-BAE1-504FCECF0D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54" y="4089401"/>
            <a:ext cx="3435240" cy="2763128"/>
          </a:xfrm>
          <a:prstGeom prst="rect">
            <a:avLst/>
          </a:prstGeom>
        </p:spPr>
      </p:pic>
      <p:pic>
        <p:nvPicPr>
          <p:cNvPr id="21" name="Picture 6" descr="E:\我图PPT\00001PNG素材\儿童卡通\dfa.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26638" y="801891"/>
            <a:ext cx="2805936" cy="22862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233639" y="3727428"/>
            <a:ext cx="2391477" cy="3099702"/>
          </a:xfrm>
          <a:prstGeom prst="rect">
            <a:avLst/>
          </a:prstGeom>
        </p:spPr>
      </p:pic>
    </p:spTree>
    <p:extLst>
      <p:ext uri="{BB962C8B-B14F-4D97-AF65-F5344CB8AC3E}">
        <p14:creationId xmlns:p14="http://schemas.microsoft.com/office/powerpoint/2010/main" val="4251883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par>
                                <p:cTn id="20" presetID="31" presetClass="entr" presetSubtype="0" fill="hold" grpId="0" nodeType="withEffect">
                                  <p:stCondLst>
                                    <p:cond delay="3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300"/>
                            </p:stCondLst>
                            <p:childTnLst>
                              <p:par>
                                <p:cTn id="27" presetID="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800"/>
                            </p:stCondLst>
                            <p:childTnLst>
                              <p:par>
                                <p:cTn id="36" presetID="2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1" presetClass="entr" presetSubtype="0" fill="hold" nodeType="withEffect">
                                  <p:stCondLst>
                                    <p:cond delay="1100"/>
                                  </p:stCondLst>
                                  <p:childTnLst>
                                    <p:set>
                                      <p:cBhvr>
                                        <p:cTn id="40" dur="1" fill="hold">
                                          <p:stCondLst>
                                            <p:cond delay="0"/>
                                          </p:stCondLst>
                                        </p:cTn>
                                        <p:tgtEl>
                                          <p:spTgt spid="21"/>
                                        </p:tgtEl>
                                        <p:attrNameLst>
                                          <p:attrName>style.visibility</p:attrName>
                                        </p:attrNameLst>
                                      </p:cBhvr>
                                      <p:to>
                                        <p:strVal val="visible"/>
                                      </p:to>
                                    </p:set>
                                  </p:childTnLst>
                                </p:cTn>
                              </p:par>
                              <p:par>
                                <p:cTn id="41" presetID="0" presetClass="path" presetSubtype="0" accel="50000" decel="50000" fill="hold" nodeType="withEffect">
                                  <p:stCondLst>
                                    <p:cond delay="1100"/>
                                  </p:stCondLst>
                                  <p:childTnLst>
                                    <p:animMotion origin="layout" path="M -0.06263 -0.10092 L -0.06263 -0.10069 C 0.01329 -0.11481 0.03829 -0.12708 0.11211 -0.11226 C 0.11836 -0.11111 0.12357 -0.10185 0.12943 -0.09814 C 0.14089 -0.09143 0.15248 -0.08703 0.16433 -0.08125 C 0.17253 -0.07291 0.18086 -0.06597 0.18816 -0.05578 C 0.20027 -0.03888 0.20743 -0.01504 0.21368 0.00903 C 0.21654 0.02107 0.21915 0.03334 0.22149 0.04561 C 0.22318 0.05394 0.2237 0.06274 0.22474 0.07107 C 0.2237 0.11737 0.22409 0.16366 0.22149 0.20926 C 0.2211 0.21945 0.21758 0.22801 0.21537 0.23774 C 0.21133 0.25278 0.20665 0.26644 0.20079 0.27987 C 0.19766 0.28774 0.19362 0.29514 0.18972 0.30255 C 0.18412 0.31297 0.17839 0.32385 0.17253 0.33334 C 0.16902 0.33889 0.16524 0.34329 0.1612 0.34746 C 0.1379 0.37292 0.1379 0.37246 0.11381 0.38704 C 0.08568 0.40371 0.07279 0.40811 0.03764 0.41227 C 0.00144 0.41667 -0.0345 0.41598 -0.07045 0.41829 C -0.08737 0.41598 -0.10443 0.41505 -0.1211 0.41227 C -0.12683 0.41135 -0.13295 0.41042 -0.13842 0.40672 C -0.14675 0.40093 -0.1543 0.39144 -0.16224 0.38426 C -0.1711 0.37616 -0.18047 0.37014 -0.1892 0.36181 C -0.20222 0.34931 -0.21433 0.3345 -0.22735 0.32223 C -0.23529 0.31459 -0.24349 0.30811 -0.25118 0.29977 C -0.25951 0.29051 -0.25287 0.29098 -0.25756 0.29098 L -0.25756 0.29144 " pathEditMode="relative" rAng="0" ptsTypes="AAAAAAAAAAAAAAAAAAAAAAAAAA">
                                      <p:cBhvr>
                                        <p:cTn id="42" dur="1000" fill="hold"/>
                                        <p:tgtEl>
                                          <p:spTgt spid="21"/>
                                        </p:tgtEl>
                                        <p:attrNameLst>
                                          <p:attrName>ppt_x</p:attrName>
                                          <p:attrName>ppt_y</p:attrName>
                                        </p:attrNameLst>
                                      </p:cBhvr>
                                      <p:rCtr x="4622" y="2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
          <p:cNvSpPr txBox="1"/>
          <p:nvPr/>
        </p:nvSpPr>
        <p:spPr>
          <a:xfrm>
            <a:off x="3924300" y="35560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15" name="图片 2">
            <a:extLst>
              <a:ext uri="{FF2B5EF4-FFF2-40B4-BE49-F238E27FC236}">
                <a16:creationId xmlns:a16="http://schemas.microsoft.com/office/drawing/2014/main" id="{483B4A07-9442-4DE4-8FE2-C44786958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3">
            <a:extLst>
              <a:ext uri="{FF2B5EF4-FFF2-40B4-BE49-F238E27FC236}">
                <a16:creationId xmlns:a16="http://schemas.microsoft.com/office/drawing/2014/main" id="{6AEE479D-9DDD-45D9-B3A3-A22A52615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17"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5">
            <a:extLst>
              <a:ext uri="{FF2B5EF4-FFF2-40B4-BE49-F238E27FC236}">
                <a16:creationId xmlns:a16="http://schemas.microsoft.com/office/drawing/2014/main" id="{BBBBEECC-1EC5-45F5-AA7B-A603A7B3B022}"/>
              </a:ext>
            </a:extLst>
          </p:cNvPr>
          <p:cNvGrpSpPr/>
          <p:nvPr/>
        </p:nvGrpSpPr>
        <p:grpSpPr>
          <a:xfrm>
            <a:off x="-2" y="5735300"/>
            <a:ext cx="12192001" cy="1129929"/>
            <a:chOff x="0" y="5861050"/>
            <a:chExt cx="12192000" cy="996950"/>
          </a:xfrm>
        </p:grpSpPr>
        <p:pic>
          <p:nvPicPr>
            <p:cNvPr id="19" name="图片 6">
              <a:extLst>
                <a:ext uri="{FF2B5EF4-FFF2-40B4-BE49-F238E27FC236}">
                  <a16:creationId xmlns:a16="http://schemas.microsoft.com/office/drawing/2014/main" id="{063736C0-C220-48B7-A67D-FB4A61DF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20" name="图片 7">
              <a:extLst>
                <a:ext uri="{FF2B5EF4-FFF2-40B4-BE49-F238E27FC236}">
                  <a16:creationId xmlns:a16="http://schemas.microsoft.com/office/drawing/2014/main" id="{4D952579-7472-47E8-93E1-24B9CAD630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21" name="图片 8">
            <a:extLst>
              <a:ext uri="{FF2B5EF4-FFF2-40B4-BE49-F238E27FC236}">
                <a16:creationId xmlns:a16="http://schemas.microsoft.com/office/drawing/2014/main" id="{ED48D4DF-1370-407A-954E-684CA539D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457" y="1012447"/>
            <a:ext cx="2648131" cy="1405433"/>
          </a:xfrm>
          <a:prstGeom prst="rect">
            <a:avLst/>
          </a:prstGeom>
        </p:spPr>
      </p:pic>
      <p:pic>
        <p:nvPicPr>
          <p:cNvPr id="22" name="图片 9">
            <a:extLst>
              <a:ext uri="{FF2B5EF4-FFF2-40B4-BE49-F238E27FC236}">
                <a16:creationId xmlns:a16="http://schemas.microsoft.com/office/drawing/2014/main" id="{22E51153-7D41-43F3-B783-25AC4C73A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23" name="图片 9">
            <a:extLst>
              <a:ext uri="{FF2B5EF4-FFF2-40B4-BE49-F238E27FC236}">
                <a16:creationId xmlns:a16="http://schemas.microsoft.com/office/drawing/2014/main" id="{22E51153-7D41-43F3-B783-25AC4C73A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 y="1009144"/>
            <a:ext cx="1978818" cy="1090797"/>
          </a:xfrm>
          <a:prstGeom prst="rect">
            <a:avLst/>
          </a:prstGeom>
        </p:spPr>
      </p:pic>
      <p:sp>
        <p:nvSpPr>
          <p:cNvPr id="29" name="Rounded Rectangle 28"/>
          <p:cNvSpPr/>
          <p:nvPr/>
        </p:nvSpPr>
        <p:spPr>
          <a:xfrm>
            <a:off x="495300" y="2119595"/>
            <a:ext cx="10945638" cy="3681112"/>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UTM Avo" panose="02040603050506020204" pitchFamily="18" charset="0"/>
            </a:endParaRPr>
          </a:p>
        </p:txBody>
      </p:sp>
      <p:pic>
        <p:nvPicPr>
          <p:cNvPr id="31" name="Picture 30"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8" cstate="print"/>
          <a:srcRect/>
          <a:stretch>
            <a:fillRect/>
          </a:stretch>
        </p:blipFill>
        <p:spPr bwMode="auto">
          <a:xfrm>
            <a:off x="3643212" y="710255"/>
            <a:ext cx="3463151" cy="1336325"/>
          </a:xfrm>
          <a:prstGeom prst="rect">
            <a:avLst/>
          </a:prstGeom>
          <a:noFill/>
        </p:spPr>
      </p:pic>
      <p:sp>
        <p:nvSpPr>
          <p:cNvPr id="32" name="Oval 31">
            <a:extLst>
              <a:ext uri="{FF2B5EF4-FFF2-40B4-BE49-F238E27FC236}">
                <a16:creationId xmlns:a16="http://schemas.microsoft.com/office/drawing/2014/main" id="{9BE550B7-3F79-40DF-A748-18A4034397DD}"/>
              </a:ext>
            </a:extLst>
          </p:cNvPr>
          <p:cNvSpPr/>
          <p:nvPr/>
        </p:nvSpPr>
        <p:spPr>
          <a:xfrm>
            <a:off x="900062" y="1769154"/>
            <a:ext cx="573137" cy="52954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UTM Avo" panose="02040603050506020204" pitchFamily="18" charset="0"/>
              </a:rPr>
              <a:t>1</a:t>
            </a:r>
            <a:endParaRPr lang="vi-VN" sz="4000" b="1" dirty="0"/>
          </a:p>
        </p:txBody>
      </p:sp>
      <p:sp>
        <p:nvSpPr>
          <p:cNvPr id="36" name="TextBox 35">
            <a:extLst>
              <a:ext uri="{FF2B5EF4-FFF2-40B4-BE49-F238E27FC236}">
                <a16:creationId xmlns:a16="http://schemas.microsoft.com/office/drawing/2014/main" id="{03D8FEA5-1D09-4B8D-9492-BF3934F09BFA}"/>
              </a:ext>
            </a:extLst>
          </p:cNvPr>
          <p:cNvSpPr txBox="1"/>
          <p:nvPr/>
        </p:nvSpPr>
        <p:spPr>
          <a:xfrm>
            <a:off x="1609852" y="2520610"/>
            <a:ext cx="7074694" cy="1323439"/>
          </a:xfrm>
          <a:prstGeom prst="rect">
            <a:avLst/>
          </a:prstGeom>
          <a:noFill/>
        </p:spPr>
        <p:txBody>
          <a:bodyPr wrap="none" rtlCol="0">
            <a:spAutoFit/>
          </a:bodyPr>
          <a:lstStyle/>
          <a:p>
            <a:pPr marL="742950" indent="-742950" algn="ctr">
              <a:buAutoNum type="alphaLcParenR"/>
            </a:pPr>
            <a:r>
              <a:rPr lang="vi-VN" sz="4000" b="1" dirty="0"/>
              <a:t>Viết 2 + 2 + 2 + 2 + 2 = 10 </a:t>
            </a:r>
          </a:p>
          <a:p>
            <a:pPr algn="ctr"/>
            <a:r>
              <a:rPr lang="vi-VN" sz="4000" b="1" dirty="0"/>
              <a:t>thành phép nhân.</a:t>
            </a:r>
          </a:p>
        </p:txBody>
      </p:sp>
      <p:grpSp>
        <p:nvGrpSpPr>
          <p:cNvPr id="38" name="Group 37">
            <a:extLst>
              <a:ext uri="{FF2B5EF4-FFF2-40B4-BE49-F238E27FC236}">
                <a16:creationId xmlns:a16="http://schemas.microsoft.com/office/drawing/2014/main" id="{1B31387E-CB10-48CD-98FE-4BDBFC721447}"/>
              </a:ext>
            </a:extLst>
          </p:cNvPr>
          <p:cNvGrpSpPr/>
          <p:nvPr/>
        </p:nvGrpSpPr>
        <p:grpSpPr>
          <a:xfrm>
            <a:off x="3138321" y="4288501"/>
            <a:ext cx="3440278" cy="1323439"/>
            <a:chOff x="8046147" y="1043463"/>
            <a:chExt cx="2699225" cy="1323439"/>
          </a:xfrm>
        </p:grpSpPr>
        <p:sp>
          <p:nvSpPr>
            <p:cNvPr id="42" name="Rectangle 41">
              <a:extLst>
                <a:ext uri="{FF2B5EF4-FFF2-40B4-BE49-F238E27FC236}">
                  <a16:creationId xmlns:a16="http://schemas.microsoft.com/office/drawing/2014/main" id="{E20E59AE-A816-47EE-9608-70534620BA38}"/>
                </a:ext>
              </a:extLst>
            </p:cNvPr>
            <p:cNvSpPr/>
            <p:nvPr/>
          </p:nvSpPr>
          <p:spPr>
            <a:xfrm>
              <a:off x="8046147" y="1169628"/>
              <a:ext cx="2699225" cy="475903"/>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a:p>
          </p:txBody>
        </p:sp>
        <p:sp>
          <p:nvSpPr>
            <p:cNvPr id="43" name="Rectangle 42">
              <a:extLst>
                <a:ext uri="{FF2B5EF4-FFF2-40B4-BE49-F238E27FC236}">
                  <a16:creationId xmlns:a16="http://schemas.microsoft.com/office/drawing/2014/main" id="{9057E045-8049-447A-862C-E28EACAA314E}"/>
                </a:ext>
              </a:extLst>
            </p:cNvPr>
            <p:cNvSpPr/>
            <p:nvPr/>
          </p:nvSpPr>
          <p:spPr>
            <a:xfrm>
              <a:off x="8122592" y="1053636"/>
              <a:ext cx="470000" cy="707886"/>
            </a:xfrm>
            <a:prstGeom prst="rect">
              <a:avLst/>
            </a:prstGeom>
          </p:spPr>
          <p:txBody>
            <a:bodyPr wrap="none">
              <a:spAutoFit/>
            </a:bodyPr>
            <a:lstStyle/>
            <a:p>
              <a:r>
                <a:rPr lang="vi-VN" sz="4000" b="1" dirty="0">
                  <a:solidFill>
                    <a:srgbClr val="FF0000"/>
                  </a:solidFill>
                </a:rPr>
                <a:t>2</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98663C4-79F9-4581-ABD4-30524572D57A}"/>
                    </a:ext>
                  </a:extLst>
                </p:cNvPr>
                <p:cNvSpPr txBox="1"/>
                <p:nvPr/>
              </p:nvSpPr>
              <p:spPr>
                <a:xfrm>
                  <a:off x="8554957" y="1089630"/>
                  <a:ext cx="39995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4000" b="0" i="1" smtClean="0">
                            <a:solidFill>
                              <a:srgbClr val="FF0000"/>
                            </a:solidFill>
                            <a:latin typeface="Cambria Math" panose="02040503050406030204" pitchFamily="18" charset="0"/>
                            <a:ea typeface="Cambria Math" panose="02040503050406030204" pitchFamily="18" charset="0"/>
                          </a:rPr>
                          <m:t>×</m:t>
                        </m:r>
                      </m:oMath>
                    </m:oMathPara>
                  </a14:m>
                  <a:endParaRPr lang="vi-VN" sz="4000" dirty="0">
                    <a:solidFill>
                      <a:srgbClr val="FF0000"/>
                    </a:solidFill>
                  </a:endParaRPr>
                </a:p>
              </p:txBody>
            </p:sp>
          </mc:Choice>
          <mc:Fallback xmlns="">
            <p:sp>
              <p:nvSpPr>
                <p:cNvPr id="44" name="TextBox 43">
                  <a:extLst>
                    <a:ext uri="{FF2B5EF4-FFF2-40B4-BE49-F238E27FC236}">
                      <a16:creationId xmlns:a16="http://schemas.microsoft.com/office/drawing/2014/main" id="{A98663C4-79F9-4581-ABD4-30524572D57A}"/>
                    </a:ext>
                  </a:extLst>
                </p:cNvPr>
                <p:cNvSpPr txBox="1">
                  <a:spLocks noRot="1" noChangeAspect="1" noMove="1" noResize="1" noEditPoints="1" noAdjustHandles="1" noChangeArrowheads="1" noChangeShapeType="1" noTextEdit="1"/>
                </p:cNvSpPr>
                <p:nvPr/>
              </p:nvSpPr>
              <p:spPr>
                <a:xfrm>
                  <a:off x="8554957" y="1089630"/>
                  <a:ext cx="399951" cy="615553"/>
                </a:xfrm>
                <a:prstGeom prst="rect">
                  <a:avLst/>
                </a:prstGeom>
                <a:blipFill>
                  <a:blip r:embed="rId9"/>
                  <a:stretch>
                    <a:fillRect/>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E575DCC2-2EE4-458C-81D7-38D88E06B45B}"/>
                </a:ext>
              </a:extLst>
            </p:cNvPr>
            <p:cNvSpPr/>
            <p:nvPr/>
          </p:nvSpPr>
          <p:spPr>
            <a:xfrm>
              <a:off x="9097977" y="1094263"/>
              <a:ext cx="470000" cy="707886"/>
            </a:xfrm>
            <a:prstGeom prst="rect">
              <a:avLst/>
            </a:prstGeom>
          </p:spPr>
          <p:txBody>
            <a:bodyPr wrap="none">
              <a:spAutoFit/>
            </a:bodyPr>
            <a:lstStyle/>
            <a:p>
              <a:r>
                <a:rPr lang="vi-VN" sz="4000" b="1" dirty="0">
                  <a:solidFill>
                    <a:srgbClr val="FF0000"/>
                  </a:solidFill>
                </a:rPr>
                <a:t>5</a:t>
              </a:r>
            </a:p>
          </p:txBody>
        </p:sp>
        <p:sp>
          <p:nvSpPr>
            <p:cNvPr id="46" name="Rectangle 45">
              <a:extLst>
                <a:ext uri="{FF2B5EF4-FFF2-40B4-BE49-F238E27FC236}">
                  <a16:creationId xmlns:a16="http://schemas.microsoft.com/office/drawing/2014/main" id="{5A55C1A2-80CD-4625-8F37-5B771E54E7C5}"/>
                </a:ext>
              </a:extLst>
            </p:cNvPr>
            <p:cNvSpPr/>
            <p:nvPr/>
          </p:nvSpPr>
          <p:spPr>
            <a:xfrm>
              <a:off x="9567977" y="1043463"/>
              <a:ext cx="484428" cy="707886"/>
            </a:xfrm>
            <a:prstGeom prst="rect">
              <a:avLst/>
            </a:prstGeom>
          </p:spPr>
          <p:txBody>
            <a:bodyPr wrap="none">
              <a:spAutoFit/>
            </a:bodyPr>
            <a:lstStyle/>
            <a:p>
              <a:r>
                <a:rPr lang="vi-VN" sz="4000" b="1" dirty="0">
                  <a:solidFill>
                    <a:srgbClr val="FF0000"/>
                  </a:solidFill>
                </a:rPr>
                <a:t>=</a:t>
              </a:r>
            </a:p>
          </p:txBody>
        </p:sp>
        <p:sp>
          <p:nvSpPr>
            <p:cNvPr id="47" name="Rectangle 46">
              <a:extLst>
                <a:ext uri="{FF2B5EF4-FFF2-40B4-BE49-F238E27FC236}">
                  <a16:creationId xmlns:a16="http://schemas.microsoft.com/office/drawing/2014/main" id="{85EA1734-D39E-46D1-804B-89B8D5592356}"/>
                </a:ext>
              </a:extLst>
            </p:cNvPr>
            <p:cNvSpPr/>
            <p:nvPr/>
          </p:nvSpPr>
          <p:spPr>
            <a:xfrm>
              <a:off x="10034411" y="1043463"/>
              <a:ext cx="639919" cy="1323439"/>
            </a:xfrm>
            <a:prstGeom prst="rect">
              <a:avLst/>
            </a:prstGeom>
          </p:spPr>
          <p:txBody>
            <a:bodyPr wrap="square">
              <a:spAutoFit/>
            </a:bodyPr>
            <a:lstStyle/>
            <a:p>
              <a:r>
                <a:rPr lang="vi-VN" sz="4000" b="1" dirty="0">
                  <a:solidFill>
                    <a:srgbClr val="FF0000"/>
                  </a:solidFill>
                </a:rPr>
                <a:t>10</a:t>
              </a:r>
            </a:p>
          </p:txBody>
        </p:sp>
      </p:grpSp>
      <p:pic>
        <p:nvPicPr>
          <p:cNvPr id="73" name="Picture 72"/>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087297" y="2882900"/>
            <a:ext cx="3225042" cy="3230006"/>
          </a:xfrm>
          <a:prstGeom prst="rect">
            <a:avLst/>
          </a:prstGeom>
        </p:spPr>
      </p:pic>
      <p:pic>
        <p:nvPicPr>
          <p:cNvPr id="24" name="图片 9">
            <a:extLst>
              <a:ext uri="{FF2B5EF4-FFF2-40B4-BE49-F238E27FC236}">
                <a16:creationId xmlns:a16="http://schemas.microsoft.com/office/drawing/2014/main" id="{D02DE68C-2BC2-494F-B66A-30EB54DA1BF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10800000">
            <a:off x="-15749" y="-269032"/>
            <a:ext cx="12191999" cy="2436794"/>
          </a:xfrm>
          <a:prstGeom prst="rect">
            <a:avLst/>
          </a:prstGeom>
        </p:spPr>
      </p:pic>
    </p:spTree>
    <p:extLst>
      <p:ext uri="{BB962C8B-B14F-4D97-AF65-F5344CB8AC3E}">
        <p14:creationId xmlns:p14="http://schemas.microsoft.com/office/powerpoint/2010/main" val="237625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73"/>
                                        </p:tgtEl>
                                        <p:attrNameLst>
                                          <p:attrName>r</p:attrName>
                                        </p:attrNameLst>
                                      </p:cBhvr>
                                    </p:animRot>
                                    <p:animRot by="-240000">
                                      <p:cBhvr>
                                        <p:cTn id="22" dur="200" fill="hold">
                                          <p:stCondLst>
                                            <p:cond delay="200"/>
                                          </p:stCondLst>
                                        </p:cTn>
                                        <p:tgtEl>
                                          <p:spTgt spid="73"/>
                                        </p:tgtEl>
                                        <p:attrNameLst>
                                          <p:attrName>r</p:attrName>
                                        </p:attrNameLst>
                                      </p:cBhvr>
                                    </p:animRot>
                                    <p:animRot by="240000">
                                      <p:cBhvr>
                                        <p:cTn id="23" dur="200" fill="hold">
                                          <p:stCondLst>
                                            <p:cond delay="400"/>
                                          </p:stCondLst>
                                        </p:cTn>
                                        <p:tgtEl>
                                          <p:spTgt spid="73"/>
                                        </p:tgtEl>
                                        <p:attrNameLst>
                                          <p:attrName>r</p:attrName>
                                        </p:attrNameLst>
                                      </p:cBhvr>
                                    </p:animRot>
                                    <p:animRot by="-240000">
                                      <p:cBhvr>
                                        <p:cTn id="24" dur="200" fill="hold">
                                          <p:stCondLst>
                                            <p:cond delay="600"/>
                                          </p:stCondLst>
                                        </p:cTn>
                                        <p:tgtEl>
                                          <p:spTgt spid="73"/>
                                        </p:tgtEl>
                                        <p:attrNameLst>
                                          <p:attrName>r</p:attrName>
                                        </p:attrNameLst>
                                      </p:cBhvr>
                                    </p:animRot>
                                    <p:animRot by="120000">
                                      <p:cBhvr>
                                        <p:cTn id="25" dur="200" fill="hold">
                                          <p:stCondLst>
                                            <p:cond delay="800"/>
                                          </p:stCondLst>
                                        </p:cTn>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1"/>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23" name="图片 2">
            <a:extLst>
              <a:ext uri="{FF2B5EF4-FFF2-40B4-BE49-F238E27FC236}">
                <a16:creationId xmlns:a16="http://schemas.microsoft.com/office/drawing/2014/main" id="{483B4A07-9442-4DE4-8FE2-C44786958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片 3">
            <a:extLst>
              <a:ext uri="{FF2B5EF4-FFF2-40B4-BE49-F238E27FC236}">
                <a16:creationId xmlns:a16="http://schemas.microsoft.com/office/drawing/2014/main" id="{6AEE479D-9DDD-45D9-B3A3-A22A52615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25"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5">
            <a:extLst>
              <a:ext uri="{FF2B5EF4-FFF2-40B4-BE49-F238E27FC236}">
                <a16:creationId xmlns:a16="http://schemas.microsoft.com/office/drawing/2014/main" id="{BBBBEECC-1EC5-45F5-AA7B-A603A7B3B022}"/>
              </a:ext>
            </a:extLst>
          </p:cNvPr>
          <p:cNvGrpSpPr/>
          <p:nvPr/>
        </p:nvGrpSpPr>
        <p:grpSpPr>
          <a:xfrm>
            <a:off x="-2" y="5735300"/>
            <a:ext cx="12192001" cy="1129929"/>
            <a:chOff x="0" y="5861050"/>
            <a:chExt cx="12192000" cy="996950"/>
          </a:xfrm>
        </p:grpSpPr>
        <p:pic>
          <p:nvPicPr>
            <p:cNvPr id="27" name="图片 6">
              <a:extLst>
                <a:ext uri="{FF2B5EF4-FFF2-40B4-BE49-F238E27FC236}">
                  <a16:creationId xmlns:a16="http://schemas.microsoft.com/office/drawing/2014/main" id="{063736C0-C220-48B7-A67D-FB4A61DF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28" name="图片 7">
              <a:extLst>
                <a:ext uri="{FF2B5EF4-FFF2-40B4-BE49-F238E27FC236}">
                  <a16:creationId xmlns:a16="http://schemas.microsoft.com/office/drawing/2014/main" id="{4D952579-7472-47E8-93E1-24B9CAD630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29" name="图片 8">
            <a:extLst>
              <a:ext uri="{FF2B5EF4-FFF2-40B4-BE49-F238E27FC236}">
                <a16:creationId xmlns:a16="http://schemas.microsoft.com/office/drawing/2014/main" id="{ED48D4DF-1370-407A-954E-684CA539D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157" y="428247"/>
            <a:ext cx="2648131" cy="1405433"/>
          </a:xfrm>
          <a:prstGeom prst="rect">
            <a:avLst/>
          </a:prstGeom>
        </p:spPr>
      </p:pic>
      <p:pic>
        <p:nvPicPr>
          <p:cNvPr id="30" name="图片 9">
            <a:extLst>
              <a:ext uri="{FF2B5EF4-FFF2-40B4-BE49-F238E27FC236}">
                <a16:creationId xmlns:a16="http://schemas.microsoft.com/office/drawing/2014/main" id="{22E51153-7D41-43F3-B783-25AC4C73A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31" name="图片 9">
            <a:extLst>
              <a:ext uri="{FF2B5EF4-FFF2-40B4-BE49-F238E27FC236}">
                <a16:creationId xmlns:a16="http://schemas.microsoft.com/office/drawing/2014/main" id="{22E51153-7D41-43F3-B783-25AC4C73A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 y="1009144"/>
            <a:ext cx="1978818" cy="1090797"/>
          </a:xfrm>
          <a:prstGeom prst="rect">
            <a:avLst/>
          </a:prstGeom>
        </p:spPr>
      </p:pic>
      <p:sp>
        <p:nvSpPr>
          <p:cNvPr id="61" name="Rounded Rectangle 60"/>
          <p:cNvSpPr/>
          <p:nvPr/>
        </p:nvSpPr>
        <p:spPr>
          <a:xfrm>
            <a:off x="855427" y="824014"/>
            <a:ext cx="10667999" cy="5246586"/>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F105A14-0788-4900-8476-9AE220772312}"/>
                  </a:ext>
                </a:extLst>
              </p:cNvPr>
              <p:cNvSpPr txBox="1"/>
              <p:nvPr/>
            </p:nvSpPr>
            <p:spPr>
              <a:xfrm>
                <a:off x="1246362" y="1161241"/>
                <a:ext cx="9233105" cy="1015663"/>
              </a:xfrm>
              <a:prstGeom prst="rect">
                <a:avLst/>
              </a:prstGeom>
              <a:noFill/>
            </p:spPr>
            <p:txBody>
              <a:bodyPr wrap="none" rtlCol="0">
                <a:spAutoFit/>
              </a:bodyPr>
              <a:lstStyle/>
              <a:p>
                <a:pPr algn="ctr"/>
                <a:r>
                  <a:rPr lang="vi-VN" sz="3000" b="1" dirty="0"/>
                  <a:t>b) Viết phép nhân 5 </a:t>
                </a:r>
                <a14:m>
                  <m:oMath xmlns:m="http://schemas.openxmlformats.org/officeDocument/2006/math">
                    <m:r>
                      <a:rPr lang="vi-VN" sz="3000" b="1" i="1" smtClean="0">
                        <a:latin typeface="Cambria Math" panose="02040503050406030204" pitchFamily="18" charset="0"/>
                        <a:ea typeface="Cambria Math" panose="02040503050406030204" pitchFamily="18" charset="0"/>
                      </a:rPr>
                      <m:t>× </m:t>
                    </m:r>
                  </m:oMath>
                </a14:m>
                <a:r>
                  <a:rPr lang="vi-VN" sz="3000" b="1" dirty="0"/>
                  <a:t>7 = 35 thành phép cộng các</a:t>
                </a:r>
              </a:p>
              <a:p>
                <a:pPr algn="ctr"/>
                <a:r>
                  <a:rPr lang="vi-VN" sz="3000" b="1" dirty="0"/>
                  <a:t> số hạng bằng nhau.</a:t>
                </a:r>
              </a:p>
            </p:txBody>
          </p:sp>
        </mc:Choice>
        <mc:Fallback xmlns="">
          <p:sp>
            <p:nvSpPr>
              <p:cNvPr id="37" name="TextBox 36">
                <a:extLst>
                  <a:ext uri="{FF2B5EF4-FFF2-40B4-BE49-F238E27FC236}">
                    <a16:creationId xmlns:a16="http://schemas.microsoft.com/office/drawing/2014/main" id="{7F105A14-0788-4900-8476-9AE220772312}"/>
                  </a:ext>
                </a:extLst>
              </p:cNvPr>
              <p:cNvSpPr txBox="1">
                <a:spLocks noRot="1" noChangeAspect="1" noMove="1" noResize="1" noEditPoints="1" noAdjustHandles="1" noChangeArrowheads="1" noChangeShapeType="1" noTextEdit="1"/>
              </p:cNvSpPr>
              <p:nvPr/>
            </p:nvSpPr>
            <p:spPr>
              <a:xfrm>
                <a:off x="1246362" y="1161241"/>
                <a:ext cx="9233105" cy="1015663"/>
              </a:xfrm>
              <a:prstGeom prst="rect">
                <a:avLst/>
              </a:prstGeom>
              <a:blipFill>
                <a:blip r:embed="rId8"/>
                <a:stretch>
                  <a:fillRect l="-1122" t="-7784" r="-1056" b="-1736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C6EB828D-75C7-41B3-B3A1-CE060D29C159}"/>
              </a:ext>
            </a:extLst>
          </p:cNvPr>
          <p:cNvGrpSpPr/>
          <p:nvPr/>
        </p:nvGrpSpPr>
        <p:grpSpPr>
          <a:xfrm>
            <a:off x="2738555" y="2117601"/>
            <a:ext cx="5784756" cy="610312"/>
            <a:chOff x="8046147" y="1143254"/>
            <a:chExt cx="2699225" cy="610312"/>
          </a:xfrm>
        </p:grpSpPr>
        <p:sp>
          <p:nvSpPr>
            <p:cNvPr id="47" name="Rectangle 46">
              <a:extLst>
                <a:ext uri="{FF2B5EF4-FFF2-40B4-BE49-F238E27FC236}">
                  <a16:creationId xmlns:a16="http://schemas.microsoft.com/office/drawing/2014/main" id="{B719BC1A-D9B5-4D59-B162-72BEECF438A7}"/>
                </a:ext>
              </a:extLst>
            </p:cNvPr>
            <p:cNvSpPr/>
            <p:nvPr/>
          </p:nvSpPr>
          <p:spPr>
            <a:xfrm>
              <a:off x="8046147" y="1182328"/>
              <a:ext cx="2699225" cy="571238"/>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dirty="0"/>
            </a:p>
          </p:txBody>
        </p:sp>
        <p:sp>
          <p:nvSpPr>
            <p:cNvPr id="48" name="Rectangle 47">
              <a:extLst>
                <a:ext uri="{FF2B5EF4-FFF2-40B4-BE49-F238E27FC236}">
                  <a16:creationId xmlns:a16="http://schemas.microsoft.com/office/drawing/2014/main" id="{8167EEB8-36C4-4840-AB2F-7E3BEAFAD2AF}"/>
                </a:ext>
              </a:extLst>
            </p:cNvPr>
            <p:cNvSpPr/>
            <p:nvPr/>
          </p:nvSpPr>
          <p:spPr>
            <a:xfrm>
              <a:off x="8046148" y="1143254"/>
              <a:ext cx="2699224" cy="553998"/>
            </a:xfrm>
            <a:prstGeom prst="rect">
              <a:avLst/>
            </a:prstGeom>
          </p:spPr>
          <p:txBody>
            <a:bodyPr wrap="square">
              <a:spAutoFit/>
            </a:bodyPr>
            <a:lstStyle/>
            <a:p>
              <a:pPr algn="ctr"/>
              <a:r>
                <a:rPr lang="vi-VN" sz="3000" b="1" dirty="0">
                  <a:solidFill>
                    <a:srgbClr val="FF0000"/>
                  </a:solidFill>
                </a:rPr>
                <a:t>5 + 5 + 5 + 5 + 5 + 5 + 5 = 35</a:t>
              </a:r>
            </a:p>
          </p:txBody>
        </p:sp>
      </p:grpSp>
      <p:sp>
        <p:nvSpPr>
          <p:cNvPr id="49" name="Star: 5 Points 21">
            <a:extLst>
              <a:ext uri="{FF2B5EF4-FFF2-40B4-BE49-F238E27FC236}">
                <a16:creationId xmlns:a16="http://schemas.microsoft.com/office/drawing/2014/main" id="{8D1E3C37-C602-430F-A552-333102BD6DD8}"/>
              </a:ext>
            </a:extLst>
          </p:cNvPr>
          <p:cNvSpPr/>
          <p:nvPr/>
        </p:nvSpPr>
        <p:spPr>
          <a:xfrm>
            <a:off x="1408063" y="2767398"/>
            <a:ext cx="710027" cy="7239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a:p>
        </p:txBody>
      </p:sp>
      <p:sp>
        <p:nvSpPr>
          <p:cNvPr id="50" name="TextBox 49">
            <a:extLst>
              <a:ext uri="{FF2B5EF4-FFF2-40B4-BE49-F238E27FC236}">
                <a16:creationId xmlns:a16="http://schemas.microsoft.com/office/drawing/2014/main" id="{C1E2EC3A-F460-455F-8532-F40607FEBA8B}"/>
              </a:ext>
            </a:extLst>
          </p:cNvPr>
          <p:cNvSpPr txBox="1"/>
          <p:nvPr/>
        </p:nvSpPr>
        <p:spPr>
          <a:xfrm>
            <a:off x="2016454" y="2938639"/>
            <a:ext cx="6586547" cy="553998"/>
          </a:xfrm>
          <a:prstGeom prst="rect">
            <a:avLst/>
          </a:prstGeom>
          <a:noFill/>
        </p:spPr>
        <p:txBody>
          <a:bodyPr wrap="none" rtlCol="0">
            <a:spAutoFit/>
          </a:bodyPr>
          <a:lstStyle/>
          <a:p>
            <a:r>
              <a:rPr lang="vi-VN" sz="3000" b="1" dirty="0"/>
              <a:t> Viết 3 + 3 + 3 = 9 thành phép nhân.</a:t>
            </a:r>
          </a:p>
        </p:txBody>
      </p:sp>
      <p:grpSp>
        <p:nvGrpSpPr>
          <p:cNvPr id="51" name="Group 50">
            <a:extLst>
              <a:ext uri="{FF2B5EF4-FFF2-40B4-BE49-F238E27FC236}">
                <a16:creationId xmlns:a16="http://schemas.microsoft.com/office/drawing/2014/main" id="{34957D68-83E3-4EC8-BADF-1B7D91635E50}"/>
              </a:ext>
            </a:extLst>
          </p:cNvPr>
          <p:cNvGrpSpPr/>
          <p:nvPr/>
        </p:nvGrpSpPr>
        <p:grpSpPr>
          <a:xfrm>
            <a:off x="5903776" y="3374569"/>
            <a:ext cx="2699226" cy="556884"/>
            <a:chOff x="8046147" y="1143254"/>
            <a:chExt cx="2699226" cy="556884"/>
          </a:xfrm>
        </p:grpSpPr>
        <p:sp>
          <p:nvSpPr>
            <p:cNvPr id="52" name="Rectangle 51">
              <a:extLst>
                <a:ext uri="{FF2B5EF4-FFF2-40B4-BE49-F238E27FC236}">
                  <a16:creationId xmlns:a16="http://schemas.microsoft.com/office/drawing/2014/main" id="{77A7896A-575B-4AA2-B9B9-C6C2B5C0FF07}"/>
                </a:ext>
              </a:extLst>
            </p:cNvPr>
            <p:cNvSpPr/>
            <p:nvPr/>
          </p:nvSpPr>
          <p:spPr>
            <a:xfrm>
              <a:off x="8046147" y="1182328"/>
              <a:ext cx="2699225" cy="475903"/>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a:p>
          </p:txBody>
        </p:sp>
        <p:sp>
          <p:nvSpPr>
            <p:cNvPr id="53" name="Rectangle 52">
              <a:extLst>
                <a:ext uri="{FF2B5EF4-FFF2-40B4-BE49-F238E27FC236}">
                  <a16:creationId xmlns:a16="http://schemas.microsoft.com/office/drawing/2014/main" id="{4A68BDD1-CFDA-4F4E-BADB-E167BF151B2F}"/>
                </a:ext>
              </a:extLst>
            </p:cNvPr>
            <p:cNvSpPr/>
            <p:nvPr/>
          </p:nvSpPr>
          <p:spPr>
            <a:xfrm>
              <a:off x="8132865" y="1146140"/>
              <a:ext cx="397866" cy="553998"/>
            </a:xfrm>
            <a:prstGeom prst="rect">
              <a:avLst/>
            </a:prstGeom>
          </p:spPr>
          <p:txBody>
            <a:bodyPr wrap="none">
              <a:spAutoFit/>
            </a:bodyPr>
            <a:lstStyle/>
            <a:p>
              <a:r>
                <a:rPr lang="vi-VN" sz="3000" b="1" dirty="0">
                  <a:solidFill>
                    <a:srgbClr val="FF0000"/>
                  </a:solidFill>
                </a:rPr>
                <a:t>3</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343AE62-2C59-41B2-AC22-FDBE3C7E46AC}"/>
                    </a:ext>
                  </a:extLst>
                </p:cNvPr>
                <p:cNvSpPr txBox="1"/>
                <p:nvPr/>
              </p:nvSpPr>
              <p:spPr>
                <a:xfrm>
                  <a:off x="8644459" y="1192305"/>
                  <a:ext cx="381515"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3000" b="1" i="1" smtClean="0">
                            <a:solidFill>
                              <a:srgbClr val="FF0000"/>
                            </a:solidFill>
                            <a:latin typeface="Cambria Math" panose="02040503050406030204" pitchFamily="18" charset="0"/>
                            <a:ea typeface="Cambria Math" panose="02040503050406030204" pitchFamily="18" charset="0"/>
                          </a:rPr>
                          <m:t>×</m:t>
                        </m:r>
                      </m:oMath>
                    </m:oMathPara>
                  </a14:m>
                  <a:endParaRPr lang="vi-VN" sz="3000" b="1" dirty="0">
                    <a:solidFill>
                      <a:srgbClr val="FF0000"/>
                    </a:solidFill>
                  </a:endParaRPr>
                </a:p>
              </p:txBody>
            </p:sp>
          </mc:Choice>
          <mc:Fallback xmlns="">
            <p:sp>
              <p:nvSpPr>
                <p:cNvPr id="55" name="TextBox 54">
                  <a:extLst>
                    <a:ext uri="{FF2B5EF4-FFF2-40B4-BE49-F238E27FC236}">
                      <a16:creationId xmlns:a16="http://schemas.microsoft.com/office/drawing/2014/main" id="{4343AE62-2C59-41B2-AC22-FDBE3C7E46AC}"/>
                    </a:ext>
                  </a:extLst>
                </p:cNvPr>
                <p:cNvSpPr txBox="1">
                  <a:spLocks noRot="1" noChangeAspect="1" noMove="1" noResize="1" noEditPoints="1" noAdjustHandles="1" noChangeArrowheads="1" noChangeShapeType="1" noTextEdit="1"/>
                </p:cNvSpPr>
                <p:nvPr/>
              </p:nvSpPr>
              <p:spPr>
                <a:xfrm>
                  <a:off x="8644459" y="1192305"/>
                  <a:ext cx="381515" cy="461665"/>
                </a:xfrm>
                <a:prstGeom prst="rect">
                  <a:avLst/>
                </a:prstGeom>
                <a:blipFill>
                  <a:blip r:embed="rId9"/>
                  <a:stretch>
                    <a:fillRect/>
                  </a:stretch>
                </a:blipFill>
              </p:spPr>
              <p:txBody>
                <a:bodyPr/>
                <a:lstStyle/>
                <a:p>
                  <a:r>
                    <a:rPr lang="en-US">
                      <a:noFill/>
                    </a:rPr>
                    <a:t> </a:t>
                  </a:r>
                </a:p>
              </p:txBody>
            </p:sp>
          </mc:Fallback>
        </mc:AlternateContent>
        <p:sp>
          <p:nvSpPr>
            <p:cNvPr id="56" name="Rectangle 55">
              <a:extLst>
                <a:ext uri="{FF2B5EF4-FFF2-40B4-BE49-F238E27FC236}">
                  <a16:creationId xmlns:a16="http://schemas.microsoft.com/office/drawing/2014/main" id="{CD4EAB49-F895-4A2E-83D0-289CEC42754D}"/>
                </a:ext>
              </a:extLst>
            </p:cNvPr>
            <p:cNvSpPr/>
            <p:nvPr/>
          </p:nvSpPr>
          <p:spPr>
            <a:xfrm>
              <a:off x="9128038" y="1143254"/>
              <a:ext cx="397866" cy="553998"/>
            </a:xfrm>
            <a:prstGeom prst="rect">
              <a:avLst/>
            </a:prstGeom>
          </p:spPr>
          <p:txBody>
            <a:bodyPr wrap="none">
              <a:spAutoFit/>
            </a:bodyPr>
            <a:lstStyle/>
            <a:p>
              <a:r>
                <a:rPr lang="vi-VN" sz="3000" b="1" dirty="0">
                  <a:solidFill>
                    <a:srgbClr val="FF0000"/>
                  </a:solidFill>
                </a:rPr>
                <a:t>3</a:t>
              </a:r>
            </a:p>
          </p:txBody>
        </p:sp>
        <p:sp>
          <p:nvSpPr>
            <p:cNvPr id="57" name="Rectangle 56">
              <a:extLst>
                <a:ext uri="{FF2B5EF4-FFF2-40B4-BE49-F238E27FC236}">
                  <a16:creationId xmlns:a16="http://schemas.microsoft.com/office/drawing/2014/main" id="{866A44A8-3EF2-4423-B12B-C0FD8105D299}"/>
                </a:ext>
              </a:extLst>
            </p:cNvPr>
            <p:cNvSpPr/>
            <p:nvPr/>
          </p:nvSpPr>
          <p:spPr>
            <a:xfrm>
              <a:off x="9616746" y="1143254"/>
              <a:ext cx="409086" cy="553998"/>
            </a:xfrm>
            <a:prstGeom prst="rect">
              <a:avLst/>
            </a:prstGeom>
          </p:spPr>
          <p:txBody>
            <a:bodyPr wrap="none">
              <a:spAutoFit/>
            </a:bodyPr>
            <a:lstStyle/>
            <a:p>
              <a:r>
                <a:rPr lang="vi-VN" sz="3000" b="1" dirty="0">
                  <a:solidFill>
                    <a:srgbClr val="FF0000"/>
                  </a:solidFill>
                </a:rPr>
                <a:t>=</a:t>
              </a:r>
            </a:p>
          </p:txBody>
        </p:sp>
        <p:sp>
          <p:nvSpPr>
            <p:cNvPr id="58" name="Rectangle 57">
              <a:extLst>
                <a:ext uri="{FF2B5EF4-FFF2-40B4-BE49-F238E27FC236}">
                  <a16:creationId xmlns:a16="http://schemas.microsoft.com/office/drawing/2014/main" id="{18175C08-9AC6-4EE0-A927-B4E7645B3876}"/>
                </a:ext>
              </a:extLst>
            </p:cNvPr>
            <p:cNvSpPr/>
            <p:nvPr/>
          </p:nvSpPr>
          <p:spPr>
            <a:xfrm>
              <a:off x="10105454" y="1143254"/>
              <a:ext cx="639919" cy="553998"/>
            </a:xfrm>
            <a:prstGeom prst="rect">
              <a:avLst/>
            </a:prstGeom>
          </p:spPr>
          <p:txBody>
            <a:bodyPr wrap="square">
              <a:spAutoFit/>
            </a:bodyPr>
            <a:lstStyle/>
            <a:p>
              <a:r>
                <a:rPr lang="vi-VN" sz="3000" b="1" dirty="0">
                  <a:solidFill>
                    <a:srgbClr val="FF0000"/>
                  </a:solidFill>
                </a:rPr>
                <a:t>9</a:t>
              </a:r>
            </a:p>
          </p:txBody>
        </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0DDF236-44C2-4A9B-A97A-CEED71F57C7D}"/>
                  </a:ext>
                </a:extLst>
              </p:cNvPr>
              <p:cNvSpPr txBox="1"/>
              <p:nvPr/>
            </p:nvSpPr>
            <p:spPr>
              <a:xfrm>
                <a:off x="1845385" y="3922314"/>
                <a:ext cx="8229625" cy="1015663"/>
              </a:xfrm>
              <a:prstGeom prst="rect">
                <a:avLst/>
              </a:prstGeom>
              <a:noFill/>
            </p:spPr>
            <p:txBody>
              <a:bodyPr wrap="none" rtlCol="0">
                <a:spAutoFit/>
              </a:bodyPr>
              <a:lstStyle/>
              <a:p>
                <a:pPr algn="ctr"/>
                <a:r>
                  <a:rPr lang="vi-VN" sz="3000" b="1" dirty="0"/>
                  <a:t> Viết phép nhân 4 </a:t>
                </a:r>
                <a14:m>
                  <m:oMath xmlns:m="http://schemas.openxmlformats.org/officeDocument/2006/math">
                    <m:r>
                      <a:rPr lang="vi-VN" sz="3000" b="1" i="1" smtClean="0">
                        <a:latin typeface="Cambria Math" panose="02040503050406030204" pitchFamily="18" charset="0"/>
                        <a:ea typeface="Cambria Math" panose="02040503050406030204" pitchFamily="18" charset="0"/>
                      </a:rPr>
                      <m:t>× </m:t>
                    </m:r>
                  </m:oMath>
                </a14:m>
                <a:r>
                  <a:rPr lang="vi-VN" sz="3000" b="1" dirty="0"/>
                  <a:t>6 = 24 thành phép cộng </a:t>
                </a:r>
              </a:p>
              <a:p>
                <a:pPr algn="ctr"/>
                <a:r>
                  <a:rPr lang="vi-VN" sz="3000" b="1" dirty="0"/>
                  <a:t>các số hạng bằng nhau.</a:t>
                </a:r>
              </a:p>
            </p:txBody>
          </p:sp>
        </mc:Choice>
        <mc:Fallback xmlns="">
          <p:sp>
            <p:nvSpPr>
              <p:cNvPr id="59" name="TextBox 58">
                <a:extLst>
                  <a:ext uri="{FF2B5EF4-FFF2-40B4-BE49-F238E27FC236}">
                    <a16:creationId xmlns:a16="http://schemas.microsoft.com/office/drawing/2014/main" id="{E0DDF236-44C2-4A9B-A97A-CEED71F57C7D}"/>
                  </a:ext>
                </a:extLst>
              </p:cNvPr>
              <p:cNvSpPr txBox="1">
                <a:spLocks noRot="1" noChangeAspect="1" noMove="1" noResize="1" noEditPoints="1" noAdjustHandles="1" noChangeArrowheads="1" noChangeShapeType="1" noTextEdit="1"/>
              </p:cNvSpPr>
              <p:nvPr/>
            </p:nvSpPr>
            <p:spPr>
              <a:xfrm>
                <a:off x="1845385" y="3922314"/>
                <a:ext cx="8229625" cy="1015663"/>
              </a:xfrm>
              <a:prstGeom prst="rect">
                <a:avLst/>
              </a:prstGeom>
              <a:blipFill>
                <a:blip r:embed="rId10"/>
                <a:stretch>
                  <a:fillRect l="-74" t="-7784" r="-1185" b="-17365"/>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DE44850A-7AE5-469F-8069-0A52C0FE9806}"/>
              </a:ext>
            </a:extLst>
          </p:cNvPr>
          <p:cNvGrpSpPr/>
          <p:nvPr/>
        </p:nvGrpSpPr>
        <p:grpSpPr>
          <a:xfrm>
            <a:off x="4061632" y="4996318"/>
            <a:ext cx="5220854" cy="571238"/>
            <a:chOff x="7920897" y="1470126"/>
            <a:chExt cx="2711139" cy="571238"/>
          </a:xfrm>
        </p:grpSpPr>
        <p:sp>
          <p:nvSpPr>
            <p:cNvPr id="63" name="Rectangle 62">
              <a:extLst>
                <a:ext uri="{FF2B5EF4-FFF2-40B4-BE49-F238E27FC236}">
                  <a16:creationId xmlns:a16="http://schemas.microsoft.com/office/drawing/2014/main" id="{12FD0F3C-4818-4BC8-9D39-3CD812818D78}"/>
                </a:ext>
              </a:extLst>
            </p:cNvPr>
            <p:cNvSpPr/>
            <p:nvPr/>
          </p:nvSpPr>
          <p:spPr>
            <a:xfrm>
              <a:off x="7932811" y="1470126"/>
              <a:ext cx="2699225" cy="571238"/>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dirty="0"/>
            </a:p>
          </p:txBody>
        </p:sp>
        <p:sp>
          <p:nvSpPr>
            <p:cNvPr id="64" name="Rectangle 63">
              <a:extLst>
                <a:ext uri="{FF2B5EF4-FFF2-40B4-BE49-F238E27FC236}">
                  <a16:creationId xmlns:a16="http://schemas.microsoft.com/office/drawing/2014/main" id="{2A324A88-6E30-43C2-8A97-FC74157141DF}"/>
                </a:ext>
              </a:extLst>
            </p:cNvPr>
            <p:cNvSpPr/>
            <p:nvPr/>
          </p:nvSpPr>
          <p:spPr>
            <a:xfrm>
              <a:off x="7920897" y="1478746"/>
              <a:ext cx="2699224" cy="553998"/>
            </a:xfrm>
            <a:prstGeom prst="rect">
              <a:avLst/>
            </a:prstGeom>
          </p:spPr>
          <p:txBody>
            <a:bodyPr wrap="square">
              <a:spAutoFit/>
            </a:bodyPr>
            <a:lstStyle/>
            <a:p>
              <a:pPr algn="ctr"/>
              <a:r>
                <a:rPr lang="vi-VN" sz="3000" b="1" dirty="0">
                  <a:solidFill>
                    <a:srgbClr val="FF0000"/>
                  </a:solidFill>
                </a:rPr>
                <a:t>4 + 4 + 4 + 4 + 4 + 4 = 24</a:t>
              </a:r>
            </a:p>
          </p:txBody>
        </p:sp>
      </p:grpSp>
      <p:pic>
        <p:nvPicPr>
          <p:cNvPr id="68" name="Picture 6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6526" y="3758338"/>
            <a:ext cx="2391477" cy="3099702"/>
          </a:xfrm>
          <a:prstGeom prst="rect">
            <a:avLst/>
          </a:prstGeom>
        </p:spPr>
      </p:pic>
      <p:pic>
        <p:nvPicPr>
          <p:cNvPr id="32" name="图片 9">
            <a:extLst>
              <a:ext uri="{FF2B5EF4-FFF2-40B4-BE49-F238E27FC236}">
                <a16:creationId xmlns:a16="http://schemas.microsoft.com/office/drawing/2014/main" id="{D02DE68C-2BC2-494F-B66A-30EB54DA1BF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10800000">
            <a:off x="-23912" y="-816911"/>
            <a:ext cx="12191999" cy="2436794"/>
          </a:xfrm>
          <a:prstGeom prst="rect">
            <a:avLst/>
          </a:prstGeom>
        </p:spPr>
      </p:pic>
    </p:spTree>
    <p:extLst>
      <p:ext uri="{BB962C8B-B14F-4D97-AF65-F5344CB8AC3E}">
        <p14:creationId xmlns:p14="http://schemas.microsoft.com/office/powerpoint/2010/main" val="1005009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animBg="1"/>
      <p:bldP spid="50"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1"/>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56" name="图片 2">
            <a:extLst>
              <a:ext uri="{FF2B5EF4-FFF2-40B4-BE49-F238E27FC236}">
                <a16:creationId xmlns:a16="http://schemas.microsoft.com/office/drawing/2014/main" id="{483B4A07-9442-4DE4-8FE2-C44786958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7" name="图片 3">
            <a:extLst>
              <a:ext uri="{FF2B5EF4-FFF2-40B4-BE49-F238E27FC236}">
                <a16:creationId xmlns:a16="http://schemas.microsoft.com/office/drawing/2014/main" id="{6AEE479D-9DDD-45D9-B3A3-A22A52615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12192000" cy="3810000"/>
          </a:xfrm>
          <a:prstGeom prst="rect">
            <a:avLst/>
          </a:prstGeom>
        </p:spPr>
      </p:pic>
      <p:sp>
        <p:nvSpPr>
          <p:cNvPr id="58"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
            <a:extLst>
              <a:ext uri="{FF2B5EF4-FFF2-40B4-BE49-F238E27FC236}">
                <a16:creationId xmlns:a16="http://schemas.microsoft.com/office/drawing/2014/main" id="{BBBBEECC-1EC5-45F5-AA7B-A603A7B3B022}"/>
              </a:ext>
            </a:extLst>
          </p:cNvPr>
          <p:cNvGrpSpPr/>
          <p:nvPr/>
        </p:nvGrpSpPr>
        <p:grpSpPr>
          <a:xfrm>
            <a:off x="-2" y="5735300"/>
            <a:ext cx="12192001" cy="1129929"/>
            <a:chOff x="0" y="5861050"/>
            <a:chExt cx="12192000" cy="996950"/>
          </a:xfrm>
        </p:grpSpPr>
        <p:pic>
          <p:nvPicPr>
            <p:cNvPr id="62" name="图片 6">
              <a:extLst>
                <a:ext uri="{FF2B5EF4-FFF2-40B4-BE49-F238E27FC236}">
                  <a16:creationId xmlns:a16="http://schemas.microsoft.com/office/drawing/2014/main" id="{063736C0-C220-48B7-A67D-FB4A61DF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63" name="图片 7">
              <a:extLst>
                <a:ext uri="{FF2B5EF4-FFF2-40B4-BE49-F238E27FC236}">
                  <a16:creationId xmlns:a16="http://schemas.microsoft.com/office/drawing/2014/main" id="{4D952579-7472-47E8-93E1-24B9CAD630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64" name="图片 8">
            <a:extLst>
              <a:ext uri="{FF2B5EF4-FFF2-40B4-BE49-F238E27FC236}">
                <a16:creationId xmlns:a16="http://schemas.microsoft.com/office/drawing/2014/main" id="{ED48D4DF-1370-407A-954E-684CA539D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157" y="428247"/>
            <a:ext cx="2648131" cy="1405433"/>
          </a:xfrm>
          <a:prstGeom prst="rect">
            <a:avLst/>
          </a:prstGeom>
        </p:spPr>
      </p:pic>
      <p:pic>
        <p:nvPicPr>
          <p:cNvPr id="66" name="图片 9">
            <a:extLst>
              <a:ext uri="{FF2B5EF4-FFF2-40B4-BE49-F238E27FC236}">
                <a16:creationId xmlns:a16="http://schemas.microsoft.com/office/drawing/2014/main" id="{22E51153-7D41-43F3-B783-25AC4C73A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 y="932944"/>
            <a:ext cx="1978818" cy="1090797"/>
          </a:xfrm>
          <a:prstGeom prst="rect">
            <a:avLst/>
          </a:prstGeom>
        </p:spPr>
      </p:pic>
      <p:pic>
        <p:nvPicPr>
          <p:cNvPr id="67" name="图片 9">
            <a:extLst>
              <a:ext uri="{FF2B5EF4-FFF2-40B4-BE49-F238E27FC236}">
                <a16:creationId xmlns:a16="http://schemas.microsoft.com/office/drawing/2014/main" id="{22E51153-7D41-43F3-B783-25AC4C73A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 y="1009144"/>
            <a:ext cx="1978818" cy="1090797"/>
          </a:xfrm>
          <a:prstGeom prst="rect">
            <a:avLst/>
          </a:prstGeom>
        </p:spPr>
      </p:pic>
      <p:sp>
        <p:nvSpPr>
          <p:cNvPr id="61" name="Rounded Rectangle 60"/>
          <p:cNvSpPr/>
          <p:nvPr/>
        </p:nvSpPr>
        <p:spPr>
          <a:xfrm>
            <a:off x="134755" y="376807"/>
            <a:ext cx="11407992" cy="6371908"/>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0692" y="2916455"/>
            <a:ext cx="3935487" cy="3941545"/>
          </a:xfrm>
          <a:prstGeom prst="rect">
            <a:avLst/>
          </a:prstGeom>
        </p:spPr>
      </p:pic>
      <p:pic>
        <p:nvPicPr>
          <p:cNvPr id="27" name="Picture 26"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10" cstate="print"/>
          <a:srcRect/>
          <a:stretch>
            <a:fillRect/>
          </a:stretch>
        </p:blipFill>
        <p:spPr bwMode="auto">
          <a:xfrm>
            <a:off x="297015" y="267522"/>
            <a:ext cx="2396620" cy="924783"/>
          </a:xfrm>
          <a:prstGeom prst="rect">
            <a:avLst/>
          </a:prstGeom>
          <a:noFill/>
        </p:spPr>
      </p:pic>
      <p:sp>
        <p:nvSpPr>
          <p:cNvPr id="28" name="Oval 27">
            <a:extLst>
              <a:ext uri="{FF2B5EF4-FFF2-40B4-BE49-F238E27FC236}">
                <a16:creationId xmlns:a16="http://schemas.microsoft.com/office/drawing/2014/main" id="{4E64D23C-F136-470B-A0CA-546F6A7411D2}"/>
              </a:ext>
            </a:extLst>
          </p:cNvPr>
          <p:cNvSpPr/>
          <p:nvPr/>
        </p:nvSpPr>
        <p:spPr>
          <a:xfrm>
            <a:off x="224479" y="111929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endParaRPr kumimoji="0" lang="vi-VN" sz="3200" b="1" i="0" u="none" strike="noStrike" kern="1200" cap="none" spc="0" normalizeH="0" baseline="0" noProof="0" dirty="0">
              <a:ln>
                <a:noFill/>
              </a:ln>
              <a:solidFill>
                <a:prstClr val="white"/>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CEB216AC-EF32-416F-AF93-4B01C5D9DDF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saturation sat="200000"/>
                    </a14:imgEffect>
                  </a14:imgLayer>
                </a14:imgProps>
              </a:ext>
            </a:extLst>
          </a:blip>
          <a:stretch>
            <a:fillRect/>
          </a:stretch>
        </p:blipFill>
        <p:spPr>
          <a:xfrm>
            <a:off x="4003675" y="328811"/>
            <a:ext cx="6875324" cy="6077505"/>
          </a:xfrm>
          <a:prstGeom prst="rect">
            <a:avLst/>
          </a:prstGeom>
        </p:spPr>
      </p:pic>
      <p:sp>
        <p:nvSpPr>
          <p:cNvPr id="36" name="Freeform: Shape 7">
            <a:extLst>
              <a:ext uri="{FF2B5EF4-FFF2-40B4-BE49-F238E27FC236}">
                <a16:creationId xmlns:a16="http://schemas.microsoft.com/office/drawing/2014/main" id="{2DADC04F-39DD-464F-84B8-A0D0EE0F92B7}"/>
              </a:ext>
            </a:extLst>
          </p:cNvPr>
          <p:cNvSpPr/>
          <p:nvPr/>
        </p:nvSpPr>
        <p:spPr>
          <a:xfrm>
            <a:off x="4807639" y="2628900"/>
            <a:ext cx="4330700" cy="533400"/>
          </a:xfrm>
          <a:custGeom>
            <a:avLst/>
            <a:gdLst>
              <a:gd name="connsiteX0" fmla="*/ 4498812 w 4597365"/>
              <a:gd name="connsiteY0" fmla="*/ 0 h 584200"/>
              <a:gd name="connsiteX1" fmla="*/ 4105112 w 4597365"/>
              <a:gd name="connsiteY1" fmla="*/ 292100 h 584200"/>
              <a:gd name="connsiteX2" fmla="*/ 663412 w 4597365"/>
              <a:gd name="connsiteY2" fmla="*/ 304800 h 584200"/>
              <a:gd name="connsiteX3" fmla="*/ 3012 w 4597365"/>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4597365" h="584200">
                <a:moveTo>
                  <a:pt x="4498812" y="0"/>
                </a:moveTo>
                <a:cubicBezTo>
                  <a:pt x="4621578" y="120650"/>
                  <a:pt x="4744345" y="241300"/>
                  <a:pt x="4105112" y="292100"/>
                </a:cubicBezTo>
                <a:cubicBezTo>
                  <a:pt x="3465879" y="342900"/>
                  <a:pt x="1347095" y="256117"/>
                  <a:pt x="663412" y="304800"/>
                </a:cubicBezTo>
                <a:cubicBezTo>
                  <a:pt x="-20271" y="353483"/>
                  <a:pt x="-8630" y="468841"/>
                  <a:pt x="3012" y="5842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Freeform: Shape 8">
            <a:extLst>
              <a:ext uri="{FF2B5EF4-FFF2-40B4-BE49-F238E27FC236}">
                <a16:creationId xmlns:a16="http://schemas.microsoft.com/office/drawing/2014/main" id="{9969C87A-3E3E-47AC-8660-60E1745288CF}"/>
              </a:ext>
            </a:extLst>
          </p:cNvPr>
          <p:cNvSpPr/>
          <p:nvPr/>
        </p:nvSpPr>
        <p:spPr>
          <a:xfrm rot="10800000">
            <a:off x="5633139" y="3581400"/>
            <a:ext cx="4330700" cy="723900"/>
          </a:xfrm>
          <a:custGeom>
            <a:avLst/>
            <a:gdLst>
              <a:gd name="connsiteX0" fmla="*/ 4498812 w 4597365"/>
              <a:gd name="connsiteY0" fmla="*/ 0 h 584200"/>
              <a:gd name="connsiteX1" fmla="*/ 4105112 w 4597365"/>
              <a:gd name="connsiteY1" fmla="*/ 292100 h 584200"/>
              <a:gd name="connsiteX2" fmla="*/ 663412 w 4597365"/>
              <a:gd name="connsiteY2" fmla="*/ 304800 h 584200"/>
              <a:gd name="connsiteX3" fmla="*/ 3012 w 4597365"/>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4597365" h="584200">
                <a:moveTo>
                  <a:pt x="4498812" y="0"/>
                </a:moveTo>
                <a:cubicBezTo>
                  <a:pt x="4621578" y="120650"/>
                  <a:pt x="4744345" y="241300"/>
                  <a:pt x="4105112" y="292100"/>
                </a:cubicBezTo>
                <a:cubicBezTo>
                  <a:pt x="3465879" y="342900"/>
                  <a:pt x="1347095" y="256117"/>
                  <a:pt x="663412" y="304800"/>
                </a:cubicBezTo>
                <a:cubicBezTo>
                  <a:pt x="-20271" y="353483"/>
                  <a:pt x="-8630" y="468841"/>
                  <a:pt x="3012" y="5842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Freeform: Shape 9">
            <a:extLst>
              <a:ext uri="{FF2B5EF4-FFF2-40B4-BE49-F238E27FC236}">
                <a16:creationId xmlns:a16="http://schemas.microsoft.com/office/drawing/2014/main" id="{F01A431B-605E-435E-9BDE-550ADAFC55A9}"/>
              </a:ext>
            </a:extLst>
          </p:cNvPr>
          <p:cNvSpPr/>
          <p:nvPr/>
        </p:nvSpPr>
        <p:spPr>
          <a:xfrm>
            <a:off x="6616700" y="3619500"/>
            <a:ext cx="2381638" cy="622300"/>
          </a:xfrm>
          <a:custGeom>
            <a:avLst/>
            <a:gdLst>
              <a:gd name="connsiteX0" fmla="*/ 2374900 w 2381638"/>
              <a:gd name="connsiteY0" fmla="*/ 622300 h 622300"/>
              <a:gd name="connsiteX1" fmla="*/ 2070100 w 2381638"/>
              <a:gd name="connsiteY1" fmla="*/ 215900 h 622300"/>
              <a:gd name="connsiteX2" fmla="*/ 355600 w 2381638"/>
              <a:gd name="connsiteY2" fmla="*/ 241300 h 622300"/>
              <a:gd name="connsiteX3" fmla="*/ 0 w 2381638"/>
              <a:gd name="connsiteY3" fmla="*/ 0 h 622300"/>
            </a:gdLst>
            <a:ahLst/>
            <a:cxnLst>
              <a:cxn ang="0">
                <a:pos x="connsiteX0" y="connsiteY0"/>
              </a:cxn>
              <a:cxn ang="0">
                <a:pos x="connsiteX1" y="connsiteY1"/>
              </a:cxn>
              <a:cxn ang="0">
                <a:pos x="connsiteX2" y="connsiteY2"/>
              </a:cxn>
              <a:cxn ang="0">
                <a:pos x="connsiteX3" y="connsiteY3"/>
              </a:cxn>
            </a:cxnLst>
            <a:rect l="l" t="t" r="r" b="b"/>
            <a:pathLst>
              <a:path w="2381638" h="622300">
                <a:moveTo>
                  <a:pt x="2374900" y="622300"/>
                </a:moveTo>
                <a:cubicBezTo>
                  <a:pt x="2390775" y="450850"/>
                  <a:pt x="2406650" y="279400"/>
                  <a:pt x="2070100" y="215900"/>
                </a:cubicBezTo>
                <a:cubicBezTo>
                  <a:pt x="1733550" y="152400"/>
                  <a:pt x="700617" y="277283"/>
                  <a:pt x="355600" y="241300"/>
                </a:cubicBezTo>
                <a:cubicBezTo>
                  <a:pt x="10583" y="205317"/>
                  <a:pt x="5291" y="102658"/>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ea typeface="+mn-ea"/>
              <a:cs typeface="+mn-cs"/>
            </a:endParaRPr>
          </a:p>
        </p:txBody>
      </p:sp>
      <p:pic>
        <p:nvPicPr>
          <p:cNvPr id="52" name="Picture 5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9908" y="795867"/>
            <a:ext cx="5372376" cy="2661307"/>
          </a:xfrm>
          <a:prstGeom prst="rect">
            <a:avLst/>
          </a:prstGeom>
        </p:spPr>
      </p:pic>
      <p:sp>
        <p:nvSpPr>
          <p:cNvPr id="29" name="TextBox 28">
            <a:extLst>
              <a:ext uri="{FF2B5EF4-FFF2-40B4-BE49-F238E27FC236}">
                <a16:creationId xmlns:a16="http://schemas.microsoft.com/office/drawing/2014/main" id="{20F5152C-49CF-47DC-9F61-F0644EC70708}"/>
              </a:ext>
            </a:extLst>
          </p:cNvPr>
          <p:cNvSpPr txBox="1"/>
          <p:nvPr/>
        </p:nvSpPr>
        <p:spPr>
          <a:xfrm>
            <a:off x="910182" y="1650446"/>
            <a:ext cx="2845113" cy="1154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
              </a:rPr>
              <a:t>Tìm phép nhân phù hợp với câu trả lời cho mỗi câu hỏi.</a:t>
            </a:r>
          </a:p>
        </p:txBody>
      </p:sp>
    </p:spTree>
    <p:extLst>
      <p:ext uri="{BB962C8B-B14F-4D97-AF65-F5344CB8AC3E}">
        <p14:creationId xmlns:p14="http://schemas.microsoft.com/office/powerpoint/2010/main" val="2214578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9"/>
                                        </p:tgtEl>
                                        <p:attrNameLst>
                                          <p:attrName>r</p:attrName>
                                        </p:attrNameLst>
                                      </p:cBhvr>
                                    </p:animRot>
                                    <p:animRot by="-240000">
                                      <p:cBhvr>
                                        <p:cTn id="12" dur="200" fill="hold">
                                          <p:stCondLst>
                                            <p:cond delay="200"/>
                                          </p:stCondLst>
                                        </p:cTn>
                                        <p:tgtEl>
                                          <p:spTgt spid="49"/>
                                        </p:tgtEl>
                                        <p:attrNameLst>
                                          <p:attrName>r</p:attrName>
                                        </p:attrNameLst>
                                      </p:cBhvr>
                                    </p:animRot>
                                    <p:animRot by="240000">
                                      <p:cBhvr>
                                        <p:cTn id="13" dur="200" fill="hold">
                                          <p:stCondLst>
                                            <p:cond delay="400"/>
                                          </p:stCondLst>
                                        </p:cTn>
                                        <p:tgtEl>
                                          <p:spTgt spid="49"/>
                                        </p:tgtEl>
                                        <p:attrNameLst>
                                          <p:attrName>r</p:attrName>
                                        </p:attrNameLst>
                                      </p:cBhvr>
                                    </p:animRot>
                                    <p:animRot by="-240000">
                                      <p:cBhvr>
                                        <p:cTn id="14" dur="200" fill="hold">
                                          <p:stCondLst>
                                            <p:cond delay="600"/>
                                          </p:stCondLst>
                                        </p:cTn>
                                        <p:tgtEl>
                                          <p:spTgt spid="49"/>
                                        </p:tgtEl>
                                        <p:attrNameLst>
                                          <p:attrName>r</p:attrName>
                                        </p:attrNameLst>
                                      </p:cBhvr>
                                    </p:animRot>
                                    <p:animRot by="120000">
                                      <p:cBhvr>
                                        <p:cTn id="15" dur="200" fill="hold">
                                          <p:stCondLst>
                                            <p:cond delay="800"/>
                                          </p:stCondLst>
                                        </p:cTn>
                                        <p:tgtEl>
                                          <p:spTgt spid="4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animBg="1"/>
      <p:bldP spid="3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4">
            <a:extLst>
              <a:ext uri="{FF2B5EF4-FFF2-40B4-BE49-F238E27FC236}">
                <a16:creationId xmlns:a16="http://schemas.microsoft.com/office/drawing/2014/main" id="{FCE52BD9-6FBC-4723-9F8D-18E8FEB9AE07}"/>
              </a:ext>
            </a:extLst>
          </p:cNvPr>
          <p:cNvSpPr/>
          <p:nvPr/>
        </p:nvSpPr>
        <p:spPr>
          <a:xfrm>
            <a:off x="-9297" y="2103442"/>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5">
            <a:extLst>
              <a:ext uri="{FF2B5EF4-FFF2-40B4-BE49-F238E27FC236}">
                <a16:creationId xmlns:a16="http://schemas.microsoft.com/office/drawing/2014/main" id="{BBBBEECC-1EC5-45F5-AA7B-A603A7B3B022}"/>
              </a:ext>
            </a:extLst>
          </p:cNvPr>
          <p:cNvGrpSpPr/>
          <p:nvPr/>
        </p:nvGrpSpPr>
        <p:grpSpPr>
          <a:xfrm>
            <a:off x="-2" y="5735300"/>
            <a:ext cx="12192001" cy="1129929"/>
            <a:chOff x="0" y="5861050"/>
            <a:chExt cx="12192000" cy="996950"/>
          </a:xfrm>
        </p:grpSpPr>
        <p:pic>
          <p:nvPicPr>
            <p:cNvPr id="21" name="图片 6">
              <a:extLst>
                <a:ext uri="{FF2B5EF4-FFF2-40B4-BE49-F238E27FC236}">
                  <a16:creationId xmlns:a16="http://schemas.microsoft.com/office/drawing/2014/main" id="{063736C0-C220-48B7-A67D-FB4A61DFA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pic>
          <p:nvPicPr>
            <p:cNvPr id="22" name="图片 7">
              <a:extLst>
                <a:ext uri="{FF2B5EF4-FFF2-40B4-BE49-F238E27FC236}">
                  <a16:creationId xmlns:a16="http://schemas.microsoft.com/office/drawing/2014/main" id="{4D952579-7472-47E8-93E1-24B9CAD63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1050"/>
              <a:ext cx="12192000" cy="996950"/>
            </a:xfrm>
            <a:prstGeom prst="rect">
              <a:avLst/>
            </a:prstGeom>
          </p:spPr>
        </p:pic>
      </p:grpSp>
      <p:pic>
        <p:nvPicPr>
          <p:cNvPr id="2" name="图片 9"/>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72676" y="-32371"/>
            <a:ext cx="11501568" cy="6954316"/>
          </a:xfrm>
          <a:prstGeom prst="rect">
            <a:avLst/>
          </a:prstGeom>
        </p:spPr>
      </p:pic>
      <p:pic>
        <p:nvPicPr>
          <p:cNvPr id="3" name="图片 11"/>
          <p:cNvPicPr>
            <a:picLocks noChangeAspect="1"/>
          </p:cNvPicPr>
          <p:nvPr/>
        </p:nvPicPr>
        <p:blipFill>
          <a:blip r:embed="rId5">
            <a:clrChange>
              <a:clrFrom>
                <a:srgbClr val="FFFFFF"/>
              </a:clrFrom>
              <a:clrTo>
                <a:srgbClr val="FFFFFF">
                  <a:alpha val="0"/>
                </a:srgbClr>
              </a:clrTo>
            </a:clrChange>
          </a:blip>
          <a:stretch>
            <a:fillRect/>
          </a:stretch>
        </p:blipFill>
        <p:spPr>
          <a:xfrm>
            <a:off x="169675" y="717509"/>
            <a:ext cx="1907432" cy="2007493"/>
          </a:xfrm>
          <a:prstGeom prst="rect">
            <a:avLst/>
          </a:prstGeom>
        </p:spPr>
      </p:pic>
      <p:sp>
        <p:nvSpPr>
          <p:cNvPr id="4" name="文本框 8">
            <a:extLst>
              <a:ext uri="{FF2B5EF4-FFF2-40B4-BE49-F238E27FC236}">
                <a16:creationId xmlns:a16="http://schemas.microsoft.com/office/drawing/2014/main" id="{A57D9D2A-C0CE-4A44-A874-C5AA1093F80A}"/>
              </a:ext>
            </a:extLst>
          </p:cNvPr>
          <p:cNvSpPr txBox="1"/>
          <p:nvPr/>
        </p:nvSpPr>
        <p:spPr>
          <a:xfrm>
            <a:off x="3241212" y="1281245"/>
            <a:ext cx="5044971" cy="923330"/>
          </a:xfrm>
          <a:prstGeom prst="rect">
            <a:avLst/>
          </a:prstGeom>
          <a:noFill/>
        </p:spPr>
        <p:txBody>
          <a:bodyPr wrap="none" rtlCol="0">
            <a:spAutoFit/>
            <a:scene3d>
              <a:camera prst="orthographicFront"/>
              <a:lightRig rig="threePt" dir="t"/>
            </a:scene3d>
            <a:sp3d contourW="12700"/>
          </a:bodyPr>
          <a:lstStyle/>
          <a:p>
            <a:pPr algn="ctr"/>
            <a:r>
              <a:rPr lang="vi-VN" altLang="zh-CN" sz="5400" b="1" dirty="0">
                <a:solidFill>
                  <a:srgbClr val="E43C50"/>
                </a:solidFill>
                <a:latin typeface="UVN Van Chuong Nang" panose="00000400000000000000" pitchFamily="2" charset="0"/>
                <a:ea typeface="小美好体" panose="02010601030101010101" pitchFamily="2" charset="-122"/>
              </a:rPr>
              <a:t>Tính (theo mẫu)</a:t>
            </a:r>
            <a:endParaRPr lang="en-US" altLang="zh-CN" sz="5400" b="1" dirty="0">
              <a:solidFill>
                <a:srgbClr val="E43C50"/>
              </a:solidFill>
              <a:latin typeface="UVN Van Chuong Nang" panose="00000400000000000000" pitchFamily="2" charset="0"/>
              <a:ea typeface="小美好体" panose="02010601030101010101" pitchFamily="2" charset="-122"/>
            </a:endParaRPr>
          </a:p>
        </p:txBody>
      </p:sp>
      <p:pic>
        <p:nvPicPr>
          <p:cNvPr id="7" name="Picture 4" descr="E:\0000000我图PPT\00001PNG素材\儿童卡通\htytj.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0456" y="2908411"/>
            <a:ext cx="4804555" cy="4360863"/>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8">
            <a:extLst>
              <a:ext uri="{FF2B5EF4-FFF2-40B4-BE49-F238E27FC236}">
                <a16:creationId xmlns:a16="http://schemas.microsoft.com/office/drawing/2014/main" id="{8639F3FA-DB24-43C9-9240-1A61F491E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3162" y="346920"/>
            <a:ext cx="2648131" cy="1405433"/>
          </a:xfrm>
          <a:prstGeom prst="rect">
            <a:avLst/>
          </a:prstGeom>
        </p:spPr>
      </p:pic>
      <p:pic>
        <p:nvPicPr>
          <p:cNvPr id="11" name="图片 22">
            <a:extLst>
              <a:ext uri="{FF2B5EF4-FFF2-40B4-BE49-F238E27FC236}">
                <a16:creationId xmlns:a16="http://schemas.microsoft.com/office/drawing/2014/main" id="{E95C5072-1915-43B8-BB75-D662319E73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2174">
            <a:off x="5731659" y="387492"/>
            <a:ext cx="3269574" cy="1224667"/>
          </a:xfrm>
          <a:prstGeom prst="rect">
            <a:avLst/>
          </a:prstGeom>
        </p:spPr>
      </p:pic>
      <p:pic>
        <p:nvPicPr>
          <p:cNvPr id="13" name="Picture 12" descr="C:\Users\TUAN\Downloads\Luyện tập 1.png">
            <a:extLst>
              <a:ext uri="{FF2B5EF4-FFF2-40B4-BE49-F238E27FC236}">
                <a16:creationId xmlns:a16="http://schemas.microsoft.com/office/drawing/2014/main" id="{D0BBF405-4410-40AA-AE47-7102AED2CC23}"/>
              </a:ext>
            </a:extLst>
          </p:cNvPr>
          <p:cNvPicPr>
            <a:picLocks noChangeAspect="1" noChangeArrowheads="1"/>
          </p:cNvPicPr>
          <p:nvPr/>
        </p:nvPicPr>
        <p:blipFill>
          <a:blip r:embed="rId9" cstate="print"/>
          <a:srcRect/>
          <a:stretch>
            <a:fillRect/>
          </a:stretch>
        </p:blipFill>
        <p:spPr bwMode="auto">
          <a:xfrm>
            <a:off x="169675" y="-31565"/>
            <a:ext cx="2237784" cy="863493"/>
          </a:xfrm>
          <a:prstGeom prst="rect">
            <a:avLst/>
          </a:prstGeom>
          <a:noFill/>
        </p:spPr>
      </p:pic>
      <p:sp>
        <p:nvSpPr>
          <p:cNvPr id="14" name="Oval 13">
            <a:extLst>
              <a:ext uri="{FF2B5EF4-FFF2-40B4-BE49-F238E27FC236}">
                <a16:creationId xmlns:a16="http://schemas.microsoft.com/office/drawing/2014/main" id="{F01D7703-1FF4-4AE5-B4F5-37EFB057280E}"/>
              </a:ext>
            </a:extLst>
          </p:cNvPr>
          <p:cNvSpPr/>
          <p:nvPr/>
        </p:nvSpPr>
        <p:spPr>
          <a:xfrm>
            <a:off x="2597377" y="1485529"/>
            <a:ext cx="511615" cy="48284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3</a:t>
            </a:r>
            <a:endParaRPr kumimoji="0" lang="vi-VN" sz="3200" b="1" i="0" u="none" strike="noStrike" kern="1200" cap="none" spc="0" normalizeH="0" baseline="0" noProof="0" dirty="0">
              <a:ln>
                <a:noFill/>
              </a:ln>
              <a:solidFill>
                <a:prstClr val="white"/>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095B7CA-55C0-40A1-90AD-2368F84920B1}"/>
                  </a:ext>
                </a:extLst>
              </p:cNvPr>
              <p:cNvSpPr txBox="1"/>
              <p:nvPr/>
            </p:nvSpPr>
            <p:spPr>
              <a:xfrm>
                <a:off x="2567472" y="2156415"/>
                <a:ext cx="197682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Arial"/>
                    <a:cs typeface="+mn-cs"/>
                  </a:rPr>
                  <a:t>a) 5 </a:t>
                </a:r>
                <a14:m>
                  <m:oMath xmlns:m="http://schemas.openxmlformats.org/officeDocument/2006/math">
                    <m:r>
                      <a:rPr kumimoji="0" lang="vi-VN" sz="4000" b="1" i="1" u="none" strike="noStrike" kern="1200" cap="none" spc="0" normalizeH="0" baseline="0" noProof="0" smtClean="0">
                        <a:ln>
                          <a:noFill/>
                        </a:ln>
                        <a:solidFill>
                          <a:srgbClr val="002060"/>
                        </a:solidFill>
                        <a:effectLst/>
                        <a:uLnTx/>
                        <a:uFillTx/>
                        <a:latin typeface="Cambria Math" panose="02040503050406030204" pitchFamily="18" charset="0"/>
                        <a:ea typeface="Cambria Math" panose="02040503050406030204" pitchFamily="18" charset="0"/>
                        <a:cs typeface="+mn-cs"/>
                      </a:rPr>
                      <m:t>× </m:t>
                    </m:r>
                  </m:oMath>
                </a14:m>
                <a:r>
                  <a:rPr kumimoji="0" lang="vi-VN" sz="4000" b="1" i="0" u="none" strike="noStrike" kern="1200" cap="none" spc="0" normalizeH="0" baseline="0" noProof="0" dirty="0">
                    <a:ln>
                      <a:noFill/>
                    </a:ln>
                    <a:solidFill>
                      <a:srgbClr val="002060"/>
                    </a:solidFill>
                    <a:effectLst/>
                    <a:uLnTx/>
                    <a:uFillTx/>
                    <a:latin typeface="Arial"/>
                    <a:cs typeface="+mn-cs"/>
                  </a:rPr>
                  <a:t>4</a:t>
                </a:r>
              </a:p>
            </p:txBody>
          </p:sp>
        </mc:Choice>
        <mc:Fallback xmlns="">
          <p:sp>
            <p:nvSpPr>
              <p:cNvPr id="15" name="TextBox 14">
                <a:extLst>
                  <a:ext uri="{FF2B5EF4-FFF2-40B4-BE49-F238E27FC236}">
                    <a16:creationId xmlns:a16="http://schemas.microsoft.com/office/drawing/2014/main" id="{6095B7CA-55C0-40A1-90AD-2368F84920B1}"/>
                  </a:ext>
                </a:extLst>
              </p:cNvPr>
              <p:cNvSpPr txBox="1">
                <a:spLocks noRot="1" noChangeAspect="1" noMove="1" noResize="1" noEditPoints="1" noAdjustHandles="1" noChangeArrowheads="1" noChangeShapeType="1" noTextEdit="1"/>
              </p:cNvSpPr>
              <p:nvPr/>
            </p:nvSpPr>
            <p:spPr>
              <a:xfrm>
                <a:off x="2567472" y="2156415"/>
                <a:ext cx="1976823" cy="707886"/>
              </a:xfrm>
              <a:prstGeom prst="rect">
                <a:avLst/>
              </a:prstGeom>
              <a:blipFill>
                <a:blip r:embed="rId11"/>
                <a:stretch>
                  <a:fillRect l="-10802" t="-15517" r="-10185" b="-36207"/>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23AFF7A1-E66A-4A70-8A50-93B69664B30C}"/>
              </a:ext>
            </a:extLst>
          </p:cNvPr>
          <p:cNvGrpSpPr/>
          <p:nvPr/>
        </p:nvGrpSpPr>
        <p:grpSpPr>
          <a:xfrm>
            <a:off x="2013640" y="2765372"/>
            <a:ext cx="7539522" cy="1888053"/>
            <a:chOff x="1313000" y="2134141"/>
            <a:chExt cx="7539522" cy="1888053"/>
          </a:xfrm>
        </p:grpSpPr>
        <p:sp>
          <p:nvSpPr>
            <p:cNvPr id="17" name="Rectangle 16">
              <a:extLst>
                <a:ext uri="{FF2B5EF4-FFF2-40B4-BE49-F238E27FC236}">
                  <a16:creationId xmlns:a16="http://schemas.microsoft.com/office/drawing/2014/main" id="{86F03EA1-B559-4D2A-9A17-4D90CAAF4EE7}"/>
                </a:ext>
              </a:extLst>
            </p:cNvPr>
            <p:cNvSpPr/>
            <p:nvPr/>
          </p:nvSpPr>
          <p:spPr>
            <a:xfrm>
              <a:off x="1313000" y="2225189"/>
              <a:ext cx="7539521" cy="1797005"/>
            </a:xfrm>
            <a:prstGeom prst="rect">
              <a:avLst/>
            </a:prstGeom>
            <a:solidFill>
              <a:srgbClr val="FFFBCD"/>
            </a:solidFill>
            <a:ln>
              <a:solidFill>
                <a:srgbClr val="FFFBC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rgbClr val="00206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56E2D30-96D8-4FF3-A70E-6750A42E152E}"/>
                    </a:ext>
                  </a:extLst>
                </p:cNvPr>
                <p:cNvSpPr txBox="1"/>
                <p:nvPr/>
              </p:nvSpPr>
              <p:spPr>
                <a:xfrm>
                  <a:off x="1497623" y="2134141"/>
                  <a:ext cx="7354899"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Arial"/>
                      <a:cs typeface="+mn-cs"/>
                    </a:rPr>
                    <a:t>Mẫu: 5 </a:t>
                  </a:r>
                  <a14:m>
                    <m:oMath xmlns:m="http://schemas.openxmlformats.org/officeDocument/2006/math">
                      <m:r>
                        <a:rPr kumimoji="0" lang="vi-VN" sz="4000" b="1" i="1" u="none" strike="noStrike" kern="1200" cap="none" spc="0" normalizeH="0" baseline="0" noProof="0" smtClean="0">
                          <a:ln>
                            <a:noFill/>
                          </a:ln>
                          <a:solidFill>
                            <a:srgbClr val="002060"/>
                          </a:solidFill>
                          <a:effectLst/>
                          <a:uLnTx/>
                          <a:uFillTx/>
                          <a:latin typeface="Cambria Math" panose="02040503050406030204" pitchFamily="18" charset="0"/>
                          <a:ea typeface="Cambria Math" panose="02040503050406030204" pitchFamily="18" charset="0"/>
                          <a:cs typeface="+mn-cs"/>
                        </a:rPr>
                        <m:t>× </m:t>
                      </m:r>
                    </m:oMath>
                  </a14:m>
                  <a:r>
                    <a:rPr kumimoji="0" lang="vi-VN" sz="4000" b="1" i="0" u="none" strike="noStrike" kern="1200" cap="none" spc="0" normalizeH="0" baseline="0" noProof="0" dirty="0">
                      <a:ln>
                        <a:noFill/>
                      </a:ln>
                      <a:solidFill>
                        <a:srgbClr val="002060"/>
                      </a:solidFill>
                      <a:effectLst/>
                      <a:uLnTx/>
                      <a:uFillTx/>
                      <a:latin typeface="Arial"/>
                      <a:cs typeface="+mn-cs"/>
                    </a:rPr>
                    <a:t>4 = 5 + 5 + 5 + 5 = 20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Arial"/>
                      <a:cs typeface="+mn-cs"/>
                    </a:rPr>
                    <a:t>         5 </a:t>
                  </a:r>
                  <a14:m>
                    <m:oMath xmlns:m="http://schemas.openxmlformats.org/officeDocument/2006/math">
                      <m:r>
                        <a:rPr kumimoji="0" lang="vi-VN" sz="4000" b="1"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mn-cs"/>
                        </a:rPr>
                        <m:t>× </m:t>
                      </m:r>
                    </m:oMath>
                  </a14:m>
                  <a:r>
                    <a:rPr kumimoji="0" lang="vi-VN" sz="4000" b="1" i="0" u="none" strike="noStrike" kern="1200" cap="none" spc="0" normalizeH="0" baseline="0" noProof="0" dirty="0">
                      <a:ln>
                        <a:noFill/>
                      </a:ln>
                      <a:solidFill>
                        <a:srgbClr val="002060"/>
                      </a:solidFill>
                      <a:effectLst/>
                      <a:uLnTx/>
                      <a:uFillTx/>
                      <a:latin typeface="Arial"/>
                      <a:cs typeface="+mn-cs"/>
                    </a:rPr>
                    <a:t>4 = 20</a:t>
                  </a:r>
                </a:p>
              </p:txBody>
            </p:sp>
          </mc:Choice>
          <mc:Fallback xmlns="">
            <p:sp>
              <p:nvSpPr>
                <p:cNvPr id="18" name="TextBox 17">
                  <a:extLst>
                    <a:ext uri="{FF2B5EF4-FFF2-40B4-BE49-F238E27FC236}">
                      <a16:creationId xmlns:a16="http://schemas.microsoft.com/office/drawing/2014/main" id="{156E2D30-96D8-4FF3-A70E-6750A42E152E}"/>
                    </a:ext>
                  </a:extLst>
                </p:cNvPr>
                <p:cNvSpPr txBox="1">
                  <a:spLocks noRot="1" noChangeAspect="1" noMove="1" noResize="1" noEditPoints="1" noAdjustHandles="1" noChangeArrowheads="1" noChangeShapeType="1" noTextEdit="1"/>
                </p:cNvSpPr>
                <p:nvPr/>
              </p:nvSpPr>
              <p:spPr>
                <a:xfrm>
                  <a:off x="1497623" y="2134141"/>
                  <a:ext cx="7354899" cy="1824923"/>
                </a:xfrm>
                <a:prstGeom prst="rect">
                  <a:avLst/>
                </a:prstGeom>
                <a:blipFill>
                  <a:blip r:embed="rId12"/>
                  <a:stretch>
                    <a:fillRect l="-2985" r="-1907" b="-13712"/>
                  </a:stretch>
                </a:blipFill>
              </p:spPr>
              <p:txBody>
                <a:bodyPr/>
                <a:lstStyle/>
                <a:p>
                  <a:r>
                    <a:rPr lang="en-US">
                      <a:noFill/>
                    </a:rPr>
                    <a:t> </a:t>
                  </a:r>
                </a:p>
              </p:txBody>
            </p:sp>
          </mc:Fallback>
        </mc:AlternateContent>
      </p:grpSp>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42187" y="1534375"/>
            <a:ext cx="2352104" cy="1844409"/>
          </a:xfrm>
          <a:prstGeom prst="rect">
            <a:avLst/>
          </a:prstGeom>
        </p:spPr>
      </p:pic>
      <p:pic>
        <p:nvPicPr>
          <p:cNvPr id="8" name="Picture 6" descr="E:\我图PPT\00001PNG素材\儿童卡通\df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2676" y="4001727"/>
            <a:ext cx="3626193" cy="295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83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childTnLst>
                          </p:cTn>
                        </p:par>
                        <p:par>
                          <p:cTn id="8" fill="hold">
                            <p:stCondLst>
                              <p:cond delay="125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42" presetClass="entr" presetSubtype="0"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11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325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4">
            <a:extLst>
              <a:ext uri="{FF2B5EF4-FFF2-40B4-BE49-F238E27FC236}">
                <a16:creationId xmlns:a16="http://schemas.microsoft.com/office/drawing/2014/main" id="{FCE52BD9-6FBC-4723-9F8D-18E8FEB9AE07}"/>
              </a:ext>
            </a:extLst>
          </p:cNvPr>
          <p:cNvSpPr/>
          <p:nvPr/>
        </p:nvSpPr>
        <p:spPr>
          <a:xfrm>
            <a:off x="-2" y="-11856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4">
            <a:extLst>
              <a:ext uri="{FF2B5EF4-FFF2-40B4-BE49-F238E27FC236}">
                <a16:creationId xmlns:a16="http://schemas.microsoft.com/office/drawing/2014/main" id="{FCE52BD9-6FBC-4723-9F8D-18E8FEB9AE07}"/>
              </a:ext>
            </a:extLst>
          </p:cNvPr>
          <p:cNvSpPr/>
          <p:nvPr/>
        </p:nvSpPr>
        <p:spPr>
          <a:xfrm>
            <a:off x="0" y="1873045"/>
            <a:ext cx="12192000" cy="4984955"/>
          </a:xfrm>
          <a:prstGeom prst="rect">
            <a:avLst/>
          </a:prstGeom>
          <a:solidFill>
            <a:srgbClr val="C0F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Times New Roman" panose="02020603050405020304" pitchFamily="18" charset="0"/>
              <a:cs typeface="Times New Roman" panose="02020603050405020304" pitchFamily="18" charset="0"/>
            </a:endParaRPr>
          </a:p>
        </p:txBody>
      </p:sp>
      <p:pic>
        <p:nvPicPr>
          <p:cNvPr id="8" name="图片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1487" y="800295"/>
            <a:ext cx="10972800" cy="5919615"/>
          </a:xfrm>
          <a:prstGeom prst="rect">
            <a:avLst/>
          </a:prstGeom>
        </p:spPr>
      </p:pic>
      <p:pic>
        <p:nvPicPr>
          <p:cNvPr id="13" name="图片 22">
            <a:extLst>
              <a:ext uri="{FF2B5EF4-FFF2-40B4-BE49-F238E27FC236}">
                <a16:creationId xmlns:a16="http://schemas.microsoft.com/office/drawing/2014/main" id="{E95C5072-1915-43B8-BB75-D662319E7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174">
            <a:off x="366182" y="-29885"/>
            <a:ext cx="3269574" cy="1224667"/>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8687" y="5509964"/>
            <a:ext cx="1431278" cy="1209946"/>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6047">
            <a:off x="162559" y="5270634"/>
            <a:ext cx="1623851" cy="1623851"/>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75239CB-7D61-45C9-B0AC-5AA288B9F5EF}"/>
                  </a:ext>
                </a:extLst>
              </p:cNvPr>
              <p:cNvSpPr txBox="1"/>
              <p:nvPr/>
            </p:nvSpPr>
            <p:spPr>
              <a:xfrm>
                <a:off x="1066029" y="880586"/>
                <a:ext cx="359425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8 </a:t>
                </a:r>
                <a14:m>
                  <m:oMath xmlns:m="http://schemas.openxmlformats.org/officeDocument/2006/math">
                    <m:r>
                      <a:rPr kumimoji="0" lang="vi-VN" sz="8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a14:m>
                <a:r>
                  <a:rPr kumimoji="0" lang="vi-VN" sz="8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p>
            </p:txBody>
          </p:sp>
        </mc:Choice>
        <mc:Fallback xmlns="">
          <p:sp>
            <p:nvSpPr>
              <p:cNvPr id="28" name="TextBox 27">
                <a:extLst>
                  <a:ext uri="{FF2B5EF4-FFF2-40B4-BE49-F238E27FC236}">
                    <a16:creationId xmlns:a16="http://schemas.microsoft.com/office/drawing/2014/main" id="{775239CB-7D61-45C9-B0AC-5AA288B9F5EF}"/>
                  </a:ext>
                </a:extLst>
              </p:cNvPr>
              <p:cNvSpPr txBox="1">
                <a:spLocks noRot="1" noChangeAspect="1" noMove="1" noResize="1" noEditPoints="1" noAdjustHandles="1" noChangeArrowheads="1" noChangeShapeType="1" noTextEdit="1"/>
              </p:cNvSpPr>
              <p:nvPr/>
            </p:nvSpPr>
            <p:spPr>
              <a:xfrm>
                <a:off x="1066029" y="880586"/>
                <a:ext cx="3594254" cy="1323439"/>
              </a:xfrm>
              <a:prstGeom prst="rect">
                <a:avLst/>
              </a:prstGeom>
              <a:blipFill>
                <a:blip r:embed="rId7"/>
                <a:stretch>
                  <a:fillRect l="-14601" t="-19725" r="-13752" b="-41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E44B358-E93D-4002-8E29-C5B39ADEEB7E}"/>
                  </a:ext>
                </a:extLst>
              </p:cNvPr>
              <p:cNvSpPr txBox="1"/>
              <p:nvPr/>
            </p:nvSpPr>
            <p:spPr>
              <a:xfrm>
                <a:off x="1982609" y="1945527"/>
                <a:ext cx="7771679" cy="3564437"/>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8 </a:t>
                </a:r>
                <a14:m>
                  <m:oMath xmlns:m="http://schemas.openxmlformats.org/officeDocument/2006/math">
                    <m:r>
                      <a:rPr kumimoji="0" lang="vi-VN" sz="8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 </m:t>
                    </m:r>
                  </m:oMath>
                </a14:m>
                <a:r>
                  <a:rPr kumimoji="0" lang="vi-VN" sz="8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 8 + 8 = 16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8 </a:t>
                </a:r>
                <a14:m>
                  <m:oMath xmlns:m="http://schemas.openxmlformats.org/officeDocument/2006/math">
                    <m:r>
                      <a:rPr kumimoji="0" lang="vi-VN" sz="8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rPr>
                      <m:t>× </m:t>
                    </m:r>
                  </m:oMath>
                </a14:m>
                <a:r>
                  <a:rPr kumimoji="0" lang="vi-VN" sz="8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 16</a:t>
                </a:r>
              </a:p>
            </p:txBody>
          </p:sp>
        </mc:Choice>
        <mc:Fallback xmlns="">
          <p:sp>
            <p:nvSpPr>
              <p:cNvPr id="29" name="TextBox 28">
                <a:extLst>
                  <a:ext uri="{FF2B5EF4-FFF2-40B4-BE49-F238E27FC236}">
                    <a16:creationId xmlns:a16="http://schemas.microsoft.com/office/drawing/2014/main" id="{EE44B358-E93D-4002-8E29-C5B39ADEEB7E}"/>
                  </a:ext>
                </a:extLst>
              </p:cNvPr>
              <p:cNvSpPr txBox="1">
                <a:spLocks noRot="1" noChangeAspect="1" noMove="1" noResize="1" noEditPoints="1" noAdjustHandles="1" noChangeArrowheads="1" noChangeShapeType="1" noTextEdit="1"/>
              </p:cNvSpPr>
              <p:nvPr/>
            </p:nvSpPr>
            <p:spPr>
              <a:xfrm>
                <a:off x="1982609" y="1945527"/>
                <a:ext cx="7771679" cy="3564437"/>
              </a:xfrm>
              <a:prstGeom prst="rect">
                <a:avLst/>
              </a:prstGeom>
              <a:blipFill>
                <a:blip r:embed="rId8"/>
                <a:stretch>
                  <a:fillRect l="-6667" r="-5882" b="-14872"/>
                </a:stretch>
              </a:blipFill>
            </p:spPr>
            <p:txBody>
              <a:bodyPr/>
              <a:lstStyle/>
              <a:p>
                <a:r>
                  <a:rPr lang="en-US">
                    <a:noFill/>
                  </a:rPr>
                  <a:t> </a:t>
                </a:r>
              </a:p>
            </p:txBody>
          </p:sp>
        </mc:Fallback>
      </mc:AlternateContent>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586" y="3770128"/>
            <a:ext cx="7219365" cy="4772270"/>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6770" y="3770128"/>
            <a:ext cx="7219365" cy="4772270"/>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2421" y="3121856"/>
            <a:ext cx="5161064" cy="4285191"/>
          </a:xfrm>
          <a:prstGeom prst="rect">
            <a:avLst/>
          </a:prstGeom>
        </p:spPr>
      </p:pic>
      <p:pic>
        <p:nvPicPr>
          <p:cNvPr id="39" name="图片 9">
            <a:extLst>
              <a:ext uri="{FF2B5EF4-FFF2-40B4-BE49-F238E27FC236}">
                <a16:creationId xmlns:a16="http://schemas.microsoft.com/office/drawing/2014/main" id="{D02DE68C-2BC2-494F-B66A-30EB54DA1BF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0800000">
            <a:off x="1" y="-637357"/>
            <a:ext cx="12191999" cy="2436794"/>
          </a:xfrm>
          <a:prstGeom prst="rect">
            <a:avLst/>
          </a:prstGeom>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6583" y="-305966"/>
            <a:ext cx="2352104" cy="1844409"/>
          </a:xfrm>
          <a:prstGeom prst="rect">
            <a:avLst/>
          </a:prstGeom>
        </p:spPr>
      </p:pic>
    </p:spTree>
    <p:extLst>
      <p:ext uri="{BB962C8B-B14F-4D97-AF65-F5344CB8AC3E}">
        <p14:creationId xmlns:p14="http://schemas.microsoft.com/office/powerpoint/2010/main" val="280194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barn(inVertical)">
                                      <p:cBhvr>
                                        <p:cTn id="1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1189</TotalTime>
  <Words>705</Words>
  <Application>Microsoft Office PowerPoint</Application>
  <PresentationFormat>Widescreen</PresentationFormat>
  <Paragraphs>69</Paragraphs>
  <Slides>13</Slides>
  <Notes>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13</vt:i4>
      </vt:variant>
    </vt:vector>
  </HeadingPairs>
  <TitlesOfParts>
    <vt:vector size="30" baseType="lpstr">
      <vt:lpstr>Arial</vt:lpstr>
      <vt:lpstr>SVN-Newton</vt:lpstr>
      <vt:lpstr>UVN Tin Tuc</vt:lpstr>
      <vt:lpstr>#9Slide07 Altus</vt:lpstr>
      <vt:lpstr>UVN Banh Mi</vt:lpstr>
      <vt:lpstr>等线</vt:lpstr>
      <vt:lpstr>UVN Van Chuong Nang</vt:lpstr>
      <vt:lpstr>Times New Roman</vt:lpstr>
      <vt:lpstr>#9Slide05 Angelline</vt:lpstr>
      <vt:lpstr>微软雅黑</vt:lpstr>
      <vt:lpstr>#9Slide07 HoneyCream</vt:lpstr>
      <vt:lpstr>UTM Aurora</vt:lpstr>
      <vt:lpstr>Embassy BT</vt:lpstr>
      <vt:lpstr>Cambria Math</vt:lpstr>
      <vt:lpstr>UTM Showcard</vt:lpstr>
      <vt:lpstr>UTM Avo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Manager>
  <Company>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subject>T</dc:subject>
  <dc:creator>MANG NON</dc:creator>
  <cp:keywords>MANG NON</cp:keywords>
  <dc:description>U</dc:description>
  <cp:lastModifiedBy>SingPC</cp:lastModifiedBy>
  <cp:revision>198</cp:revision>
  <dcterms:created xsi:type="dcterms:W3CDTF">2017-08-18T03:02:00Z</dcterms:created>
  <dcterms:modified xsi:type="dcterms:W3CDTF">2024-04-05T07:52:49Z</dcterms:modified>
  <cp:version>V31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