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61" r:id="rId2"/>
    <p:sldId id="257" r:id="rId3"/>
    <p:sldId id="267" r:id="rId4"/>
    <p:sldId id="272" r:id="rId5"/>
    <p:sldId id="273" r:id="rId6"/>
    <p:sldId id="274" r:id="rId7"/>
    <p:sldId id="275" r:id="rId8"/>
    <p:sldId id="276" r:id="rId9"/>
    <p:sldId id="262" r:id="rId10"/>
    <p:sldId id="258" r:id="rId11"/>
    <p:sldId id="259" r:id="rId12"/>
    <p:sldId id="277" r:id="rId13"/>
    <p:sldId id="265" r:id="rId14"/>
    <p:sldId id="264" r:id="rId15"/>
    <p:sldId id="268" r:id="rId16"/>
  </p:sldIdLst>
  <p:sldSz cx="12192000" cy="6858000"/>
  <p:notesSz cx="6858000" cy="9144000"/>
  <p:embeddedFontLst>
    <p:embeddedFont>
      <p:font typeface="等线" panose="02010600030101010101" pitchFamily="2" charset="-122"/>
      <p:regular r:id="rId18"/>
      <p:bold r:id="rId19"/>
    </p:embeddedFont>
    <p:embeddedFont>
      <p:font typeface="#9Slide05 Aphrodite Pro" panose="020B0604020202020204" charset="0"/>
      <p:regular r:id="rId20"/>
    </p:embeddedFont>
    <p:embeddedFont>
      <p:font typeface="#9Slide07 HoneyCream" panose="020B0604020202020204" charset="0"/>
      <p:regular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UTM Avo" panose="02040603050506020204" pitchFamily="18" charset="0"/>
      <p:regular r:id="rId26"/>
      <p:bold r:id="rId27"/>
      <p:italic r:id="rId28"/>
      <p:boldItalic r:id="rId29"/>
    </p:embeddedFont>
    <p:embeddedFont>
      <p:font typeface="UTM Loko" panose="02040603050506020204" pitchFamily="18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C7180-3773-4C94-BAB9-B99516145965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96D29-5D85-4C8A-B32E-006337067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5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42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075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60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538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144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464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320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018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480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608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82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73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694585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979296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D4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C13011-D62D-61CA-350F-A93987A6126E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F97B44-4F13-FBF2-06CB-91123BE23E72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7DCCBB-A006-6260-88C5-8ED9EE0DC868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237301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3.jpg"/><Relationship Id="rId11" Type="http://schemas.openxmlformats.org/officeDocument/2006/relationships/image" Target="../media/image26.png"/><Relationship Id="rId5" Type="http://schemas.openxmlformats.org/officeDocument/2006/relationships/audio" Target="../media/audio3.wav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3.jpg"/><Relationship Id="rId11" Type="http://schemas.openxmlformats.org/officeDocument/2006/relationships/image" Target="../media/image27.png"/><Relationship Id="rId5" Type="http://schemas.openxmlformats.org/officeDocument/2006/relationships/audio" Target="../media/audio3.wav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>
            <a:extLst>
              <a:ext uri="{FF2B5EF4-FFF2-40B4-BE49-F238E27FC236}">
                <a16:creationId xmlns:a16="http://schemas.microsoft.com/office/drawing/2014/main" id="{8B780515-69EE-4A35-8C3F-F6768F678AC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67000" y="-2666998"/>
            <a:ext cx="6858001" cy="12192000"/>
          </a:xfrm>
          <a:prstGeom prst="rect">
            <a:avLst/>
          </a:prstGeom>
          <a:solidFill>
            <a:srgbClr val="9FD4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0" name="Rectangle 39">
            <a:extLst>
              <a:ext uri="{FF2B5EF4-FFF2-40B4-BE49-F238E27FC236}">
                <a16:creationId xmlns:a16="http://schemas.microsoft.com/office/drawing/2014/main" id="{1BB6AE11-7C6F-4ADF-996F-9B910D591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923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AC73100-1C5E-446A-979C-30BCB6651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822" y="426671"/>
            <a:ext cx="628635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290199C-841F-4499-8648-4C0855DB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822" y="426671"/>
            <a:ext cx="628635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81DEA6F-C064-450C-9540-71B841A18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822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9CD7D0C1-C9F0-47DF-8A14-95D003A75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822" y="434717"/>
            <a:ext cx="628635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89924F5-DC21-4F7F-B69C-2E5C94A3E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234" y="426671"/>
            <a:ext cx="628635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669011F1-9DEB-45DE-93EC-D0B010199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234" y="426671"/>
            <a:ext cx="628635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E4355B37-525D-4BCA-9056-6B266987F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234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EF370B17-F016-43FF-B02D-2F71288FF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234" y="434717"/>
            <a:ext cx="628635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E02F67A1-426B-46D9-BAC3-625506E1E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646" y="426671"/>
            <a:ext cx="627007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3E43C718-4077-4F04-8976-03862C3AA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646" y="426671"/>
            <a:ext cx="627007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B7AA6DAB-BEE5-4D6F-9247-F94F4C06F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646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E76FC5F8-8782-42E4-975B-0FF14C719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646" y="434717"/>
            <a:ext cx="627007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B2EB070C-7C92-4EF0-B25C-98E69ADFB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26671"/>
            <a:ext cx="627007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272793CB-E0F9-480B-9736-E1EB0003C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26671"/>
            <a:ext cx="627007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F5595E4A-BC59-4A06-BDA9-FCBC03677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35711EFD-4851-4AA8-87A7-2195FFB73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34717"/>
            <a:ext cx="627007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9F264500-2222-48A2-AA50-17A26BB99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41" y="426671"/>
            <a:ext cx="628635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2E76B2AF-D95E-481E-9F8C-BCC84A0ED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41" y="426671"/>
            <a:ext cx="628635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DB90029C-E20F-4E7C-92A1-1AE1ECD57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41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2" name="Rectangle 26">
            <a:extLst>
              <a:ext uri="{FF2B5EF4-FFF2-40B4-BE49-F238E27FC236}">
                <a16:creationId xmlns:a16="http://schemas.microsoft.com/office/drawing/2014/main" id="{20EDE536-194F-42E6-9CA5-BC5F1203C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41" y="434717"/>
            <a:ext cx="628635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537F1857-2D84-4407-A862-9A91B2D99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252" y="426671"/>
            <a:ext cx="627007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97F6B1B7-FFED-4E85-9C2D-D7A7B7568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252" y="426671"/>
            <a:ext cx="627007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CA7EEBDB-C539-4BA0-9997-6BF3292D8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252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20FADD1A-1E54-4C82-AE4F-8E7D4CF6C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252" y="434717"/>
            <a:ext cx="627007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7" name="Freeform 41">
            <a:extLst>
              <a:ext uri="{FF2B5EF4-FFF2-40B4-BE49-F238E27FC236}">
                <a16:creationId xmlns:a16="http://schemas.microsoft.com/office/drawing/2014/main" id="{29FF3BF2-4000-4224-911E-8ABF00E87015}"/>
              </a:ext>
            </a:extLst>
          </p:cNvPr>
          <p:cNvSpPr>
            <a:spLocks/>
          </p:cNvSpPr>
          <p:nvPr/>
        </p:nvSpPr>
        <p:spPr bwMode="auto">
          <a:xfrm>
            <a:off x="3943435" y="1218494"/>
            <a:ext cx="801266" cy="415224"/>
          </a:xfrm>
          <a:custGeom>
            <a:avLst/>
            <a:gdLst>
              <a:gd name="T0" fmla="*/ 11 w 208"/>
              <a:gd name="T1" fmla="*/ 73 h 109"/>
              <a:gd name="T2" fmla="*/ 170 w 208"/>
              <a:gd name="T3" fmla="*/ 93 h 109"/>
              <a:gd name="T4" fmla="*/ 208 w 208"/>
              <a:gd name="T5" fmla="*/ 43 h 109"/>
              <a:gd name="T6" fmla="*/ 176 w 208"/>
              <a:gd name="T7" fmla="*/ 0 h 109"/>
              <a:gd name="T8" fmla="*/ 105 w 208"/>
              <a:gd name="T9" fmla="*/ 6 h 109"/>
              <a:gd name="T10" fmla="*/ 11 w 208"/>
              <a:gd name="T11" fmla="*/ 7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8" h="109">
                <a:moveTo>
                  <a:pt x="11" y="73"/>
                </a:moveTo>
                <a:cubicBezTo>
                  <a:pt x="27" y="109"/>
                  <a:pt x="121" y="51"/>
                  <a:pt x="170" y="93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176" y="0"/>
                  <a:pt x="176" y="0"/>
                  <a:pt x="176" y="0"/>
                </a:cubicBezTo>
                <a:cubicBezTo>
                  <a:pt x="105" y="6"/>
                  <a:pt x="105" y="6"/>
                  <a:pt x="105" y="6"/>
                </a:cubicBezTo>
                <a:cubicBezTo>
                  <a:pt x="105" y="6"/>
                  <a:pt x="0" y="46"/>
                  <a:pt x="11" y="73"/>
                </a:cubicBezTo>
                <a:close/>
              </a:path>
            </a:pathLst>
          </a:custGeom>
          <a:solidFill>
            <a:srgbClr val="E3B2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8" name="Freeform 42">
            <a:extLst>
              <a:ext uri="{FF2B5EF4-FFF2-40B4-BE49-F238E27FC236}">
                <a16:creationId xmlns:a16="http://schemas.microsoft.com/office/drawing/2014/main" id="{0231EB7A-1279-4154-8233-66E4D3ECE08D}"/>
              </a:ext>
            </a:extLst>
          </p:cNvPr>
          <p:cNvSpPr>
            <a:spLocks/>
          </p:cNvSpPr>
          <p:nvPr/>
        </p:nvSpPr>
        <p:spPr bwMode="auto">
          <a:xfrm>
            <a:off x="3974377" y="769472"/>
            <a:ext cx="1153041" cy="727447"/>
          </a:xfrm>
          <a:custGeom>
            <a:avLst/>
            <a:gdLst>
              <a:gd name="T0" fmla="*/ 299 w 299"/>
              <a:gd name="T1" fmla="*/ 75 h 191"/>
              <a:gd name="T2" fmla="*/ 118 w 299"/>
              <a:gd name="T3" fmla="*/ 39 h 191"/>
              <a:gd name="T4" fmla="*/ 3 w 299"/>
              <a:gd name="T5" fmla="*/ 191 h 191"/>
              <a:gd name="T6" fmla="*/ 200 w 299"/>
              <a:gd name="T7" fmla="*/ 161 h 191"/>
              <a:gd name="T8" fmla="*/ 299 w 299"/>
              <a:gd name="T9" fmla="*/ 75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9" h="191">
                <a:moveTo>
                  <a:pt x="299" y="75"/>
                </a:moveTo>
                <a:cubicBezTo>
                  <a:pt x="299" y="75"/>
                  <a:pt x="200" y="0"/>
                  <a:pt x="118" y="39"/>
                </a:cubicBezTo>
                <a:cubicBezTo>
                  <a:pt x="0" y="94"/>
                  <a:pt x="3" y="191"/>
                  <a:pt x="3" y="191"/>
                </a:cubicBezTo>
                <a:cubicBezTo>
                  <a:pt x="3" y="191"/>
                  <a:pt x="86" y="128"/>
                  <a:pt x="200" y="161"/>
                </a:cubicBezTo>
                <a:lnTo>
                  <a:pt x="299" y="75"/>
                </a:lnTo>
                <a:close/>
              </a:path>
            </a:pathLst>
          </a:custGeom>
          <a:solidFill>
            <a:srgbClr val="F7C6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9" name="Freeform 43">
            <a:extLst>
              <a:ext uri="{FF2B5EF4-FFF2-40B4-BE49-F238E27FC236}">
                <a16:creationId xmlns:a16="http://schemas.microsoft.com/office/drawing/2014/main" id="{AADA8D3B-E9B6-45E8-8965-13F86787FCC2}"/>
              </a:ext>
            </a:extLst>
          </p:cNvPr>
          <p:cNvSpPr>
            <a:spLocks/>
          </p:cNvSpPr>
          <p:nvPr/>
        </p:nvSpPr>
        <p:spPr bwMode="auto">
          <a:xfrm>
            <a:off x="6860237" y="1006054"/>
            <a:ext cx="793123" cy="368552"/>
          </a:xfrm>
          <a:custGeom>
            <a:avLst/>
            <a:gdLst>
              <a:gd name="T0" fmla="*/ 199 w 206"/>
              <a:gd name="T1" fmla="*/ 50 h 97"/>
              <a:gd name="T2" fmla="*/ 46 w 206"/>
              <a:gd name="T3" fmla="*/ 97 h 97"/>
              <a:gd name="T4" fmla="*/ 0 w 206"/>
              <a:gd name="T5" fmla="*/ 54 h 97"/>
              <a:gd name="T6" fmla="*/ 24 w 206"/>
              <a:gd name="T7" fmla="*/ 6 h 97"/>
              <a:gd name="T8" fmla="*/ 95 w 206"/>
              <a:gd name="T9" fmla="*/ 0 h 97"/>
              <a:gd name="T10" fmla="*/ 199 w 206"/>
              <a:gd name="T11" fmla="*/ 5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6" h="97">
                <a:moveTo>
                  <a:pt x="199" y="50"/>
                </a:moveTo>
                <a:cubicBezTo>
                  <a:pt x="189" y="88"/>
                  <a:pt x="87" y="47"/>
                  <a:pt x="46" y="97"/>
                </a:cubicBezTo>
                <a:cubicBezTo>
                  <a:pt x="0" y="54"/>
                  <a:pt x="0" y="54"/>
                  <a:pt x="0" y="54"/>
                </a:cubicBezTo>
                <a:cubicBezTo>
                  <a:pt x="24" y="6"/>
                  <a:pt x="24" y="6"/>
                  <a:pt x="24" y="6"/>
                </a:cubicBezTo>
                <a:cubicBezTo>
                  <a:pt x="95" y="0"/>
                  <a:pt x="95" y="0"/>
                  <a:pt x="95" y="0"/>
                </a:cubicBezTo>
                <a:cubicBezTo>
                  <a:pt x="95" y="0"/>
                  <a:pt x="206" y="22"/>
                  <a:pt x="199" y="50"/>
                </a:cubicBezTo>
                <a:close/>
              </a:path>
            </a:pathLst>
          </a:custGeom>
          <a:solidFill>
            <a:srgbClr val="E3B2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0" name="Freeform 44">
            <a:extLst>
              <a:ext uri="{FF2B5EF4-FFF2-40B4-BE49-F238E27FC236}">
                <a16:creationId xmlns:a16="http://schemas.microsoft.com/office/drawing/2014/main" id="{F831AF3A-4BBF-4A71-BA92-C830BF91FC48}"/>
              </a:ext>
            </a:extLst>
          </p:cNvPr>
          <p:cNvSpPr>
            <a:spLocks/>
          </p:cNvSpPr>
          <p:nvPr/>
        </p:nvSpPr>
        <p:spPr bwMode="auto">
          <a:xfrm>
            <a:off x="6425404" y="606923"/>
            <a:ext cx="1201899" cy="603524"/>
          </a:xfrm>
          <a:custGeom>
            <a:avLst/>
            <a:gdLst>
              <a:gd name="T0" fmla="*/ 0 w 312"/>
              <a:gd name="T1" fmla="*/ 91 h 159"/>
              <a:gd name="T2" fmla="*/ 173 w 312"/>
              <a:gd name="T3" fmla="*/ 25 h 159"/>
              <a:gd name="T4" fmla="*/ 312 w 312"/>
              <a:gd name="T5" fmla="*/ 155 h 159"/>
              <a:gd name="T6" fmla="*/ 113 w 312"/>
              <a:gd name="T7" fmla="*/ 159 h 159"/>
              <a:gd name="T8" fmla="*/ 0 w 312"/>
              <a:gd name="T9" fmla="*/ 91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2" h="159">
                <a:moveTo>
                  <a:pt x="0" y="91"/>
                </a:moveTo>
                <a:cubicBezTo>
                  <a:pt x="0" y="91"/>
                  <a:pt x="85" y="0"/>
                  <a:pt x="173" y="25"/>
                </a:cubicBezTo>
                <a:cubicBezTo>
                  <a:pt x="299" y="59"/>
                  <a:pt x="312" y="155"/>
                  <a:pt x="312" y="155"/>
                </a:cubicBezTo>
                <a:cubicBezTo>
                  <a:pt x="312" y="155"/>
                  <a:pt x="220" y="107"/>
                  <a:pt x="113" y="159"/>
                </a:cubicBezTo>
                <a:lnTo>
                  <a:pt x="0" y="91"/>
                </a:lnTo>
                <a:close/>
              </a:path>
            </a:pathLst>
          </a:custGeom>
          <a:solidFill>
            <a:srgbClr val="F7C6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1" name="Freeform 45">
            <a:extLst>
              <a:ext uri="{FF2B5EF4-FFF2-40B4-BE49-F238E27FC236}">
                <a16:creationId xmlns:a16="http://schemas.microsoft.com/office/drawing/2014/main" id="{2E7471F5-6200-4D78-AB54-F91F42C82E73}"/>
              </a:ext>
            </a:extLst>
          </p:cNvPr>
          <p:cNvSpPr>
            <a:spLocks/>
          </p:cNvSpPr>
          <p:nvPr/>
        </p:nvSpPr>
        <p:spPr bwMode="auto">
          <a:xfrm>
            <a:off x="4044407" y="587611"/>
            <a:ext cx="3631753" cy="2792303"/>
          </a:xfrm>
          <a:custGeom>
            <a:avLst/>
            <a:gdLst>
              <a:gd name="T0" fmla="*/ 787 w 943"/>
              <a:gd name="T1" fmla="*/ 166 h 734"/>
              <a:gd name="T2" fmla="*/ 441 w 943"/>
              <a:gd name="T3" fmla="*/ 19 h 734"/>
              <a:gd name="T4" fmla="*/ 125 w 943"/>
              <a:gd name="T5" fmla="*/ 222 h 734"/>
              <a:gd name="T6" fmla="*/ 130 w 943"/>
              <a:gd name="T7" fmla="*/ 644 h 734"/>
              <a:gd name="T8" fmla="*/ 502 w 943"/>
              <a:gd name="T9" fmla="*/ 717 h 734"/>
              <a:gd name="T10" fmla="*/ 855 w 943"/>
              <a:gd name="T11" fmla="*/ 582 h 734"/>
              <a:gd name="T12" fmla="*/ 787 w 943"/>
              <a:gd name="T13" fmla="*/ 166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3" h="734">
                <a:moveTo>
                  <a:pt x="787" y="166"/>
                </a:moveTo>
                <a:cubicBezTo>
                  <a:pt x="631" y="0"/>
                  <a:pt x="441" y="19"/>
                  <a:pt x="441" y="19"/>
                </a:cubicBezTo>
                <a:cubicBezTo>
                  <a:pt x="441" y="19"/>
                  <a:pt x="249" y="32"/>
                  <a:pt x="125" y="222"/>
                </a:cubicBezTo>
                <a:cubicBezTo>
                  <a:pt x="0" y="411"/>
                  <a:pt x="61" y="580"/>
                  <a:pt x="130" y="644"/>
                </a:cubicBezTo>
                <a:cubicBezTo>
                  <a:pt x="199" y="707"/>
                  <a:pt x="291" y="734"/>
                  <a:pt x="502" y="717"/>
                </a:cubicBezTo>
                <a:cubicBezTo>
                  <a:pt x="712" y="699"/>
                  <a:pt x="798" y="657"/>
                  <a:pt x="855" y="582"/>
                </a:cubicBezTo>
                <a:cubicBezTo>
                  <a:pt x="912" y="508"/>
                  <a:pt x="943" y="331"/>
                  <a:pt x="787" y="166"/>
                </a:cubicBezTo>
                <a:close/>
              </a:path>
            </a:pathLst>
          </a:custGeom>
          <a:solidFill>
            <a:srgbClr val="F8D3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2" name="Freeform 46">
            <a:extLst>
              <a:ext uri="{FF2B5EF4-FFF2-40B4-BE49-F238E27FC236}">
                <a16:creationId xmlns:a16="http://schemas.microsoft.com/office/drawing/2014/main" id="{6C347797-936E-4162-BA29-783EBF799EE6}"/>
              </a:ext>
            </a:extLst>
          </p:cNvPr>
          <p:cNvSpPr>
            <a:spLocks/>
          </p:cNvSpPr>
          <p:nvPr/>
        </p:nvSpPr>
        <p:spPr bwMode="auto">
          <a:xfrm>
            <a:off x="4541126" y="1025366"/>
            <a:ext cx="3135034" cy="2360985"/>
          </a:xfrm>
          <a:custGeom>
            <a:avLst/>
            <a:gdLst>
              <a:gd name="T0" fmla="*/ 658 w 814"/>
              <a:gd name="T1" fmla="*/ 52 h 621"/>
              <a:gd name="T2" fmla="*/ 601 w 814"/>
              <a:gd name="T3" fmla="*/ 0 h 621"/>
              <a:gd name="T4" fmla="*/ 634 w 814"/>
              <a:gd name="T5" fmla="*/ 32 h 621"/>
              <a:gd name="T6" fmla="*/ 702 w 814"/>
              <a:gd name="T7" fmla="*/ 449 h 621"/>
              <a:gd name="T8" fmla="*/ 349 w 814"/>
              <a:gd name="T9" fmla="*/ 583 h 621"/>
              <a:gd name="T10" fmla="*/ 0 w 814"/>
              <a:gd name="T11" fmla="*/ 530 h 621"/>
              <a:gd name="T12" fmla="*/ 1 w 814"/>
              <a:gd name="T13" fmla="*/ 530 h 621"/>
              <a:gd name="T14" fmla="*/ 373 w 814"/>
              <a:gd name="T15" fmla="*/ 603 h 621"/>
              <a:gd name="T16" fmla="*/ 726 w 814"/>
              <a:gd name="T17" fmla="*/ 469 h 621"/>
              <a:gd name="T18" fmla="*/ 658 w 814"/>
              <a:gd name="T19" fmla="*/ 52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4" h="621">
                <a:moveTo>
                  <a:pt x="658" y="52"/>
                </a:moveTo>
                <a:cubicBezTo>
                  <a:pt x="640" y="32"/>
                  <a:pt x="620" y="15"/>
                  <a:pt x="601" y="0"/>
                </a:cubicBezTo>
                <a:cubicBezTo>
                  <a:pt x="612" y="10"/>
                  <a:pt x="623" y="21"/>
                  <a:pt x="634" y="32"/>
                </a:cubicBezTo>
                <a:cubicBezTo>
                  <a:pt x="790" y="198"/>
                  <a:pt x="759" y="374"/>
                  <a:pt x="702" y="449"/>
                </a:cubicBezTo>
                <a:cubicBezTo>
                  <a:pt x="645" y="523"/>
                  <a:pt x="559" y="565"/>
                  <a:pt x="349" y="583"/>
                </a:cubicBezTo>
                <a:cubicBezTo>
                  <a:pt x="161" y="599"/>
                  <a:pt x="67" y="579"/>
                  <a:pt x="0" y="530"/>
                </a:cubicBezTo>
                <a:cubicBezTo>
                  <a:pt x="1" y="530"/>
                  <a:pt x="1" y="530"/>
                  <a:pt x="1" y="530"/>
                </a:cubicBezTo>
                <a:cubicBezTo>
                  <a:pt x="70" y="594"/>
                  <a:pt x="162" y="621"/>
                  <a:pt x="373" y="603"/>
                </a:cubicBezTo>
                <a:cubicBezTo>
                  <a:pt x="583" y="585"/>
                  <a:pt x="669" y="543"/>
                  <a:pt x="726" y="469"/>
                </a:cubicBezTo>
                <a:cubicBezTo>
                  <a:pt x="783" y="394"/>
                  <a:pt x="814" y="218"/>
                  <a:pt x="658" y="52"/>
                </a:cubicBezTo>
                <a:close/>
              </a:path>
            </a:pathLst>
          </a:custGeom>
          <a:solidFill>
            <a:srgbClr val="E3B2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3" name="Freeform 47">
            <a:extLst>
              <a:ext uri="{FF2B5EF4-FFF2-40B4-BE49-F238E27FC236}">
                <a16:creationId xmlns:a16="http://schemas.microsoft.com/office/drawing/2014/main" id="{7B1BF54E-8F6A-43E9-BF16-CDC15F99B112}"/>
              </a:ext>
            </a:extLst>
          </p:cNvPr>
          <p:cNvSpPr>
            <a:spLocks/>
          </p:cNvSpPr>
          <p:nvPr/>
        </p:nvSpPr>
        <p:spPr bwMode="auto">
          <a:xfrm>
            <a:off x="5215362" y="1628890"/>
            <a:ext cx="307804" cy="309004"/>
          </a:xfrm>
          <a:custGeom>
            <a:avLst/>
            <a:gdLst>
              <a:gd name="T0" fmla="*/ 2 w 80"/>
              <a:gd name="T1" fmla="*/ 44 h 81"/>
              <a:gd name="T2" fmla="*/ 43 w 80"/>
              <a:gd name="T3" fmla="*/ 79 h 81"/>
              <a:gd name="T4" fmla="*/ 78 w 80"/>
              <a:gd name="T5" fmla="*/ 37 h 81"/>
              <a:gd name="T6" fmla="*/ 37 w 80"/>
              <a:gd name="T7" fmla="*/ 2 h 81"/>
              <a:gd name="T8" fmla="*/ 2 w 80"/>
              <a:gd name="T9" fmla="*/ 4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81">
                <a:moveTo>
                  <a:pt x="2" y="44"/>
                </a:moveTo>
                <a:cubicBezTo>
                  <a:pt x="4" y="65"/>
                  <a:pt x="22" y="81"/>
                  <a:pt x="43" y="79"/>
                </a:cubicBezTo>
                <a:cubicBezTo>
                  <a:pt x="64" y="77"/>
                  <a:pt x="80" y="58"/>
                  <a:pt x="78" y="37"/>
                </a:cubicBezTo>
                <a:cubicBezTo>
                  <a:pt x="76" y="16"/>
                  <a:pt x="58" y="0"/>
                  <a:pt x="37" y="2"/>
                </a:cubicBezTo>
                <a:cubicBezTo>
                  <a:pt x="16" y="4"/>
                  <a:pt x="0" y="22"/>
                  <a:pt x="2" y="44"/>
                </a:cubicBezTo>
                <a:close/>
              </a:path>
            </a:pathLst>
          </a:custGeom>
          <a:solidFill>
            <a:srgbClr val="191F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4" name="Freeform 48">
            <a:extLst>
              <a:ext uri="{FF2B5EF4-FFF2-40B4-BE49-F238E27FC236}">
                <a16:creationId xmlns:a16="http://schemas.microsoft.com/office/drawing/2014/main" id="{C4BA03D4-A918-4160-AAB3-EBBC8065BCEE}"/>
              </a:ext>
            </a:extLst>
          </p:cNvPr>
          <p:cNvSpPr>
            <a:spLocks/>
          </p:cNvSpPr>
          <p:nvPr/>
        </p:nvSpPr>
        <p:spPr bwMode="auto">
          <a:xfrm>
            <a:off x="5314707" y="1694875"/>
            <a:ext cx="100973" cy="98174"/>
          </a:xfrm>
          <a:custGeom>
            <a:avLst/>
            <a:gdLst>
              <a:gd name="T0" fmla="*/ 1 w 26"/>
              <a:gd name="T1" fmla="*/ 14 h 26"/>
              <a:gd name="T2" fmla="*/ 12 w 26"/>
              <a:gd name="T3" fmla="*/ 1 h 26"/>
              <a:gd name="T4" fmla="*/ 25 w 26"/>
              <a:gd name="T5" fmla="*/ 12 h 26"/>
              <a:gd name="T6" fmla="*/ 14 w 26"/>
              <a:gd name="T7" fmla="*/ 25 h 26"/>
              <a:gd name="T8" fmla="*/ 1 w 26"/>
              <a:gd name="T9" fmla="*/ 1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6">
                <a:moveTo>
                  <a:pt x="1" y="14"/>
                </a:moveTo>
                <a:cubicBezTo>
                  <a:pt x="0" y="7"/>
                  <a:pt x="5" y="1"/>
                  <a:pt x="12" y="1"/>
                </a:cubicBezTo>
                <a:cubicBezTo>
                  <a:pt x="19" y="0"/>
                  <a:pt x="24" y="5"/>
                  <a:pt x="25" y="12"/>
                </a:cubicBezTo>
                <a:cubicBezTo>
                  <a:pt x="26" y="19"/>
                  <a:pt x="21" y="24"/>
                  <a:pt x="14" y="25"/>
                </a:cubicBezTo>
                <a:cubicBezTo>
                  <a:pt x="7" y="26"/>
                  <a:pt x="2" y="21"/>
                  <a:pt x="1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5" name="Freeform 49">
            <a:extLst>
              <a:ext uri="{FF2B5EF4-FFF2-40B4-BE49-F238E27FC236}">
                <a16:creationId xmlns:a16="http://schemas.microsoft.com/office/drawing/2014/main" id="{52E425A4-DFF5-46F7-95AF-5F4504A46C52}"/>
              </a:ext>
            </a:extLst>
          </p:cNvPr>
          <p:cNvSpPr>
            <a:spLocks/>
          </p:cNvSpPr>
          <p:nvPr/>
        </p:nvSpPr>
        <p:spPr bwMode="auto">
          <a:xfrm>
            <a:off x="5423822" y="1785001"/>
            <a:ext cx="42343" cy="41844"/>
          </a:xfrm>
          <a:custGeom>
            <a:avLst/>
            <a:gdLst>
              <a:gd name="T0" fmla="*/ 0 w 11"/>
              <a:gd name="T1" fmla="*/ 6 h 11"/>
              <a:gd name="T2" fmla="*/ 5 w 11"/>
              <a:gd name="T3" fmla="*/ 0 h 11"/>
              <a:gd name="T4" fmla="*/ 11 w 11"/>
              <a:gd name="T5" fmla="*/ 5 h 11"/>
              <a:gd name="T6" fmla="*/ 6 w 11"/>
              <a:gd name="T7" fmla="*/ 11 h 11"/>
              <a:gd name="T8" fmla="*/ 0 w 11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1">
                <a:moveTo>
                  <a:pt x="0" y="6"/>
                </a:moveTo>
                <a:cubicBezTo>
                  <a:pt x="0" y="3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9" y="11"/>
                  <a:pt x="6" y="11"/>
                </a:cubicBezTo>
                <a:cubicBezTo>
                  <a:pt x="3" y="11"/>
                  <a:pt x="0" y="9"/>
                  <a:pt x="0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6" name="Freeform 50">
            <a:extLst>
              <a:ext uri="{FF2B5EF4-FFF2-40B4-BE49-F238E27FC236}">
                <a16:creationId xmlns:a16="http://schemas.microsoft.com/office/drawing/2014/main" id="{16311F25-8842-4960-B6A3-E71042BD843E}"/>
              </a:ext>
            </a:extLst>
          </p:cNvPr>
          <p:cNvSpPr>
            <a:spLocks/>
          </p:cNvSpPr>
          <p:nvPr/>
        </p:nvSpPr>
        <p:spPr bwMode="auto">
          <a:xfrm>
            <a:off x="6186001" y="1550030"/>
            <a:ext cx="307804" cy="304176"/>
          </a:xfrm>
          <a:custGeom>
            <a:avLst/>
            <a:gdLst>
              <a:gd name="T0" fmla="*/ 1 w 80"/>
              <a:gd name="T1" fmla="*/ 43 h 80"/>
              <a:gd name="T2" fmla="*/ 43 w 80"/>
              <a:gd name="T3" fmla="*/ 78 h 80"/>
              <a:gd name="T4" fmla="*/ 78 w 80"/>
              <a:gd name="T5" fmla="*/ 37 h 80"/>
              <a:gd name="T6" fmla="*/ 36 w 80"/>
              <a:gd name="T7" fmla="*/ 2 h 80"/>
              <a:gd name="T8" fmla="*/ 1 w 80"/>
              <a:gd name="T9" fmla="*/ 43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80">
                <a:moveTo>
                  <a:pt x="1" y="43"/>
                </a:moveTo>
                <a:cubicBezTo>
                  <a:pt x="3" y="65"/>
                  <a:pt x="22" y="80"/>
                  <a:pt x="43" y="78"/>
                </a:cubicBezTo>
                <a:cubicBezTo>
                  <a:pt x="64" y="77"/>
                  <a:pt x="80" y="58"/>
                  <a:pt x="78" y="37"/>
                </a:cubicBezTo>
                <a:cubicBezTo>
                  <a:pt x="76" y="16"/>
                  <a:pt x="57" y="0"/>
                  <a:pt x="36" y="2"/>
                </a:cubicBezTo>
                <a:cubicBezTo>
                  <a:pt x="15" y="4"/>
                  <a:pt x="0" y="22"/>
                  <a:pt x="1" y="43"/>
                </a:cubicBezTo>
                <a:close/>
              </a:path>
            </a:pathLst>
          </a:custGeom>
          <a:solidFill>
            <a:srgbClr val="191F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7" name="Freeform 51">
            <a:extLst>
              <a:ext uri="{FF2B5EF4-FFF2-40B4-BE49-F238E27FC236}">
                <a16:creationId xmlns:a16="http://schemas.microsoft.com/office/drawing/2014/main" id="{CAA79C9D-C987-4560-9A8C-FDFCA091D447}"/>
              </a:ext>
            </a:extLst>
          </p:cNvPr>
          <p:cNvSpPr>
            <a:spLocks/>
          </p:cNvSpPr>
          <p:nvPr/>
        </p:nvSpPr>
        <p:spPr bwMode="auto">
          <a:xfrm>
            <a:off x="6286974" y="1614405"/>
            <a:ext cx="96087" cy="94955"/>
          </a:xfrm>
          <a:custGeom>
            <a:avLst/>
            <a:gdLst>
              <a:gd name="T0" fmla="*/ 1 w 25"/>
              <a:gd name="T1" fmla="*/ 14 h 25"/>
              <a:gd name="T2" fmla="*/ 12 w 25"/>
              <a:gd name="T3" fmla="*/ 0 h 25"/>
              <a:gd name="T4" fmla="*/ 25 w 25"/>
              <a:gd name="T5" fmla="*/ 12 h 25"/>
              <a:gd name="T6" fmla="*/ 14 w 25"/>
              <a:gd name="T7" fmla="*/ 25 h 25"/>
              <a:gd name="T8" fmla="*/ 1 w 25"/>
              <a:gd name="T9" fmla="*/ 1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5">
                <a:moveTo>
                  <a:pt x="1" y="14"/>
                </a:moveTo>
                <a:cubicBezTo>
                  <a:pt x="0" y="7"/>
                  <a:pt x="5" y="1"/>
                  <a:pt x="12" y="0"/>
                </a:cubicBezTo>
                <a:cubicBezTo>
                  <a:pt x="18" y="0"/>
                  <a:pt x="24" y="5"/>
                  <a:pt x="25" y="12"/>
                </a:cubicBezTo>
                <a:cubicBezTo>
                  <a:pt x="25" y="18"/>
                  <a:pt x="20" y="24"/>
                  <a:pt x="14" y="25"/>
                </a:cubicBezTo>
                <a:cubicBezTo>
                  <a:pt x="7" y="25"/>
                  <a:pt x="1" y="20"/>
                  <a:pt x="1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8" name="Freeform 52">
            <a:extLst>
              <a:ext uri="{FF2B5EF4-FFF2-40B4-BE49-F238E27FC236}">
                <a16:creationId xmlns:a16="http://schemas.microsoft.com/office/drawing/2014/main" id="{C843D579-C19B-449C-8751-A82AFDC3CDDF}"/>
              </a:ext>
            </a:extLst>
          </p:cNvPr>
          <p:cNvSpPr>
            <a:spLocks/>
          </p:cNvSpPr>
          <p:nvPr/>
        </p:nvSpPr>
        <p:spPr bwMode="auto">
          <a:xfrm>
            <a:off x="6394461" y="1706141"/>
            <a:ext cx="42343" cy="41844"/>
          </a:xfrm>
          <a:custGeom>
            <a:avLst/>
            <a:gdLst>
              <a:gd name="T0" fmla="*/ 0 w 11"/>
              <a:gd name="T1" fmla="*/ 6 h 11"/>
              <a:gd name="T2" fmla="*/ 5 w 11"/>
              <a:gd name="T3" fmla="*/ 0 h 11"/>
              <a:gd name="T4" fmla="*/ 10 w 11"/>
              <a:gd name="T5" fmla="*/ 5 h 11"/>
              <a:gd name="T6" fmla="*/ 6 w 11"/>
              <a:gd name="T7" fmla="*/ 11 h 11"/>
              <a:gd name="T8" fmla="*/ 0 w 11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1">
                <a:moveTo>
                  <a:pt x="0" y="6"/>
                </a:moveTo>
                <a:cubicBezTo>
                  <a:pt x="0" y="3"/>
                  <a:pt x="2" y="0"/>
                  <a:pt x="5" y="0"/>
                </a:cubicBezTo>
                <a:cubicBezTo>
                  <a:pt x="8" y="0"/>
                  <a:pt x="10" y="2"/>
                  <a:pt x="10" y="5"/>
                </a:cubicBezTo>
                <a:cubicBezTo>
                  <a:pt x="11" y="8"/>
                  <a:pt x="9" y="10"/>
                  <a:pt x="6" y="11"/>
                </a:cubicBezTo>
                <a:cubicBezTo>
                  <a:pt x="3" y="11"/>
                  <a:pt x="0" y="9"/>
                  <a:pt x="0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9" name="Freeform 53">
            <a:extLst>
              <a:ext uri="{FF2B5EF4-FFF2-40B4-BE49-F238E27FC236}">
                <a16:creationId xmlns:a16="http://schemas.microsoft.com/office/drawing/2014/main" id="{757DD0EC-0888-4CDF-9BA0-D842FEF6E648}"/>
              </a:ext>
            </a:extLst>
          </p:cNvPr>
          <p:cNvSpPr>
            <a:spLocks/>
          </p:cNvSpPr>
          <p:nvPr/>
        </p:nvSpPr>
        <p:spPr bwMode="auto">
          <a:xfrm>
            <a:off x="5666482" y="2961470"/>
            <a:ext cx="547206" cy="156112"/>
          </a:xfrm>
          <a:custGeom>
            <a:avLst/>
            <a:gdLst>
              <a:gd name="T0" fmla="*/ 0 w 142"/>
              <a:gd name="T1" fmla="*/ 12 h 41"/>
              <a:gd name="T2" fmla="*/ 74 w 142"/>
              <a:gd name="T3" fmla="*/ 38 h 41"/>
              <a:gd name="T4" fmla="*/ 142 w 142"/>
              <a:gd name="T5" fmla="*/ 0 h 41"/>
              <a:gd name="T6" fmla="*/ 0 w 142"/>
              <a:gd name="T7" fmla="*/ 1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" h="41">
                <a:moveTo>
                  <a:pt x="0" y="12"/>
                </a:moveTo>
                <a:cubicBezTo>
                  <a:pt x="0" y="12"/>
                  <a:pt x="33" y="41"/>
                  <a:pt x="74" y="38"/>
                </a:cubicBezTo>
                <a:cubicBezTo>
                  <a:pt x="114" y="34"/>
                  <a:pt x="142" y="0"/>
                  <a:pt x="142" y="0"/>
                </a:cubicBezTo>
                <a:lnTo>
                  <a:pt x="0" y="12"/>
                </a:ln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40" name="Freeform 54">
            <a:extLst>
              <a:ext uri="{FF2B5EF4-FFF2-40B4-BE49-F238E27FC236}">
                <a16:creationId xmlns:a16="http://schemas.microsoft.com/office/drawing/2014/main" id="{9AF52390-1C32-4924-A917-A1D4CBEE8BB8}"/>
              </a:ext>
            </a:extLst>
          </p:cNvPr>
          <p:cNvSpPr>
            <a:spLocks/>
          </p:cNvSpPr>
          <p:nvPr/>
        </p:nvSpPr>
        <p:spPr bwMode="auto">
          <a:xfrm>
            <a:off x="5091589" y="1884784"/>
            <a:ext cx="1625332" cy="1216704"/>
          </a:xfrm>
          <a:custGeom>
            <a:avLst/>
            <a:gdLst>
              <a:gd name="T0" fmla="*/ 411 w 422"/>
              <a:gd name="T1" fmla="*/ 156 h 320"/>
              <a:gd name="T2" fmla="*/ 221 w 422"/>
              <a:gd name="T3" fmla="*/ 303 h 320"/>
              <a:gd name="T4" fmla="*/ 8 w 422"/>
              <a:gd name="T5" fmla="*/ 190 h 320"/>
              <a:gd name="T6" fmla="*/ 195 w 422"/>
              <a:gd name="T7" fmla="*/ 9 h 320"/>
              <a:gd name="T8" fmla="*/ 411 w 422"/>
              <a:gd name="T9" fmla="*/ 156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2" h="320">
                <a:moveTo>
                  <a:pt x="411" y="156"/>
                </a:moveTo>
                <a:cubicBezTo>
                  <a:pt x="422" y="279"/>
                  <a:pt x="332" y="293"/>
                  <a:pt x="221" y="303"/>
                </a:cubicBezTo>
                <a:cubicBezTo>
                  <a:pt x="110" y="312"/>
                  <a:pt x="19" y="320"/>
                  <a:pt x="8" y="190"/>
                </a:cubicBezTo>
                <a:cubicBezTo>
                  <a:pt x="0" y="100"/>
                  <a:pt x="84" y="19"/>
                  <a:pt x="195" y="9"/>
                </a:cubicBezTo>
                <a:cubicBezTo>
                  <a:pt x="307" y="0"/>
                  <a:pt x="403" y="65"/>
                  <a:pt x="411" y="156"/>
                </a:cubicBezTo>
                <a:close/>
              </a:path>
            </a:pathLst>
          </a:custGeom>
          <a:solidFill>
            <a:srgbClr val="F3B6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41" name="Freeform 55">
            <a:extLst>
              <a:ext uri="{FF2B5EF4-FFF2-40B4-BE49-F238E27FC236}">
                <a16:creationId xmlns:a16="http://schemas.microsoft.com/office/drawing/2014/main" id="{62E33298-9310-444C-942D-1231C0071DB4}"/>
              </a:ext>
            </a:extLst>
          </p:cNvPr>
          <p:cNvSpPr>
            <a:spLocks/>
          </p:cNvSpPr>
          <p:nvPr/>
        </p:nvSpPr>
        <p:spPr bwMode="auto">
          <a:xfrm>
            <a:off x="5435222" y="2325759"/>
            <a:ext cx="381090" cy="479600"/>
          </a:xfrm>
          <a:custGeom>
            <a:avLst/>
            <a:gdLst>
              <a:gd name="T0" fmla="*/ 96 w 99"/>
              <a:gd name="T1" fmla="*/ 59 h 126"/>
              <a:gd name="T2" fmla="*/ 55 w 99"/>
              <a:gd name="T3" fmla="*/ 124 h 126"/>
              <a:gd name="T4" fmla="*/ 3 w 99"/>
              <a:gd name="T5" fmla="*/ 67 h 126"/>
              <a:gd name="T6" fmla="*/ 44 w 99"/>
              <a:gd name="T7" fmla="*/ 2 h 126"/>
              <a:gd name="T8" fmla="*/ 96 w 99"/>
              <a:gd name="T9" fmla="*/ 59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126">
                <a:moveTo>
                  <a:pt x="96" y="59"/>
                </a:moveTo>
                <a:cubicBezTo>
                  <a:pt x="99" y="93"/>
                  <a:pt x="81" y="122"/>
                  <a:pt x="55" y="124"/>
                </a:cubicBezTo>
                <a:cubicBezTo>
                  <a:pt x="29" y="126"/>
                  <a:pt x="6" y="101"/>
                  <a:pt x="3" y="67"/>
                </a:cubicBezTo>
                <a:cubicBezTo>
                  <a:pt x="0" y="33"/>
                  <a:pt x="19" y="4"/>
                  <a:pt x="44" y="2"/>
                </a:cubicBezTo>
                <a:cubicBezTo>
                  <a:pt x="70" y="0"/>
                  <a:pt x="93" y="25"/>
                  <a:pt x="96" y="59"/>
                </a:cubicBezTo>
                <a:close/>
              </a:path>
            </a:pathLst>
          </a:custGeom>
          <a:solidFill>
            <a:srgbClr val="D488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42" name="Freeform 56">
            <a:extLst>
              <a:ext uri="{FF2B5EF4-FFF2-40B4-BE49-F238E27FC236}">
                <a16:creationId xmlns:a16="http://schemas.microsoft.com/office/drawing/2014/main" id="{0E8177D9-9638-4022-B502-B8FE68AD1FC1}"/>
              </a:ext>
            </a:extLst>
          </p:cNvPr>
          <p:cNvSpPr>
            <a:spLocks/>
          </p:cNvSpPr>
          <p:nvPr/>
        </p:nvSpPr>
        <p:spPr bwMode="auto">
          <a:xfrm>
            <a:off x="5982428" y="2280696"/>
            <a:ext cx="381090" cy="477991"/>
          </a:xfrm>
          <a:custGeom>
            <a:avLst/>
            <a:gdLst>
              <a:gd name="T0" fmla="*/ 96 w 99"/>
              <a:gd name="T1" fmla="*/ 59 h 126"/>
              <a:gd name="T2" fmla="*/ 55 w 99"/>
              <a:gd name="T3" fmla="*/ 124 h 126"/>
              <a:gd name="T4" fmla="*/ 3 w 99"/>
              <a:gd name="T5" fmla="*/ 67 h 126"/>
              <a:gd name="T6" fmla="*/ 44 w 99"/>
              <a:gd name="T7" fmla="*/ 2 h 126"/>
              <a:gd name="T8" fmla="*/ 96 w 99"/>
              <a:gd name="T9" fmla="*/ 59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126">
                <a:moveTo>
                  <a:pt x="96" y="59"/>
                </a:moveTo>
                <a:cubicBezTo>
                  <a:pt x="99" y="93"/>
                  <a:pt x="81" y="122"/>
                  <a:pt x="55" y="124"/>
                </a:cubicBezTo>
                <a:cubicBezTo>
                  <a:pt x="29" y="126"/>
                  <a:pt x="6" y="101"/>
                  <a:pt x="3" y="67"/>
                </a:cubicBezTo>
                <a:cubicBezTo>
                  <a:pt x="0" y="33"/>
                  <a:pt x="19" y="4"/>
                  <a:pt x="44" y="2"/>
                </a:cubicBezTo>
                <a:cubicBezTo>
                  <a:pt x="70" y="0"/>
                  <a:pt x="93" y="25"/>
                  <a:pt x="96" y="59"/>
                </a:cubicBezTo>
                <a:close/>
              </a:path>
            </a:pathLst>
          </a:custGeom>
          <a:solidFill>
            <a:srgbClr val="D488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43" name="Freeform 57">
            <a:extLst>
              <a:ext uri="{FF2B5EF4-FFF2-40B4-BE49-F238E27FC236}">
                <a16:creationId xmlns:a16="http://schemas.microsoft.com/office/drawing/2014/main" id="{5EF69243-9257-4A48-8C6E-662C64BDB17F}"/>
              </a:ext>
            </a:extLst>
          </p:cNvPr>
          <p:cNvSpPr>
            <a:spLocks/>
          </p:cNvSpPr>
          <p:nvPr/>
        </p:nvSpPr>
        <p:spPr bwMode="auto">
          <a:xfrm>
            <a:off x="3725204" y="2671778"/>
            <a:ext cx="623750" cy="852980"/>
          </a:xfrm>
          <a:custGeom>
            <a:avLst/>
            <a:gdLst>
              <a:gd name="T0" fmla="*/ 136 w 162"/>
              <a:gd name="T1" fmla="*/ 192 h 224"/>
              <a:gd name="T2" fmla="*/ 77 w 162"/>
              <a:gd name="T3" fmla="*/ 142 h 224"/>
              <a:gd name="T4" fmla="*/ 57 w 162"/>
              <a:gd name="T5" fmla="*/ 224 h 224"/>
              <a:gd name="T6" fmla="*/ 0 w 162"/>
              <a:gd name="T7" fmla="*/ 102 h 224"/>
              <a:gd name="T8" fmla="*/ 1 w 162"/>
              <a:gd name="T9" fmla="*/ 93 h 224"/>
              <a:gd name="T10" fmla="*/ 136 w 162"/>
              <a:gd name="T11" fmla="*/ 93 h 224"/>
              <a:gd name="T12" fmla="*/ 137 w 162"/>
              <a:gd name="T13" fmla="*/ 95 h 224"/>
              <a:gd name="T14" fmla="*/ 136 w 162"/>
              <a:gd name="T15" fmla="*/ 19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2" h="224">
                <a:moveTo>
                  <a:pt x="136" y="192"/>
                </a:moveTo>
                <a:cubicBezTo>
                  <a:pt x="111" y="190"/>
                  <a:pt x="80" y="146"/>
                  <a:pt x="77" y="142"/>
                </a:cubicBezTo>
                <a:cubicBezTo>
                  <a:pt x="79" y="145"/>
                  <a:pt x="92" y="175"/>
                  <a:pt x="57" y="224"/>
                </a:cubicBezTo>
                <a:cubicBezTo>
                  <a:pt x="6" y="178"/>
                  <a:pt x="0" y="123"/>
                  <a:pt x="0" y="102"/>
                </a:cubicBezTo>
                <a:cubicBezTo>
                  <a:pt x="0" y="96"/>
                  <a:pt x="1" y="93"/>
                  <a:pt x="1" y="93"/>
                </a:cubicBezTo>
                <a:cubicBezTo>
                  <a:pt x="29" y="0"/>
                  <a:pt x="120" y="54"/>
                  <a:pt x="136" y="93"/>
                </a:cubicBezTo>
                <a:cubicBezTo>
                  <a:pt x="137" y="93"/>
                  <a:pt x="137" y="94"/>
                  <a:pt x="137" y="95"/>
                </a:cubicBezTo>
                <a:cubicBezTo>
                  <a:pt x="153" y="133"/>
                  <a:pt x="162" y="195"/>
                  <a:pt x="136" y="192"/>
                </a:cubicBezTo>
                <a:close/>
              </a:path>
            </a:pathLst>
          </a:custGeom>
          <a:solidFill>
            <a:srgbClr val="D488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44" name="Freeform 58">
            <a:extLst>
              <a:ext uri="{FF2B5EF4-FFF2-40B4-BE49-F238E27FC236}">
                <a16:creationId xmlns:a16="http://schemas.microsoft.com/office/drawing/2014/main" id="{EEC95F16-A984-47F2-9E53-822575A89339}"/>
              </a:ext>
            </a:extLst>
          </p:cNvPr>
          <p:cNvSpPr>
            <a:spLocks/>
          </p:cNvSpPr>
          <p:nvPr/>
        </p:nvSpPr>
        <p:spPr bwMode="auto">
          <a:xfrm>
            <a:off x="3914120" y="3190004"/>
            <a:ext cx="133544" cy="334754"/>
          </a:xfrm>
          <a:custGeom>
            <a:avLst/>
            <a:gdLst>
              <a:gd name="T0" fmla="*/ 20 w 35"/>
              <a:gd name="T1" fmla="*/ 0 h 88"/>
              <a:gd name="T2" fmla="*/ 0 w 35"/>
              <a:gd name="T3" fmla="*/ 81 h 88"/>
              <a:gd name="T4" fmla="*/ 8 w 35"/>
              <a:gd name="T5" fmla="*/ 88 h 88"/>
              <a:gd name="T6" fmla="*/ 30 w 35"/>
              <a:gd name="T7" fmla="*/ 13 h 88"/>
              <a:gd name="T8" fmla="*/ 20 w 35"/>
              <a:gd name="T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88">
                <a:moveTo>
                  <a:pt x="20" y="0"/>
                </a:moveTo>
                <a:cubicBezTo>
                  <a:pt x="22" y="3"/>
                  <a:pt x="35" y="32"/>
                  <a:pt x="0" y="81"/>
                </a:cubicBezTo>
                <a:cubicBezTo>
                  <a:pt x="3" y="84"/>
                  <a:pt x="5" y="86"/>
                  <a:pt x="8" y="88"/>
                </a:cubicBezTo>
                <a:cubicBezTo>
                  <a:pt x="34" y="51"/>
                  <a:pt x="33" y="25"/>
                  <a:pt x="30" y="13"/>
                </a:cubicBezTo>
                <a:cubicBezTo>
                  <a:pt x="25" y="7"/>
                  <a:pt x="21" y="1"/>
                  <a:pt x="20" y="0"/>
                </a:cubicBezTo>
                <a:close/>
              </a:path>
            </a:pathLst>
          </a:custGeom>
          <a:solidFill>
            <a:srgbClr val="C47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45" name="Freeform 59">
            <a:extLst>
              <a:ext uri="{FF2B5EF4-FFF2-40B4-BE49-F238E27FC236}">
                <a16:creationId xmlns:a16="http://schemas.microsoft.com/office/drawing/2014/main" id="{D1E63B28-A4DD-428F-94E0-0A570C8C3448}"/>
              </a:ext>
            </a:extLst>
          </p:cNvPr>
          <p:cNvSpPr>
            <a:spLocks/>
          </p:cNvSpPr>
          <p:nvPr/>
        </p:nvSpPr>
        <p:spPr bwMode="auto">
          <a:xfrm>
            <a:off x="4140493" y="2903531"/>
            <a:ext cx="208459" cy="510179"/>
          </a:xfrm>
          <a:custGeom>
            <a:avLst/>
            <a:gdLst>
              <a:gd name="T0" fmla="*/ 29 w 54"/>
              <a:gd name="T1" fmla="*/ 34 h 134"/>
              <a:gd name="T2" fmla="*/ 28 w 54"/>
              <a:gd name="T3" fmla="*/ 32 h 134"/>
              <a:gd name="T4" fmla="*/ 0 w 54"/>
              <a:gd name="T5" fmla="*/ 0 h 134"/>
              <a:gd name="T6" fmla="*/ 20 w 54"/>
              <a:gd name="T7" fmla="*/ 26 h 134"/>
              <a:gd name="T8" fmla="*/ 21 w 54"/>
              <a:gd name="T9" fmla="*/ 28 h 134"/>
              <a:gd name="T10" fmla="*/ 20 w 54"/>
              <a:gd name="T11" fmla="*/ 125 h 134"/>
              <a:gd name="T12" fmla="*/ 1 w 54"/>
              <a:gd name="T13" fmla="*/ 117 h 134"/>
              <a:gd name="T14" fmla="*/ 28 w 54"/>
              <a:gd name="T15" fmla="*/ 131 h 134"/>
              <a:gd name="T16" fmla="*/ 29 w 54"/>
              <a:gd name="T17" fmla="*/ 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" h="134">
                <a:moveTo>
                  <a:pt x="29" y="34"/>
                </a:moveTo>
                <a:cubicBezTo>
                  <a:pt x="29" y="33"/>
                  <a:pt x="28" y="32"/>
                  <a:pt x="28" y="32"/>
                </a:cubicBezTo>
                <a:cubicBezTo>
                  <a:pt x="23" y="21"/>
                  <a:pt x="13" y="9"/>
                  <a:pt x="0" y="0"/>
                </a:cubicBezTo>
                <a:cubicBezTo>
                  <a:pt x="9" y="8"/>
                  <a:pt x="17" y="17"/>
                  <a:pt x="20" y="26"/>
                </a:cubicBezTo>
                <a:cubicBezTo>
                  <a:pt x="21" y="26"/>
                  <a:pt x="21" y="27"/>
                  <a:pt x="21" y="28"/>
                </a:cubicBezTo>
                <a:cubicBezTo>
                  <a:pt x="38" y="66"/>
                  <a:pt x="46" y="128"/>
                  <a:pt x="20" y="125"/>
                </a:cubicBezTo>
                <a:cubicBezTo>
                  <a:pt x="14" y="125"/>
                  <a:pt x="8" y="121"/>
                  <a:pt x="1" y="117"/>
                </a:cubicBezTo>
                <a:cubicBezTo>
                  <a:pt x="10" y="124"/>
                  <a:pt x="19" y="130"/>
                  <a:pt x="28" y="131"/>
                </a:cubicBezTo>
                <a:cubicBezTo>
                  <a:pt x="54" y="134"/>
                  <a:pt x="45" y="72"/>
                  <a:pt x="29" y="34"/>
                </a:cubicBezTo>
                <a:close/>
              </a:path>
            </a:pathLst>
          </a:custGeom>
          <a:solidFill>
            <a:srgbClr val="C47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46" name="Freeform 60">
            <a:extLst>
              <a:ext uri="{FF2B5EF4-FFF2-40B4-BE49-F238E27FC236}">
                <a16:creationId xmlns:a16="http://schemas.microsoft.com/office/drawing/2014/main" id="{B6419555-0A5E-4669-85A4-32EAD7839482}"/>
              </a:ext>
            </a:extLst>
          </p:cNvPr>
          <p:cNvSpPr>
            <a:spLocks/>
          </p:cNvSpPr>
          <p:nvPr/>
        </p:nvSpPr>
        <p:spPr bwMode="auto">
          <a:xfrm>
            <a:off x="3725204" y="2671778"/>
            <a:ext cx="527663" cy="387865"/>
          </a:xfrm>
          <a:custGeom>
            <a:avLst/>
            <a:gdLst>
              <a:gd name="T0" fmla="*/ 137 w 137"/>
              <a:gd name="T1" fmla="*/ 95 h 102"/>
              <a:gd name="T2" fmla="*/ 122 w 137"/>
              <a:gd name="T3" fmla="*/ 89 h 102"/>
              <a:gd name="T4" fmla="*/ 111 w 137"/>
              <a:gd name="T5" fmla="*/ 89 h 102"/>
              <a:gd name="T6" fmla="*/ 71 w 137"/>
              <a:gd name="T7" fmla="*/ 101 h 102"/>
              <a:gd name="T8" fmla="*/ 39 w 137"/>
              <a:gd name="T9" fmla="*/ 101 h 102"/>
              <a:gd name="T10" fmla="*/ 0 w 137"/>
              <a:gd name="T11" fmla="*/ 102 h 102"/>
              <a:gd name="T12" fmla="*/ 1 w 137"/>
              <a:gd name="T13" fmla="*/ 93 h 102"/>
              <a:gd name="T14" fmla="*/ 136 w 137"/>
              <a:gd name="T15" fmla="*/ 93 h 102"/>
              <a:gd name="T16" fmla="*/ 137 w 137"/>
              <a:gd name="T17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7" h="102">
                <a:moveTo>
                  <a:pt x="137" y="95"/>
                </a:moveTo>
                <a:cubicBezTo>
                  <a:pt x="131" y="93"/>
                  <a:pt x="125" y="91"/>
                  <a:pt x="122" y="89"/>
                </a:cubicBezTo>
                <a:cubicBezTo>
                  <a:pt x="116" y="83"/>
                  <a:pt x="108" y="81"/>
                  <a:pt x="111" y="89"/>
                </a:cubicBezTo>
                <a:cubicBezTo>
                  <a:pt x="115" y="97"/>
                  <a:pt x="78" y="102"/>
                  <a:pt x="71" y="101"/>
                </a:cubicBezTo>
                <a:cubicBezTo>
                  <a:pt x="63" y="100"/>
                  <a:pt x="49" y="77"/>
                  <a:pt x="39" y="101"/>
                </a:cubicBezTo>
                <a:cubicBezTo>
                  <a:pt x="26" y="102"/>
                  <a:pt x="11" y="102"/>
                  <a:pt x="0" y="102"/>
                </a:cubicBezTo>
                <a:cubicBezTo>
                  <a:pt x="0" y="96"/>
                  <a:pt x="1" y="93"/>
                  <a:pt x="1" y="93"/>
                </a:cubicBezTo>
                <a:cubicBezTo>
                  <a:pt x="29" y="0"/>
                  <a:pt x="120" y="54"/>
                  <a:pt x="136" y="93"/>
                </a:cubicBezTo>
                <a:cubicBezTo>
                  <a:pt x="137" y="93"/>
                  <a:pt x="137" y="94"/>
                  <a:pt x="137" y="95"/>
                </a:cubicBezTo>
                <a:close/>
              </a:path>
            </a:pathLst>
          </a:custGeom>
          <a:solidFill>
            <a:srgbClr val="F8D3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47" name="Freeform 61">
            <a:extLst>
              <a:ext uri="{FF2B5EF4-FFF2-40B4-BE49-F238E27FC236}">
                <a16:creationId xmlns:a16="http://schemas.microsoft.com/office/drawing/2014/main" id="{8EDDAB4D-18CA-4413-96A0-5AEE406D0999}"/>
              </a:ext>
            </a:extLst>
          </p:cNvPr>
          <p:cNvSpPr>
            <a:spLocks/>
          </p:cNvSpPr>
          <p:nvPr/>
        </p:nvSpPr>
        <p:spPr bwMode="auto">
          <a:xfrm>
            <a:off x="7314614" y="2671778"/>
            <a:ext cx="623750" cy="852980"/>
          </a:xfrm>
          <a:custGeom>
            <a:avLst/>
            <a:gdLst>
              <a:gd name="T0" fmla="*/ 26 w 162"/>
              <a:gd name="T1" fmla="*/ 192 h 224"/>
              <a:gd name="T2" fmla="*/ 85 w 162"/>
              <a:gd name="T3" fmla="*/ 142 h 224"/>
              <a:gd name="T4" fmla="*/ 105 w 162"/>
              <a:gd name="T5" fmla="*/ 224 h 224"/>
              <a:gd name="T6" fmla="*/ 162 w 162"/>
              <a:gd name="T7" fmla="*/ 102 h 224"/>
              <a:gd name="T8" fmla="*/ 161 w 162"/>
              <a:gd name="T9" fmla="*/ 93 h 224"/>
              <a:gd name="T10" fmla="*/ 26 w 162"/>
              <a:gd name="T11" fmla="*/ 93 h 224"/>
              <a:gd name="T12" fmla="*/ 25 w 162"/>
              <a:gd name="T13" fmla="*/ 95 h 224"/>
              <a:gd name="T14" fmla="*/ 26 w 162"/>
              <a:gd name="T15" fmla="*/ 19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2" h="224">
                <a:moveTo>
                  <a:pt x="26" y="192"/>
                </a:moveTo>
                <a:cubicBezTo>
                  <a:pt x="51" y="190"/>
                  <a:pt x="82" y="146"/>
                  <a:pt x="85" y="142"/>
                </a:cubicBezTo>
                <a:cubicBezTo>
                  <a:pt x="83" y="145"/>
                  <a:pt x="70" y="175"/>
                  <a:pt x="105" y="224"/>
                </a:cubicBezTo>
                <a:cubicBezTo>
                  <a:pt x="156" y="178"/>
                  <a:pt x="162" y="123"/>
                  <a:pt x="162" y="102"/>
                </a:cubicBezTo>
                <a:cubicBezTo>
                  <a:pt x="162" y="96"/>
                  <a:pt x="161" y="93"/>
                  <a:pt x="161" y="93"/>
                </a:cubicBezTo>
                <a:cubicBezTo>
                  <a:pt x="133" y="0"/>
                  <a:pt x="42" y="54"/>
                  <a:pt x="26" y="93"/>
                </a:cubicBezTo>
                <a:cubicBezTo>
                  <a:pt x="25" y="93"/>
                  <a:pt x="25" y="94"/>
                  <a:pt x="25" y="95"/>
                </a:cubicBezTo>
                <a:cubicBezTo>
                  <a:pt x="9" y="133"/>
                  <a:pt x="0" y="195"/>
                  <a:pt x="26" y="192"/>
                </a:cubicBezTo>
                <a:close/>
              </a:path>
            </a:pathLst>
          </a:custGeom>
          <a:solidFill>
            <a:srgbClr val="D488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48" name="Freeform 62">
            <a:extLst>
              <a:ext uri="{FF2B5EF4-FFF2-40B4-BE49-F238E27FC236}">
                <a16:creationId xmlns:a16="http://schemas.microsoft.com/office/drawing/2014/main" id="{EE611CF3-727E-4E18-BF4F-FBFA31E3915B}"/>
              </a:ext>
            </a:extLst>
          </p:cNvPr>
          <p:cNvSpPr>
            <a:spLocks/>
          </p:cNvSpPr>
          <p:nvPr/>
        </p:nvSpPr>
        <p:spPr bwMode="auto">
          <a:xfrm>
            <a:off x="7615902" y="3190004"/>
            <a:ext cx="133544" cy="334754"/>
          </a:xfrm>
          <a:custGeom>
            <a:avLst/>
            <a:gdLst>
              <a:gd name="T0" fmla="*/ 15 w 35"/>
              <a:gd name="T1" fmla="*/ 0 h 88"/>
              <a:gd name="T2" fmla="*/ 35 w 35"/>
              <a:gd name="T3" fmla="*/ 81 h 88"/>
              <a:gd name="T4" fmla="*/ 27 w 35"/>
              <a:gd name="T5" fmla="*/ 88 h 88"/>
              <a:gd name="T6" fmla="*/ 5 w 35"/>
              <a:gd name="T7" fmla="*/ 13 h 88"/>
              <a:gd name="T8" fmla="*/ 15 w 35"/>
              <a:gd name="T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88">
                <a:moveTo>
                  <a:pt x="15" y="0"/>
                </a:moveTo>
                <a:cubicBezTo>
                  <a:pt x="13" y="3"/>
                  <a:pt x="0" y="32"/>
                  <a:pt x="35" y="81"/>
                </a:cubicBezTo>
                <a:cubicBezTo>
                  <a:pt x="32" y="84"/>
                  <a:pt x="30" y="86"/>
                  <a:pt x="27" y="88"/>
                </a:cubicBezTo>
                <a:cubicBezTo>
                  <a:pt x="1" y="51"/>
                  <a:pt x="2" y="25"/>
                  <a:pt x="5" y="13"/>
                </a:cubicBezTo>
                <a:cubicBezTo>
                  <a:pt x="10" y="7"/>
                  <a:pt x="14" y="1"/>
                  <a:pt x="15" y="0"/>
                </a:cubicBezTo>
                <a:close/>
              </a:path>
            </a:pathLst>
          </a:custGeom>
          <a:solidFill>
            <a:srgbClr val="C47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49" name="Freeform 63">
            <a:extLst>
              <a:ext uri="{FF2B5EF4-FFF2-40B4-BE49-F238E27FC236}">
                <a16:creationId xmlns:a16="http://schemas.microsoft.com/office/drawing/2014/main" id="{3C1749E5-3FCB-465F-81B0-9E61556AFBAD}"/>
              </a:ext>
            </a:extLst>
          </p:cNvPr>
          <p:cNvSpPr>
            <a:spLocks/>
          </p:cNvSpPr>
          <p:nvPr/>
        </p:nvSpPr>
        <p:spPr bwMode="auto">
          <a:xfrm>
            <a:off x="7314614" y="2903531"/>
            <a:ext cx="211717" cy="510179"/>
          </a:xfrm>
          <a:custGeom>
            <a:avLst/>
            <a:gdLst>
              <a:gd name="T0" fmla="*/ 25 w 55"/>
              <a:gd name="T1" fmla="*/ 34 h 134"/>
              <a:gd name="T2" fmla="*/ 26 w 55"/>
              <a:gd name="T3" fmla="*/ 32 h 134"/>
              <a:gd name="T4" fmla="*/ 55 w 55"/>
              <a:gd name="T5" fmla="*/ 0 h 134"/>
              <a:gd name="T6" fmla="*/ 34 w 55"/>
              <a:gd name="T7" fmla="*/ 26 h 134"/>
              <a:gd name="T8" fmla="*/ 33 w 55"/>
              <a:gd name="T9" fmla="*/ 28 h 134"/>
              <a:gd name="T10" fmla="*/ 34 w 55"/>
              <a:gd name="T11" fmla="*/ 125 h 134"/>
              <a:gd name="T12" fmla="*/ 53 w 55"/>
              <a:gd name="T13" fmla="*/ 117 h 134"/>
              <a:gd name="T14" fmla="*/ 26 w 55"/>
              <a:gd name="T15" fmla="*/ 131 h 134"/>
              <a:gd name="T16" fmla="*/ 25 w 55"/>
              <a:gd name="T17" fmla="*/ 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" h="134">
                <a:moveTo>
                  <a:pt x="25" y="34"/>
                </a:moveTo>
                <a:cubicBezTo>
                  <a:pt x="25" y="33"/>
                  <a:pt x="26" y="32"/>
                  <a:pt x="26" y="32"/>
                </a:cubicBezTo>
                <a:cubicBezTo>
                  <a:pt x="31" y="21"/>
                  <a:pt x="41" y="9"/>
                  <a:pt x="55" y="0"/>
                </a:cubicBezTo>
                <a:cubicBezTo>
                  <a:pt x="45" y="8"/>
                  <a:pt x="37" y="17"/>
                  <a:pt x="34" y="26"/>
                </a:cubicBezTo>
                <a:cubicBezTo>
                  <a:pt x="33" y="26"/>
                  <a:pt x="33" y="27"/>
                  <a:pt x="33" y="28"/>
                </a:cubicBezTo>
                <a:cubicBezTo>
                  <a:pt x="17" y="66"/>
                  <a:pt x="8" y="128"/>
                  <a:pt x="34" y="125"/>
                </a:cubicBezTo>
                <a:cubicBezTo>
                  <a:pt x="40" y="125"/>
                  <a:pt x="46" y="121"/>
                  <a:pt x="53" y="117"/>
                </a:cubicBezTo>
                <a:cubicBezTo>
                  <a:pt x="44" y="124"/>
                  <a:pt x="35" y="130"/>
                  <a:pt x="26" y="131"/>
                </a:cubicBezTo>
                <a:cubicBezTo>
                  <a:pt x="0" y="134"/>
                  <a:pt x="9" y="72"/>
                  <a:pt x="25" y="34"/>
                </a:cubicBezTo>
                <a:close/>
              </a:path>
            </a:pathLst>
          </a:custGeom>
          <a:solidFill>
            <a:srgbClr val="C47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0" name="Freeform 64">
            <a:extLst>
              <a:ext uri="{FF2B5EF4-FFF2-40B4-BE49-F238E27FC236}">
                <a16:creationId xmlns:a16="http://schemas.microsoft.com/office/drawing/2014/main" id="{716F86FE-931A-4A65-A19F-DFC8D0368934}"/>
              </a:ext>
            </a:extLst>
          </p:cNvPr>
          <p:cNvSpPr>
            <a:spLocks/>
          </p:cNvSpPr>
          <p:nvPr/>
        </p:nvSpPr>
        <p:spPr bwMode="auto">
          <a:xfrm>
            <a:off x="7410700" y="2671778"/>
            <a:ext cx="527663" cy="387865"/>
          </a:xfrm>
          <a:custGeom>
            <a:avLst/>
            <a:gdLst>
              <a:gd name="T0" fmla="*/ 0 w 137"/>
              <a:gd name="T1" fmla="*/ 95 h 102"/>
              <a:gd name="T2" fmla="*/ 15 w 137"/>
              <a:gd name="T3" fmla="*/ 89 h 102"/>
              <a:gd name="T4" fmla="*/ 26 w 137"/>
              <a:gd name="T5" fmla="*/ 89 h 102"/>
              <a:gd name="T6" fmla="*/ 67 w 137"/>
              <a:gd name="T7" fmla="*/ 101 h 102"/>
              <a:gd name="T8" fmla="*/ 98 w 137"/>
              <a:gd name="T9" fmla="*/ 101 h 102"/>
              <a:gd name="T10" fmla="*/ 137 w 137"/>
              <a:gd name="T11" fmla="*/ 102 h 102"/>
              <a:gd name="T12" fmla="*/ 136 w 137"/>
              <a:gd name="T13" fmla="*/ 93 h 102"/>
              <a:gd name="T14" fmla="*/ 1 w 137"/>
              <a:gd name="T15" fmla="*/ 93 h 102"/>
              <a:gd name="T16" fmla="*/ 0 w 137"/>
              <a:gd name="T17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7" h="102">
                <a:moveTo>
                  <a:pt x="0" y="95"/>
                </a:moveTo>
                <a:cubicBezTo>
                  <a:pt x="6" y="93"/>
                  <a:pt x="12" y="91"/>
                  <a:pt x="15" y="89"/>
                </a:cubicBezTo>
                <a:cubicBezTo>
                  <a:pt x="21" y="83"/>
                  <a:pt x="29" y="81"/>
                  <a:pt x="26" y="89"/>
                </a:cubicBezTo>
                <a:cubicBezTo>
                  <a:pt x="22" y="97"/>
                  <a:pt x="59" y="102"/>
                  <a:pt x="67" y="101"/>
                </a:cubicBezTo>
                <a:cubicBezTo>
                  <a:pt x="74" y="100"/>
                  <a:pt x="88" y="77"/>
                  <a:pt x="98" y="101"/>
                </a:cubicBezTo>
                <a:cubicBezTo>
                  <a:pt x="111" y="102"/>
                  <a:pt x="126" y="102"/>
                  <a:pt x="137" y="102"/>
                </a:cubicBezTo>
                <a:cubicBezTo>
                  <a:pt x="137" y="96"/>
                  <a:pt x="136" y="93"/>
                  <a:pt x="136" y="93"/>
                </a:cubicBezTo>
                <a:cubicBezTo>
                  <a:pt x="108" y="0"/>
                  <a:pt x="17" y="54"/>
                  <a:pt x="1" y="93"/>
                </a:cubicBezTo>
                <a:cubicBezTo>
                  <a:pt x="0" y="93"/>
                  <a:pt x="0" y="94"/>
                  <a:pt x="0" y="95"/>
                </a:cubicBezTo>
                <a:close/>
              </a:path>
            </a:pathLst>
          </a:custGeom>
          <a:solidFill>
            <a:srgbClr val="F8D3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1" name="Rectangle 67">
            <a:extLst>
              <a:ext uri="{FF2B5EF4-FFF2-40B4-BE49-F238E27FC236}">
                <a16:creationId xmlns:a16="http://schemas.microsoft.com/office/drawing/2014/main" id="{4EF36714-C8EB-44DE-882B-C70CB09CC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309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2" name="Rectangle 68">
            <a:extLst>
              <a:ext uri="{FF2B5EF4-FFF2-40B4-BE49-F238E27FC236}">
                <a16:creationId xmlns:a16="http://schemas.microsoft.com/office/drawing/2014/main" id="{A7022907-7184-446B-922A-9B71F0AFB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309" y="4878261"/>
            <a:ext cx="617236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3" name="Rectangle 69">
            <a:extLst>
              <a:ext uri="{FF2B5EF4-FFF2-40B4-BE49-F238E27FC236}">
                <a16:creationId xmlns:a16="http://schemas.microsoft.com/office/drawing/2014/main" id="{E2D32543-AD4C-46D0-81E5-4281BE575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43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4" name="Rectangle 70">
            <a:extLst>
              <a:ext uri="{FF2B5EF4-FFF2-40B4-BE49-F238E27FC236}">
                <a16:creationId xmlns:a16="http://schemas.microsoft.com/office/drawing/2014/main" id="{F74BDC36-3C9F-4619-A397-534F0CAA7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435" y="4878261"/>
            <a:ext cx="617236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5" name="Rectangle 71">
            <a:extLst>
              <a:ext uri="{FF2B5EF4-FFF2-40B4-BE49-F238E27FC236}">
                <a16:creationId xmlns:a16="http://schemas.microsoft.com/office/drawing/2014/main" id="{95959734-4E9D-4C2D-A8DD-8575FD1EB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30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6" name="Rectangle 72">
            <a:extLst>
              <a:ext uri="{FF2B5EF4-FFF2-40B4-BE49-F238E27FC236}">
                <a16:creationId xmlns:a16="http://schemas.microsoft.com/office/drawing/2014/main" id="{12BE1A23-61CA-4A09-A3AC-691D7C906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303" y="4878261"/>
            <a:ext cx="617236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7" name="Rectangle 73">
            <a:extLst>
              <a:ext uri="{FF2B5EF4-FFF2-40B4-BE49-F238E27FC236}">
                <a16:creationId xmlns:a16="http://schemas.microsoft.com/office/drawing/2014/main" id="{48855B71-585F-4ACE-A672-032060746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8" name="Rectangle 74">
            <a:extLst>
              <a:ext uri="{FF2B5EF4-FFF2-40B4-BE49-F238E27FC236}">
                <a16:creationId xmlns:a16="http://schemas.microsoft.com/office/drawing/2014/main" id="{F8C03F35-A3E3-467C-AEA3-3FBECEA8C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878261"/>
            <a:ext cx="615607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9" name="Rectangle 75">
            <a:extLst>
              <a:ext uri="{FF2B5EF4-FFF2-40B4-BE49-F238E27FC236}">
                <a16:creationId xmlns:a16="http://schemas.microsoft.com/office/drawing/2014/main" id="{5926E174-7263-4DF5-BC3F-DAF4AF3AB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926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0" name="Rectangle 76">
            <a:extLst>
              <a:ext uri="{FF2B5EF4-FFF2-40B4-BE49-F238E27FC236}">
                <a16:creationId xmlns:a16="http://schemas.microsoft.com/office/drawing/2014/main" id="{0C132E59-2954-4A92-8821-7A0D6049D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926" y="4878261"/>
            <a:ext cx="615607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1" name="Rectangle 77">
            <a:extLst>
              <a:ext uri="{FF2B5EF4-FFF2-40B4-BE49-F238E27FC236}">
                <a16:creationId xmlns:a16="http://schemas.microsoft.com/office/drawing/2014/main" id="{86DAEF12-9ED4-44D8-B1DC-386D849B4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42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2" name="Rectangle 78">
            <a:extLst>
              <a:ext uri="{FF2B5EF4-FFF2-40B4-BE49-F238E27FC236}">
                <a16:creationId xmlns:a16="http://schemas.microsoft.com/office/drawing/2014/main" id="{E07AE841-BF56-4970-B1F9-E7D699238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423" y="4878261"/>
            <a:ext cx="617236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3" name="Freeform 79">
            <a:extLst>
              <a:ext uri="{FF2B5EF4-FFF2-40B4-BE49-F238E27FC236}">
                <a16:creationId xmlns:a16="http://schemas.microsoft.com/office/drawing/2014/main" id="{8AD3C759-6326-411F-ABE5-BAF759B2E919}"/>
              </a:ext>
            </a:extLst>
          </p:cNvPr>
          <p:cNvSpPr>
            <a:spLocks/>
          </p:cNvSpPr>
          <p:nvPr/>
        </p:nvSpPr>
        <p:spPr bwMode="auto">
          <a:xfrm>
            <a:off x="4568813" y="5232328"/>
            <a:ext cx="700293" cy="1054155"/>
          </a:xfrm>
          <a:custGeom>
            <a:avLst/>
            <a:gdLst>
              <a:gd name="T0" fmla="*/ 133 w 182"/>
              <a:gd name="T1" fmla="*/ 262 h 277"/>
              <a:gd name="T2" fmla="*/ 94 w 182"/>
              <a:gd name="T3" fmla="*/ 179 h 277"/>
              <a:gd name="T4" fmla="*/ 31 w 182"/>
              <a:gd name="T5" fmla="*/ 259 h 277"/>
              <a:gd name="T6" fmla="*/ 30 w 182"/>
              <a:gd name="T7" fmla="*/ 98 h 277"/>
              <a:gd name="T8" fmla="*/ 35 w 182"/>
              <a:gd name="T9" fmla="*/ 88 h 277"/>
              <a:gd name="T10" fmla="*/ 181 w 182"/>
              <a:gd name="T11" fmla="*/ 154 h 277"/>
              <a:gd name="T12" fmla="*/ 181 w 182"/>
              <a:gd name="T13" fmla="*/ 156 h 277"/>
              <a:gd name="T14" fmla="*/ 133 w 182"/>
              <a:gd name="T15" fmla="*/ 262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2" h="277">
                <a:moveTo>
                  <a:pt x="133" y="262"/>
                </a:moveTo>
                <a:cubicBezTo>
                  <a:pt x="107" y="248"/>
                  <a:pt x="95" y="185"/>
                  <a:pt x="94" y="179"/>
                </a:cubicBezTo>
                <a:cubicBezTo>
                  <a:pt x="94" y="183"/>
                  <a:pt x="94" y="222"/>
                  <a:pt x="31" y="259"/>
                </a:cubicBezTo>
                <a:cubicBezTo>
                  <a:pt x="0" y="183"/>
                  <a:pt x="20" y="121"/>
                  <a:pt x="30" y="98"/>
                </a:cubicBezTo>
                <a:cubicBezTo>
                  <a:pt x="33" y="92"/>
                  <a:pt x="35" y="88"/>
                  <a:pt x="35" y="88"/>
                </a:cubicBezTo>
                <a:cubicBezTo>
                  <a:pt x="111" y="0"/>
                  <a:pt x="182" y="103"/>
                  <a:pt x="181" y="154"/>
                </a:cubicBezTo>
                <a:cubicBezTo>
                  <a:pt x="181" y="154"/>
                  <a:pt x="182" y="155"/>
                  <a:pt x="181" y="156"/>
                </a:cubicBezTo>
                <a:cubicBezTo>
                  <a:pt x="180" y="206"/>
                  <a:pt x="159" y="277"/>
                  <a:pt x="133" y="262"/>
                </a:cubicBezTo>
                <a:close/>
              </a:path>
            </a:pathLst>
          </a:custGeom>
          <a:solidFill>
            <a:srgbClr val="D488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4" name="Freeform 80">
            <a:extLst>
              <a:ext uri="{FF2B5EF4-FFF2-40B4-BE49-F238E27FC236}">
                <a16:creationId xmlns:a16="http://schemas.microsoft.com/office/drawing/2014/main" id="{03BC8F02-AC9E-4A35-93C1-D174723F68DE}"/>
              </a:ext>
            </a:extLst>
          </p:cNvPr>
          <p:cNvSpPr>
            <a:spLocks/>
          </p:cNvSpPr>
          <p:nvPr/>
        </p:nvSpPr>
        <p:spPr bwMode="auto">
          <a:xfrm>
            <a:off x="4671413" y="5871258"/>
            <a:ext cx="255689" cy="346021"/>
          </a:xfrm>
          <a:custGeom>
            <a:avLst/>
            <a:gdLst>
              <a:gd name="T0" fmla="*/ 61 w 66"/>
              <a:gd name="T1" fmla="*/ 0 h 91"/>
              <a:gd name="T2" fmla="*/ 0 w 66"/>
              <a:gd name="T3" fmla="*/ 80 h 91"/>
              <a:gd name="T4" fmla="*/ 4 w 66"/>
              <a:gd name="T5" fmla="*/ 91 h 91"/>
              <a:gd name="T6" fmla="*/ 66 w 66"/>
              <a:gd name="T7" fmla="*/ 20 h 91"/>
              <a:gd name="T8" fmla="*/ 61 w 66"/>
              <a:gd name="T9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91">
                <a:moveTo>
                  <a:pt x="61" y="0"/>
                </a:moveTo>
                <a:cubicBezTo>
                  <a:pt x="61" y="5"/>
                  <a:pt x="61" y="43"/>
                  <a:pt x="0" y="80"/>
                </a:cubicBezTo>
                <a:cubicBezTo>
                  <a:pt x="1" y="84"/>
                  <a:pt x="3" y="87"/>
                  <a:pt x="4" y="91"/>
                </a:cubicBezTo>
                <a:cubicBezTo>
                  <a:pt x="52" y="63"/>
                  <a:pt x="63" y="34"/>
                  <a:pt x="66" y="20"/>
                </a:cubicBezTo>
                <a:cubicBezTo>
                  <a:pt x="63" y="10"/>
                  <a:pt x="62" y="2"/>
                  <a:pt x="61" y="0"/>
                </a:cubicBezTo>
                <a:close/>
              </a:path>
            </a:pathLst>
          </a:custGeom>
          <a:solidFill>
            <a:srgbClr val="C47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5" name="Freeform 81">
            <a:extLst>
              <a:ext uri="{FF2B5EF4-FFF2-40B4-BE49-F238E27FC236}">
                <a16:creationId xmlns:a16="http://schemas.microsoft.com/office/drawing/2014/main" id="{5D4D28B1-0B1A-474C-8A16-AA18A4CB6F92}"/>
              </a:ext>
            </a:extLst>
          </p:cNvPr>
          <p:cNvSpPr>
            <a:spLocks/>
          </p:cNvSpPr>
          <p:nvPr/>
        </p:nvSpPr>
        <p:spPr bwMode="auto">
          <a:xfrm>
            <a:off x="4995503" y="5628240"/>
            <a:ext cx="270346" cy="658244"/>
          </a:xfrm>
          <a:custGeom>
            <a:avLst/>
            <a:gdLst>
              <a:gd name="T0" fmla="*/ 70 w 70"/>
              <a:gd name="T1" fmla="*/ 52 h 173"/>
              <a:gd name="T2" fmla="*/ 70 w 70"/>
              <a:gd name="T3" fmla="*/ 49 h 173"/>
              <a:gd name="T4" fmla="*/ 55 w 70"/>
              <a:gd name="T5" fmla="*/ 0 h 173"/>
              <a:gd name="T6" fmla="*/ 65 w 70"/>
              <a:gd name="T7" fmla="*/ 39 h 173"/>
              <a:gd name="T8" fmla="*/ 65 w 70"/>
              <a:gd name="T9" fmla="*/ 41 h 173"/>
              <a:gd name="T10" fmla="*/ 16 w 70"/>
              <a:gd name="T11" fmla="*/ 148 h 173"/>
              <a:gd name="T12" fmla="*/ 0 w 70"/>
              <a:gd name="T13" fmla="*/ 130 h 173"/>
              <a:gd name="T14" fmla="*/ 22 w 70"/>
              <a:gd name="T15" fmla="*/ 158 h 173"/>
              <a:gd name="T16" fmla="*/ 70 w 70"/>
              <a:gd name="T17" fmla="*/ 52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173">
                <a:moveTo>
                  <a:pt x="70" y="52"/>
                </a:moveTo>
                <a:cubicBezTo>
                  <a:pt x="70" y="51"/>
                  <a:pt x="70" y="50"/>
                  <a:pt x="70" y="49"/>
                </a:cubicBezTo>
                <a:cubicBezTo>
                  <a:pt x="70" y="35"/>
                  <a:pt x="65" y="17"/>
                  <a:pt x="55" y="0"/>
                </a:cubicBezTo>
                <a:cubicBezTo>
                  <a:pt x="62" y="14"/>
                  <a:pt x="65" y="28"/>
                  <a:pt x="65" y="39"/>
                </a:cubicBezTo>
                <a:cubicBezTo>
                  <a:pt x="65" y="40"/>
                  <a:pt x="65" y="41"/>
                  <a:pt x="65" y="41"/>
                </a:cubicBezTo>
                <a:cubicBezTo>
                  <a:pt x="64" y="91"/>
                  <a:pt x="43" y="163"/>
                  <a:pt x="16" y="148"/>
                </a:cubicBezTo>
                <a:cubicBezTo>
                  <a:pt x="10" y="144"/>
                  <a:pt x="4" y="138"/>
                  <a:pt x="0" y="130"/>
                </a:cubicBezTo>
                <a:cubicBezTo>
                  <a:pt x="5" y="142"/>
                  <a:pt x="13" y="153"/>
                  <a:pt x="22" y="158"/>
                </a:cubicBezTo>
                <a:cubicBezTo>
                  <a:pt x="48" y="173"/>
                  <a:pt x="69" y="102"/>
                  <a:pt x="70" y="52"/>
                </a:cubicBezTo>
                <a:close/>
              </a:path>
            </a:pathLst>
          </a:custGeom>
          <a:solidFill>
            <a:srgbClr val="C47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6" name="Freeform 82">
            <a:extLst>
              <a:ext uri="{FF2B5EF4-FFF2-40B4-BE49-F238E27FC236}">
                <a16:creationId xmlns:a16="http://schemas.microsoft.com/office/drawing/2014/main" id="{BBB61499-BF09-4CED-8D63-A4151E3338BB}"/>
              </a:ext>
            </a:extLst>
          </p:cNvPr>
          <p:cNvSpPr>
            <a:spLocks/>
          </p:cNvSpPr>
          <p:nvPr/>
        </p:nvSpPr>
        <p:spPr bwMode="auto">
          <a:xfrm>
            <a:off x="4684442" y="4376129"/>
            <a:ext cx="723094" cy="1450067"/>
          </a:xfrm>
          <a:custGeom>
            <a:avLst/>
            <a:gdLst>
              <a:gd name="T0" fmla="*/ 151 w 188"/>
              <a:gd name="T1" fmla="*/ 381 h 381"/>
              <a:gd name="T2" fmla="*/ 138 w 188"/>
              <a:gd name="T3" fmla="*/ 367 h 381"/>
              <a:gd name="T4" fmla="*/ 126 w 188"/>
              <a:gd name="T5" fmla="*/ 362 h 381"/>
              <a:gd name="T6" fmla="*/ 77 w 188"/>
              <a:gd name="T7" fmla="*/ 356 h 381"/>
              <a:gd name="T8" fmla="*/ 43 w 188"/>
              <a:gd name="T9" fmla="*/ 341 h 381"/>
              <a:gd name="T10" fmla="*/ 0 w 188"/>
              <a:gd name="T11" fmla="*/ 323 h 381"/>
              <a:gd name="T12" fmla="*/ 5 w 188"/>
              <a:gd name="T13" fmla="*/ 313 h 381"/>
              <a:gd name="T14" fmla="*/ 151 w 188"/>
              <a:gd name="T15" fmla="*/ 379 h 381"/>
              <a:gd name="T16" fmla="*/ 151 w 188"/>
              <a:gd name="T17" fmla="*/ 38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381">
                <a:moveTo>
                  <a:pt x="151" y="381"/>
                </a:moveTo>
                <a:cubicBezTo>
                  <a:pt x="146" y="376"/>
                  <a:pt x="140" y="371"/>
                  <a:pt x="138" y="367"/>
                </a:cubicBezTo>
                <a:cubicBezTo>
                  <a:pt x="134" y="358"/>
                  <a:pt x="127" y="351"/>
                  <a:pt x="126" y="362"/>
                </a:cubicBezTo>
                <a:cubicBezTo>
                  <a:pt x="126" y="373"/>
                  <a:pt x="84" y="360"/>
                  <a:pt x="77" y="356"/>
                </a:cubicBezTo>
                <a:cubicBezTo>
                  <a:pt x="69" y="351"/>
                  <a:pt x="65" y="320"/>
                  <a:pt x="43" y="341"/>
                </a:cubicBezTo>
                <a:cubicBezTo>
                  <a:pt x="28" y="336"/>
                  <a:pt x="12" y="329"/>
                  <a:pt x="0" y="323"/>
                </a:cubicBezTo>
                <a:cubicBezTo>
                  <a:pt x="3" y="317"/>
                  <a:pt x="5" y="313"/>
                  <a:pt x="5" y="313"/>
                </a:cubicBezTo>
                <a:cubicBezTo>
                  <a:pt x="106" y="0"/>
                  <a:pt x="188" y="167"/>
                  <a:pt x="151" y="379"/>
                </a:cubicBezTo>
                <a:cubicBezTo>
                  <a:pt x="151" y="379"/>
                  <a:pt x="152" y="380"/>
                  <a:pt x="151" y="381"/>
                </a:cubicBezTo>
                <a:close/>
              </a:path>
            </a:pathLst>
          </a:custGeom>
          <a:solidFill>
            <a:srgbClr val="F8D3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7" name="Freeform 83">
            <a:extLst>
              <a:ext uri="{FF2B5EF4-FFF2-40B4-BE49-F238E27FC236}">
                <a16:creationId xmlns:a16="http://schemas.microsoft.com/office/drawing/2014/main" id="{14A3ECB1-85E4-4FBF-9595-203638F1B8F0}"/>
              </a:ext>
            </a:extLst>
          </p:cNvPr>
          <p:cNvSpPr>
            <a:spLocks/>
          </p:cNvSpPr>
          <p:nvPr/>
        </p:nvSpPr>
        <p:spPr bwMode="auto">
          <a:xfrm>
            <a:off x="6451462" y="5316017"/>
            <a:ext cx="708437" cy="1057374"/>
          </a:xfrm>
          <a:custGeom>
            <a:avLst/>
            <a:gdLst>
              <a:gd name="T0" fmla="*/ 52 w 184"/>
              <a:gd name="T1" fmla="*/ 263 h 278"/>
              <a:gd name="T2" fmla="*/ 90 w 184"/>
              <a:gd name="T3" fmla="*/ 178 h 278"/>
              <a:gd name="T4" fmla="*/ 154 w 184"/>
              <a:gd name="T5" fmla="*/ 258 h 278"/>
              <a:gd name="T6" fmla="*/ 152 w 184"/>
              <a:gd name="T7" fmla="*/ 97 h 278"/>
              <a:gd name="T8" fmla="*/ 147 w 184"/>
              <a:gd name="T9" fmla="*/ 87 h 278"/>
              <a:gd name="T10" fmla="*/ 2 w 184"/>
              <a:gd name="T11" fmla="*/ 155 h 278"/>
              <a:gd name="T12" fmla="*/ 2 w 184"/>
              <a:gd name="T13" fmla="*/ 157 h 278"/>
              <a:gd name="T14" fmla="*/ 52 w 184"/>
              <a:gd name="T15" fmla="*/ 263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" h="278">
                <a:moveTo>
                  <a:pt x="52" y="263"/>
                </a:moveTo>
                <a:cubicBezTo>
                  <a:pt x="78" y="248"/>
                  <a:pt x="89" y="184"/>
                  <a:pt x="90" y="178"/>
                </a:cubicBezTo>
                <a:cubicBezTo>
                  <a:pt x="90" y="183"/>
                  <a:pt x="90" y="221"/>
                  <a:pt x="154" y="258"/>
                </a:cubicBezTo>
                <a:cubicBezTo>
                  <a:pt x="184" y="181"/>
                  <a:pt x="162" y="120"/>
                  <a:pt x="152" y="97"/>
                </a:cubicBezTo>
                <a:cubicBezTo>
                  <a:pt x="149" y="90"/>
                  <a:pt x="147" y="87"/>
                  <a:pt x="147" y="87"/>
                </a:cubicBezTo>
                <a:cubicBezTo>
                  <a:pt x="69" y="0"/>
                  <a:pt x="0" y="105"/>
                  <a:pt x="2" y="155"/>
                </a:cubicBezTo>
                <a:cubicBezTo>
                  <a:pt x="2" y="155"/>
                  <a:pt x="2" y="156"/>
                  <a:pt x="2" y="157"/>
                </a:cubicBezTo>
                <a:cubicBezTo>
                  <a:pt x="4" y="207"/>
                  <a:pt x="26" y="278"/>
                  <a:pt x="52" y="263"/>
                </a:cubicBezTo>
                <a:close/>
              </a:path>
            </a:pathLst>
          </a:custGeom>
          <a:solidFill>
            <a:srgbClr val="D488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8" name="Freeform 84">
            <a:extLst>
              <a:ext uri="{FF2B5EF4-FFF2-40B4-BE49-F238E27FC236}">
                <a16:creationId xmlns:a16="http://schemas.microsoft.com/office/drawing/2014/main" id="{36866656-4727-4590-8CB5-E4ABE27AA27F}"/>
              </a:ext>
            </a:extLst>
          </p:cNvPr>
          <p:cNvSpPr>
            <a:spLocks/>
          </p:cNvSpPr>
          <p:nvPr/>
        </p:nvSpPr>
        <p:spPr bwMode="auto">
          <a:xfrm>
            <a:off x="6801608" y="5954947"/>
            <a:ext cx="258946" cy="342802"/>
          </a:xfrm>
          <a:custGeom>
            <a:avLst/>
            <a:gdLst>
              <a:gd name="T0" fmla="*/ 4 w 67"/>
              <a:gd name="T1" fmla="*/ 0 h 90"/>
              <a:gd name="T2" fmla="*/ 67 w 67"/>
              <a:gd name="T3" fmla="*/ 78 h 90"/>
              <a:gd name="T4" fmla="*/ 63 w 67"/>
              <a:gd name="T5" fmla="*/ 90 h 90"/>
              <a:gd name="T6" fmla="*/ 0 w 67"/>
              <a:gd name="T7" fmla="*/ 19 h 90"/>
              <a:gd name="T8" fmla="*/ 4 w 67"/>
              <a:gd name="T9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90">
                <a:moveTo>
                  <a:pt x="4" y="0"/>
                </a:moveTo>
                <a:cubicBezTo>
                  <a:pt x="4" y="4"/>
                  <a:pt x="5" y="42"/>
                  <a:pt x="67" y="78"/>
                </a:cubicBezTo>
                <a:cubicBezTo>
                  <a:pt x="65" y="82"/>
                  <a:pt x="64" y="86"/>
                  <a:pt x="63" y="90"/>
                </a:cubicBezTo>
                <a:cubicBezTo>
                  <a:pt x="15" y="62"/>
                  <a:pt x="3" y="33"/>
                  <a:pt x="0" y="19"/>
                </a:cubicBezTo>
                <a:cubicBezTo>
                  <a:pt x="2" y="9"/>
                  <a:pt x="4" y="2"/>
                  <a:pt x="4" y="0"/>
                </a:cubicBezTo>
                <a:close/>
              </a:path>
            </a:pathLst>
          </a:custGeom>
          <a:solidFill>
            <a:srgbClr val="C47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9" name="Freeform 85">
            <a:extLst>
              <a:ext uri="{FF2B5EF4-FFF2-40B4-BE49-F238E27FC236}">
                <a16:creationId xmlns:a16="http://schemas.microsoft.com/office/drawing/2014/main" id="{E5DCCEE8-C5B5-4572-9112-74EC8EF59504}"/>
              </a:ext>
            </a:extLst>
          </p:cNvPr>
          <p:cNvSpPr>
            <a:spLocks/>
          </p:cNvSpPr>
          <p:nvPr/>
        </p:nvSpPr>
        <p:spPr bwMode="auto">
          <a:xfrm>
            <a:off x="6456347" y="5715147"/>
            <a:ext cx="280117" cy="658244"/>
          </a:xfrm>
          <a:custGeom>
            <a:avLst/>
            <a:gdLst>
              <a:gd name="T0" fmla="*/ 1 w 73"/>
              <a:gd name="T1" fmla="*/ 52 h 173"/>
              <a:gd name="T2" fmla="*/ 1 w 73"/>
              <a:gd name="T3" fmla="*/ 50 h 173"/>
              <a:gd name="T4" fmla="*/ 15 w 73"/>
              <a:gd name="T5" fmla="*/ 0 h 173"/>
              <a:gd name="T6" fmla="*/ 6 w 73"/>
              <a:gd name="T7" fmla="*/ 39 h 173"/>
              <a:gd name="T8" fmla="*/ 6 w 73"/>
              <a:gd name="T9" fmla="*/ 41 h 173"/>
              <a:gd name="T10" fmla="*/ 57 w 73"/>
              <a:gd name="T11" fmla="*/ 147 h 173"/>
              <a:gd name="T12" fmla="*/ 73 w 73"/>
              <a:gd name="T13" fmla="*/ 128 h 173"/>
              <a:gd name="T14" fmla="*/ 51 w 73"/>
              <a:gd name="T15" fmla="*/ 157 h 173"/>
              <a:gd name="T16" fmla="*/ 1 w 73"/>
              <a:gd name="T17" fmla="*/ 52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173">
                <a:moveTo>
                  <a:pt x="1" y="52"/>
                </a:moveTo>
                <a:cubicBezTo>
                  <a:pt x="1" y="51"/>
                  <a:pt x="1" y="50"/>
                  <a:pt x="1" y="50"/>
                </a:cubicBezTo>
                <a:cubicBezTo>
                  <a:pt x="0" y="36"/>
                  <a:pt x="6" y="17"/>
                  <a:pt x="15" y="0"/>
                </a:cubicBezTo>
                <a:cubicBezTo>
                  <a:pt x="9" y="14"/>
                  <a:pt x="6" y="28"/>
                  <a:pt x="6" y="39"/>
                </a:cubicBezTo>
                <a:cubicBezTo>
                  <a:pt x="6" y="40"/>
                  <a:pt x="6" y="41"/>
                  <a:pt x="6" y="41"/>
                </a:cubicBezTo>
                <a:cubicBezTo>
                  <a:pt x="8" y="91"/>
                  <a:pt x="30" y="162"/>
                  <a:pt x="57" y="147"/>
                </a:cubicBezTo>
                <a:cubicBezTo>
                  <a:pt x="63" y="143"/>
                  <a:pt x="68" y="136"/>
                  <a:pt x="73" y="128"/>
                </a:cubicBezTo>
                <a:cubicBezTo>
                  <a:pt x="67" y="141"/>
                  <a:pt x="60" y="152"/>
                  <a:pt x="51" y="157"/>
                </a:cubicBezTo>
                <a:cubicBezTo>
                  <a:pt x="25" y="173"/>
                  <a:pt x="3" y="102"/>
                  <a:pt x="1" y="52"/>
                </a:cubicBezTo>
                <a:close/>
              </a:path>
            </a:pathLst>
          </a:custGeom>
          <a:solidFill>
            <a:srgbClr val="C47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70" name="Freeform 86">
            <a:extLst>
              <a:ext uri="{FF2B5EF4-FFF2-40B4-BE49-F238E27FC236}">
                <a16:creationId xmlns:a16="http://schemas.microsoft.com/office/drawing/2014/main" id="{B350505A-79F5-44D4-81F8-95A0B422F6A2}"/>
              </a:ext>
            </a:extLst>
          </p:cNvPr>
          <p:cNvSpPr>
            <a:spLocks/>
          </p:cNvSpPr>
          <p:nvPr/>
        </p:nvSpPr>
        <p:spPr bwMode="auto">
          <a:xfrm>
            <a:off x="6301631" y="4459818"/>
            <a:ext cx="736122" cy="1453285"/>
          </a:xfrm>
          <a:custGeom>
            <a:avLst/>
            <a:gdLst>
              <a:gd name="T0" fmla="*/ 41 w 191"/>
              <a:gd name="T1" fmla="*/ 382 h 382"/>
              <a:gd name="T2" fmla="*/ 54 w 191"/>
              <a:gd name="T3" fmla="*/ 368 h 382"/>
              <a:gd name="T4" fmla="*/ 65 w 191"/>
              <a:gd name="T5" fmla="*/ 363 h 382"/>
              <a:gd name="T6" fmla="*/ 115 w 191"/>
              <a:gd name="T7" fmla="*/ 356 h 382"/>
              <a:gd name="T8" fmla="*/ 149 w 191"/>
              <a:gd name="T9" fmla="*/ 340 h 382"/>
              <a:gd name="T10" fmla="*/ 191 w 191"/>
              <a:gd name="T11" fmla="*/ 322 h 382"/>
              <a:gd name="T12" fmla="*/ 186 w 191"/>
              <a:gd name="T13" fmla="*/ 312 h 382"/>
              <a:gd name="T14" fmla="*/ 41 w 191"/>
              <a:gd name="T15" fmla="*/ 380 h 382"/>
              <a:gd name="T16" fmla="*/ 41 w 191"/>
              <a:gd name="T17" fmla="*/ 382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" h="382">
                <a:moveTo>
                  <a:pt x="41" y="382"/>
                </a:moveTo>
                <a:cubicBezTo>
                  <a:pt x="46" y="377"/>
                  <a:pt x="52" y="372"/>
                  <a:pt x="54" y="368"/>
                </a:cubicBezTo>
                <a:cubicBezTo>
                  <a:pt x="58" y="359"/>
                  <a:pt x="65" y="352"/>
                  <a:pt x="65" y="363"/>
                </a:cubicBezTo>
                <a:cubicBezTo>
                  <a:pt x="66" y="373"/>
                  <a:pt x="108" y="360"/>
                  <a:pt x="115" y="356"/>
                </a:cubicBezTo>
                <a:cubicBezTo>
                  <a:pt x="122" y="351"/>
                  <a:pt x="126" y="319"/>
                  <a:pt x="149" y="340"/>
                </a:cubicBezTo>
                <a:cubicBezTo>
                  <a:pt x="163" y="335"/>
                  <a:pt x="179" y="327"/>
                  <a:pt x="191" y="322"/>
                </a:cubicBezTo>
                <a:cubicBezTo>
                  <a:pt x="188" y="315"/>
                  <a:pt x="186" y="312"/>
                  <a:pt x="186" y="312"/>
                </a:cubicBezTo>
                <a:cubicBezTo>
                  <a:pt x="80" y="0"/>
                  <a:pt x="0" y="168"/>
                  <a:pt x="41" y="380"/>
                </a:cubicBezTo>
                <a:cubicBezTo>
                  <a:pt x="41" y="380"/>
                  <a:pt x="41" y="381"/>
                  <a:pt x="41" y="382"/>
                </a:cubicBezTo>
                <a:close/>
              </a:path>
            </a:pathLst>
          </a:custGeom>
          <a:solidFill>
            <a:srgbClr val="F8D3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2" name="Rectangle 27">
            <a:extLst>
              <a:ext uri="{FF2B5EF4-FFF2-40B4-BE49-F238E27FC236}">
                <a16:creationId xmlns:a16="http://schemas.microsoft.com/office/drawing/2014/main" id="{EDD8DD34-3BC8-40BA-9EA5-FA9E095F3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208" y="416210"/>
            <a:ext cx="627007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3" name="Rectangle 28">
            <a:extLst>
              <a:ext uri="{FF2B5EF4-FFF2-40B4-BE49-F238E27FC236}">
                <a16:creationId xmlns:a16="http://schemas.microsoft.com/office/drawing/2014/main" id="{300FD852-F3D2-4F26-B7CE-FFB0115E9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208" y="416210"/>
            <a:ext cx="627007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4" name="Rectangle 29">
            <a:extLst>
              <a:ext uri="{FF2B5EF4-FFF2-40B4-BE49-F238E27FC236}">
                <a16:creationId xmlns:a16="http://schemas.microsoft.com/office/drawing/2014/main" id="{F08009D6-AA63-472E-8C1A-620FD14AE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208" y="470125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5" name="Rectangle 30">
            <a:extLst>
              <a:ext uri="{FF2B5EF4-FFF2-40B4-BE49-F238E27FC236}">
                <a16:creationId xmlns:a16="http://schemas.microsoft.com/office/drawing/2014/main" id="{A24402CD-8D48-470F-9A24-568ABECEF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208" y="424256"/>
            <a:ext cx="627007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6" name="Rectangle 77">
            <a:extLst>
              <a:ext uri="{FF2B5EF4-FFF2-40B4-BE49-F238E27FC236}">
                <a16:creationId xmlns:a16="http://schemas.microsoft.com/office/drawing/2014/main" id="{17E9B8F4-E872-4435-9F99-309BED15F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379" y="4867800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7" name="Rectangle 78">
            <a:extLst>
              <a:ext uri="{FF2B5EF4-FFF2-40B4-BE49-F238E27FC236}">
                <a16:creationId xmlns:a16="http://schemas.microsoft.com/office/drawing/2014/main" id="{CBAD7C66-348A-4BD0-BCF6-B829344FB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379" y="4867800"/>
            <a:ext cx="617236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8" name="Rectangle 27">
            <a:extLst>
              <a:ext uri="{FF2B5EF4-FFF2-40B4-BE49-F238E27FC236}">
                <a16:creationId xmlns:a16="http://schemas.microsoft.com/office/drawing/2014/main" id="{ABBB23C9-B458-44D1-811F-180576A86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024" y="426671"/>
            <a:ext cx="627007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9" name="Rectangle 28">
            <a:extLst>
              <a:ext uri="{FF2B5EF4-FFF2-40B4-BE49-F238E27FC236}">
                <a16:creationId xmlns:a16="http://schemas.microsoft.com/office/drawing/2014/main" id="{F29CE17A-4EC5-459A-8FA3-D1691C46B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024" y="426671"/>
            <a:ext cx="627007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80" name="Rectangle 29">
            <a:extLst>
              <a:ext uri="{FF2B5EF4-FFF2-40B4-BE49-F238E27FC236}">
                <a16:creationId xmlns:a16="http://schemas.microsoft.com/office/drawing/2014/main" id="{14F74329-C4B9-4E91-847F-E53E6164A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024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81" name="Rectangle 30">
            <a:extLst>
              <a:ext uri="{FF2B5EF4-FFF2-40B4-BE49-F238E27FC236}">
                <a16:creationId xmlns:a16="http://schemas.microsoft.com/office/drawing/2014/main" id="{537366B0-4909-498C-AEF8-44C75DCEC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024" y="434717"/>
            <a:ext cx="627007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82" name="Rectangle 77">
            <a:extLst>
              <a:ext uri="{FF2B5EF4-FFF2-40B4-BE49-F238E27FC236}">
                <a16:creationId xmlns:a16="http://schemas.microsoft.com/office/drawing/2014/main" id="{CB441A49-2CB7-4F10-9C8E-74DA14EB0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519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83" name="Rectangle 78">
            <a:extLst>
              <a:ext uri="{FF2B5EF4-FFF2-40B4-BE49-F238E27FC236}">
                <a16:creationId xmlns:a16="http://schemas.microsoft.com/office/drawing/2014/main" id="{BA171DFF-3921-4E27-804D-0761132AB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5195" y="4878261"/>
            <a:ext cx="617236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0" name="Rectangle 27">
            <a:extLst>
              <a:ext uri="{FF2B5EF4-FFF2-40B4-BE49-F238E27FC236}">
                <a16:creationId xmlns:a16="http://schemas.microsoft.com/office/drawing/2014/main" id="{4C34B510-3445-4D85-AD78-8ECAF5DE6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42" y="434404"/>
            <a:ext cx="627007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1" name="Rectangle 28">
            <a:extLst>
              <a:ext uri="{FF2B5EF4-FFF2-40B4-BE49-F238E27FC236}">
                <a16:creationId xmlns:a16="http://schemas.microsoft.com/office/drawing/2014/main" id="{50BE9360-C3A7-44C5-8263-AD620F1D1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42" y="434404"/>
            <a:ext cx="627007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2" name="Rectangle 29">
            <a:extLst>
              <a:ext uri="{FF2B5EF4-FFF2-40B4-BE49-F238E27FC236}">
                <a16:creationId xmlns:a16="http://schemas.microsoft.com/office/drawing/2014/main" id="{9FDDADB0-7CE7-42D0-AE98-C7F8781B0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24" y="442450"/>
            <a:ext cx="707026" cy="2647457"/>
          </a:xfrm>
          <a:prstGeom prst="rect">
            <a:avLst/>
          </a:prstGeom>
          <a:solidFill>
            <a:srgbClr val="CDE8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3" name="Rectangle 30">
            <a:extLst>
              <a:ext uri="{FF2B5EF4-FFF2-40B4-BE49-F238E27FC236}">
                <a16:creationId xmlns:a16="http://schemas.microsoft.com/office/drawing/2014/main" id="{4A3D0C22-3E89-4672-9E68-2F5A0F265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42" y="442450"/>
            <a:ext cx="627007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4" name="Rectangle 77">
            <a:extLst>
              <a:ext uri="{FF2B5EF4-FFF2-40B4-BE49-F238E27FC236}">
                <a16:creationId xmlns:a16="http://schemas.microsoft.com/office/drawing/2014/main" id="{120544B3-9B6B-4E7B-A008-6781753B6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24" y="4885994"/>
            <a:ext cx="661425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5" name="Rectangle 78">
            <a:extLst>
              <a:ext uri="{FF2B5EF4-FFF2-40B4-BE49-F238E27FC236}">
                <a16:creationId xmlns:a16="http://schemas.microsoft.com/office/drawing/2014/main" id="{1134FF54-51A5-4F74-A00C-28D3356B1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713" y="4885994"/>
            <a:ext cx="617236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6" name="Rectangle 27">
            <a:extLst>
              <a:ext uri="{FF2B5EF4-FFF2-40B4-BE49-F238E27FC236}">
                <a16:creationId xmlns:a16="http://schemas.microsoft.com/office/drawing/2014/main" id="{0A593B22-E51B-44E0-9B3F-35CBE1E75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358" y="444865"/>
            <a:ext cx="627007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7" name="Rectangle 28">
            <a:extLst>
              <a:ext uri="{FF2B5EF4-FFF2-40B4-BE49-F238E27FC236}">
                <a16:creationId xmlns:a16="http://schemas.microsoft.com/office/drawing/2014/main" id="{1E460AC9-B7A6-4A33-8683-AA17E600E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358" y="444865"/>
            <a:ext cx="627007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8" name="Rectangle 29">
            <a:extLst>
              <a:ext uri="{FF2B5EF4-FFF2-40B4-BE49-F238E27FC236}">
                <a16:creationId xmlns:a16="http://schemas.microsoft.com/office/drawing/2014/main" id="{AE84FB2B-6BF7-4192-BFF9-C1477D9F1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358" y="452911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9" name="Rectangle 30">
            <a:extLst>
              <a:ext uri="{FF2B5EF4-FFF2-40B4-BE49-F238E27FC236}">
                <a16:creationId xmlns:a16="http://schemas.microsoft.com/office/drawing/2014/main" id="{50C50406-2005-421D-92D4-ED542236B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358" y="452911"/>
            <a:ext cx="627007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00" name="Rectangle 77">
            <a:extLst>
              <a:ext uri="{FF2B5EF4-FFF2-40B4-BE49-F238E27FC236}">
                <a16:creationId xmlns:a16="http://schemas.microsoft.com/office/drawing/2014/main" id="{F07FBB32-1F32-4761-90BA-B2AF9D982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9" y="4896455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01" name="Rectangle 78">
            <a:extLst>
              <a:ext uri="{FF2B5EF4-FFF2-40B4-BE49-F238E27FC236}">
                <a16:creationId xmlns:a16="http://schemas.microsoft.com/office/drawing/2014/main" id="{9FD3705B-8994-45B7-9835-BDACC77B4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9" y="4896455"/>
            <a:ext cx="617236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98" name="文本框 85">
            <a:extLst>
              <a:ext uri="{FF2B5EF4-FFF2-40B4-BE49-F238E27FC236}">
                <a16:creationId xmlns:a16="http://schemas.microsoft.com/office/drawing/2014/main" id="{C6D34A43-CBAC-4427-BF28-80CFC8FE2428}"/>
              </a:ext>
            </a:extLst>
          </p:cNvPr>
          <p:cNvSpPr txBox="1"/>
          <p:nvPr/>
        </p:nvSpPr>
        <p:spPr>
          <a:xfrm>
            <a:off x="1099241" y="1572251"/>
            <a:ext cx="2909337" cy="1107996"/>
          </a:xfrm>
          <a:prstGeom prst="rect">
            <a:avLst/>
          </a:prstGeom>
          <a:noFill/>
          <a:effectLst>
            <a:outerShdw blurRad="50800" dist="50800" dir="5400000" sx="20000" sy="2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>
                <a:ln>
                  <a:noFill/>
                </a:ln>
                <a:solidFill>
                  <a:srgbClr val="D4889F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UTM Loko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Toán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D4889F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UTM Loko" panose="02040603050506020204" pitchFamily="18" charset="0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99" name="图片 3">
            <a:extLst>
              <a:ext uri="{FF2B5EF4-FFF2-40B4-BE49-F238E27FC236}">
                <a16:creationId xmlns:a16="http://schemas.microsoft.com/office/drawing/2014/main" id="{663A19EC-60EF-497D-AEB7-389A890AE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931" y="1039468"/>
            <a:ext cx="4513291" cy="451329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80ECA415-9126-4486-7AC3-AD66B9DDC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130" y="3082702"/>
            <a:ext cx="9130672" cy="19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6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restig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>
            <a:extLst>
              <a:ext uri="{FF2B5EF4-FFF2-40B4-BE49-F238E27FC236}">
                <a16:creationId xmlns:a16="http://schemas.microsoft.com/office/drawing/2014/main" id="{41B72D8B-8AB1-44D0-BC6E-68395FBAB1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-402685" y="-212160"/>
            <a:ext cx="7452449" cy="26005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3364" y="609600"/>
            <a:ext cx="578464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anose="020B0604020202020204"/>
                <a:ea typeface="+mn-ea"/>
                <a:cs typeface="+mn-cs"/>
              </a:rPr>
              <a:t>MÈO TẶNG H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anose="020B0604020202020204"/>
                <a:ea typeface="+mn-ea"/>
                <a:cs typeface="+mn-cs"/>
                <a:sym typeface="Wingdings" panose="05000000000000000000" pitchFamily="2" charset="2"/>
              </a:rPr>
              <a:t>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anose="020B0604020202020204"/>
                <a:ea typeface="+mn-ea"/>
                <a:cs typeface="+mn-cs"/>
              </a:rPr>
              <a:t>A</a:t>
            </a: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06640996-49D4-47C4-A000-FFA40AEF1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85" y="609600"/>
            <a:ext cx="4774625" cy="6248400"/>
          </a:xfrm>
          <a:prstGeom prst="rect">
            <a:avLst/>
          </a:prstGeom>
        </p:spPr>
      </p:pic>
      <p:pic>
        <p:nvPicPr>
          <p:cNvPr id="15" name="图片 13">
            <a:extLst>
              <a:ext uri="{FF2B5EF4-FFF2-40B4-BE49-F238E27FC236}">
                <a16:creationId xmlns:a16="http://schemas.microsoft.com/office/drawing/2014/main" id="{1C1535A5-D164-4508-B84A-74CCAF2220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7542" y="3870278"/>
            <a:ext cx="5685588" cy="34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06640996-49D4-47C4-A000-FFA40AEF1F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7266"/>
            <a:ext cx="3606449" cy="471964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15317" y="921571"/>
            <a:ext cx="1799771" cy="2641600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25" b="3611"/>
          <a:stretch/>
        </p:blipFill>
        <p:spPr>
          <a:xfrm>
            <a:off x="4345105" y="3581004"/>
            <a:ext cx="7759599" cy="3294829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32537410-0638-4EA8-8893-647B0A520E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14" y="-63487"/>
            <a:ext cx="10251604" cy="4124190"/>
          </a:xfrm>
          <a:prstGeom prst="rect">
            <a:avLst/>
          </a:prstGeom>
        </p:spPr>
      </p:pic>
      <p:sp>
        <p:nvSpPr>
          <p:cNvPr id="7" name="Shape 233">
            <a:extLst>
              <a:ext uri="{FF2B5EF4-FFF2-40B4-BE49-F238E27FC236}">
                <a16:creationId xmlns:a16="http://schemas.microsoft.com/office/drawing/2014/main" id="{8C06DC39-AE05-4F0D-B7F0-24FFCEF07BBA}"/>
              </a:ext>
            </a:extLst>
          </p:cNvPr>
          <p:cNvSpPr/>
          <p:nvPr/>
        </p:nvSpPr>
        <p:spPr>
          <a:xfrm>
            <a:off x="3279806" y="1317210"/>
            <a:ext cx="6629141" cy="208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vi-VN" sz="4400" b="1" kern="0" dirty="0">
                <a:solidFill>
                  <a:srgbClr val="717172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Bài 1: Số?</a:t>
            </a:r>
          </a:p>
          <a:p>
            <a:pPr marL="0" marR="0" lvl="0" indent="0" algn="ct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2 + 2 + 2 + 2 + 2 =?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  <a:sym typeface="Lato Regular"/>
            </a:endParaRPr>
          </a:p>
        </p:txBody>
      </p:sp>
      <p:grpSp>
        <p:nvGrpSpPr>
          <p:cNvPr id="8" name="Group 1261">
            <a:extLst>
              <a:ext uri="{FF2B5EF4-FFF2-40B4-BE49-F238E27FC236}">
                <a16:creationId xmlns:a16="http://schemas.microsoft.com/office/drawing/2014/main" id="{FCFD5B77-8CE5-49AB-9F4E-48D7B843B259}"/>
              </a:ext>
            </a:extLst>
          </p:cNvPr>
          <p:cNvGrpSpPr/>
          <p:nvPr/>
        </p:nvGrpSpPr>
        <p:grpSpPr>
          <a:xfrm>
            <a:off x="7630405" y="513314"/>
            <a:ext cx="594499" cy="537613"/>
            <a:chOff x="0" y="0"/>
            <a:chExt cx="935237" cy="845748"/>
          </a:xfrm>
        </p:grpSpPr>
        <p:sp>
          <p:nvSpPr>
            <p:cNvPr id="9" name="Shape 1259">
              <a:extLst>
                <a:ext uri="{FF2B5EF4-FFF2-40B4-BE49-F238E27FC236}">
                  <a16:creationId xmlns:a16="http://schemas.microsoft.com/office/drawing/2014/main" id="{47EF5905-CC45-49D0-916D-740AF7B6E440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Shape 1260">
              <a:extLst>
                <a:ext uri="{FF2B5EF4-FFF2-40B4-BE49-F238E27FC236}">
                  <a16:creationId xmlns:a16="http://schemas.microsoft.com/office/drawing/2014/main" id="{A0C9A265-4DFA-4A0E-B3DA-20D9EB23A1F8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8777308" y="4206707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10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35164" y="4643929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12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75596" y="4238721"/>
            <a:ext cx="530915" cy="1189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9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1B7551"/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  <a:sym typeface="Lato Regula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56212" y="4241876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7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5" name="图片 13">
            <a:extLst>
              <a:ext uri="{FF2B5EF4-FFF2-40B4-BE49-F238E27FC236}">
                <a16:creationId xmlns:a16="http://schemas.microsoft.com/office/drawing/2014/main" id="{1C1535A5-D164-4508-B84A-74CCAF2220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015" y="3808160"/>
            <a:ext cx="5685588" cy="34302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515065" y="242151"/>
            <a:ext cx="2330113" cy="3420005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8" name="Oval 17"/>
          <p:cNvSpPr/>
          <p:nvPr/>
        </p:nvSpPr>
        <p:spPr>
          <a:xfrm>
            <a:off x="2479963" y="143165"/>
            <a:ext cx="2330113" cy="3420005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9" name="Oval 18"/>
          <p:cNvSpPr/>
          <p:nvPr/>
        </p:nvSpPr>
        <p:spPr>
          <a:xfrm>
            <a:off x="2415496" y="143166"/>
            <a:ext cx="2330113" cy="3420005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1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22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23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4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5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6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7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8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9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30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31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2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BFE3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/>
          <a:srcRect l="40556" t="30494" r="19305" b="44815"/>
          <a:stretch/>
        </p:blipFill>
        <p:spPr>
          <a:xfrm>
            <a:off x="7170677" y="947417"/>
            <a:ext cx="4813701" cy="166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181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11" grpId="0"/>
      <p:bldP spid="12" grpId="0"/>
      <p:bldP spid="13" grpId="0"/>
      <p:bldP spid="14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06640996-49D4-47C4-A000-FFA40AEF1F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7266"/>
            <a:ext cx="3606449" cy="471964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15317" y="921571"/>
            <a:ext cx="1799771" cy="2641600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25" b="3611"/>
          <a:stretch/>
        </p:blipFill>
        <p:spPr>
          <a:xfrm>
            <a:off x="4345105" y="3581004"/>
            <a:ext cx="7759599" cy="3294829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32537410-0638-4EA8-8893-647B0A520E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14" y="-63487"/>
            <a:ext cx="10251604" cy="4124190"/>
          </a:xfrm>
          <a:prstGeom prst="rect">
            <a:avLst/>
          </a:prstGeom>
        </p:spPr>
      </p:pic>
      <p:sp>
        <p:nvSpPr>
          <p:cNvPr id="7" name="Shape 233">
            <a:extLst>
              <a:ext uri="{FF2B5EF4-FFF2-40B4-BE49-F238E27FC236}">
                <a16:creationId xmlns:a16="http://schemas.microsoft.com/office/drawing/2014/main" id="{8C06DC39-AE05-4F0D-B7F0-24FFCEF07BBA}"/>
              </a:ext>
            </a:extLst>
          </p:cNvPr>
          <p:cNvSpPr/>
          <p:nvPr/>
        </p:nvSpPr>
        <p:spPr>
          <a:xfrm>
            <a:off x="3279806" y="1201794"/>
            <a:ext cx="6629141" cy="2313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vi-VN" sz="4400" b="1" kern="0" dirty="0">
                <a:solidFill>
                  <a:srgbClr val="717172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Bài 1: Số?</a:t>
            </a:r>
          </a:p>
          <a:p>
            <a:pPr marL="0" marR="0" lvl="0" indent="0" algn="ct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5 + 5 = ?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  <a:sym typeface="Lato Regular"/>
            </a:endParaRPr>
          </a:p>
        </p:txBody>
      </p:sp>
      <p:grpSp>
        <p:nvGrpSpPr>
          <p:cNvPr id="8" name="Group 1261">
            <a:extLst>
              <a:ext uri="{FF2B5EF4-FFF2-40B4-BE49-F238E27FC236}">
                <a16:creationId xmlns:a16="http://schemas.microsoft.com/office/drawing/2014/main" id="{FCFD5B77-8CE5-49AB-9F4E-48D7B843B259}"/>
              </a:ext>
            </a:extLst>
          </p:cNvPr>
          <p:cNvGrpSpPr/>
          <p:nvPr/>
        </p:nvGrpSpPr>
        <p:grpSpPr>
          <a:xfrm>
            <a:off x="7630405" y="513314"/>
            <a:ext cx="594499" cy="537613"/>
            <a:chOff x="0" y="0"/>
            <a:chExt cx="935237" cy="845748"/>
          </a:xfrm>
        </p:grpSpPr>
        <p:sp>
          <p:nvSpPr>
            <p:cNvPr id="9" name="Shape 1259">
              <a:extLst>
                <a:ext uri="{FF2B5EF4-FFF2-40B4-BE49-F238E27FC236}">
                  <a16:creationId xmlns:a16="http://schemas.microsoft.com/office/drawing/2014/main" id="{47EF5905-CC45-49D0-916D-740AF7B6E440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Shape 1260">
              <a:extLst>
                <a:ext uri="{FF2B5EF4-FFF2-40B4-BE49-F238E27FC236}">
                  <a16:creationId xmlns:a16="http://schemas.microsoft.com/office/drawing/2014/main" id="{A0C9A265-4DFA-4A0E-B3DA-20D9EB23A1F8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8777308" y="4206707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10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35164" y="4643929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11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75596" y="4238721"/>
            <a:ext cx="530915" cy="1189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9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1B7551"/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  <a:sym typeface="Lato Regula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56212" y="4241876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b="1" kern="0" dirty="0">
                <a:solidFill>
                  <a:srgbClr val="1B7551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8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5" name="图片 13">
            <a:extLst>
              <a:ext uri="{FF2B5EF4-FFF2-40B4-BE49-F238E27FC236}">
                <a16:creationId xmlns:a16="http://schemas.microsoft.com/office/drawing/2014/main" id="{1C1535A5-D164-4508-B84A-74CCAF2220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015" y="3808160"/>
            <a:ext cx="5685588" cy="34302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831900" y="315113"/>
            <a:ext cx="2330113" cy="3420005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8" name="Oval 17"/>
          <p:cNvSpPr/>
          <p:nvPr/>
        </p:nvSpPr>
        <p:spPr>
          <a:xfrm>
            <a:off x="2831900" y="385540"/>
            <a:ext cx="2330113" cy="3420005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9" name="Oval 18"/>
          <p:cNvSpPr/>
          <p:nvPr/>
        </p:nvSpPr>
        <p:spPr>
          <a:xfrm>
            <a:off x="2910541" y="229139"/>
            <a:ext cx="2330113" cy="3420005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1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22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23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4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5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6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7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8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9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30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31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2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BFE3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l="57199" t="30283" r="15036" b="45887"/>
          <a:stretch/>
        </p:blipFill>
        <p:spPr>
          <a:xfrm>
            <a:off x="5987862" y="517201"/>
            <a:ext cx="4474086" cy="215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274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5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5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5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11" grpId="0"/>
      <p:bldP spid="12" grpId="0"/>
      <p:bldP spid="13" grpId="0"/>
      <p:bldP spid="14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89" y="421318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BD573ED-E59E-46D4-83D2-0BF11B884C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00749" flipV="1">
            <a:off x="3568992" y="3202038"/>
            <a:ext cx="1808424" cy="3652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DAE43DB-2DAC-42E7-9BDC-98E7787AD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49213" y="1268169"/>
            <a:ext cx="8518056" cy="176408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75F230B-FE11-4363-AA94-DF8D5C3A3ED9}"/>
              </a:ext>
            </a:extLst>
          </p:cNvPr>
          <p:cNvSpPr txBox="1"/>
          <p:nvPr/>
        </p:nvSpPr>
        <p:spPr>
          <a:xfrm>
            <a:off x="492076" y="1804278"/>
            <a:ext cx="8375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3 x 5 = ... + ... + ... + ... + ... = ...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EE5413D-FB67-468B-AF22-8056F27FFE94}"/>
              </a:ext>
            </a:extLst>
          </p:cNvPr>
          <p:cNvSpPr txBox="1"/>
          <p:nvPr/>
        </p:nvSpPr>
        <p:spPr>
          <a:xfrm>
            <a:off x="2399103" y="1783449"/>
            <a:ext cx="6695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3      3     3     3      3    15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BF9BC53-A5F9-4D24-8B52-3BFC1A8040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81375" flipV="1">
            <a:off x="3316445" y="4883264"/>
            <a:ext cx="1808424" cy="3652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AC70B93-19B8-4C49-B8D2-5F05742BD4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33200" flipV="1">
            <a:off x="7292178" y="5118905"/>
            <a:ext cx="1808424" cy="3652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C4A809A-AE0F-4B3D-A2B5-3DFCFE7EE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43" y="5406857"/>
            <a:ext cx="6305825" cy="81509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4F94536-85E6-491E-9D9B-82A0E9649DB7}"/>
              </a:ext>
            </a:extLst>
          </p:cNvPr>
          <p:cNvSpPr txBox="1"/>
          <p:nvPr/>
        </p:nvSpPr>
        <p:spPr>
          <a:xfrm>
            <a:off x="569195" y="5352156"/>
            <a:ext cx="6456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5 x 3 = ... + ... + ...</a:t>
            </a:r>
            <a:r>
              <a:rPr kumimoji="0" lang="vi-VN" altLang="zh-CN" sz="48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= ...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47C88C0-21A9-44EE-9B22-2F68E0BE35D0}"/>
              </a:ext>
            </a:extLst>
          </p:cNvPr>
          <p:cNvSpPr txBox="1"/>
          <p:nvPr/>
        </p:nvSpPr>
        <p:spPr>
          <a:xfrm>
            <a:off x="2545806" y="5269912"/>
            <a:ext cx="4475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5     5     5     15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936AF3C-C928-415F-B209-FC9CCD1BE6B8}"/>
              </a:ext>
            </a:extLst>
          </p:cNvPr>
          <p:cNvSpPr txBox="1"/>
          <p:nvPr/>
        </p:nvSpPr>
        <p:spPr>
          <a:xfrm>
            <a:off x="8751686" y="2816135"/>
            <a:ext cx="3862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116D6B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3 x 5 = ...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116D6B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793E41-B00F-4848-8409-ED49CE0E880D}"/>
              </a:ext>
            </a:extLst>
          </p:cNvPr>
          <p:cNvSpPr txBox="1"/>
          <p:nvPr/>
        </p:nvSpPr>
        <p:spPr>
          <a:xfrm>
            <a:off x="10502488" y="2769626"/>
            <a:ext cx="4442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15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BE625BA-8975-481F-9F16-EBE1E6C61C6C}"/>
              </a:ext>
            </a:extLst>
          </p:cNvPr>
          <p:cNvSpPr txBox="1"/>
          <p:nvPr/>
        </p:nvSpPr>
        <p:spPr>
          <a:xfrm>
            <a:off x="8867269" y="5280326"/>
            <a:ext cx="4632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116D6B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5 x 3 = ...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116D6B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B3DA13E-CAF4-4630-9AA9-F6190233A0B4}"/>
              </a:ext>
            </a:extLst>
          </p:cNvPr>
          <p:cNvSpPr txBox="1"/>
          <p:nvPr/>
        </p:nvSpPr>
        <p:spPr>
          <a:xfrm>
            <a:off x="10684426" y="5233817"/>
            <a:ext cx="4260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15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3A19EC-60EF-497D-AEB7-389A890AE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67" y="2591831"/>
            <a:ext cx="4513291" cy="4513291"/>
          </a:xfrm>
          <a:prstGeom prst="rect">
            <a:avLst/>
          </a:prstGeom>
        </p:spPr>
      </p:pic>
      <p:pic>
        <p:nvPicPr>
          <p:cNvPr id="31" name="图片 3">
            <a:extLst>
              <a:ext uri="{FF2B5EF4-FFF2-40B4-BE49-F238E27FC236}">
                <a16:creationId xmlns:a16="http://schemas.microsoft.com/office/drawing/2014/main" id="{79507BFA-98AC-4AFA-AF02-FA69E97E7B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664" y="485659"/>
            <a:ext cx="975799" cy="598088"/>
          </a:xfrm>
          <a:prstGeom prst="rect">
            <a:avLst/>
          </a:prstGeom>
        </p:spPr>
      </p:pic>
      <p:sp>
        <p:nvSpPr>
          <p:cNvPr id="32" name="文本框 7">
            <a:extLst>
              <a:ext uri="{FF2B5EF4-FFF2-40B4-BE49-F238E27FC236}">
                <a16:creationId xmlns:a16="http://schemas.microsoft.com/office/drawing/2014/main" id="{B75F230B-FE11-4363-AA94-DF8D5C3A3ED9}"/>
              </a:ext>
            </a:extLst>
          </p:cNvPr>
          <p:cNvSpPr txBox="1"/>
          <p:nvPr/>
        </p:nvSpPr>
        <p:spPr>
          <a:xfrm>
            <a:off x="3797341" y="589024"/>
            <a:ext cx="6319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116D6B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Bài</a:t>
            </a:r>
            <a:r>
              <a:rPr kumimoji="0" lang="vi-VN" altLang="zh-CN" sz="4400" b="1" i="0" u="none" strike="noStrike" kern="1200" cap="none" spc="0" normalizeH="0" noProof="0" dirty="0">
                <a:ln>
                  <a:noFill/>
                </a:ln>
                <a:solidFill>
                  <a:srgbClr val="116D6B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1: b)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116D6B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26" name="图片 4">
            <a:extLst>
              <a:ext uri="{FF2B5EF4-FFF2-40B4-BE49-F238E27FC236}">
                <a16:creationId xmlns:a16="http://schemas.microsoft.com/office/drawing/2014/main" id="{CBD573ED-E59E-46D4-83D2-0BF11B884C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42522" flipV="1">
            <a:off x="7038484" y="3332055"/>
            <a:ext cx="1808424" cy="36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74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16" grpId="0"/>
      <p:bldP spid="19" grpId="0"/>
      <p:bldP spid="20" grpId="0"/>
      <p:bldP spid="23" grpId="0"/>
      <p:bldP spid="24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9CFBC8E5-E255-4E5B-87AA-B124E3DFC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822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8C9BA00-B298-4612-BA44-16A261713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234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01E9C97-B39E-4CE7-A277-2ABCD40ED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646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FE21DB83-0110-44C8-AAB7-007DE0F17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8024D302-B3D7-4974-95BA-8ADC666EE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41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0BFBEF6E-14F8-493B-926B-ADB9D3D16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252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4" name="Rectangle 67">
            <a:extLst>
              <a:ext uri="{FF2B5EF4-FFF2-40B4-BE49-F238E27FC236}">
                <a16:creationId xmlns:a16="http://schemas.microsoft.com/office/drawing/2014/main" id="{3B66C979-CB0E-4889-ABB1-4AFFFD373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309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5" name="Rectangle 69">
            <a:extLst>
              <a:ext uri="{FF2B5EF4-FFF2-40B4-BE49-F238E27FC236}">
                <a16:creationId xmlns:a16="http://schemas.microsoft.com/office/drawing/2014/main" id="{3193D800-5DF0-422C-B684-EB5A7C8CB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43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6" name="Rectangle 71">
            <a:extLst>
              <a:ext uri="{FF2B5EF4-FFF2-40B4-BE49-F238E27FC236}">
                <a16:creationId xmlns:a16="http://schemas.microsoft.com/office/drawing/2014/main" id="{30D6B64F-7F40-49A8-BF44-C8829202E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30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" name="Rectangle 73">
            <a:extLst>
              <a:ext uri="{FF2B5EF4-FFF2-40B4-BE49-F238E27FC236}">
                <a16:creationId xmlns:a16="http://schemas.microsoft.com/office/drawing/2014/main" id="{3A002A2B-CC7C-4256-878A-3FDCEA7B5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8" name="Rectangle 75">
            <a:extLst>
              <a:ext uri="{FF2B5EF4-FFF2-40B4-BE49-F238E27FC236}">
                <a16:creationId xmlns:a16="http://schemas.microsoft.com/office/drawing/2014/main" id="{50EA3B1A-06D8-4DA4-A353-0C1690306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926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46364174-7859-4E13-9B35-BAF0D0E17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42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0" name="Rectangle 29">
            <a:extLst>
              <a:ext uri="{FF2B5EF4-FFF2-40B4-BE49-F238E27FC236}">
                <a16:creationId xmlns:a16="http://schemas.microsoft.com/office/drawing/2014/main" id="{C19F8BB3-F09A-49CD-837A-90CAA827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208" y="470125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1" name="Rectangle 77">
            <a:extLst>
              <a:ext uri="{FF2B5EF4-FFF2-40B4-BE49-F238E27FC236}">
                <a16:creationId xmlns:a16="http://schemas.microsoft.com/office/drawing/2014/main" id="{1DBF60EE-DF46-493D-B9DC-9AC27A3BD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379" y="4867800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5A341127-608F-4C27-AC18-97FC0F122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024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3" name="Rectangle 77">
            <a:extLst>
              <a:ext uri="{FF2B5EF4-FFF2-40B4-BE49-F238E27FC236}">
                <a16:creationId xmlns:a16="http://schemas.microsoft.com/office/drawing/2014/main" id="{256DBE47-88A5-4713-B74F-7F8BD791B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519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3A58E547-1D1C-469F-B20E-4824FE397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" y="442450"/>
            <a:ext cx="372070" cy="2647457"/>
          </a:xfrm>
          <a:prstGeom prst="rect">
            <a:avLst/>
          </a:prstGeom>
          <a:solidFill>
            <a:srgbClr val="CDE8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5" name="Rectangle 77">
            <a:extLst>
              <a:ext uri="{FF2B5EF4-FFF2-40B4-BE49-F238E27FC236}">
                <a16:creationId xmlns:a16="http://schemas.microsoft.com/office/drawing/2014/main" id="{FC5B29E1-C7D4-45AF-912B-06E98B4FF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79" y="4885994"/>
            <a:ext cx="372070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56A2AC10-EDC7-4314-B106-51E49FB6E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358" y="452911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7" name="Rectangle 77">
            <a:extLst>
              <a:ext uri="{FF2B5EF4-FFF2-40B4-BE49-F238E27FC236}">
                <a16:creationId xmlns:a16="http://schemas.microsoft.com/office/drawing/2014/main" id="{4DDD5C76-190B-427E-8E1C-82F100E84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9" y="4896455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5299E7F-7AE2-4AC2-B879-DDD08076F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20" y="121919"/>
            <a:ext cx="6858000" cy="6858000"/>
          </a:xfrm>
          <a:prstGeom prst="rect">
            <a:avLst/>
          </a:prstGeom>
        </p:spPr>
      </p:pic>
      <p:sp>
        <p:nvSpPr>
          <p:cNvPr id="28" name="文本框 4">
            <a:extLst>
              <a:ext uri="{FF2B5EF4-FFF2-40B4-BE49-F238E27FC236}">
                <a16:creationId xmlns:a16="http://schemas.microsoft.com/office/drawing/2014/main" id="{EC497786-36E9-4FA4-92D7-8A943E4F9569}"/>
              </a:ext>
            </a:extLst>
          </p:cNvPr>
          <p:cNvSpPr txBox="1"/>
          <p:nvPr/>
        </p:nvSpPr>
        <p:spPr>
          <a:xfrm>
            <a:off x="3734355" y="1701432"/>
            <a:ext cx="3437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16928F"/>
                </a:solidFill>
                <a:effectLst>
                  <a:outerShdw blurRad="50800" dist="38100" dir="5400000" sx="113000" sy="113000" algn="t" rotWithShape="0">
                    <a:srgbClr val="1F497D">
                      <a:lumMod val="60000"/>
                      <a:lumOff val="40000"/>
                      <a:alpha val="40000"/>
                    </a:srgbClr>
                  </a:outerShdw>
                </a:effectLst>
                <a:uLnTx/>
                <a:uFillTx/>
                <a:latin typeface="UVN Banh Mi" pitchFamily="2" charset="0"/>
                <a:ea typeface="inpin heiti" panose="00000500000000000000" pitchFamily="2" charset="-122"/>
                <a:cs typeface="851tegakizatsu" panose="02000600000000000000" pitchFamily="2" charset="-122"/>
                <a:sym typeface="inpin heiti" panose="00000500000000000000" pitchFamily="2" charset="-122"/>
              </a:rPr>
              <a:t>Bài</a:t>
            </a:r>
            <a:r>
              <a:rPr kumimoji="0" lang="vi-VN" altLang="zh-CN" sz="9600" b="1" i="0" u="none" strike="noStrike" kern="1200" cap="none" spc="0" normalizeH="0" noProof="0" dirty="0">
                <a:ln>
                  <a:noFill/>
                </a:ln>
                <a:solidFill>
                  <a:srgbClr val="16928F"/>
                </a:solidFill>
                <a:effectLst>
                  <a:outerShdw blurRad="50800" dist="38100" dir="5400000" sx="113000" sy="113000" algn="t" rotWithShape="0">
                    <a:srgbClr val="1F497D">
                      <a:lumMod val="60000"/>
                      <a:lumOff val="40000"/>
                      <a:alpha val="40000"/>
                    </a:srgbClr>
                  </a:outerShdw>
                </a:effectLst>
                <a:uLnTx/>
                <a:uFillTx/>
                <a:latin typeface="UVN Banh Mi" pitchFamily="2" charset="0"/>
                <a:ea typeface="inpin heiti" panose="00000500000000000000" pitchFamily="2" charset="-122"/>
                <a:cs typeface="851tegakizatsu" panose="02000600000000000000" pitchFamily="2" charset="-122"/>
                <a:sym typeface="inpin heiti" panose="00000500000000000000" pitchFamily="2" charset="-122"/>
              </a:rPr>
              <a:t> 2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16928F"/>
              </a:solidFill>
              <a:effectLst>
                <a:outerShdw blurRad="50800" dist="38100" dir="5400000" sx="113000" sy="113000" algn="t" rotWithShape="0">
                  <a:srgbClr val="BBD1EE"/>
                </a:outerShdw>
              </a:effectLst>
              <a:uLnTx/>
              <a:uFillTx/>
              <a:latin typeface="UVN Banh Mi" pitchFamily="2" charset="0"/>
              <a:ea typeface="inpin heiti" panose="00000500000000000000" pitchFamily="2" charset="-122"/>
              <a:cs typeface="851tegakizatsu" panose="020006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43" name="图片 13">
            <a:extLst>
              <a:ext uri="{FF2B5EF4-FFF2-40B4-BE49-F238E27FC236}">
                <a16:creationId xmlns:a16="http://schemas.microsoft.com/office/drawing/2014/main" id="{21D86AF8-78BF-4A21-973E-3F0BDD688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84" y="3386925"/>
            <a:ext cx="2159266" cy="2699972"/>
          </a:xfrm>
          <a:prstGeom prst="rect">
            <a:avLst/>
          </a:prstGeom>
        </p:spPr>
      </p:pic>
      <p:pic>
        <p:nvPicPr>
          <p:cNvPr id="40" name="图片 10">
            <a:extLst>
              <a:ext uri="{FF2B5EF4-FFF2-40B4-BE49-F238E27FC236}">
                <a16:creationId xmlns:a16="http://schemas.microsoft.com/office/drawing/2014/main" id="{EA5E8E1A-E6AC-4EA4-BA02-CF54BB531A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035" y="1658144"/>
            <a:ext cx="2045540" cy="2659202"/>
          </a:xfrm>
          <a:prstGeom prst="rect">
            <a:avLst/>
          </a:prstGeom>
        </p:spPr>
      </p:pic>
      <p:pic>
        <p:nvPicPr>
          <p:cNvPr id="44" name="图片 27">
            <a:extLst>
              <a:ext uri="{FF2B5EF4-FFF2-40B4-BE49-F238E27FC236}">
                <a16:creationId xmlns:a16="http://schemas.microsoft.com/office/drawing/2014/main" id="{0DDC4BF4-5C5A-495D-B680-444422B21B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176" y="524433"/>
            <a:ext cx="2794050" cy="2794050"/>
          </a:xfrm>
          <a:prstGeom prst="rect">
            <a:avLst/>
          </a:prstGeom>
        </p:spPr>
      </p:pic>
      <p:pic>
        <p:nvPicPr>
          <p:cNvPr id="45" name="图片 29">
            <a:extLst>
              <a:ext uri="{FF2B5EF4-FFF2-40B4-BE49-F238E27FC236}">
                <a16:creationId xmlns:a16="http://schemas.microsoft.com/office/drawing/2014/main" id="{200316E7-12A8-4F36-A2E6-3FB9F4D113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02" y="3235367"/>
            <a:ext cx="959094" cy="959092"/>
          </a:xfrm>
          <a:prstGeom prst="rect">
            <a:avLst/>
          </a:prstGeom>
        </p:spPr>
      </p:pic>
      <p:pic>
        <p:nvPicPr>
          <p:cNvPr id="46" name="图片 30">
            <a:extLst>
              <a:ext uri="{FF2B5EF4-FFF2-40B4-BE49-F238E27FC236}">
                <a16:creationId xmlns:a16="http://schemas.microsoft.com/office/drawing/2014/main" id="{E96AA1BA-6436-4058-AC44-473F89ACBA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994" y="3001872"/>
            <a:ext cx="1238414" cy="269220"/>
          </a:xfrm>
          <a:prstGeom prst="rect">
            <a:avLst/>
          </a:prstGeom>
        </p:spPr>
      </p:pic>
      <p:pic>
        <p:nvPicPr>
          <p:cNvPr id="47" name="图片 31">
            <a:extLst>
              <a:ext uri="{FF2B5EF4-FFF2-40B4-BE49-F238E27FC236}">
                <a16:creationId xmlns:a16="http://schemas.microsoft.com/office/drawing/2014/main" id="{8A9C8FCC-5DCB-493B-A549-03CF97829F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49121">
            <a:off x="9641022" y="1243076"/>
            <a:ext cx="1238416" cy="269222"/>
          </a:xfrm>
          <a:prstGeom prst="rect">
            <a:avLst/>
          </a:prstGeom>
        </p:spPr>
      </p:pic>
      <p:sp>
        <p:nvSpPr>
          <p:cNvPr id="31" name="文本框 6">
            <a:extLst>
              <a:ext uri="{FF2B5EF4-FFF2-40B4-BE49-F238E27FC236}">
                <a16:creationId xmlns:a16="http://schemas.microsoft.com/office/drawing/2014/main" id="{A249951B-46C9-4E42-B276-0E3623C078A3}"/>
              </a:ext>
            </a:extLst>
          </p:cNvPr>
          <p:cNvSpPr txBox="1"/>
          <p:nvPr/>
        </p:nvSpPr>
        <p:spPr>
          <a:xfrm>
            <a:off x="3584272" y="3235367"/>
            <a:ext cx="4534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B1756C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Tìm</a:t>
            </a:r>
            <a:r>
              <a:rPr kumimoji="0" lang="vi-VN" altLang="zh-CN" sz="4800" b="1" i="0" u="none" strike="noStrike" kern="1200" cap="none" spc="0" normalizeH="0" noProof="0" dirty="0">
                <a:ln>
                  <a:noFill/>
                </a:ln>
                <a:solidFill>
                  <a:srgbClr val="B1756C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phép nhân thích hợp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B1756C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203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028" t="14587" r="11419" b="20543"/>
          <a:stretch/>
        </p:blipFill>
        <p:spPr>
          <a:xfrm>
            <a:off x="-1" y="0"/>
            <a:ext cx="12192001" cy="6922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Curved Connector 15"/>
          <p:cNvCxnSpPr/>
          <p:nvPr/>
        </p:nvCxnSpPr>
        <p:spPr>
          <a:xfrm>
            <a:off x="6848272" y="2704289"/>
            <a:ext cx="3307405" cy="2062264"/>
          </a:xfrm>
          <a:prstGeom prst="curvedConnector3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>
            <a:off x="6498077" y="4474723"/>
            <a:ext cx="3404680" cy="1956606"/>
          </a:xfrm>
          <a:prstGeom prst="curvedConnector3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5400000" flipH="1" flipV="1">
            <a:off x="6657910" y="3439401"/>
            <a:ext cx="3415755" cy="2568102"/>
          </a:xfrm>
          <a:prstGeom prst="curvedConnector3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06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9CFBC8E5-E255-4E5B-87AA-B124E3DFC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822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8C9BA00-B298-4612-BA44-16A261713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234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01E9C97-B39E-4CE7-A277-2ABCD40ED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646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FE21DB83-0110-44C8-AAB7-007DE0F17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8024D302-B3D7-4974-95BA-8ADC666EE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41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0BFBEF6E-14F8-493B-926B-ADB9D3D16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252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4" name="Rectangle 67">
            <a:extLst>
              <a:ext uri="{FF2B5EF4-FFF2-40B4-BE49-F238E27FC236}">
                <a16:creationId xmlns:a16="http://schemas.microsoft.com/office/drawing/2014/main" id="{3B66C979-CB0E-4889-ABB1-4AFFFD373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309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5" name="Rectangle 69">
            <a:extLst>
              <a:ext uri="{FF2B5EF4-FFF2-40B4-BE49-F238E27FC236}">
                <a16:creationId xmlns:a16="http://schemas.microsoft.com/office/drawing/2014/main" id="{3193D800-5DF0-422C-B684-EB5A7C8CB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43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6" name="Rectangle 71">
            <a:extLst>
              <a:ext uri="{FF2B5EF4-FFF2-40B4-BE49-F238E27FC236}">
                <a16:creationId xmlns:a16="http://schemas.microsoft.com/office/drawing/2014/main" id="{30D6B64F-7F40-49A8-BF44-C8829202E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30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" name="Rectangle 73">
            <a:extLst>
              <a:ext uri="{FF2B5EF4-FFF2-40B4-BE49-F238E27FC236}">
                <a16:creationId xmlns:a16="http://schemas.microsoft.com/office/drawing/2014/main" id="{3A002A2B-CC7C-4256-878A-3FDCEA7B5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8" name="Rectangle 75">
            <a:extLst>
              <a:ext uri="{FF2B5EF4-FFF2-40B4-BE49-F238E27FC236}">
                <a16:creationId xmlns:a16="http://schemas.microsoft.com/office/drawing/2014/main" id="{50EA3B1A-06D8-4DA4-A353-0C1690306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926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46364174-7859-4E13-9B35-BAF0D0E17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42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0" name="Rectangle 29">
            <a:extLst>
              <a:ext uri="{FF2B5EF4-FFF2-40B4-BE49-F238E27FC236}">
                <a16:creationId xmlns:a16="http://schemas.microsoft.com/office/drawing/2014/main" id="{C19F8BB3-F09A-49CD-837A-90CAA827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208" y="470125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1" name="Rectangle 77">
            <a:extLst>
              <a:ext uri="{FF2B5EF4-FFF2-40B4-BE49-F238E27FC236}">
                <a16:creationId xmlns:a16="http://schemas.microsoft.com/office/drawing/2014/main" id="{1DBF60EE-DF46-493D-B9DC-9AC27A3BD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379" y="4867800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5A341127-608F-4C27-AC18-97FC0F122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024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3" name="Rectangle 77">
            <a:extLst>
              <a:ext uri="{FF2B5EF4-FFF2-40B4-BE49-F238E27FC236}">
                <a16:creationId xmlns:a16="http://schemas.microsoft.com/office/drawing/2014/main" id="{256DBE47-88A5-4713-B74F-7F8BD791B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519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3A58E547-1D1C-469F-B20E-4824FE397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" y="442450"/>
            <a:ext cx="372070" cy="2647457"/>
          </a:xfrm>
          <a:prstGeom prst="rect">
            <a:avLst/>
          </a:prstGeom>
          <a:solidFill>
            <a:srgbClr val="CDE8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5" name="Rectangle 77">
            <a:extLst>
              <a:ext uri="{FF2B5EF4-FFF2-40B4-BE49-F238E27FC236}">
                <a16:creationId xmlns:a16="http://schemas.microsoft.com/office/drawing/2014/main" id="{FC5B29E1-C7D4-45AF-912B-06E98B4FF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79" y="4885994"/>
            <a:ext cx="372070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56A2AC10-EDC7-4314-B106-51E49FB6E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358" y="452911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7" name="Rectangle 77">
            <a:extLst>
              <a:ext uri="{FF2B5EF4-FFF2-40B4-BE49-F238E27FC236}">
                <a16:creationId xmlns:a16="http://schemas.microsoft.com/office/drawing/2014/main" id="{4DDD5C76-190B-427E-8E1C-82F100E84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9" y="4896455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5299E7F-7AE2-4AC2-B879-DDD08076F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20" y="0"/>
            <a:ext cx="6858000" cy="6858000"/>
          </a:xfrm>
          <a:prstGeom prst="rect">
            <a:avLst/>
          </a:prstGeom>
        </p:spPr>
      </p:pic>
      <p:pic>
        <p:nvPicPr>
          <p:cNvPr id="29" name="图片 10">
            <a:extLst>
              <a:ext uri="{FF2B5EF4-FFF2-40B4-BE49-F238E27FC236}">
                <a16:creationId xmlns:a16="http://schemas.microsoft.com/office/drawing/2014/main" id="{EA5E8E1A-E6AC-4EA4-BA02-CF54BB531A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50" y="2096474"/>
            <a:ext cx="1844670" cy="23980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711679-70BA-2957-C2AD-EAFB79B67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305" y="1486033"/>
            <a:ext cx="4700423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8FBCBEF-FBC2-4AB0-9E4D-7A56162EC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09" y="-1419584"/>
            <a:ext cx="6410326" cy="480517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B3BECEB-F8E7-4935-BACC-9583C6D0E479}"/>
              </a:ext>
            </a:extLst>
          </p:cNvPr>
          <p:cNvSpPr txBox="1"/>
          <p:nvPr/>
        </p:nvSpPr>
        <p:spPr>
          <a:xfrm>
            <a:off x="6420497" y="794360"/>
            <a:ext cx="5605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Mỗi</a:t>
            </a:r>
            <a:r>
              <a:rPr kumimoji="0" lang="vi-VN" altLang="zh-CN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đĩa có 2 quả cam. </a:t>
            </a:r>
            <a:r>
              <a:rPr lang="vi-VN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3 đĩa có tất cả mấy quả cam?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8C7FC5D-E27D-4EFC-964E-ED1E135EB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856" y="2052320"/>
            <a:ext cx="2776317" cy="141378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44B15CC-7DB9-485F-B7B4-1F7E1FA2E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0007" y="2434179"/>
            <a:ext cx="2764841" cy="383813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8607" y="2405883"/>
            <a:ext cx="3278415" cy="3092874"/>
            <a:chOff x="975598" y="2322758"/>
            <a:chExt cx="3278415" cy="3092874"/>
          </a:xfrm>
        </p:grpSpPr>
        <p:pic>
          <p:nvPicPr>
            <p:cNvPr id="1026" name="Picture 2" descr="Hình ảnh Đĩa PNG, Vector, PSD, và biểu tượng để tải về miễn phí | pngtre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67" b="90000" l="0" r="100000">
                          <a14:backgroundMark x1="2500" y1="42222" x2="2500" y2="42222"/>
                          <a14:backgroundMark x1="9722" y1="36111" x2="9722" y2="36111"/>
                          <a14:backgroundMark x1="18056" y1="28889" x2="18056" y2="28889"/>
                          <a14:backgroundMark x1="15278" y1="34722" x2="15278" y2="34722"/>
                          <a14:backgroundMark x1="7500" y1="43333" x2="7500" y2="43333"/>
                          <a14:backgroundMark x1="7222" y1="53056" x2="7222" y2="53056"/>
                          <a14:backgroundMark x1="11944" y1="63611" x2="11944" y2="63611"/>
                          <a14:backgroundMark x1="17500" y1="67778" x2="17500" y2="67778"/>
                          <a14:backgroundMark x1="30000" y1="72222" x2="30000" y2="72222"/>
                          <a14:backgroundMark x1="36944" y1="78611" x2="36944" y2="78611"/>
                          <a14:backgroundMark x1="48056" y1="78611" x2="48056" y2="78611"/>
                          <a14:backgroundMark x1="63333" y1="76944" x2="63333" y2="76944"/>
                          <a14:backgroundMark x1="83333" y1="73056" x2="83333" y2="73056"/>
                          <a14:backgroundMark x1="89722" y1="63333" x2="89722" y2="63333"/>
                          <a14:backgroundMark x1="97222" y1="56111" x2="97222" y2="56111"/>
                          <a14:backgroundMark x1="94444" y1="43611" x2="94444" y2="43611"/>
                          <a14:backgroundMark x1="90278" y1="37222" x2="90278" y2="37222"/>
                          <a14:backgroundMark x1="82778" y1="31111" x2="82778" y2="31111"/>
                          <a14:backgroundMark x1="85833" y1="35000" x2="85833" y2="35000"/>
                          <a14:backgroundMark x1="91667" y1="41111" x2="91667" y2="41111"/>
                          <a14:backgroundMark x1="72500" y1="25833" x2="72500" y2="25833"/>
                          <a14:backgroundMark x1="64444" y1="24444" x2="64444" y2="24444"/>
                          <a14:backgroundMark x1="69722" y1="27500" x2="69722" y2="27500"/>
                          <a14:backgroundMark x1="48889" y1="21111" x2="48889" y2="21111"/>
                          <a14:backgroundMark x1="28333" y1="28611" x2="28333" y2="28611"/>
                          <a14:backgroundMark x1="72500" y1="73056" x2="72500" y2="7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140" y="2322758"/>
              <a:ext cx="3092873" cy="309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975598" y="2759213"/>
              <a:ext cx="3195782" cy="1648759"/>
              <a:chOff x="350982" y="2349917"/>
              <a:chExt cx="4261589" cy="2365315"/>
            </a:xfrm>
          </p:grpSpPr>
          <p:pic>
            <p:nvPicPr>
              <p:cNvPr id="1030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982" y="234991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801" y="242842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2744640" y="2479774"/>
            <a:ext cx="3278415" cy="3092874"/>
            <a:chOff x="975598" y="2322758"/>
            <a:chExt cx="3278415" cy="3092874"/>
          </a:xfrm>
        </p:grpSpPr>
        <p:pic>
          <p:nvPicPr>
            <p:cNvPr id="17" name="Picture 2" descr="Hình ảnh Đĩa PNG, Vector, PSD, và biểu tượng để tải về miễn phí | pngtre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67" b="90000" l="0" r="100000">
                          <a14:backgroundMark x1="2500" y1="42222" x2="2500" y2="42222"/>
                          <a14:backgroundMark x1="9722" y1="36111" x2="9722" y2="36111"/>
                          <a14:backgroundMark x1="18056" y1="28889" x2="18056" y2="28889"/>
                          <a14:backgroundMark x1="15278" y1="34722" x2="15278" y2="34722"/>
                          <a14:backgroundMark x1="7500" y1="43333" x2="7500" y2="43333"/>
                          <a14:backgroundMark x1="7222" y1="53056" x2="7222" y2="53056"/>
                          <a14:backgroundMark x1="11944" y1="63611" x2="11944" y2="63611"/>
                          <a14:backgroundMark x1="17500" y1="67778" x2="17500" y2="67778"/>
                          <a14:backgroundMark x1="30000" y1="72222" x2="30000" y2="72222"/>
                          <a14:backgroundMark x1="36944" y1="78611" x2="36944" y2="78611"/>
                          <a14:backgroundMark x1="48056" y1="78611" x2="48056" y2="78611"/>
                          <a14:backgroundMark x1="63333" y1="76944" x2="63333" y2="76944"/>
                          <a14:backgroundMark x1="83333" y1="73056" x2="83333" y2="73056"/>
                          <a14:backgroundMark x1="89722" y1="63333" x2="89722" y2="63333"/>
                          <a14:backgroundMark x1="97222" y1="56111" x2="97222" y2="56111"/>
                          <a14:backgroundMark x1="94444" y1="43611" x2="94444" y2="43611"/>
                          <a14:backgroundMark x1="90278" y1="37222" x2="90278" y2="37222"/>
                          <a14:backgroundMark x1="82778" y1="31111" x2="82778" y2="31111"/>
                          <a14:backgroundMark x1="85833" y1="35000" x2="85833" y2="35000"/>
                          <a14:backgroundMark x1="91667" y1="41111" x2="91667" y2="41111"/>
                          <a14:backgroundMark x1="72500" y1="25833" x2="72500" y2="25833"/>
                          <a14:backgroundMark x1="64444" y1="24444" x2="64444" y2="24444"/>
                          <a14:backgroundMark x1="69722" y1="27500" x2="69722" y2="27500"/>
                          <a14:backgroundMark x1="48889" y1="21111" x2="48889" y2="21111"/>
                          <a14:backgroundMark x1="28333" y1="28611" x2="28333" y2="28611"/>
                          <a14:backgroundMark x1="72500" y1="73056" x2="72500" y2="7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140" y="2322758"/>
              <a:ext cx="3092873" cy="309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975598" y="2759213"/>
              <a:ext cx="3195782" cy="1648759"/>
              <a:chOff x="350982" y="2349917"/>
              <a:chExt cx="4261589" cy="2365315"/>
            </a:xfrm>
          </p:grpSpPr>
          <p:pic>
            <p:nvPicPr>
              <p:cNvPr id="19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982" y="234991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801" y="242842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5336904" y="2479774"/>
            <a:ext cx="3278415" cy="3092874"/>
            <a:chOff x="975598" y="2322758"/>
            <a:chExt cx="3278415" cy="3092874"/>
          </a:xfrm>
        </p:grpSpPr>
        <p:pic>
          <p:nvPicPr>
            <p:cNvPr id="22" name="Picture 2" descr="Hình ảnh Đĩa PNG, Vector, PSD, và biểu tượng để tải về miễn phí | pngtre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67" b="90000" l="0" r="100000">
                          <a14:backgroundMark x1="2500" y1="42222" x2="2500" y2="42222"/>
                          <a14:backgroundMark x1="9722" y1="36111" x2="9722" y2="36111"/>
                          <a14:backgroundMark x1="18056" y1="28889" x2="18056" y2="28889"/>
                          <a14:backgroundMark x1="15278" y1="34722" x2="15278" y2="34722"/>
                          <a14:backgroundMark x1="7500" y1="43333" x2="7500" y2="43333"/>
                          <a14:backgroundMark x1="7222" y1="53056" x2="7222" y2="53056"/>
                          <a14:backgroundMark x1="11944" y1="63611" x2="11944" y2="63611"/>
                          <a14:backgroundMark x1="17500" y1="67778" x2="17500" y2="67778"/>
                          <a14:backgroundMark x1="30000" y1="72222" x2="30000" y2="72222"/>
                          <a14:backgroundMark x1="36944" y1="78611" x2="36944" y2="78611"/>
                          <a14:backgroundMark x1="48056" y1="78611" x2="48056" y2="78611"/>
                          <a14:backgroundMark x1="63333" y1="76944" x2="63333" y2="76944"/>
                          <a14:backgroundMark x1="83333" y1="73056" x2="83333" y2="73056"/>
                          <a14:backgroundMark x1="89722" y1="63333" x2="89722" y2="63333"/>
                          <a14:backgroundMark x1="97222" y1="56111" x2="97222" y2="56111"/>
                          <a14:backgroundMark x1="94444" y1="43611" x2="94444" y2="43611"/>
                          <a14:backgroundMark x1="90278" y1="37222" x2="90278" y2="37222"/>
                          <a14:backgroundMark x1="82778" y1="31111" x2="82778" y2="31111"/>
                          <a14:backgroundMark x1="85833" y1="35000" x2="85833" y2="35000"/>
                          <a14:backgroundMark x1="91667" y1="41111" x2="91667" y2="41111"/>
                          <a14:backgroundMark x1="72500" y1="25833" x2="72500" y2="25833"/>
                          <a14:backgroundMark x1="64444" y1="24444" x2="64444" y2="24444"/>
                          <a14:backgroundMark x1="69722" y1="27500" x2="69722" y2="27500"/>
                          <a14:backgroundMark x1="48889" y1="21111" x2="48889" y2="21111"/>
                          <a14:backgroundMark x1="28333" y1="28611" x2="28333" y2="28611"/>
                          <a14:backgroundMark x1="72500" y1="73056" x2="72500" y2="7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140" y="2322758"/>
              <a:ext cx="3092873" cy="309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oup 22"/>
            <p:cNvGrpSpPr/>
            <p:nvPr/>
          </p:nvGrpSpPr>
          <p:grpSpPr>
            <a:xfrm>
              <a:off x="975598" y="2759213"/>
              <a:ext cx="3195782" cy="1648759"/>
              <a:chOff x="350982" y="2349917"/>
              <a:chExt cx="4261589" cy="2365315"/>
            </a:xfrm>
          </p:grpSpPr>
          <p:pic>
            <p:nvPicPr>
              <p:cNvPr id="24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982" y="234991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801" y="242842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" name="TextBox 4"/>
          <p:cNvSpPr txBox="1"/>
          <p:nvPr/>
        </p:nvSpPr>
        <p:spPr>
          <a:xfrm>
            <a:off x="1488101" y="4783454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02055" y="4783061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88041" y="4786752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13736" y="4781606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90898" y="4816347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81283" y="4781606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42514" y="4771545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5316" y="5794934"/>
            <a:ext cx="5855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 thành phép nhân: </a:t>
            </a:r>
            <a:endParaRPr lang="en-US" sz="32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99499" y="5627375"/>
            <a:ext cx="2678228" cy="831318"/>
          </a:xfrm>
          <a:prstGeom prst="rect">
            <a:avLst/>
          </a:prstGeom>
          <a:ln>
            <a:prstDash val="dash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3 = 6</a:t>
            </a:r>
            <a:endParaRPr lang="en-US" sz="4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52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8C7FC5D-E27D-4EFC-964E-ED1E135EB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856" y="2052320"/>
            <a:ext cx="2776317" cy="141378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917407" y="-21829"/>
            <a:ext cx="3278415" cy="3092874"/>
            <a:chOff x="975598" y="2322758"/>
            <a:chExt cx="3278415" cy="3092874"/>
          </a:xfrm>
        </p:grpSpPr>
        <p:pic>
          <p:nvPicPr>
            <p:cNvPr id="1026" name="Picture 2" descr="Hình ảnh Đĩa PNG, Vector, PSD, và biểu tượng để tải về miễn phí | pngtre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67" b="90000" l="0" r="100000">
                          <a14:backgroundMark x1="2500" y1="42222" x2="2500" y2="42222"/>
                          <a14:backgroundMark x1="9722" y1="36111" x2="9722" y2="36111"/>
                          <a14:backgroundMark x1="18056" y1="28889" x2="18056" y2="28889"/>
                          <a14:backgroundMark x1="15278" y1="34722" x2="15278" y2="34722"/>
                          <a14:backgroundMark x1="7500" y1="43333" x2="7500" y2="43333"/>
                          <a14:backgroundMark x1="7222" y1="53056" x2="7222" y2="53056"/>
                          <a14:backgroundMark x1="11944" y1="63611" x2="11944" y2="63611"/>
                          <a14:backgroundMark x1="17500" y1="67778" x2="17500" y2="67778"/>
                          <a14:backgroundMark x1="30000" y1="72222" x2="30000" y2="72222"/>
                          <a14:backgroundMark x1="36944" y1="78611" x2="36944" y2="78611"/>
                          <a14:backgroundMark x1="48056" y1="78611" x2="48056" y2="78611"/>
                          <a14:backgroundMark x1="63333" y1="76944" x2="63333" y2="76944"/>
                          <a14:backgroundMark x1="83333" y1="73056" x2="83333" y2="73056"/>
                          <a14:backgroundMark x1="89722" y1="63333" x2="89722" y2="63333"/>
                          <a14:backgroundMark x1="97222" y1="56111" x2="97222" y2="56111"/>
                          <a14:backgroundMark x1="94444" y1="43611" x2="94444" y2="43611"/>
                          <a14:backgroundMark x1="90278" y1="37222" x2="90278" y2="37222"/>
                          <a14:backgroundMark x1="82778" y1="31111" x2="82778" y2="31111"/>
                          <a14:backgroundMark x1="85833" y1="35000" x2="85833" y2="35000"/>
                          <a14:backgroundMark x1="91667" y1="41111" x2="91667" y2="41111"/>
                          <a14:backgroundMark x1="72500" y1="25833" x2="72500" y2="25833"/>
                          <a14:backgroundMark x1="64444" y1="24444" x2="64444" y2="24444"/>
                          <a14:backgroundMark x1="69722" y1="27500" x2="69722" y2="27500"/>
                          <a14:backgroundMark x1="48889" y1="21111" x2="48889" y2="21111"/>
                          <a14:backgroundMark x1="28333" y1="28611" x2="28333" y2="28611"/>
                          <a14:backgroundMark x1="72500" y1="73056" x2="72500" y2="7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140" y="2322758"/>
              <a:ext cx="3092873" cy="309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975598" y="2759213"/>
              <a:ext cx="3195782" cy="1648759"/>
              <a:chOff x="350982" y="2349917"/>
              <a:chExt cx="4261589" cy="2365315"/>
            </a:xfrm>
          </p:grpSpPr>
          <p:pic>
            <p:nvPicPr>
              <p:cNvPr id="1030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982" y="234991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801" y="242842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4573440" y="52062"/>
            <a:ext cx="3278415" cy="3092874"/>
            <a:chOff x="975598" y="2322758"/>
            <a:chExt cx="3278415" cy="3092874"/>
          </a:xfrm>
        </p:grpSpPr>
        <p:pic>
          <p:nvPicPr>
            <p:cNvPr id="17" name="Picture 2" descr="Hình ảnh Đĩa PNG, Vector, PSD, và biểu tượng để tải về miễn phí | pngtre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67" b="90000" l="0" r="100000">
                          <a14:backgroundMark x1="2500" y1="42222" x2="2500" y2="42222"/>
                          <a14:backgroundMark x1="9722" y1="36111" x2="9722" y2="36111"/>
                          <a14:backgroundMark x1="18056" y1="28889" x2="18056" y2="28889"/>
                          <a14:backgroundMark x1="15278" y1="34722" x2="15278" y2="34722"/>
                          <a14:backgroundMark x1="7500" y1="43333" x2="7500" y2="43333"/>
                          <a14:backgroundMark x1="7222" y1="53056" x2="7222" y2="53056"/>
                          <a14:backgroundMark x1="11944" y1="63611" x2="11944" y2="63611"/>
                          <a14:backgroundMark x1="17500" y1="67778" x2="17500" y2="67778"/>
                          <a14:backgroundMark x1="30000" y1="72222" x2="30000" y2="72222"/>
                          <a14:backgroundMark x1="36944" y1="78611" x2="36944" y2="78611"/>
                          <a14:backgroundMark x1="48056" y1="78611" x2="48056" y2="78611"/>
                          <a14:backgroundMark x1="63333" y1="76944" x2="63333" y2="76944"/>
                          <a14:backgroundMark x1="83333" y1="73056" x2="83333" y2="73056"/>
                          <a14:backgroundMark x1="89722" y1="63333" x2="89722" y2="63333"/>
                          <a14:backgroundMark x1="97222" y1="56111" x2="97222" y2="56111"/>
                          <a14:backgroundMark x1="94444" y1="43611" x2="94444" y2="43611"/>
                          <a14:backgroundMark x1="90278" y1="37222" x2="90278" y2="37222"/>
                          <a14:backgroundMark x1="82778" y1="31111" x2="82778" y2="31111"/>
                          <a14:backgroundMark x1="85833" y1="35000" x2="85833" y2="35000"/>
                          <a14:backgroundMark x1="91667" y1="41111" x2="91667" y2="41111"/>
                          <a14:backgroundMark x1="72500" y1="25833" x2="72500" y2="25833"/>
                          <a14:backgroundMark x1="64444" y1="24444" x2="64444" y2="24444"/>
                          <a14:backgroundMark x1="69722" y1="27500" x2="69722" y2="27500"/>
                          <a14:backgroundMark x1="48889" y1="21111" x2="48889" y2="21111"/>
                          <a14:backgroundMark x1="28333" y1="28611" x2="28333" y2="28611"/>
                          <a14:backgroundMark x1="72500" y1="73056" x2="72500" y2="7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140" y="2322758"/>
              <a:ext cx="3092873" cy="309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975598" y="2759213"/>
              <a:ext cx="3195782" cy="1648759"/>
              <a:chOff x="350982" y="2349917"/>
              <a:chExt cx="4261589" cy="2365315"/>
            </a:xfrm>
          </p:grpSpPr>
          <p:pic>
            <p:nvPicPr>
              <p:cNvPr id="19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982" y="234991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801" y="242842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7165704" y="52062"/>
            <a:ext cx="3278415" cy="3092874"/>
            <a:chOff x="975598" y="2322758"/>
            <a:chExt cx="3278415" cy="3092874"/>
          </a:xfrm>
        </p:grpSpPr>
        <p:pic>
          <p:nvPicPr>
            <p:cNvPr id="22" name="Picture 2" descr="Hình ảnh Đĩa PNG, Vector, PSD, và biểu tượng để tải về miễn phí | pngtre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67" b="90000" l="0" r="100000">
                          <a14:backgroundMark x1="2500" y1="42222" x2="2500" y2="42222"/>
                          <a14:backgroundMark x1="9722" y1="36111" x2="9722" y2="36111"/>
                          <a14:backgroundMark x1="18056" y1="28889" x2="18056" y2="28889"/>
                          <a14:backgroundMark x1="15278" y1="34722" x2="15278" y2="34722"/>
                          <a14:backgroundMark x1="7500" y1="43333" x2="7500" y2="43333"/>
                          <a14:backgroundMark x1="7222" y1="53056" x2="7222" y2="53056"/>
                          <a14:backgroundMark x1="11944" y1="63611" x2="11944" y2="63611"/>
                          <a14:backgroundMark x1="17500" y1="67778" x2="17500" y2="67778"/>
                          <a14:backgroundMark x1="30000" y1="72222" x2="30000" y2="72222"/>
                          <a14:backgroundMark x1="36944" y1="78611" x2="36944" y2="78611"/>
                          <a14:backgroundMark x1="48056" y1="78611" x2="48056" y2="78611"/>
                          <a14:backgroundMark x1="63333" y1="76944" x2="63333" y2="76944"/>
                          <a14:backgroundMark x1="83333" y1="73056" x2="83333" y2="73056"/>
                          <a14:backgroundMark x1="89722" y1="63333" x2="89722" y2="63333"/>
                          <a14:backgroundMark x1="97222" y1="56111" x2="97222" y2="56111"/>
                          <a14:backgroundMark x1="94444" y1="43611" x2="94444" y2="43611"/>
                          <a14:backgroundMark x1="90278" y1="37222" x2="90278" y2="37222"/>
                          <a14:backgroundMark x1="82778" y1="31111" x2="82778" y2="31111"/>
                          <a14:backgroundMark x1="85833" y1="35000" x2="85833" y2="35000"/>
                          <a14:backgroundMark x1="91667" y1="41111" x2="91667" y2="41111"/>
                          <a14:backgroundMark x1="72500" y1="25833" x2="72500" y2="25833"/>
                          <a14:backgroundMark x1="64444" y1="24444" x2="64444" y2="24444"/>
                          <a14:backgroundMark x1="69722" y1="27500" x2="69722" y2="27500"/>
                          <a14:backgroundMark x1="48889" y1="21111" x2="48889" y2="21111"/>
                          <a14:backgroundMark x1="28333" y1="28611" x2="28333" y2="28611"/>
                          <a14:backgroundMark x1="72500" y1="73056" x2="72500" y2="7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140" y="2322758"/>
              <a:ext cx="3092873" cy="309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oup 22"/>
            <p:cNvGrpSpPr/>
            <p:nvPr/>
          </p:nvGrpSpPr>
          <p:grpSpPr>
            <a:xfrm>
              <a:off x="975598" y="2759213"/>
              <a:ext cx="3195782" cy="1648759"/>
              <a:chOff x="350982" y="2349917"/>
              <a:chExt cx="4261589" cy="2365315"/>
            </a:xfrm>
          </p:grpSpPr>
          <p:pic>
            <p:nvPicPr>
              <p:cNvPr id="24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982" y="234991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801" y="242842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3" name="TextBox 32"/>
          <p:cNvSpPr txBox="1"/>
          <p:nvPr/>
        </p:nvSpPr>
        <p:spPr>
          <a:xfrm>
            <a:off x="511178" y="2906419"/>
            <a:ext cx="5855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 thành phép nhân: </a:t>
            </a:r>
            <a:endParaRPr lang="en-US" sz="32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45361" y="2738860"/>
            <a:ext cx="2678228" cy="831318"/>
          </a:xfrm>
          <a:prstGeom prst="rect">
            <a:avLst/>
          </a:prstGeom>
          <a:ln>
            <a:prstDash val="dash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3 = 6</a:t>
            </a:r>
            <a:endParaRPr lang="en-US" sz="4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17407" y="5050706"/>
            <a:ext cx="8487363" cy="9336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Đọc là: </a:t>
            </a:r>
            <a:r>
              <a:rPr lang="vi-VN" sz="4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nhân ba bằng sáu.</a:t>
            </a:r>
            <a:endParaRPr lang="en-US" sz="4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366359" y="3491194"/>
            <a:ext cx="0" cy="44849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070529" y="3939693"/>
            <a:ext cx="2781326" cy="9336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Dấu nhân</a:t>
            </a:r>
            <a:endParaRPr lang="en-US" sz="4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05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8FBCBEF-FBC2-4AB0-9E4D-7A56162EC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09" y="-1419584"/>
            <a:ext cx="6410326" cy="480517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B3BECEB-F8E7-4935-BACC-9583C6D0E479}"/>
              </a:ext>
            </a:extLst>
          </p:cNvPr>
          <p:cNvSpPr txBox="1"/>
          <p:nvPr/>
        </p:nvSpPr>
        <p:spPr>
          <a:xfrm>
            <a:off x="6420497" y="794360"/>
            <a:ext cx="5605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Mỗi</a:t>
            </a:r>
            <a:r>
              <a:rPr kumimoji="0" lang="vi-VN" altLang="zh-CN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đĩa có 3 quả cam. </a:t>
            </a:r>
            <a:r>
              <a:rPr lang="vi-VN" altLang="zh-CN" sz="3600" b="1" noProof="0" dirty="0">
                <a:solidFill>
                  <a:srgbClr val="0070C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2</a:t>
            </a:r>
            <a:r>
              <a:rPr lang="vi-VN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đĩa có tất cả mấy quả cam?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8C7FC5D-E27D-4EFC-964E-ED1E135EB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856" y="2052320"/>
            <a:ext cx="2776317" cy="1413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5360" y="4783454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26082" y="4782432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33449" y="4786123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21019" y="4782053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82250" y="4771992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5316" y="5794934"/>
            <a:ext cx="5855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 thành phép nhân: </a:t>
            </a:r>
            <a:endParaRPr lang="en-US" sz="32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99499" y="5627375"/>
            <a:ext cx="2678228" cy="831318"/>
          </a:xfrm>
          <a:prstGeom prst="rect">
            <a:avLst/>
          </a:prstGeom>
          <a:ln>
            <a:prstDash val="dash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2 = 6</a:t>
            </a:r>
            <a:endParaRPr lang="en-US" sz="4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5" name="图片 6">
            <a:extLst>
              <a:ext uri="{FF2B5EF4-FFF2-40B4-BE49-F238E27FC236}">
                <a16:creationId xmlns:a16="http://schemas.microsoft.com/office/drawing/2014/main" id="{06640996-49D4-47C4-A000-FFA40AEF1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169" y="2953457"/>
            <a:ext cx="2987776" cy="391000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40858" y="2051149"/>
            <a:ext cx="3278415" cy="3092874"/>
            <a:chOff x="88607" y="2405883"/>
            <a:chExt cx="3278415" cy="3092874"/>
          </a:xfrm>
        </p:grpSpPr>
        <p:grpSp>
          <p:nvGrpSpPr>
            <p:cNvPr id="4" name="Group 3"/>
            <p:cNvGrpSpPr/>
            <p:nvPr/>
          </p:nvGrpSpPr>
          <p:grpSpPr>
            <a:xfrm>
              <a:off x="88607" y="2405883"/>
              <a:ext cx="3278415" cy="3092874"/>
              <a:chOff x="975598" y="2322758"/>
              <a:chExt cx="3278415" cy="3092874"/>
            </a:xfrm>
          </p:grpSpPr>
          <p:pic>
            <p:nvPicPr>
              <p:cNvPr id="1026" name="Picture 2" descr="Hình ảnh Đĩa PNG, Vector, PSD, và biểu tượng để tải về miễn phí | pngtre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167" b="90000" l="0" r="100000">
                            <a14:backgroundMark x1="2500" y1="42222" x2="2500" y2="42222"/>
                            <a14:backgroundMark x1="9722" y1="36111" x2="9722" y2="36111"/>
                            <a14:backgroundMark x1="18056" y1="28889" x2="18056" y2="28889"/>
                            <a14:backgroundMark x1="15278" y1="34722" x2="15278" y2="34722"/>
                            <a14:backgroundMark x1="7500" y1="43333" x2="7500" y2="43333"/>
                            <a14:backgroundMark x1="7222" y1="53056" x2="7222" y2="53056"/>
                            <a14:backgroundMark x1="11944" y1="63611" x2="11944" y2="63611"/>
                            <a14:backgroundMark x1="17500" y1="67778" x2="17500" y2="67778"/>
                            <a14:backgroundMark x1="30000" y1="72222" x2="30000" y2="72222"/>
                            <a14:backgroundMark x1="36944" y1="78611" x2="36944" y2="78611"/>
                            <a14:backgroundMark x1="48056" y1="78611" x2="48056" y2="78611"/>
                            <a14:backgroundMark x1="63333" y1="76944" x2="63333" y2="76944"/>
                            <a14:backgroundMark x1="83333" y1="73056" x2="83333" y2="73056"/>
                            <a14:backgroundMark x1="89722" y1="63333" x2="89722" y2="63333"/>
                            <a14:backgroundMark x1="97222" y1="56111" x2="97222" y2="56111"/>
                            <a14:backgroundMark x1="94444" y1="43611" x2="94444" y2="43611"/>
                            <a14:backgroundMark x1="90278" y1="37222" x2="90278" y2="37222"/>
                            <a14:backgroundMark x1="82778" y1="31111" x2="82778" y2="31111"/>
                            <a14:backgroundMark x1="85833" y1="35000" x2="85833" y2="35000"/>
                            <a14:backgroundMark x1="91667" y1="41111" x2="91667" y2="41111"/>
                            <a14:backgroundMark x1="72500" y1="25833" x2="72500" y2="25833"/>
                            <a14:backgroundMark x1="64444" y1="24444" x2="64444" y2="24444"/>
                            <a14:backgroundMark x1="69722" y1="27500" x2="69722" y2="27500"/>
                            <a14:backgroundMark x1="48889" y1="21111" x2="48889" y2="21111"/>
                            <a14:backgroundMark x1="28333" y1="28611" x2="28333" y2="28611"/>
                            <a14:backgroundMark x1="72500" y1="73056" x2="72500" y2="730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1140" y="2322758"/>
                <a:ext cx="3092873" cy="30928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" name="Group 2"/>
              <p:cNvGrpSpPr/>
              <p:nvPr/>
            </p:nvGrpSpPr>
            <p:grpSpPr>
              <a:xfrm>
                <a:off x="975598" y="2759213"/>
                <a:ext cx="3195782" cy="1648759"/>
                <a:chOff x="350982" y="2349917"/>
                <a:chExt cx="4261589" cy="2365315"/>
              </a:xfrm>
            </p:grpSpPr>
            <p:pic>
              <p:nvPicPr>
                <p:cNvPr id="1030" name="Picture 6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982" y="2349917"/>
                  <a:ext cx="2827770" cy="2286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6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4801" y="2428427"/>
                  <a:ext cx="2827770" cy="2286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36" name="Picture 6" descr="ORANGE png images | PNGWi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211" y="3554302"/>
              <a:ext cx="2120556" cy="159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018751" y="2064723"/>
            <a:ext cx="3278415" cy="3092874"/>
            <a:chOff x="3120268" y="2346892"/>
            <a:chExt cx="3278415" cy="3092874"/>
          </a:xfrm>
        </p:grpSpPr>
        <p:grpSp>
          <p:nvGrpSpPr>
            <p:cNvPr id="16" name="Group 15"/>
            <p:cNvGrpSpPr/>
            <p:nvPr/>
          </p:nvGrpSpPr>
          <p:grpSpPr>
            <a:xfrm>
              <a:off x="3120268" y="2346892"/>
              <a:ext cx="3278415" cy="3092874"/>
              <a:chOff x="975598" y="2322758"/>
              <a:chExt cx="3278415" cy="3092874"/>
            </a:xfrm>
          </p:grpSpPr>
          <p:pic>
            <p:nvPicPr>
              <p:cNvPr id="17" name="Picture 2" descr="Hình ảnh Đĩa PNG, Vector, PSD, và biểu tượng để tải về miễn phí | pngtre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167" b="90000" l="0" r="100000">
                            <a14:backgroundMark x1="2500" y1="42222" x2="2500" y2="42222"/>
                            <a14:backgroundMark x1="9722" y1="36111" x2="9722" y2="36111"/>
                            <a14:backgroundMark x1="18056" y1="28889" x2="18056" y2="28889"/>
                            <a14:backgroundMark x1="15278" y1="34722" x2="15278" y2="34722"/>
                            <a14:backgroundMark x1="7500" y1="43333" x2="7500" y2="43333"/>
                            <a14:backgroundMark x1="7222" y1="53056" x2="7222" y2="53056"/>
                            <a14:backgroundMark x1="11944" y1="63611" x2="11944" y2="63611"/>
                            <a14:backgroundMark x1="17500" y1="67778" x2="17500" y2="67778"/>
                            <a14:backgroundMark x1="30000" y1="72222" x2="30000" y2="72222"/>
                            <a14:backgroundMark x1="36944" y1="78611" x2="36944" y2="78611"/>
                            <a14:backgroundMark x1="48056" y1="78611" x2="48056" y2="78611"/>
                            <a14:backgroundMark x1="63333" y1="76944" x2="63333" y2="76944"/>
                            <a14:backgroundMark x1="83333" y1="73056" x2="83333" y2="73056"/>
                            <a14:backgroundMark x1="89722" y1="63333" x2="89722" y2="63333"/>
                            <a14:backgroundMark x1="97222" y1="56111" x2="97222" y2="56111"/>
                            <a14:backgroundMark x1="94444" y1="43611" x2="94444" y2="43611"/>
                            <a14:backgroundMark x1="90278" y1="37222" x2="90278" y2="37222"/>
                            <a14:backgroundMark x1="82778" y1="31111" x2="82778" y2="31111"/>
                            <a14:backgroundMark x1="85833" y1="35000" x2="85833" y2="35000"/>
                            <a14:backgroundMark x1="91667" y1="41111" x2="91667" y2="41111"/>
                            <a14:backgroundMark x1="72500" y1="25833" x2="72500" y2="25833"/>
                            <a14:backgroundMark x1="64444" y1="24444" x2="64444" y2="24444"/>
                            <a14:backgroundMark x1="69722" y1="27500" x2="69722" y2="27500"/>
                            <a14:backgroundMark x1="48889" y1="21111" x2="48889" y2="21111"/>
                            <a14:backgroundMark x1="28333" y1="28611" x2="28333" y2="28611"/>
                            <a14:backgroundMark x1="72500" y1="73056" x2="72500" y2="730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1140" y="2322758"/>
                <a:ext cx="3092873" cy="30928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975598" y="2759213"/>
                <a:ext cx="3195782" cy="1648759"/>
                <a:chOff x="350982" y="2349917"/>
                <a:chExt cx="4261589" cy="2365315"/>
              </a:xfrm>
            </p:grpSpPr>
            <p:pic>
              <p:nvPicPr>
                <p:cNvPr id="19" name="Picture 6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982" y="2349917"/>
                  <a:ext cx="2827770" cy="2286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6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4801" y="2428427"/>
                  <a:ext cx="2827770" cy="2286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37" name="Picture 6" descr="ORANGE png images | PNGWi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3391" y="3460128"/>
              <a:ext cx="2120556" cy="159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934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27" grpId="0"/>
      <p:bldP spid="28" grpId="0"/>
      <p:bldP spid="31" grpId="0"/>
      <p:bldP spid="32" grpId="0"/>
      <p:bldP spid="33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8C7FC5D-E27D-4EFC-964E-ED1E135EB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856" y="2052320"/>
            <a:ext cx="2776317" cy="141378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17407" y="5050706"/>
            <a:ext cx="8487363" cy="9336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Đọc là: </a:t>
            </a:r>
            <a:r>
              <a:rPr lang="vi-VN" sz="4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nhân hai bằng sáu.</a:t>
            </a:r>
            <a:endParaRPr lang="en-US" sz="4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366359" y="3491194"/>
            <a:ext cx="0" cy="44849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070529" y="3939693"/>
            <a:ext cx="2781326" cy="9336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Dấu nhân</a:t>
            </a:r>
            <a:endParaRPr lang="en-US" sz="4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9812" y="2818380"/>
            <a:ext cx="5855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 thành phép nhân: </a:t>
            </a:r>
            <a:endParaRPr lang="en-US" sz="32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83995" y="2650821"/>
            <a:ext cx="2678228" cy="831318"/>
          </a:xfrm>
          <a:prstGeom prst="rect">
            <a:avLst/>
          </a:prstGeom>
          <a:ln>
            <a:prstDash val="dash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2 = 6</a:t>
            </a:r>
            <a:endParaRPr lang="en-US" sz="4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408159" y="18545"/>
            <a:ext cx="3278415" cy="3092874"/>
            <a:chOff x="88607" y="2405883"/>
            <a:chExt cx="3278415" cy="3092874"/>
          </a:xfrm>
        </p:grpSpPr>
        <p:grpSp>
          <p:nvGrpSpPr>
            <p:cNvPr id="29" name="Group 28"/>
            <p:cNvGrpSpPr/>
            <p:nvPr/>
          </p:nvGrpSpPr>
          <p:grpSpPr>
            <a:xfrm>
              <a:off x="88607" y="2405883"/>
              <a:ext cx="3278415" cy="3092874"/>
              <a:chOff x="975598" y="2322758"/>
              <a:chExt cx="3278415" cy="3092874"/>
            </a:xfrm>
          </p:grpSpPr>
          <p:pic>
            <p:nvPicPr>
              <p:cNvPr id="31" name="Picture 2" descr="Hình ảnh Đĩa PNG, Vector, PSD, và biểu tượng để tải về miễn phí | pngtre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167" b="90000" l="0" r="100000">
                            <a14:backgroundMark x1="2500" y1="42222" x2="2500" y2="42222"/>
                            <a14:backgroundMark x1="9722" y1="36111" x2="9722" y2="36111"/>
                            <a14:backgroundMark x1="18056" y1="28889" x2="18056" y2="28889"/>
                            <a14:backgroundMark x1="15278" y1="34722" x2="15278" y2="34722"/>
                            <a14:backgroundMark x1="7500" y1="43333" x2="7500" y2="43333"/>
                            <a14:backgroundMark x1="7222" y1="53056" x2="7222" y2="53056"/>
                            <a14:backgroundMark x1="11944" y1="63611" x2="11944" y2="63611"/>
                            <a14:backgroundMark x1="17500" y1="67778" x2="17500" y2="67778"/>
                            <a14:backgroundMark x1="30000" y1="72222" x2="30000" y2="72222"/>
                            <a14:backgroundMark x1="36944" y1="78611" x2="36944" y2="78611"/>
                            <a14:backgroundMark x1="48056" y1="78611" x2="48056" y2="78611"/>
                            <a14:backgroundMark x1="63333" y1="76944" x2="63333" y2="76944"/>
                            <a14:backgroundMark x1="83333" y1="73056" x2="83333" y2="73056"/>
                            <a14:backgroundMark x1="89722" y1="63333" x2="89722" y2="63333"/>
                            <a14:backgroundMark x1="97222" y1="56111" x2="97222" y2="56111"/>
                            <a14:backgroundMark x1="94444" y1="43611" x2="94444" y2="43611"/>
                            <a14:backgroundMark x1="90278" y1="37222" x2="90278" y2="37222"/>
                            <a14:backgroundMark x1="82778" y1="31111" x2="82778" y2="31111"/>
                            <a14:backgroundMark x1="85833" y1="35000" x2="85833" y2="35000"/>
                            <a14:backgroundMark x1="91667" y1="41111" x2="91667" y2="41111"/>
                            <a14:backgroundMark x1="72500" y1="25833" x2="72500" y2="25833"/>
                            <a14:backgroundMark x1="64444" y1="24444" x2="64444" y2="24444"/>
                            <a14:backgroundMark x1="69722" y1="27500" x2="69722" y2="27500"/>
                            <a14:backgroundMark x1="48889" y1="21111" x2="48889" y2="21111"/>
                            <a14:backgroundMark x1="28333" y1="28611" x2="28333" y2="28611"/>
                            <a14:backgroundMark x1="72500" y1="73056" x2="72500" y2="730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1140" y="2322758"/>
                <a:ext cx="3092873" cy="30928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2" name="Group 31"/>
              <p:cNvGrpSpPr/>
              <p:nvPr/>
            </p:nvGrpSpPr>
            <p:grpSpPr>
              <a:xfrm>
                <a:off x="975598" y="2759213"/>
                <a:ext cx="3195782" cy="1648759"/>
                <a:chOff x="350982" y="2349917"/>
                <a:chExt cx="4261589" cy="2365315"/>
              </a:xfrm>
            </p:grpSpPr>
            <p:pic>
              <p:nvPicPr>
                <p:cNvPr id="35" name="Picture 6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982" y="2349917"/>
                  <a:ext cx="2827770" cy="2286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Picture 6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4801" y="2428427"/>
                  <a:ext cx="2827770" cy="2286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30" name="Picture 6" descr="ORANGE png images | PNGWi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211" y="3554302"/>
              <a:ext cx="2120556" cy="159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5886052" y="32119"/>
            <a:ext cx="3278415" cy="3092874"/>
            <a:chOff x="3120268" y="2346892"/>
            <a:chExt cx="3278415" cy="3092874"/>
          </a:xfrm>
        </p:grpSpPr>
        <p:grpSp>
          <p:nvGrpSpPr>
            <p:cNvPr id="39" name="Group 38"/>
            <p:cNvGrpSpPr/>
            <p:nvPr/>
          </p:nvGrpSpPr>
          <p:grpSpPr>
            <a:xfrm>
              <a:off x="3120268" y="2346892"/>
              <a:ext cx="3278415" cy="3092874"/>
              <a:chOff x="975598" y="2322758"/>
              <a:chExt cx="3278415" cy="3092874"/>
            </a:xfrm>
          </p:grpSpPr>
          <p:pic>
            <p:nvPicPr>
              <p:cNvPr id="41" name="Picture 2" descr="Hình ảnh Đĩa PNG, Vector, PSD, và biểu tượng để tải về miễn phí | pngtre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167" b="90000" l="0" r="100000">
                            <a14:backgroundMark x1="2500" y1="42222" x2="2500" y2="42222"/>
                            <a14:backgroundMark x1="9722" y1="36111" x2="9722" y2="36111"/>
                            <a14:backgroundMark x1="18056" y1="28889" x2="18056" y2="28889"/>
                            <a14:backgroundMark x1="15278" y1="34722" x2="15278" y2="34722"/>
                            <a14:backgroundMark x1="7500" y1="43333" x2="7500" y2="43333"/>
                            <a14:backgroundMark x1="7222" y1="53056" x2="7222" y2="53056"/>
                            <a14:backgroundMark x1="11944" y1="63611" x2="11944" y2="63611"/>
                            <a14:backgroundMark x1="17500" y1="67778" x2="17500" y2="67778"/>
                            <a14:backgroundMark x1="30000" y1="72222" x2="30000" y2="72222"/>
                            <a14:backgroundMark x1="36944" y1="78611" x2="36944" y2="78611"/>
                            <a14:backgroundMark x1="48056" y1="78611" x2="48056" y2="78611"/>
                            <a14:backgroundMark x1="63333" y1="76944" x2="63333" y2="76944"/>
                            <a14:backgroundMark x1="83333" y1="73056" x2="83333" y2="73056"/>
                            <a14:backgroundMark x1="89722" y1="63333" x2="89722" y2="63333"/>
                            <a14:backgroundMark x1="97222" y1="56111" x2="97222" y2="56111"/>
                            <a14:backgroundMark x1="94444" y1="43611" x2="94444" y2="43611"/>
                            <a14:backgroundMark x1="90278" y1="37222" x2="90278" y2="37222"/>
                            <a14:backgroundMark x1="82778" y1="31111" x2="82778" y2="31111"/>
                            <a14:backgroundMark x1="85833" y1="35000" x2="85833" y2="35000"/>
                            <a14:backgroundMark x1="91667" y1="41111" x2="91667" y2="41111"/>
                            <a14:backgroundMark x1="72500" y1="25833" x2="72500" y2="25833"/>
                            <a14:backgroundMark x1="64444" y1="24444" x2="64444" y2="24444"/>
                            <a14:backgroundMark x1="69722" y1="27500" x2="69722" y2="27500"/>
                            <a14:backgroundMark x1="48889" y1="21111" x2="48889" y2="21111"/>
                            <a14:backgroundMark x1="28333" y1="28611" x2="28333" y2="28611"/>
                            <a14:backgroundMark x1="72500" y1="73056" x2="72500" y2="730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1140" y="2322758"/>
                <a:ext cx="3092873" cy="30928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2" name="Group 41"/>
              <p:cNvGrpSpPr/>
              <p:nvPr/>
            </p:nvGrpSpPr>
            <p:grpSpPr>
              <a:xfrm>
                <a:off x="975598" y="2759213"/>
                <a:ext cx="3195782" cy="1648759"/>
                <a:chOff x="350982" y="2349917"/>
                <a:chExt cx="4261589" cy="2365315"/>
              </a:xfrm>
            </p:grpSpPr>
            <p:pic>
              <p:nvPicPr>
                <p:cNvPr id="43" name="Picture 6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982" y="2349917"/>
                  <a:ext cx="2827770" cy="2286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6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4801" y="2428427"/>
                  <a:ext cx="2827770" cy="2286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40" name="Picture 6" descr="ORANGE png images | PNGWi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3391" y="3460128"/>
              <a:ext cx="2120556" cy="159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09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9CFBC8E5-E255-4E5B-87AA-B124E3DFC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822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8C9BA00-B298-4612-BA44-16A261713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234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01E9C97-B39E-4CE7-A277-2ABCD40ED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646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FE21DB83-0110-44C8-AAB7-007DE0F17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8024D302-B3D7-4974-95BA-8ADC666EE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41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0BFBEF6E-14F8-493B-926B-ADB9D3D16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252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4" name="Rectangle 67">
            <a:extLst>
              <a:ext uri="{FF2B5EF4-FFF2-40B4-BE49-F238E27FC236}">
                <a16:creationId xmlns:a16="http://schemas.microsoft.com/office/drawing/2014/main" id="{3B66C979-CB0E-4889-ABB1-4AFFFD373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309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5" name="Rectangle 69">
            <a:extLst>
              <a:ext uri="{FF2B5EF4-FFF2-40B4-BE49-F238E27FC236}">
                <a16:creationId xmlns:a16="http://schemas.microsoft.com/office/drawing/2014/main" id="{3193D800-5DF0-422C-B684-EB5A7C8CB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43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6" name="Rectangle 71">
            <a:extLst>
              <a:ext uri="{FF2B5EF4-FFF2-40B4-BE49-F238E27FC236}">
                <a16:creationId xmlns:a16="http://schemas.microsoft.com/office/drawing/2014/main" id="{30D6B64F-7F40-49A8-BF44-C8829202E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30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" name="Rectangle 73">
            <a:extLst>
              <a:ext uri="{FF2B5EF4-FFF2-40B4-BE49-F238E27FC236}">
                <a16:creationId xmlns:a16="http://schemas.microsoft.com/office/drawing/2014/main" id="{3A002A2B-CC7C-4256-878A-3FDCEA7B5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8" name="Rectangle 75">
            <a:extLst>
              <a:ext uri="{FF2B5EF4-FFF2-40B4-BE49-F238E27FC236}">
                <a16:creationId xmlns:a16="http://schemas.microsoft.com/office/drawing/2014/main" id="{50EA3B1A-06D8-4DA4-A353-0C1690306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926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46364174-7859-4E13-9B35-BAF0D0E17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42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0" name="Rectangle 29">
            <a:extLst>
              <a:ext uri="{FF2B5EF4-FFF2-40B4-BE49-F238E27FC236}">
                <a16:creationId xmlns:a16="http://schemas.microsoft.com/office/drawing/2014/main" id="{C19F8BB3-F09A-49CD-837A-90CAA827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208" y="470125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1" name="Rectangle 77">
            <a:extLst>
              <a:ext uri="{FF2B5EF4-FFF2-40B4-BE49-F238E27FC236}">
                <a16:creationId xmlns:a16="http://schemas.microsoft.com/office/drawing/2014/main" id="{1DBF60EE-DF46-493D-B9DC-9AC27A3BD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379" y="4867800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5A341127-608F-4C27-AC18-97FC0F122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024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3" name="Rectangle 77">
            <a:extLst>
              <a:ext uri="{FF2B5EF4-FFF2-40B4-BE49-F238E27FC236}">
                <a16:creationId xmlns:a16="http://schemas.microsoft.com/office/drawing/2014/main" id="{256DBE47-88A5-4713-B74F-7F8BD791B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519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3A58E547-1D1C-469F-B20E-4824FE397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" y="442450"/>
            <a:ext cx="372070" cy="2647457"/>
          </a:xfrm>
          <a:prstGeom prst="rect">
            <a:avLst/>
          </a:prstGeom>
          <a:solidFill>
            <a:srgbClr val="CDE8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5" name="Rectangle 77">
            <a:extLst>
              <a:ext uri="{FF2B5EF4-FFF2-40B4-BE49-F238E27FC236}">
                <a16:creationId xmlns:a16="http://schemas.microsoft.com/office/drawing/2014/main" id="{FC5B29E1-C7D4-45AF-912B-06E98B4FF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79" y="4885994"/>
            <a:ext cx="372070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56A2AC10-EDC7-4314-B106-51E49FB6E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358" y="452911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7" name="Rectangle 77">
            <a:extLst>
              <a:ext uri="{FF2B5EF4-FFF2-40B4-BE49-F238E27FC236}">
                <a16:creationId xmlns:a16="http://schemas.microsoft.com/office/drawing/2014/main" id="{4DDD5C76-190B-427E-8E1C-82F100E84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9" y="4896455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5299E7F-7AE2-4AC2-B879-DDD08076F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030" y="-314958"/>
            <a:ext cx="7982084" cy="7982084"/>
          </a:xfrm>
          <a:prstGeom prst="rect">
            <a:avLst/>
          </a:prstGeom>
        </p:spPr>
      </p:pic>
      <p:sp>
        <p:nvSpPr>
          <p:cNvPr id="28" name="文本框 4">
            <a:extLst>
              <a:ext uri="{FF2B5EF4-FFF2-40B4-BE49-F238E27FC236}">
                <a16:creationId xmlns:a16="http://schemas.microsoft.com/office/drawing/2014/main" id="{EC497786-36E9-4FA4-92D7-8A943E4F9569}"/>
              </a:ext>
            </a:extLst>
          </p:cNvPr>
          <p:cNvSpPr txBox="1"/>
          <p:nvPr/>
        </p:nvSpPr>
        <p:spPr>
          <a:xfrm>
            <a:off x="2723833" y="1483258"/>
            <a:ext cx="4516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16928F"/>
                </a:solidFill>
                <a:effectLst>
                  <a:outerShdw blurRad="50800" dist="38100" dir="5400000" sx="113000" sy="113000" algn="t" rotWithShape="0">
                    <a:srgbClr val="1F497D">
                      <a:lumMod val="60000"/>
                      <a:lumOff val="40000"/>
                      <a:alpha val="40000"/>
                    </a:srgbClr>
                  </a:outerShdw>
                </a:effectLst>
                <a:uLnTx/>
                <a:uFillTx/>
                <a:latin typeface="UVN Banh Mi" pitchFamily="2" charset="0"/>
                <a:ea typeface="inpin heiti" panose="00000500000000000000" pitchFamily="2" charset="-122"/>
                <a:cs typeface="851tegakizatsu" panose="02000600000000000000" pitchFamily="2" charset="-122"/>
                <a:sym typeface="inpin heiti" panose="00000500000000000000" pitchFamily="2" charset="-122"/>
              </a:rPr>
              <a:t>Nhận</a:t>
            </a:r>
            <a:r>
              <a:rPr kumimoji="0" lang="vi-VN" altLang="zh-CN" sz="8000" b="1" i="0" u="none" strike="noStrike" kern="1200" cap="none" spc="0" normalizeH="0" noProof="0" dirty="0">
                <a:ln>
                  <a:noFill/>
                </a:ln>
                <a:solidFill>
                  <a:srgbClr val="16928F"/>
                </a:solidFill>
                <a:effectLst>
                  <a:outerShdw blurRad="50800" dist="38100" dir="5400000" sx="113000" sy="113000" algn="t" rotWithShape="0">
                    <a:srgbClr val="1F497D">
                      <a:lumMod val="60000"/>
                      <a:lumOff val="40000"/>
                      <a:alpha val="40000"/>
                    </a:srgbClr>
                  </a:outerShdw>
                </a:effectLst>
                <a:uLnTx/>
                <a:uFillTx/>
                <a:latin typeface="UVN Banh Mi" pitchFamily="2" charset="0"/>
                <a:ea typeface="inpin heiti" panose="00000500000000000000" pitchFamily="2" charset="-122"/>
                <a:cs typeface="851tegakizatsu" panose="02000600000000000000" pitchFamily="2" charset="-122"/>
                <a:sym typeface="inpin heiti" panose="00000500000000000000" pitchFamily="2" charset="-122"/>
              </a:rPr>
              <a:t> xét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16928F"/>
              </a:solidFill>
              <a:effectLst>
                <a:outerShdw blurRad="50800" dist="38100" dir="5400000" sx="113000" sy="113000" algn="t" rotWithShape="0">
                  <a:srgbClr val="BBD1EE"/>
                </a:outerShdw>
              </a:effectLst>
              <a:uLnTx/>
              <a:uFillTx/>
              <a:latin typeface="UVN Banh Mi" pitchFamily="2" charset="0"/>
              <a:ea typeface="inpin heiti" panose="00000500000000000000" pitchFamily="2" charset="-122"/>
              <a:cs typeface="851tegakizatsu" panose="020006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40" name="图片 10">
            <a:extLst>
              <a:ext uri="{FF2B5EF4-FFF2-40B4-BE49-F238E27FC236}">
                <a16:creationId xmlns:a16="http://schemas.microsoft.com/office/drawing/2014/main" id="{EA5E8E1A-E6AC-4EA4-BA02-CF54BB531A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035" y="1658144"/>
            <a:ext cx="2045540" cy="2659202"/>
          </a:xfrm>
          <a:prstGeom prst="rect">
            <a:avLst/>
          </a:prstGeom>
        </p:spPr>
      </p:pic>
      <p:pic>
        <p:nvPicPr>
          <p:cNvPr id="44" name="图片 27">
            <a:extLst>
              <a:ext uri="{FF2B5EF4-FFF2-40B4-BE49-F238E27FC236}">
                <a16:creationId xmlns:a16="http://schemas.microsoft.com/office/drawing/2014/main" id="{0DDC4BF4-5C5A-495D-B680-444422B21B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176" y="524433"/>
            <a:ext cx="2794050" cy="2794050"/>
          </a:xfrm>
          <a:prstGeom prst="rect">
            <a:avLst/>
          </a:prstGeom>
        </p:spPr>
      </p:pic>
      <p:pic>
        <p:nvPicPr>
          <p:cNvPr id="45" name="图片 29">
            <a:extLst>
              <a:ext uri="{FF2B5EF4-FFF2-40B4-BE49-F238E27FC236}">
                <a16:creationId xmlns:a16="http://schemas.microsoft.com/office/drawing/2014/main" id="{200316E7-12A8-4F36-A2E6-3FB9F4D113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02" y="3235367"/>
            <a:ext cx="959094" cy="959092"/>
          </a:xfrm>
          <a:prstGeom prst="rect">
            <a:avLst/>
          </a:prstGeom>
        </p:spPr>
      </p:pic>
      <p:pic>
        <p:nvPicPr>
          <p:cNvPr id="46" name="图片 30">
            <a:extLst>
              <a:ext uri="{FF2B5EF4-FFF2-40B4-BE49-F238E27FC236}">
                <a16:creationId xmlns:a16="http://schemas.microsoft.com/office/drawing/2014/main" id="{E96AA1BA-6436-4058-AC44-473F89ACBA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994" y="3001872"/>
            <a:ext cx="1238414" cy="269220"/>
          </a:xfrm>
          <a:prstGeom prst="rect">
            <a:avLst/>
          </a:prstGeom>
        </p:spPr>
      </p:pic>
      <p:pic>
        <p:nvPicPr>
          <p:cNvPr id="47" name="图片 31">
            <a:extLst>
              <a:ext uri="{FF2B5EF4-FFF2-40B4-BE49-F238E27FC236}">
                <a16:creationId xmlns:a16="http://schemas.microsoft.com/office/drawing/2014/main" id="{8A9C8FCC-5DCB-493B-A549-03CF97829F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49121">
            <a:off x="9641022" y="1243076"/>
            <a:ext cx="1238416" cy="269222"/>
          </a:xfrm>
          <a:prstGeom prst="rect">
            <a:avLst/>
          </a:prstGeom>
        </p:spPr>
      </p:pic>
      <p:pic>
        <p:nvPicPr>
          <p:cNvPr id="32" name="图片 2">
            <a:extLst>
              <a:ext uri="{FF2B5EF4-FFF2-40B4-BE49-F238E27FC236}">
                <a16:creationId xmlns:a16="http://schemas.microsoft.com/office/drawing/2014/main" id="{116B04D1-33FF-4D3A-B2F1-46948C2B30C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/>
        </p:blipFill>
        <p:spPr>
          <a:xfrm>
            <a:off x="347871" y="2363613"/>
            <a:ext cx="2776055" cy="530351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001757" y="3096121"/>
            <a:ext cx="4979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3 = 2 + 2 + 2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41209" y="4129518"/>
            <a:ext cx="4979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2 = 3 + 3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92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9CFBC8E5-E255-4E5B-87AA-B124E3DFC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822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8C9BA00-B298-4612-BA44-16A261713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234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01E9C97-B39E-4CE7-A277-2ABCD40ED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646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FE21DB83-0110-44C8-AAB7-007DE0F17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8024D302-B3D7-4974-95BA-8ADC666EE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41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0BFBEF6E-14F8-493B-926B-ADB9D3D16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252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4" name="Rectangle 67">
            <a:extLst>
              <a:ext uri="{FF2B5EF4-FFF2-40B4-BE49-F238E27FC236}">
                <a16:creationId xmlns:a16="http://schemas.microsoft.com/office/drawing/2014/main" id="{3B66C979-CB0E-4889-ABB1-4AFFFD373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309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5" name="Rectangle 69">
            <a:extLst>
              <a:ext uri="{FF2B5EF4-FFF2-40B4-BE49-F238E27FC236}">
                <a16:creationId xmlns:a16="http://schemas.microsoft.com/office/drawing/2014/main" id="{3193D800-5DF0-422C-B684-EB5A7C8CB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43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6" name="Rectangle 71">
            <a:extLst>
              <a:ext uri="{FF2B5EF4-FFF2-40B4-BE49-F238E27FC236}">
                <a16:creationId xmlns:a16="http://schemas.microsoft.com/office/drawing/2014/main" id="{30D6B64F-7F40-49A8-BF44-C8829202E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30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" name="Rectangle 73">
            <a:extLst>
              <a:ext uri="{FF2B5EF4-FFF2-40B4-BE49-F238E27FC236}">
                <a16:creationId xmlns:a16="http://schemas.microsoft.com/office/drawing/2014/main" id="{3A002A2B-CC7C-4256-878A-3FDCEA7B5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8" name="Rectangle 75">
            <a:extLst>
              <a:ext uri="{FF2B5EF4-FFF2-40B4-BE49-F238E27FC236}">
                <a16:creationId xmlns:a16="http://schemas.microsoft.com/office/drawing/2014/main" id="{50EA3B1A-06D8-4DA4-A353-0C1690306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926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46364174-7859-4E13-9B35-BAF0D0E17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42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0" name="Rectangle 29">
            <a:extLst>
              <a:ext uri="{FF2B5EF4-FFF2-40B4-BE49-F238E27FC236}">
                <a16:creationId xmlns:a16="http://schemas.microsoft.com/office/drawing/2014/main" id="{C19F8BB3-F09A-49CD-837A-90CAA827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208" y="470125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1" name="Rectangle 77">
            <a:extLst>
              <a:ext uri="{FF2B5EF4-FFF2-40B4-BE49-F238E27FC236}">
                <a16:creationId xmlns:a16="http://schemas.microsoft.com/office/drawing/2014/main" id="{1DBF60EE-DF46-493D-B9DC-9AC27A3BD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379" y="4867800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5A341127-608F-4C27-AC18-97FC0F122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024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3" name="Rectangle 77">
            <a:extLst>
              <a:ext uri="{FF2B5EF4-FFF2-40B4-BE49-F238E27FC236}">
                <a16:creationId xmlns:a16="http://schemas.microsoft.com/office/drawing/2014/main" id="{256DBE47-88A5-4713-B74F-7F8BD791B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519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3A58E547-1D1C-469F-B20E-4824FE397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" y="442450"/>
            <a:ext cx="372070" cy="2647457"/>
          </a:xfrm>
          <a:prstGeom prst="rect">
            <a:avLst/>
          </a:prstGeom>
          <a:solidFill>
            <a:srgbClr val="CDE8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5" name="Rectangle 77">
            <a:extLst>
              <a:ext uri="{FF2B5EF4-FFF2-40B4-BE49-F238E27FC236}">
                <a16:creationId xmlns:a16="http://schemas.microsoft.com/office/drawing/2014/main" id="{FC5B29E1-C7D4-45AF-912B-06E98B4FF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79" y="4885994"/>
            <a:ext cx="372070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56A2AC10-EDC7-4314-B106-51E49FB6E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358" y="452911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7" name="Rectangle 77">
            <a:extLst>
              <a:ext uri="{FF2B5EF4-FFF2-40B4-BE49-F238E27FC236}">
                <a16:creationId xmlns:a16="http://schemas.microsoft.com/office/drawing/2014/main" id="{4DDD5C76-190B-427E-8E1C-82F100E84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9" y="4896455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5299E7F-7AE2-4AC2-B879-DDD08076F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20" y="0"/>
            <a:ext cx="6858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C497786-36E9-4FA4-92D7-8A943E4F9569}"/>
              </a:ext>
            </a:extLst>
          </p:cNvPr>
          <p:cNvSpPr txBox="1"/>
          <p:nvPr/>
        </p:nvSpPr>
        <p:spPr>
          <a:xfrm>
            <a:off x="3652359" y="1823095"/>
            <a:ext cx="32988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16928F"/>
                </a:solidFill>
                <a:effectLst>
                  <a:outerShdw blurRad="50800" dist="38100" dir="5400000" sx="113000" sy="113000" algn="t" rotWithShape="0">
                    <a:srgbClr val="1F497D">
                      <a:lumMod val="60000"/>
                      <a:lumOff val="40000"/>
                      <a:alpha val="40000"/>
                    </a:srgbClr>
                  </a:outerShdw>
                </a:effectLst>
                <a:uLnTx/>
                <a:uFillTx/>
                <a:latin typeface="UVN Banh Mi" pitchFamily="2" charset="0"/>
                <a:ea typeface="inpin heiti" panose="00000500000000000000" pitchFamily="2" charset="-122"/>
                <a:cs typeface="851tegakizatsu" panose="02000600000000000000" pitchFamily="2" charset="-122"/>
                <a:sym typeface="inpin heiti" panose="00000500000000000000" pitchFamily="2" charset="-122"/>
              </a:rPr>
              <a:t>LUYỆN</a:t>
            </a:r>
            <a:r>
              <a:rPr kumimoji="0" lang="vi-VN" altLang="zh-CN" sz="8000" b="1" i="0" u="none" strike="noStrike" kern="1200" cap="none" spc="0" normalizeH="0" noProof="0" dirty="0">
                <a:ln>
                  <a:noFill/>
                </a:ln>
                <a:solidFill>
                  <a:srgbClr val="16928F"/>
                </a:solidFill>
                <a:effectLst>
                  <a:outerShdw blurRad="50800" dist="38100" dir="5400000" sx="113000" sy="113000" algn="t" rotWithShape="0">
                    <a:srgbClr val="1F497D">
                      <a:lumMod val="60000"/>
                      <a:lumOff val="40000"/>
                      <a:alpha val="40000"/>
                    </a:srgbClr>
                  </a:outerShdw>
                </a:effectLst>
                <a:uLnTx/>
                <a:uFillTx/>
                <a:latin typeface="UVN Banh Mi" pitchFamily="2" charset="0"/>
                <a:ea typeface="inpin heiti" panose="00000500000000000000" pitchFamily="2" charset="-122"/>
                <a:cs typeface="851tegakizatsu" panose="02000600000000000000" pitchFamily="2" charset="-122"/>
                <a:sym typeface="inpin heiti" panose="00000500000000000000" pitchFamily="2" charset="-122"/>
              </a:rPr>
              <a:t> TẬP	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16928F"/>
              </a:solidFill>
              <a:effectLst>
                <a:outerShdw blurRad="50800" dist="38100" dir="5400000" sx="113000" sy="113000" algn="t" rotWithShape="0">
                  <a:srgbClr val="BBD1EE"/>
                </a:outerShdw>
              </a:effectLst>
              <a:uLnTx/>
              <a:uFillTx/>
              <a:latin typeface="UVN Banh Mi" pitchFamily="2" charset="0"/>
              <a:ea typeface="inpin heiti" panose="00000500000000000000" pitchFamily="2" charset="-122"/>
              <a:cs typeface="851tegakizatsu" panose="020006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29" name="图片 10">
            <a:extLst>
              <a:ext uri="{FF2B5EF4-FFF2-40B4-BE49-F238E27FC236}">
                <a16:creationId xmlns:a16="http://schemas.microsoft.com/office/drawing/2014/main" id="{EA5E8E1A-E6AC-4EA4-BA02-CF54BB531A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50" y="2096474"/>
            <a:ext cx="1844670" cy="239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7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9CFBC8E5-E255-4E5B-87AA-B124E3DFC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822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8C9BA00-B298-4612-BA44-16A261713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234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01E9C97-B39E-4CE7-A277-2ABCD40ED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646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FE21DB83-0110-44C8-AAB7-007DE0F17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8024D302-B3D7-4974-95BA-8ADC666EE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41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0BFBEF6E-14F8-493B-926B-ADB9D3D16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252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4" name="Rectangle 67">
            <a:extLst>
              <a:ext uri="{FF2B5EF4-FFF2-40B4-BE49-F238E27FC236}">
                <a16:creationId xmlns:a16="http://schemas.microsoft.com/office/drawing/2014/main" id="{3B66C979-CB0E-4889-ABB1-4AFFFD373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309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5" name="Rectangle 69">
            <a:extLst>
              <a:ext uri="{FF2B5EF4-FFF2-40B4-BE49-F238E27FC236}">
                <a16:creationId xmlns:a16="http://schemas.microsoft.com/office/drawing/2014/main" id="{3193D800-5DF0-422C-B684-EB5A7C8CB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43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6" name="Rectangle 71">
            <a:extLst>
              <a:ext uri="{FF2B5EF4-FFF2-40B4-BE49-F238E27FC236}">
                <a16:creationId xmlns:a16="http://schemas.microsoft.com/office/drawing/2014/main" id="{30D6B64F-7F40-49A8-BF44-C8829202E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30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" name="Rectangle 73">
            <a:extLst>
              <a:ext uri="{FF2B5EF4-FFF2-40B4-BE49-F238E27FC236}">
                <a16:creationId xmlns:a16="http://schemas.microsoft.com/office/drawing/2014/main" id="{3A002A2B-CC7C-4256-878A-3FDCEA7B5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8" name="Rectangle 75">
            <a:extLst>
              <a:ext uri="{FF2B5EF4-FFF2-40B4-BE49-F238E27FC236}">
                <a16:creationId xmlns:a16="http://schemas.microsoft.com/office/drawing/2014/main" id="{50EA3B1A-06D8-4DA4-A353-0C1690306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926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46364174-7859-4E13-9B35-BAF0D0E17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42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0" name="Rectangle 29">
            <a:extLst>
              <a:ext uri="{FF2B5EF4-FFF2-40B4-BE49-F238E27FC236}">
                <a16:creationId xmlns:a16="http://schemas.microsoft.com/office/drawing/2014/main" id="{C19F8BB3-F09A-49CD-837A-90CAA827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208" y="470125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1" name="Rectangle 77">
            <a:extLst>
              <a:ext uri="{FF2B5EF4-FFF2-40B4-BE49-F238E27FC236}">
                <a16:creationId xmlns:a16="http://schemas.microsoft.com/office/drawing/2014/main" id="{1DBF60EE-DF46-493D-B9DC-9AC27A3BD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379" y="4867800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5A341127-608F-4C27-AC18-97FC0F122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024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3" name="Rectangle 77">
            <a:extLst>
              <a:ext uri="{FF2B5EF4-FFF2-40B4-BE49-F238E27FC236}">
                <a16:creationId xmlns:a16="http://schemas.microsoft.com/office/drawing/2014/main" id="{256DBE47-88A5-4713-B74F-7F8BD791B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519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3A58E547-1D1C-469F-B20E-4824FE397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" y="442450"/>
            <a:ext cx="372070" cy="2647457"/>
          </a:xfrm>
          <a:prstGeom prst="rect">
            <a:avLst/>
          </a:prstGeom>
          <a:solidFill>
            <a:srgbClr val="CDE8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5" name="Rectangle 77">
            <a:extLst>
              <a:ext uri="{FF2B5EF4-FFF2-40B4-BE49-F238E27FC236}">
                <a16:creationId xmlns:a16="http://schemas.microsoft.com/office/drawing/2014/main" id="{FC5B29E1-C7D4-45AF-912B-06E98B4FF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79" y="4885994"/>
            <a:ext cx="372070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56A2AC10-EDC7-4314-B106-51E49FB6E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358" y="452911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7" name="Rectangle 77">
            <a:extLst>
              <a:ext uri="{FF2B5EF4-FFF2-40B4-BE49-F238E27FC236}">
                <a16:creationId xmlns:a16="http://schemas.microsoft.com/office/drawing/2014/main" id="{4DDD5C76-190B-427E-8E1C-82F100E84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9" y="4896455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5299E7F-7AE2-4AC2-B879-DDD08076F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20" y="121919"/>
            <a:ext cx="6858000" cy="6858000"/>
          </a:xfrm>
          <a:prstGeom prst="rect">
            <a:avLst/>
          </a:prstGeom>
        </p:spPr>
      </p:pic>
      <p:sp>
        <p:nvSpPr>
          <p:cNvPr id="28" name="文本框 4">
            <a:extLst>
              <a:ext uri="{FF2B5EF4-FFF2-40B4-BE49-F238E27FC236}">
                <a16:creationId xmlns:a16="http://schemas.microsoft.com/office/drawing/2014/main" id="{EC497786-36E9-4FA4-92D7-8A943E4F9569}"/>
              </a:ext>
            </a:extLst>
          </p:cNvPr>
          <p:cNvSpPr txBox="1"/>
          <p:nvPr/>
        </p:nvSpPr>
        <p:spPr>
          <a:xfrm>
            <a:off x="3986781" y="2402261"/>
            <a:ext cx="3437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>
                <a:ln>
                  <a:noFill/>
                </a:ln>
                <a:solidFill>
                  <a:srgbClr val="16928F"/>
                </a:solidFill>
                <a:effectLst>
                  <a:outerShdw blurRad="50800" dist="38100" dir="5400000" sx="113000" sy="113000" algn="t" rotWithShape="0">
                    <a:srgbClr val="1F497D">
                      <a:lumMod val="60000"/>
                      <a:lumOff val="40000"/>
                      <a:alpha val="40000"/>
                    </a:srgbClr>
                  </a:outerShdw>
                </a:effectLst>
                <a:uLnTx/>
                <a:uFillTx/>
                <a:latin typeface="UVN Banh Mi" pitchFamily="2" charset="0"/>
                <a:ea typeface="inpin heiti" panose="00000500000000000000" pitchFamily="2" charset="-122"/>
                <a:cs typeface="851tegakizatsu" panose="02000600000000000000" pitchFamily="2" charset="-122"/>
                <a:sym typeface="inpin heiti" panose="00000500000000000000" pitchFamily="2" charset="-122"/>
              </a:rPr>
              <a:t>Bài 1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16928F"/>
              </a:solidFill>
              <a:effectLst>
                <a:outerShdw blurRad="50800" dist="38100" dir="5400000" sx="113000" sy="113000" algn="t" rotWithShape="0">
                  <a:srgbClr val="BBD1EE"/>
                </a:outerShdw>
              </a:effectLst>
              <a:uLnTx/>
              <a:uFillTx/>
              <a:latin typeface="UVN Banh Mi" pitchFamily="2" charset="0"/>
              <a:ea typeface="inpin heiti" panose="00000500000000000000" pitchFamily="2" charset="-122"/>
              <a:cs typeface="851tegakizatsu" panose="020006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29" name="组合 4">
            <a:extLst>
              <a:ext uri="{FF2B5EF4-FFF2-40B4-BE49-F238E27FC236}">
                <a16:creationId xmlns:a16="http://schemas.microsoft.com/office/drawing/2014/main" id="{D2997DD7-015C-4BE4-831D-899E47BD7E58}"/>
              </a:ext>
            </a:extLst>
          </p:cNvPr>
          <p:cNvGrpSpPr/>
          <p:nvPr/>
        </p:nvGrpSpPr>
        <p:grpSpPr>
          <a:xfrm rot="20502883">
            <a:off x="8926067" y="963716"/>
            <a:ext cx="2010514" cy="2441091"/>
            <a:chOff x="9404662" y="1369975"/>
            <a:chExt cx="2199545" cy="2828284"/>
          </a:xfrm>
        </p:grpSpPr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CB63E7-EBC1-42CE-BDB4-6B1C8C757D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F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B8CD2D15-29A1-4462-8DC3-4FACA023C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A8776B89-30F7-4DAA-B1D7-1B29D53B46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F7340700-1E3E-4119-846A-4483CBF651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2EF13164-6795-486F-BD96-6753F0802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01462A1F-5814-47D9-BF35-42EF5362F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804D9D75-3403-480A-811C-B1056018A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7" name="Freeform 98">
              <a:extLst>
                <a:ext uri="{FF2B5EF4-FFF2-40B4-BE49-F238E27FC236}">
                  <a16:creationId xmlns:a16="http://schemas.microsoft.com/office/drawing/2014/main" id="{600A462F-6E88-47CF-9DF1-11FD44247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8" name="Freeform 99">
              <a:extLst>
                <a:ext uri="{FF2B5EF4-FFF2-40B4-BE49-F238E27FC236}">
                  <a16:creationId xmlns:a16="http://schemas.microsoft.com/office/drawing/2014/main" id="{86772712-A323-4182-A9B2-20BB4724E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9" name="Freeform 100">
              <a:extLst>
                <a:ext uri="{FF2B5EF4-FFF2-40B4-BE49-F238E27FC236}">
                  <a16:creationId xmlns:a16="http://schemas.microsoft.com/office/drawing/2014/main" id="{3630815C-2DB6-42E4-941F-041791B95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pic>
        <p:nvPicPr>
          <p:cNvPr id="41" name="图片 30">
            <a:extLst>
              <a:ext uri="{FF2B5EF4-FFF2-40B4-BE49-F238E27FC236}">
                <a16:creationId xmlns:a16="http://schemas.microsoft.com/office/drawing/2014/main" id="{E96AA1BA-6436-4058-AC44-473F89ACB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7570">
            <a:off x="8624800" y="3561230"/>
            <a:ext cx="1808424" cy="393136"/>
          </a:xfrm>
          <a:prstGeom prst="rect">
            <a:avLst/>
          </a:prstGeom>
        </p:spPr>
      </p:pic>
      <p:pic>
        <p:nvPicPr>
          <p:cNvPr id="42" name="图片 31">
            <a:extLst>
              <a:ext uri="{FF2B5EF4-FFF2-40B4-BE49-F238E27FC236}">
                <a16:creationId xmlns:a16="http://schemas.microsoft.com/office/drawing/2014/main" id="{8A9C8FCC-5DCB-493B-A549-03CF97829F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49121">
            <a:off x="9876903" y="745755"/>
            <a:ext cx="1808424" cy="393136"/>
          </a:xfrm>
          <a:prstGeom prst="rect">
            <a:avLst/>
          </a:prstGeom>
        </p:spPr>
      </p:pic>
      <p:pic>
        <p:nvPicPr>
          <p:cNvPr id="43" name="图片 13">
            <a:extLst>
              <a:ext uri="{FF2B5EF4-FFF2-40B4-BE49-F238E27FC236}">
                <a16:creationId xmlns:a16="http://schemas.microsoft.com/office/drawing/2014/main" id="{21D86AF8-78BF-4A21-973E-3F0BDD688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284" y="3386925"/>
            <a:ext cx="2159266" cy="269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99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 smtClean="0">
            <a:latin typeface="小单纯体" panose="02010601030101010101" pitchFamily="2" charset="-122"/>
            <a:ea typeface="小单纯体" panose="02010601030101010101" pitchFamily="2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344</Words>
  <Application>Microsoft Office PowerPoint</Application>
  <PresentationFormat>Widescreen</PresentationFormat>
  <Paragraphs>100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SVN-Newton</vt:lpstr>
      <vt:lpstr>UVN Banh Mi</vt:lpstr>
      <vt:lpstr>等线</vt:lpstr>
      <vt:lpstr>Cambria</vt:lpstr>
      <vt:lpstr>#9Slide05 Aphrodite Pro</vt:lpstr>
      <vt:lpstr>#9Slide07 HoneyCream</vt:lpstr>
      <vt:lpstr>UTM Avo</vt:lpstr>
      <vt:lpstr>Arial</vt:lpstr>
      <vt:lpstr>Calibri</vt:lpstr>
      <vt:lpstr>UTM Loko</vt:lpstr>
      <vt:lpstr>Times New Roman</vt:lpstr>
      <vt:lpstr>inpin heiti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SingPC</cp:lastModifiedBy>
  <cp:revision>15</cp:revision>
  <dcterms:created xsi:type="dcterms:W3CDTF">2022-12-17T08:10:00Z</dcterms:created>
  <dcterms:modified xsi:type="dcterms:W3CDTF">2024-04-05T07:51:39Z</dcterms:modified>
</cp:coreProperties>
</file>