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54" r:id="rId2"/>
  </p:sldMasterIdLst>
  <p:sldIdLst>
    <p:sldId id="256" r:id="rId3"/>
    <p:sldId id="263" r:id="rId4"/>
    <p:sldId id="257" r:id="rId5"/>
    <p:sldId id="264" r:id="rId6"/>
    <p:sldId id="265" r:id="rId7"/>
    <p:sldId id="266" r:id="rId8"/>
  </p:sldIdLst>
  <p:sldSz cx="12192000" cy="6858000"/>
  <p:notesSz cx="6858000" cy="9144000"/>
  <p:embeddedFontLst>
    <p:embeddedFont>
      <p:font typeface="#9Slide07 HoneyCream" panose="020B0604020202020204" charset="0"/>
      <p:regular r:id="rId9"/>
    </p:embeddedFont>
    <p:embeddedFont>
      <p:font typeface="Cambria Math" panose="02040503050406030204" pitchFamily="18" charset="0"/>
      <p:regular r:id="rId10"/>
    </p:embeddedFont>
    <p:embeddedFont>
      <p:font typeface="UTM Avo" panose="02040603050506020204" pitchFamily="18" charset="0"/>
      <p:regular r:id="rId11"/>
      <p:bold r:id="rId12"/>
      <p:italic r:id="rId13"/>
      <p:boldItalic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35" autoAdjust="0"/>
    <p:restoredTop sz="94660"/>
  </p:normalViewPr>
  <p:slideViewPr>
    <p:cSldViewPr snapToGrid="0">
      <p:cViewPr varScale="1">
        <p:scale>
          <a:sx n="87" d="100"/>
          <a:sy n="87" d="100"/>
        </p:scale>
        <p:origin x="25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5.fntdata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font" Target="fonts/font4.fntdata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3.fntdata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font" Target="fonts/font2.fntdata"/><Relationship Id="rId4" Type="http://schemas.openxmlformats.org/officeDocument/2006/relationships/slide" Target="slides/slide2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839CB496-B064-1976-8A73-F5C96C8179F1}"/>
              </a:ext>
            </a:extLst>
          </p:cNvPr>
          <p:cNvSpPr txBox="1">
            <a:spLocks/>
          </p:cNvSpPr>
          <p:nvPr userDrawn="1"/>
        </p:nvSpPr>
        <p:spPr>
          <a:xfrm>
            <a:off x="9839115" y="-489500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7CE625A-7EB5-37D6-AA98-E6F10E173EFB}"/>
              </a:ext>
            </a:extLst>
          </p:cNvPr>
          <p:cNvSpPr txBox="1">
            <a:spLocks/>
          </p:cNvSpPr>
          <p:nvPr userDrawn="1"/>
        </p:nvSpPr>
        <p:spPr>
          <a:xfrm>
            <a:off x="-759234" y="5808133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79571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E36B71-C46E-45BA-9439-F1EE09784E83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D3C572-ED89-4679-893B-32E4376E3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075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E36B71-C46E-45BA-9439-F1EE09784E83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D3C572-ED89-4679-893B-32E4376E3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7866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E36B71-C46E-45BA-9439-F1EE09784E83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D3C572-ED89-4679-893B-32E4376E3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1461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E36B71-C46E-45BA-9439-F1EE09784E83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D3C572-ED89-4679-893B-32E4376E3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8327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E36B71-C46E-45BA-9439-F1EE09784E83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D3C572-ED89-4679-893B-32E4376E3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8567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E36B71-C46E-45BA-9439-F1EE09784E83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D3C572-ED89-4679-893B-32E4376E3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7400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E36B71-C46E-45BA-9439-F1EE09784E83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D3C572-ED89-4679-893B-32E4376E3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267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: 形状 4"/>
          <p:cNvSpPr/>
          <p:nvPr userDrawn="1"/>
        </p:nvSpPr>
        <p:spPr>
          <a:xfrm flipV="1">
            <a:off x="0" y="3860821"/>
            <a:ext cx="12192000" cy="2980055"/>
          </a:xfrm>
          <a:custGeom>
            <a:avLst/>
            <a:gdLst>
              <a:gd name="connsiteX0" fmla="*/ 0 w 12192000"/>
              <a:gd name="connsiteY0" fmla="*/ 0 h 4340216"/>
              <a:gd name="connsiteX1" fmla="*/ 12192000 w 12192000"/>
              <a:gd name="connsiteY1" fmla="*/ 0 h 4340216"/>
              <a:gd name="connsiteX2" fmla="*/ 12192000 w 12192000"/>
              <a:gd name="connsiteY2" fmla="*/ 4340216 h 4340216"/>
              <a:gd name="connsiteX3" fmla="*/ 11874350 w 12192000"/>
              <a:gd name="connsiteY3" fmla="*/ 4291969 h 4340216"/>
              <a:gd name="connsiteX4" fmla="*/ 6641028 w 12192000"/>
              <a:gd name="connsiteY4" fmla="*/ 3494022 h 4340216"/>
              <a:gd name="connsiteX5" fmla="*/ 60586 w 12192000"/>
              <a:gd name="connsiteY5" fmla="*/ 4234661 h 4340216"/>
              <a:gd name="connsiteX6" fmla="*/ 0 w 12192000"/>
              <a:gd name="connsiteY6" fmla="*/ 4242465 h 4340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4340216">
                <a:moveTo>
                  <a:pt x="0" y="0"/>
                </a:moveTo>
                <a:lnTo>
                  <a:pt x="12192000" y="0"/>
                </a:lnTo>
                <a:lnTo>
                  <a:pt x="12192000" y="4340216"/>
                </a:lnTo>
                <a:lnTo>
                  <a:pt x="11874350" y="4291969"/>
                </a:lnTo>
                <a:cubicBezTo>
                  <a:pt x="10258290" y="4024112"/>
                  <a:pt x="8216849" y="3490024"/>
                  <a:pt x="6641028" y="3494022"/>
                </a:cubicBezTo>
                <a:cubicBezTo>
                  <a:pt x="4592461" y="3499219"/>
                  <a:pt x="1841189" y="3994292"/>
                  <a:pt x="60586" y="4234661"/>
                </a:cubicBezTo>
                <a:lnTo>
                  <a:pt x="0" y="4242465"/>
                </a:lnTo>
                <a:close/>
              </a:path>
            </a:pathLst>
          </a:custGeom>
          <a:gradFill>
            <a:gsLst>
              <a:gs pos="0">
                <a:srgbClr val="FDB57E">
                  <a:alpha val="0"/>
                </a:srgbClr>
              </a:gs>
              <a:gs pos="100000">
                <a:srgbClr val="E68B54">
                  <a:alpha val="73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pic>
        <p:nvPicPr>
          <p:cNvPr id="9" name="图片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3" y="5748019"/>
            <a:ext cx="2125345" cy="1367790"/>
          </a:xfrm>
          <a:prstGeom prst="rect">
            <a:avLst/>
          </a:prstGeom>
        </p:spPr>
      </p:pic>
      <p:pic>
        <p:nvPicPr>
          <p:cNvPr id="10" name="图片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0" y="-74170"/>
            <a:ext cx="1155777" cy="1586003"/>
          </a:xfrm>
          <a:prstGeom prst="rect">
            <a:avLst/>
          </a:prstGeom>
        </p:spPr>
      </p:pic>
      <p:pic>
        <p:nvPicPr>
          <p:cNvPr id="11" name="图片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0210" y="-13970"/>
            <a:ext cx="1649730" cy="1344295"/>
          </a:xfrm>
          <a:prstGeom prst="rect">
            <a:avLst/>
          </a:prstGeom>
        </p:spPr>
      </p:pic>
      <p:pic>
        <p:nvPicPr>
          <p:cNvPr id="12" name="图片 10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38" t="-472" r="-205" b="51205"/>
          <a:stretch>
            <a:fillRect/>
          </a:stretch>
        </p:blipFill>
        <p:spPr>
          <a:xfrm>
            <a:off x="10810240" y="5502274"/>
            <a:ext cx="1427480" cy="1859280"/>
          </a:xfrm>
          <a:prstGeom prst="rect">
            <a:avLst/>
          </a:prstGeom>
        </p:spPr>
      </p:pic>
      <p:pic>
        <p:nvPicPr>
          <p:cNvPr id="13" name="图片 8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655" r="44843"/>
          <a:stretch>
            <a:fillRect/>
          </a:stretch>
        </p:blipFill>
        <p:spPr>
          <a:xfrm>
            <a:off x="8641080" y="5748019"/>
            <a:ext cx="3224212" cy="109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694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: 形状 4"/>
          <p:cNvSpPr/>
          <p:nvPr userDrawn="1"/>
        </p:nvSpPr>
        <p:spPr>
          <a:xfrm flipV="1">
            <a:off x="56515" y="5367972"/>
            <a:ext cx="12192000" cy="2980055"/>
          </a:xfrm>
          <a:custGeom>
            <a:avLst/>
            <a:gdLst>
              <a:gd name="connsiteX0" fmla="*/ 0 w 12192000"/>
              <a:gd name="connsiteY0" fmla="*/ 0 h 4340216"/>
              <a:gd name="connsiteX1" fmla="*/ 12192000 w 12192000"/>
              <a:gd name="connsiteY1" fmla="*/ 0 h 4340216"/>
              <a:gd name="connsiteX2" fmla="*/ 12192000 w 12192000"/>
              <a:gd name="connsiteY2" fmla="*/ 4340216 h 4340216"/>
              <a:gd name="connsiteX3" fmla="*/ 11874350 w 12192000"/>
              <a:gd name="connsiteY3" fmla="*/ 4291969 h 4340216"/>
              <a:gd name="connsiteX4" fmla="*/ 6641028 w 12192000"/>
              <a:gd name="connsiteY4" fmla="*/ 3494022 h 4340216"/>
              <a:gd name="connsiteX5" fmla="*/ 60586 w 12192000"/>
              <a:gd name="connsiteY5" fmla="*/ 4234661 h 4340216"/>
              <a:gd name="connsiteX6" fmla="*/ 0 w 12192000"/>
              <a:gd name="connsiteY6" fmla="*/ 4242465 h 4340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4340216">
                <a:moveTo>
                  <a:pt x="0" y="0"/>
                </a:moveTo>
                <a:lnTo>
                  <a:pt x="12192000" y="0"/>
                </a:lnTo>
                <a:lnTo>
                  <a:pt x="12192000" y="4340216"/>
                </a:lnTo>
                <a:lnTo>
                  <a:pt x="11874350" y="4291969"/>
                </a:lnTo>
                <a:cubicBezTo>
                  <a:pt x="10258290" y="4024112"/>
                  <a:pt x="8216849" y="3490024"/>
                  <a:pt x="6641028" y="3494022"/>
                </a:cubicBezTo>
                <a:cubicBezTo>
                  <a:pt x="4592461" y="3499219"/>
                  <a:pt x="1841189" y="3994292"/>
                  <a:pt x="60586" y="4234661"/>
                </a:cubicBezTo>
                <a:lnTo>
                  <a:pt x="0" y="4242465"/>
                </a:lnTo>
                <a:close/>
              </a:path>
            </a:pathLst>
          </a:custGeom>
          <a:gradFill>
            <a:gsLst>
              <a:gs pos="0">
                <a:srgbClr val="FDB57E">
                  <a:alpha val="0"/>
                </a:srgbClr>
              </a:gs>
              <a:gs pos="100000">
                <a:srgbClr val="E68B54">
                  <a:alpha val="73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sp>
        <p:nvSpPr>
          <p:cNvPr id="10" name="椭圆 27"/>
          <p:cNvSpPr/>
          <p:nvPr userDrawn="1"/>
        </p:nvSpPr>
        <p:spPr>
          <a:xfrm flipV="1">
            <a:off x="9982200" y="-1908810"/>
            <a:ext cx="3817620" cy="3817620"/>
          </a:xfrm>
          <a:prstGeom prst="ellipse">
            <a:avLst/>
          </a:prstGeom>
          <a:gradFill>
            <a:gsLst>
              <a:gs pos="0">
                <a:srgbClr val="FDB57E">
                  <a:alpha val="0"/>
                </a:srgbClr>
              </a:gs>
              <a:gs pos="100000">
                <a:srgbClr val="E68B54">
                  <a:alpha val="73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sp>
        <p:nvSpPr>
          <p:cNvPr id="11" name="椭圆 5"/>
          <p:cNvSpPr/>
          <p:nvPr userDrawn="1"/>
        </p:nvSpPr>
        <p:spPr>
          <a:xfrm>
            <a:off x="-2129770" y="-2786199"/>
            <a:ext cx="4981575" cy="4981575"/>
          </a:xfrm>
          <a:prstGeom prst="ellipse">
            <a:avLst/>
          </a:prstGeom>
          <a:gradFill>
            <a:gsLst>
              <a:gs pos="0">
                <a:srgbClr val="FDB57E">
                  <a:alpha val="0"/>
                </a:srgbClr>
              </a:gs>
              <a:gs pos="100000">
                <a:srgbClr val="E68B54">
                  <a:alpha val="73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pic>
        <p:nvPicPr>
          <p:cNvPr id="12" name="图片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02275"/>
            <a:ext cx="2125345" cy="1367790"/>
          </a:xfrm>
          <a:prstGeom prst="rect">
            <a:avLst/>
          </a:prstGeom>
        </p:spPr>
      </p:pic>
      <p:pic>
        <p:nvPicPr>
          <p:cNvPr id="13" name="图片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0" y="-74170"/>
            <a:ext cx="1155777" cy="1586003"/>
          </a:xfrm>
          <a:prstGeom prst="rect">
            <a:avLst/>
          </a:prstGeom>
        </p:spPr>
      </p:pic>
      <p:pic>
        <p:nvPicPr>
          <p:cNvPr id="14" name="图片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0210" y="-13970"/>
            <a:ext cx="1649730" cy="1344295"/>
          </a:xfrm>
          <a:prstGeom prst="rect">
            <a:avLst/>
          </a:prstGeom>
        </p:spPr>
      </p:pic>
      <p:pic>
        <p:nvPicPr>
          <p:cNvPr id="15" name="图片 10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38" t="-472" r="-205" b="51205"/>
          <a:stretch>
            <a:fillRect/>
          </a:stretch>
        </p:blipFill>
        <p:spPr>
          <a:xfrm>
            <a:off x="10821035" y="4710430"/>
            <a:ext cx="1427480" cy="1859280"/>
          </a:xfrm>
          <a:prstGeom prst="rect">
            <a:avLst/>
          </a:prstGeom>
        </p:spPr>
      </p:pic>
      <p:pic>
        <p:nvPicPr>
          <p:cNvPr id="16" name="图片 8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655" r="44843"/>
          <a:stretch>
            <a:fillRect/>
          </a:stretch>
        </p:blipFill>
        <p:spPr>
          <a:xfrm>
            <a:off x="8370094" y="5765142"/>
            <a:ext cx="3224212" cy="109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760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1" grpId="0" animBg="1"/>
      <p:bldP spid="11" grpId="1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平行四边形 1"/>
          <p:cNvSpPr/>
          <p:nvPr userDrawn="1"/>
        </p:nvSpPr>
        <p:spPr>
          <a:xfrm rot="15898521">
            <a:off x="3758686" y="-6556744"/>
            <a:ext cx="5230176" cy="13716197"/>
          </a:xfrm>
          <a:prstGeom prst="parallelogram">
            <a:avLst>
              <a:gd name="adj" fmla="val 17813"/>
            </a:avLst>
          </a:prstGeom>
          <a:gradFill>
            <a:gsLst>
              <a:gs pos="0">
                <a:srgbClr val="FDB57E">
                  <a:alpha val="0"/>
                </a:srgbClr>
              </a:gs>
              <a:gs pos="100000">
                <a:srgbClr val="E68B54">
                  <a:alpha val="33000"/>
                </a:srgbClr>
              </a:gs>
            </a:gsLst>
            <a:lin ang="16200000" scaled="0"/>
          </a:gradFill>
          <a:ln>
            <a:gradFill>
              <a:gsLst>
                <a:gs pos="66000">
                  <a:schemeClr val="bg1">
                    <a:alpha val="0"/>
                  </a:schemeClr>
                </a:gs>
                <a:gs pos="100000">
                  <a:schemeClr val="bg1">
                    <a:alpha val="0"/>
                  </a:schemeClr>
                </a:gs>
                <a:gs pos="0">
                  <a:srgbClr val="BE3A12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pic>
        <p:nvPicPr>
          <p:cNvPr id="9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0" y="-74170"/>
            <a:ext cx="1155777" cy="1586003"/>
          </a:xfrm>
          <a:prstGeom prst="rect">
            <a:avLst/>
          </a:prstGeom>
        </p:spPr>
      </p:pic>
      <p:pic>
        <p:nvPicPr>
          <p:cNvPr id="10" name="图片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0210" y="-13970"/>
            <a:ext cx="1649730" cy="134429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38" t="-472" r="-205" b="51205"/>
          <a:stretch>
            <a:fillRect/>
          </a:stretch>
        </p:blipFill>
        <p:spPr>
          <a:xfrm>
            <a:off x="10570210" y="5166641"/>
            <a:ext cx="1427480" cy="1859280"/>
          </a:xfrm>
          <a:prstGeom prst="rect">
            <a:avLst/>
          </a:prstGeom>
        </p:spPr>
      </p:pic>
      <p:pic>
        <p:nvPicPr>
          <p:cNvPr id="12" name="图片 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655" r="44843"/>
          <a:stretch>
            <a:fillRect/>
          </a:stretch>
        </p:blipFill>
        <p:spPr>
          <a:xfrm>
            <a:off x="7625399" y="5322349"/>
            <a:ext cx="4566601" cy="1547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090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602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5970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E36B71-C46E-45BA-9439-F1EE09784E83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D3C572-ED89-4679-893B-32E4376E3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327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E36B71-C46E-45BA-9439-F1EE09784E83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D3C572-ED89-4679-893B-32E4376E3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79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E36B71-C46E-45BA-9439-F1EE09784E83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D3C572-ED89-4679-893B-32E4376E3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50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hyperlink" Target="https://www.facebook.com/groups/629898828017053" TargetMode="Externa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-2977" y="0"/>
            <a:ext cx="12197953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C41725A-66FC-ECC9-D741-C488264DA5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736274" y="-294765"/>
            <a:ext cx="2914996" cy="308987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0ECB967-163D-97A1-9542-86B164988C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415603" y="6858003"/>
            <a:ext cx="2432012" cy="2669980"/>
          </a:xfrm>
          <a:prstGeom prst="rect">
            <a:avLst/>
          </a:prstGeom>
        </p:spPr>
      </p:pic>
      <p:sp>
        <p:nvSpPr>
          <p:cNvPr id="5" name="TextBox 3">
            <a:extLst>
              <a:ext uri="{FF2B5EF4-FFF2-40B4-BE49-F238E27FC236}">
                <a16:creationId xmlns:a16="http://schemas.microsoft.com/office/drawing/2014/main" id="{29EA2F57-C96A-966D-50AE-CA599802F3D7}"/>
              </a:ext>
            </a:extLst>
          </p:cNvPr>
          <p:cNvSpPr txBox="1"/>
          <p:nvPr userDrawn="1"/>
        </p:nvSpPr>
        <p:spPr>
          <a:xfrm>
            <a:off x="2324760" y="8600891"/>
            <a:ext cx="830424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MĂNG NON – TÀI LIỆU TIỂU HỌC</a:t>
            </a:r>
          </a:p>
          <a:p>
            <a:pPr marL="0" marR="0" lvl="0" indent="0" algn="ctr" defTabSz="6095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Mời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truy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cập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SĐT ZALO :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0382348780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 -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0984848929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39CB496-B064-1976-8A73-F5C96C8179F1}"/>
              </a:ext>
            </a:extLst>
          </p:cNvPr>
          <p:cNvSpPr txBox="1">
            <a:spLocks/>
          </p:cNvSpPr>
          <p:nvPr userDrawn="1"/>
        </p:nvSpPr>
        <p:spPr>
          <a:xfrm>
            <a:off x="9839115" y="-489500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2819393-8A5D-E722-6425-C1F457F21F4D}"/>
              </a:ext>
            </a:extLst>
          </p:cNvPr>
          <p:cNvSpPr txBox="1">
            <a:spLocks/>
          </p:cNvSpPr>
          <p:nvPr userDrawn="1"/>
        </p:nvSpPr>
        <p:spPr>
          <a:xfrm>
            <a:off x="174111" y="9086149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4267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7CE625A-7EB5-37D6-AA98-E6F10E173EFB}"/>
              </a:ext>
            </a:extLst>
          </p:cNvPr>
          <p:cNvSpPr txBox="1">
            <a:spLocks/>
          </p:cNvSpPr>
          <p:nvPr userDrawn="1"/>
        </p:nvSpPr>
        <p:spPr>
          <a:xfrm>
            <a:off x="-759234" y="5808133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9185F81-9F4C-9E1A-DA28-FF4DF54F9336}"/>
              </a:ext>
            </a:extLst>
          </p:cNvPr>
          <p:cNvSpPr txBox="1"/>
          <p:nvPr userDrawn="1"/>
        </p:nvSpPr>
        <p:spPr>
          <a:xfrm>
            <a:off x="-3496166" y="2549368"/>
            <a:ext cx="44347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err="1">
                <a:ln w="0"/>
                <a:gradFill>
                  <a:gsLst>
                    <a:gs pos="0">
                      <a:srgbClr val="FF6374">
                        <a:lumMod val="50000"/>
                      </a:srgbClr>
                    </a:gs>
                    <a:gs pos="50000">
                      <a:srgbClr val="FF6374"/>
                    </a:gs>
                    <a:gs pos="100000">
                      <a:srgbClr val="FF637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  <a:sym typeface="Arial"/>
              </a:rPr>
              <a:t>Măng</a:t>
            </a:r>
            <a:r>
              <a:rPr kumimoji="0" lang="en-US" sz="4000" b="0" i="0" u="none" strike="noStrike" kern="0" cap="none" spc="0" normalizeH="0" baseline="0" noProof="0">
                <a:ln w="0"/>
                <a:gradFill>
                  <a:gsLst>
                    <a:gs pos="0">
                      <a:srgbClr val="FF6374">
                        <a:lumMod val="50000"/>
                      </a:srgbClr>
                    </a:gs>
                    <a:gs pos="50000">
                      <a:srgbClr val="FF6374"/>
                    </a:gs>
                    <a:gs pos="100000">
                      <a:srgbClr val="FF637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  <a:sym typeface="Arial"/>
              </a:rPr>
              <a:t> Non</a:t>
            </a:r>
            <a:endParaRPr kumimoji="0" lang="id-ID" sz="4000" b="0" i="0" u="none" strike="noStrike" kern="0" cap="none" spc="0" normalizeH="0" baseline="0" noProof="0">
              <a:ln w="0"/>
              <a:gradFill>
                <a:gsLst>
                  <a:gs pos="0">
                    <a:srgbClr val="FF6374">
                      <a:lumMod val="50000"/>
                    </a:srgbClr>
                  </a:gs>
                  <a:gs pos="50000">
                    <a:srgbClr val="FF6374"/>
                  </a:gs>
                  <a:gs pos="100000">
                    <a:srgbClr val="FF6374">
                      <a:lumMod val="60000"/>
                      <a:lumOff val="4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#9Slide07 HoneyCream" pitchFamily="2" charset="0"/>
              <a:ea typeface="+mn-ea"/>
              <a:cs typeface="#9Slide05 Bodega Script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42298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0214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2.png"/><Relationship Id="rId3" Type="http://schemas.openxmlformats.org/officeDocument/2006/relationships/tags" Target="../tags/tag3.xml"/><Relationship Id="rId21" Type="http://schemas.openxmlformats.org/officeDocument/2006/relationships/image" Target="../media/image25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microsoft.com/office/2007/relationships/hdphoto" Target="../media/hdphoto1.wdp"/><Relationship Id="rId2" Type="http://schemas.openxmlformats.org/officeDocument/2006/relationships/tags" Target="../tags/tag2.xml"/><Relationship Id="rId16" Type="http://schemas.openxmlformats.org/officeDocument/2006/relationships/image" Target="../media/image21.png"/><Relationship Id="rId20" Type="http://schemas.openxmlformats.org/officeDocument/2006/relationships/image" Target="../media/image24.png"/><Relationship Id="rId1" Type="http://schemas.openxmlformats.org/officeDocument/2006/relationships/tags" Target="../tags/tag1.xml"/><Relationship Id="rId6" Type="http://schemas.openxmlformats.org/officeDocument/2006/relationships/image" Target="../media/image9.png"/><Relationship Id="rId11" Type="http://schemas.openxmlformats.org/officeDocument/2006/relationships/image" Target="../media/image16.png"/><Relationship Id="rId5" Type="http://schemas.openxmlformats.org/officeDocument/2006/relationships/image" Target="../media/image11.png"/><Relationship Id="rId15" Type="http://schemas.openxmlformats.org/officeDocument/2006/relationships/image" Target="../media/image20.png"/><Relationship Id="rId23" Type="http://schemas.openxmlformats.org/officeDocument/2006/relationships/image" Target="../media/image26.png"/><Relationship Id="rId10" Type="http://schemas.openxmlformats.org/officeDocument/2006/relationships/image" Target="../media/image15.png"/><Relationship Id="rId19" Type="http://schemas.openxmlformats.org/officeDocument/2006/relationships/image" Target="../media/image23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14.png"/><Relationship Id="rId14" Type="http://schemas.openxmlformats.org/officeDocument/2006/relationships/image" Target="../media/image19.png"/><Relationship Id="rId22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6.png"/><Relationship Id="rId7" Type="http://schemas.openxmlformats.org/officeDocument/2006/relationships/image" Target="../media/image2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11" Type="http://schemas.openxmlformats.org/officeDocument/2006/relationships/image" Target="../media/image30.png"/><Relationship Id="rId5" Type="http://schemas.openxmlformats.org/officeDocument/2006/relationships/image" Target="../media/image8.png"/><Relationship Id="rId10" Type="http://schemas.openxmlformats.org/officeDocument/2006/relationships/image" Target="../media/image29.png"/><Relationship Id="rId4" Type="http://schemas.openxmlformats.org/officeDocument/2006/relationships/image" Target="../media/image7.png"/><Relationship Id="rId9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0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0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240" y="5007324"/>
            <a:ext cx="3207681" cy="1357417"/>
          </a:xfrm>
          <a:prstGeom prst="rect">
            <a:avLst/>
          </a:prstGeom>
        </p:spPr>
      </p:pic>
      <p:pic>
        <p:nvPicPr>
          <p:cNvPr id="5" name="图片 2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655" r="44843"/>
          <a:stretch>
            <a:fillRect/>
          </a:stretch>
        </p:blipFill>
        <p:spPr>
          <a:xfrm>
            <a:off x="-454257" y="4900622"/>
            <a:ext cx="3224212" cy="1092857"/>
          </a:xfrm>
          <a:prstGeom prst="rect">
            <a:avLst/>
          </a:prstGeom>
        </p:spPr>
      </p:pic>
      <p:pic>
        <p:nvPicPr>
          <p:cNvPr id="6" name="图片 93" descr="组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0" y="3463106"/>
            <a:ext cx="12192000" cy="3359150"/>
          </a:xfrm>
          <a:prstGeom prst="rect">
            <a:avLst/>
          </a:prstGeom>
        </p:spPr>
      </p:pic>
      <p:pic>
        <p:nvPicPr>
          <p:cNvPr id="7" name="图片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089" y="5160497"/>
            <a:ext cx="1766438" cy="1697503"/>
          </a:xfrm>
          <a:prstGeom prst="rect">
            <a:avLst/>
          </a:prstGeom>
        </p:spPr>
      </p:pic>
      <p:grpSp>
        <p:nvGrpSpPr>
          <p:cNvPr id="8" name="组合 4"/>
          <p:cNvGrpSpPr/>
          <p:nvPr/>
        </p:nvGrpSpPr>
        <p:grpSpPr>
          <a:xfrm>
            <a:off x="0" y="0"/>
            <a:ext cx="12520930" cy="3295650"/>
            <a:chOff x="-177" y="-11"/>
            <a:chExt cx="19718" cy="5190"/>
          </a:xfrm>
        </p:grpSpPr>
        <p:pic>
          <p:nvPicPr>
            <p:cNvPr id="9" name="图片 1" descr="素材中国 sccnn.com 2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9"/>
            <a:stretch>
              <a:fillRect/>
            </a:stretch>
          </p:blipFill>
          <p:spPr>
            <a:xfrm>
              <a:off x="-177" y="-11"/>
              <a:ext cx="5507" cy="5190"/>
            </a:xfrm>
            <a:prstGeom prst="rect">
              <a:avLst/>
            </a:prstGeom>
          </p:spPr>
        </p:pic>
        <p:pic>
          <p:nvPicPr>
            <p:cNvPr id="10" name="图片 2" descr="素材中国 sccnn.com 2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9"/>
            <a:stretch>
              <a:fillRect/>
            </a:stretch>
          </p:blipFill>
          <p:spPr>
            <a:xfrm flipH="1">
              <a:off x="14035" y="-11"/>
              <a:ext cx="5507" cy="5190"/>
            </a:xfrm>
            <a:prstGeom prst="rect">
              <a:avLst/>
            </a:prstGeom>
          </p:spPr>
        </p:pic>
        <p:pic>
          <p:nvPicPr>
            <p:cNvPr id="11" name="图片 3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" y="-11"/>
              <a:ext cx="19055" cy="2704"/>
            </a:xfrm>
            <a:prstGeom prst="rect">
              <a:avLst/>
            </a:prstGeom>
          </p:spPr>
        </p:pic>
      </p:grpSp>
      <p:pic>
        <p:nvPicPr>
          <p:cNvPr id="12" name="图片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955" y="1316304"/>
            <a:ext cx="6353250" cy="3772091"/>
          </a:xfrm>
          <a:prstGeom prst="rect">
            <a:avLst/>
          </a:prstGeom>
        </p:spPr>
      </p:pic>
      <p:pic>
        <p:nvPicPr>
          <p:cNvPr id="13" name="图片 3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1145" y="1304924"/>
            <a:ext cx="552450" cy="654979"/>
          </a:xfrm>
          <a:prstGeom prst="rect">
            <a:avLst/>
          </a:prstGeom>
        </p:spPr>
      </p:pic>
      <p:pic>
        <p:nvPicPr>
          <p:cNvPr id="14" name="图片 3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2587" y="1281386"/>
            <a:ext cx="750230" cy="889465"/>
          </a:xfrm>
          <a:prstGeom prst="rect">
            <a:avLst/>
          </a:prstGeom>
        </p:spPr>
      </p:pic>
      <p:pic>
        <p:nvPicPr>
          <p:cNvPr id="15" name="图片 3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103" y="276308"/>
            <a:ext cx="441622" cy="523583"/>
          </a:xfrm>
          <a:prstGeom prst="rect">
            <a:avLst/>
          </a:prstGeom>
        </p:spPr>
      </p:pic>
      <p:pic>
        <p:nvPicPr>
          <p:cNvPr id="16" name="图片 3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609" y="2668772"/>
            <a:ext cx="277847" cy="329413"/>
          </a:xfrm>
          <a:prstGeom prst="rect">
            <a:avLst/>
          </a:prstGeom>
        </p:spPr>
      </p:pic>
      <p:pic>
        <p:nvPicPr>
          <p:cNvPr id="18" name="图片 49" descr="卡通人物&#10;&#10;中度可信度描述已自动生成">
            <a:extLst>
              <a:ext uri="{FF2B5EF4-FFF2-40B4-BE49-F238E27FC236}">
                <a16:creationId xmlns:a16="http://schemas.microsoft.com/office/drawing/2014/main" id="{05CBBDA9-0B13-3246-BE2A-6ED7E6A72CBF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colorTemperature colorTemp="88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64625" b="59284"/>
          <a:stretch/>
        </p:blipFill>
        <p:spPr>
          <a:xfrm flipH="1">
            <a:off x="7834881" y="-119527"/>
            <a:ext cx="4312490" cy="2812250"/>
          </a:xfrm>
          <a:prstGeom prst="rect">
            <a:avLst/>
          </a:prstGeom>
          <a:effectLst>
            <a:outerShdw blurRad="117922" dist="38100" dir="18300000" sx="99000" sy="99000" algn="tr" rotWithShape="0">
              <a:srgbClr val="700606">
                <a:alpha val="48000"/>
              </a:srgbClr>
            </a:outerShdw>
          </a:effectLst>
        </p:spPr>
      </p:pic>
      <p:pic>
        <p:nvPicPr>
          <p:cNvPr id="19" name="图片 3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3157" y="3401459"/>
            <a:ext cx="6285778" cy="1028032"/>
          </a:xfrm>
          <a:prstGeom prst="rect">
            <a:avLst/>
          </a:prstGeom>
        </p:spPr>
      </p:pic>
      <p:pic>
        <p:nvPicPr>
          <p:cNvPr id="20" name="图片 105" descr="图层 28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-403266" y="2181051"/>
            <a:ext cx="1901825" cy="3998595"/>
          </a:xfrm>
          <a:prstGeom prst="rect">
            <a:avLst/>
          </a:prstGeom>
        </p:spPr>
      </p:pic>
      <p:pic>
        <p:nvPicPr>
          <p:cNvPr id="21" name="图片 3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066" y="3873945"/>
            <a:ext cx="907004" cy="812066"/>
          </a:xfrm>
          <a:prstGeom prst="rect">
            <a:avLst/>
          </a:prstGeom>
        </p:spPr>
      </p:pic>
      <p:pic>
        <p:nvPicPr>
          <p:cNvPr id="22" name="图片 37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857510">
            <a:off x="2347977" y="4218889"/>
            <a:ext cx="479822" cy="429598"/>
          </a:xfrm>
          <a:prstGeom prst="rect">
            <a:avLst/>
          </a:prstGeom>
        </p:spPr>
      </p:pic>
      <p:pic>
        <p:nvPicPr>
          <p:cNvPr id="23" name="图片 3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877" y="4008716"/>
            <a:ext cx="907004" cy="812066"/>
          </a:xfrm>
          <a:prstGeom prst="rect">
            <a:avLst/>
          </a:prstGeom>
        </p:spPr>
      </p:pic>
      <p:pic>
        <p:nvPicPr>
          <p:cNvPr id="24" name="图片 37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857510">
            <a:off x="8007788" y="4353660"/>
            <a:ext cx="479822" cy="429598"/>
          </a:xfrm>
          <a:prstGeom prst="rect">
            <a:avLst/>
          </a:prstGeom>
        </p:spPr>
      </p:pic>
      <p:pic>
        <p:nvPicPr>
          <p:cNvPr id="25" name="图片 10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38" t="-472" r="-205" b="51205"/>
          <a:stretch>
            <a:fillRect/>
          </a:stretch>
        </p:blipFill>
        <p:spPr>
          <a:xfrm>
            <a:off x="10873621" y="4687804"/>
            <a:ext cx="1427480" cy="1859280"/>
          </a:xfrm>
          <a:prstGeom prst="rect">
            <a:avLst/>
          </a:prstGeom>
        </p:spPr>
      </p:pic>
      <p:pic>
        <p:nvPicPr>
          <p:cNvPr id="26" name="图片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655" r="44843"/>
          <a:stretch>
            <a:fillRect/>
          </a:stretch>
        </p:blipFill>
        <p:spPr>
          <a:xfrm>
            <a:off x="8493006" y="5754729"/>
            <a:ext cx="3224212" cy="1092857"/>
          </a:xfrm>
          <a:prstGeom prst="rect">
            <a:avLst/>
          </a:prstGeom>
        </p:spPr>
      </p:pic>
      <p:pic>
        <p:nvPicPr>
          <p:cNvPr id="28" name="图片 105" descr="图层 28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 flipH="1">
            <a:off x="10619740" y="1959903"/>
            <a:ext cx="1901825" cy="399859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4385DD8-CA7B-0241-04A3-B85A4A6ADB9B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073967" y="776381"/>
            <a:ext cx="9445443" cy="4363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356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00"/>
                            </p:stCondLst>
                            <p:childTnLst>
                              <p:par>
                                <p:cTn id="7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500"/>
                            </p:stCondLst>
                            <p:childTnLst>
                              <p:par>
                                <p:cTn id="7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59365" y="170455"/>
            <a:ext cx="10387584" cy="863402"/>
          </a:xfrm>
          <a:prstGeom prst="roundRect">
            <a:avLst/>
          </a:prstGeom>
          <a:solidFill>
            <a:schemeClr val="accent2">
              <a:lumMod val="20000"/>
              <a:lumOff val="80000"/>
              <a:alpha val="44000"/>
            </a:schemeClr>
          </a:solidFill>
          <a:ln w="31750">
            <a:solidFill>
              <a:schemeClr val="accent2">
                <a:lumMod val="75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1776968" y="484560"/>
            <a:ext cx="8779748" cy="5903159"/>
          </a:xfrm>
          <a:prstGeom prst="roundRect">
            <a:avLst/>
          </a:prstGeom>
          <a:solidFill>
            <a:schemeClr val="bg1"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任意多边形: 形状 13"/>
          <p:cNvSpPr/>
          <p:nvPr/>
        </p:nvSpPr>
        <p:spPr>
          <a:xfrm rot="16200000">
            <a:off x="2371090" y="-2951480"/>
            <a:ext cx="7451725" cy="12192000"/>
          </a:xfrm>
          <a:custGeom>
            <a:avLst/>
            <a:gdLst>
              <a:gd name="connsiteX0" fmla="*/ 10367226 w 12231200"/>
              <a:gd name="connsiteY0" fmla="*/ 0 h 6857999"/>
              <a:gd name="connsiteX1" fmla="*/ 12231200 w 12231200"/>
              <a:gd name="connsiteY1" fmla="*/ 0 h 6857999"/>
              <a:gd name="connsiteX2" fmla="*/ 12231200 w 12231200"/>
              <a:gd name="connsiteY2" fmla="*/ 6857999 h 6857999"/>
              <a:gd name="connsiteX3" fmla="*/ 10839914 w 12231200"/>
              <a:gd name="connsiteY3" fmla="*/ 6857999 h 6857999"/>
              <a:gd name="connsiteX4" fmla="*/ 10954751 w 12231200"/>
              <a:gd name="connsiteY4" fmla="*/ 6678871 h 6857999"/>
              <a:gd name="connsiteX5" fmla="*/ 11775744 w 12231200"/>
              <a:gd name="connsiteY5" fmla="*/ 3738311 h 6857999"/>
              <a:gd name="connsiteX6" fmla="*/ 10480790 w 12231200"/>
              <a:gd name="connsiteY6" fmla="*/ 131102 h 6857999"/>
              <a:gd name="connsiteX7" fmla="*/ 0 w 12231200"/>
              <a:gd name="connsiteY7" fmla="*/ 0 h 6857999"/>
              <a:gd name="connsiteX8" fmla="*/ 1842495 w 12231200"/>
              <a:gd name="connsiteY8" fmla="*/ 0 h 6857999"/>
              <a:gd name="connsiteX9" fmla="*/ 1728931 w 12231200"/>
              <a:gd name="connsiteY9" fmla="*/ 131102 h 6857999"/>
              <a:gd name="connsiteX10" fmla="*/ 433976 w 12231200"/>
              <a:gd name="connsiteY10" fmla="*/ 3738311 h 6857999"/>
              <a:gd name="connsiteX11" fmla="*/ 1254969 w 12231200"/>
              <a:gd name="connsiteY11" fmla="*/ 6678871 h 6857999"/>
              <a:gd name="connsiteX12" fmla="*/ 1369807 w 12231200"/>
              <a:gd name="connsiteY12" fmla="*/ 6857999 h 6857999"/>
              <a:gd name="connsiteX13" fmla="*/ 0 w 12231200"/>
              <a:gd name="connsiteY1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902" h="10800">
                <a:moveTo>
                  <a:pt x="0" y="0"/>
                </a:moveTo>
                <a:lnTo>
                  <a:pt x="2902" y="0"/>
                </a:lnTo>
                <a:lnTo>
                  <a:pt x="2723" y="206"/>
                </a:lnTo>
                <a:cubicBezTo>
                  <a:pt x="1449" y="1750"/>
                  <a:pt x="683" y="3729"/>
                  <a:pt x="683" y="5887"/>
                </a:cubicBezTo>
                <a:cubicBezTo>
                  <a:pt x="683" y="7583"/>
                  <a:pt x="1156" y="9168"/>
                  <a:pt x="1976" y="10518"/>
                </a:cubicBezTo>
                <a:lnTo>
                  <a:pt x="2157" y="10800"/>
                </a:lnTo>
                <a:lnTo>
                  <a:pt x="0" y="1080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chemeClr val="bg1">
                  <a:alpha val="0"/>
                </a:schemeClr>
              </a:gs>
              <a:gs pos="52000">
                <a:srgbClr val="FDB57E">
                  <a:alpha val="0"/>
                </a:srgbClr>
              </a:gs>
              <a:gs pos="100000">
                <a:srgbClr val="E68B54">
                  <a:alpha val="51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02275"/>
            <a:ext cx="2125345" cy="1367790"/>
          </a:xfrm>
          <a:prstGeom prst="rect">
            <a:avLst/>
          </a:prstGeom>
        </p:spPr>
      </p:pic>
      <p:pic>
        <p:nvPicPr>
          <p:cNvPr id="6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0" y="-74170"/>
            <a:ext cx="1155777" cy="1586003"/>
          </a:xfrm>
          <a:prstGeom prst="rect">
            <a:avLst/>
          </a:prstGeom>
        </p:spPr>
      </p:pic>
      <p:pic>
        <p:nvPicPr>
          <p:cNvPr id="7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0210" y="-13970"/>
            <a:ext cx="1649730" cy="1344295"/>
          </a:xfrm>
          <a:prstGeom prst="rect">
            <a:avLst/>
          </a:prstGeom>
        </p:spPr>
      </p:pic>
      <p:pic>
        <p:nvPicPr>
          <p:cNvPr id="8" name="图片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38" t="-472" r="-205" b="51205"/>
          <a:stretch>
            <a:fillRect/>
          </a:stretch>
        </p:blipFill>
        <p:spPr>
          <a:xfrm>
            <a:off x="10778967" y="5464046"/>
            <a:ext cx="1427480" cy="185928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655" r="44843"/>
          <a:stretch>
            <a:fillRect/>
          </a:stretch>
        </p:blipFill>
        <p:spPr>
          <a:xfrm>
            <a:off x="8440420" y="5777355"/>
            <a:ext cx="3224212" cy="109285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6356" l="0" r="91556">
                        <a14:foregroundMark x1="6667" y1="94492" x2="91556" y2="96356"/>
                        <a14:foregroundMark x1="36333" y1="5085" x2="55556" y2="50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8617" y="4076054"/>
            <a:ext cx="2143061" cy="2809791"/>
          </a:xfrm>
          <a:prstGeom prst="rect">
            <a:avLst/>
          </a:prstGeom>
        </p:spPr>
      </p:pic>
      <p:sp>
        <p:nvSpPr>
          <p:cNvPr id="11" name="椭圆 13"/>
          <p:cNvSpPr/>
          <p:nvPr/>
        </p:nvSpPr>
        <p:spPr>
          <a:xfrm rot="7320000">
            <a:off x="10120360" y="4309428"/>
            <a:ext cx="2385695" cy="2385695"/>
          </a:xfrm>
          <a:prstGeom prst="ellipse">
            <a:avLst/>
          </a:prstGeom>
          <a:gradFill>
            <a:gsLst>
              <a:gs pos="0">
                <a:srgbClr val="FDB57E">
                  <a:alpha val="0"/>
                </a:srgbClr>
              </a:gs>
              <a:gs pos="100000">
                <a:srgbClr val="E68B54">
                  <a:alpha val="40000"/>
                </a:srgbClr>
              </a:gs>
            </a:gsLst>
            <a:lin ang="8100000" scaled="0"/>
          </a:gradFill>
          <a:ln>
            <a:gradFill>
              <a:gsLst>
                <a:gs pos="0">
                  <a:srgbClr val="BE3A12">
                    <a:alpha val="0"/>
                  </a:srgbClr>
                </a:gs>
                <a:gs pos="51000">
                  <a:srgbClr val="BE3A12">
                    <a:alpha val="67000"/>
                  </a:srgbClr>
                </a:gs>
                <a:gs pos="100000">
                  <a:srgbClr val="E68B54"/>
                </a:gs>
              </a:gsLst>
              <a:lin ang="108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69441" y="278990"/>
            <a:ext cx="6707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C00000"/>
                </a:solidFill>
                <a:latin typeface="UTM Avo" panose="02040603050506020204" pitchFamily="18" charset="0"/>
              </a:rPr>
              <a:t>Bài 1: Tìm tích, biết: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554717" y="3882504"/>
            <a:ext cx="6982213" cy="1191991"/>
            <a:chOff x="5771210" y="4954512"/>
            <a:chExt cx="6982213" cy="1191991"/>
          </a:xfrm>
        </p:grpSpPr>
        <p:sp>
          <p:nvSpPr>
            <p:cNvPr id="15" name="Text Box 10"/>
            <p:cNvSpPr txBox="1">
              <a:spLocks noChangeArrowheads="1"/>
            </p:cNvSpPr>
            <p:nvPr/>
          </p:nvSpPr>
          <p:spPr bwMode="auto">
            <a:xfrm>
              <a:off x="6124750" y="4954512"/>
              <a:ext cx="6628673" cy="646331"/>
            </a:xfrm>
            <a:prstGeom prst="rect">
              <a:avLst/>
            </a:prstGeom>
            <a:solidFill>
              <a:schemeClr val="bg1">
                <a:alpha val="64000"/>
              </a:schemeClr>
            </a:solidFill>
            <a:ln>
              <a:noFill/>
            </a:ln>
            <a:effectLst/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3600" b="1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altLang="en-US" sz="3600" b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Hai thừa số là 4 và 5</a:t>
              </a:r>
              <a:endPara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endParaRPr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71210" y="4999219"/>
              <a:ext cx="1147284" cy="1147284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/>
        </p:nvGrpSpPr>
        <p:grpSpPr>
          <a:xfrm>
            <a:off x="1274576" y="2793497"/>
            <a:ext cx="6732954" cy="1218443"/>
            <a:chOff x="5889839" y="3415923"/>
            <a:chExt cx="6732954" cy="1218443"/>
          </a:xfrm>
        </p:grpSpPr>
        <p:sp>
          <p:nvSpPr>
            <p:cNvPr id="18" name="Text Box 10"/>
            <p:cNvSpPr txBox="1">
              <a:spLocks noChangeArrowheads="1"/>
            </p:cNvSpPr>
            <p:nvPr/>
          </p:nvSpPr>
          <p:spPr bwMode="auto">
            <a:xfrm>
              <a:off x="6124750" y="3415923"/>
              <a:ext cx="6498043" cy="646331"/>
            </a:xfrm>
            <a:prstGeom prst="rect">
              <a:avLst/>
            </a:prstGeom>
            <a:solidFill>
              <a:schemeClr val="bg1">
                <a:alpha val="64000"/>
              </a:schemeClr>
            </a:solidFill>
            <a:ln>
              <a:noFill/>
            </a:ln>
            <a:effectLst/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3600" b="1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altLang="en-US" sz="3600" b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Hai thừa số là 8 và 2</a:t>
              </a:r>
              <a:endPara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endParaRPr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89839" y="3448526"/>
              <a:ext cx="1046329" cy="1185840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882913" y="1633428"/>
            <a:ext cx="6943921" cy="1024547"/>
            <a:chOff x="5548244" y="2021906"/>
            <a:chExt cx="6943921" cy="1024547"/>
          </a:xfrm>
        </p:grpSpPr>
        <p:sp>
          <p:nvSpPr>
            <p:cNvPr id="21" name="Text Box 10"/>
            <p:cNvSpPr txBox="1">
              <a:spLocks noChangeArrowheads="1"/>
            </p:cNvSpPr>
            <p:nvPr/>
          </p:nvSpPr>
          <p:spPr bwMode="auto">
            <a:xfrm>
              <a:off x="6124750" y="2021906"/>
              <a:ext cx="6367415" cy="830997"/>
            </a:xfrm>
            <a:prstGeom prst="rect">
              <a:avLst/>
            </a:prstGeom>
            <a:solidFill>
              <a:schemeClr val="bg1">
                <a:alpha val="64000"/>
              </a:schemeClr>
            </a:solidFill>
            <a:ln>
              <a:noFill/>
            </a:ln>
            <a:effectLst/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4800" b="1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altLang="en-US" sz="3600" b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Hai thừa số là 2 và 4</a:t>
              </a:r>
              <a:endPara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endParaRPr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48244" y="2058155"/>
              <a:ext cx="1153014" cy="9882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00698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11" grpId="0" animBg="1"/>
      <p:bldP spid="11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59365" y="170455"/>
            <a:ext cx="10387584" cy="863402"/>
          </a:xfrm>
          <a:prstGeom prst="roundRect">
            <a:avLst/>
          </a:prstGeom>
          <a:solidFill>
            <a:schemeClr val="accent2">
              <a:lumMod val="20000"/>
              <a:lumOff val="80000"/>
              <a:alpha val="44000"/>
            </a:schemeClr>
          </a:solidFill>
          <a:ln w="31750">
            <a:solidFill>
              <a:schemeClr val="accent2">
                <a:lumMod val="75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169441" y="278990"/>
            <a:ext cx="6707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C00000"/>
                </a:solidFill>
                <a:latin typeface="UTM Avo" panose="02040603050506020204" pitchFamily="18" charset="0"/>
              </a:rPr>
              <a:t>Bài 1: Tìm tích, biết: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882913" y="1633428"/>
            <a:ext cx="6943921" cy="1024547"/>
            <a:chOff x="5548244" y="2021906"/>
            <a:chExt cx="6943921" cy="1024547"/>
          </a:xfrm>
        </p:grpSpPr>
        <p:sp>
          <p:nvSpPr>
            <p:cNvPr id="5" name="Text Box 10"/>
            <p:cNvSpPr txBox="1">
              <a:spLocks noChangeArrowheads="1"/>
            </p:cNvSpPr>
            <p:nvPr/>
          </p:nvSpPr>
          <p:spPr bwMode="auto">
            <a:xfrm>
              <a:off x="6124750" y="2021906"/>
              <a:ext cx="6367415" cy="830997"/>
            </a:xfrm>
            <a:prstGeom prst="rect">
              <a:avLst/>
            </a:prstGeom>
            <a:solidFill>
              <a:schemeClr val="bg1">
                <a:alpha val="64000"/>
              </a:schemeClr>
            </a:solidFill>
            <a:ln>
              <a:noFill/>
            </a:ln>
            <a:effectLst/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4800" b="1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altLang="en-US" sz="3600" b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Hai thừa số là 2 và 4</a:t>
              </a:r>
              <a:endPara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48244" y="2058155"/>
              <a:ext cx="1153014" cy="988298"/>
            </a:xfrm>
            <a:prstGeom prst="rect">
              <a:avLst/>
            </a:prstGeom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403BE339-7EF7-4D32-BDF2-5D29A1C2CA12}"/>
              </a:ext>
            </a:extLst>
          </p:cNvPr>
          <p:cNvGrpSpPr/>
          <p:nvPr/>
        </p:nvGrpSpPr>
        <p:grpSpPr>
          <a:xfrm>
            <a:off x="1670167" y="3063996"/>
            <a:ext cx="7526084" cy="2477595"/>
            <a:chOff x="1313001" y="2225190"/>
            <a:chExt cx="4635500" cy="1354354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A444C64-0253-4E25-ABEB-F506F52CF6EA}"/>
                </a:ext>
              </a:extLst>
            </p:cNvPr>
            <p:cNvSpPr/>
            <p:nvPr/>
          </p:nvSpPr>
          <p:spPr>
            <a:xfrm>
              <a:off x="1313001" y="2225190"/>
              <a:ext cx="4635500" cy="1354354"/>
            </a:xfrm>
            <a:prstGeom prst="rect">
              <a:avLst/>
            </a:prstGeom>
            <a:solidFill>
              <a:srgbClr val="FFFBCD"/>
            </a:solidFill>
            <a:ln>
              <a:solidFill>
                <a:srgbClr val="FFFBCD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45D353A4-F073-4146-9261-F7DCD0CC9556}"/>
                    </a:ext>
                  </a:extLst>
                </p:cNvPr>
                <p:cNvSpPr txBox="1"/>
                <p:nvPr/>
              </p:nvSpPr>
              <p:spPr>
                <a:xfrm>
                  <a:off x="1408027" y="2350477"/>
                  <a:ext cx="4354318" cy="9975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vi-VN" sz="4000" b="1" dirty="0"/>
                    <a:t>Mẫu: 2 </a:t>
                  </a:r>
                  <a14:m>
                    <m:oMath xmlns:m="http://schemas.openxmlformats.org/officeDocument/2006/math">
                      <m:r>
                        <a:rPr lang="vi-VN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 </m:t>
                      </m:r>
                    </m:oMath>
                  </a14:m>
                  <a:r>
                    <a:rPr lang="vi-VN" sz="4000" b="1" dirty="0"/>
                    <a:t>4 = 2 + 2 + 2 + 2 = 8</a:t>
                  </a:r>
                </a:p>
                <a:p>
                  <a:pPr>
                    <a:lnSpc>
                      <a:spcPct val="150000"/>
                    </a:lnSpc>
                  </a:pPr>
                  <a:r>
                    <a:rPr lang="vi-VN" sz="4000" b="1" dirty="0"/>
                    <a:t>         2 </a:t>
                  </a:r>
                  <a14:m>
                    <m:oMath xmlns:m="http://schemas.openxmlformats.org/officeDocument/2006/math">
                      <m:r>
                        <a:rPr lang="vi-VN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 </m:t>
                      </m:r>
                    </m:oMath>
                  </a14:m>
                  <a:r>
                    <a:rPr lang="vi-VN" sz="4000" b="1" dirty="0"/>
                    <a:t>4 = 8</a:t>
                  </a:r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45D353A4-F073-4146-9261-F7DCD0CC955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8027" y="2350477"/>
                  <a:ext cx="4354318" cy="997577"/>
                </a:xfrm>
                <a:prstGeom prst="rect">
                  <a:avLst/>
                </a:prstGeom>
                <a:blipFill>
                  <a:blip r:embed="rId3"/>
                  <a:stretch>
                    <a:fillRect l="-3017" r="-2069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00185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59365" y="555173"/>
            <a:ext cx="10387584" cy="1124945"/>
          </a:xfrm>
          <a:prstGeom prst="roundRect">
            <a:avLst/>
          </a:prstGeom>
          <a:solidFill>
            <a:schemeClr val="accent2">
              <a:lumMod val="20000"/>
              <a:lumOff val="80000"/>
              <a:alpha val="44000"/>
            </a:schemeClr>
          </a:solidFill>
          <a:ln w="31750">
            <a:solidFill>
              <a:schemeClr val="accent2">
                <a:lumMod val="75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398041" y="732924"/>
            <a:ext cx="67074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C00000"/>
                </a:solidFill>
                <a:latin typeface="UTM Avo" panose="02040603050506020204" pitchFamily="18" charset="0"/>
              </a:rPr>
              <a:t>Bài 2: Số?</a:t>
            </a:r>
          </a:p>
        </p:txBody>
      </p:sp>
      <p:graphicFrame>
        <p:nvGraphicFramePr>
          <p:cNvPr id="4" name="Table 17">
            <a:extLst>
              <a:ext uri="{FF2B5EF4-FFF2-40B4-BE49-F238E27FC236}">
                <a16:creationId xmlns:a16="http://schemas.microsoft.com/office/drawing/2014/main" id="{B162186F-9188-4665-B780-4963156BEA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2035595"/>
              </p:ext>
            </p:extLst>
          </p:nvPr>
        </p:nvGraphicFramePr>
        <p:xfrm>
          <a:off x="1031399" y="3068325"/>
          <a:ext cx="10115551" cy="249427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64759">
                  <a:extLst>
                    <a:ext uri="{9D8B030D-6E8A-4147-A177-3AD203B41FA5}">
                      <a16:colId xmlns:a16="http://schemas.microsoft.com/office/drawing/2014/main" val="3750429237"/>
                    </a:ext>
                  </a:extLst>
                </a:gridCol>
                <a:gridCol w="1937698">
                  <a:extLst>
                    <a:ext uri="{9D8B030D-6E8A-4147-A177-3AD203B41FA5}">
                      <a16:colId xmlns:a16="http://schemas.microsoft.com/office/drawing/2014/main" val="892396866"/>
                    </a:ext>
                  </a:extLst>
                </a:gridCol>
                <a:gridCol w="1937698">
                  <a:extLst>
                    <a:ext uri="{9D8B030D-6E8A-4147-A177-3AD203B41FA5}">
                      <a16:colId xmlns:a16="http://schemas.microsoft.com/office/drawing/2014/main" val="1994511951"/>
                    </a:ext>
                  </a:extLst>
                </a:gridCol>
                <a:gridCol w="1937698">
                  <a:extLst>
                    <a:ext uri="{9D8B030D-6E8A-4147-A177-3AD203B41FA5}">
                      <a16:colId xmlns:a16="http://schemas.microsoft.com/office/drawing/2014/main" val="1764713203"/>
                    </a:ext>
                  </a:extLst>
                </a:gridCol>
                <a:gridCol w="1937698">
                  <a:extLst>
                    <a:ext uri="{9D8B030D-6E8A-4147-A177-3AD203B41FA5}">
                      <a16:colId xmlns:a16="http://schemas.microsoft.com/office/drawing/2014/main" val="2253912237"/>
                    </a:ext>
                  </a:extLst>
                </a:gridCol>
              </a:tblGrid>
              <a:tr h="814684">
                <a:tc>
                  <a:txBody>
                    <a:bodyPr/>
                    <a:lstStyle/>
                    <a:p>
                      <a:pPr algn="ctr"/>
                      <a:r>
                        <a:rPr lang="vi-VN" sz="4000" dirty="0"/>
                        <a:t>Thừa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A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0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00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00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000" dirty="0"/>
                        <a:t>3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3725870"/>
                  </a:ext>
                </a:extLst>
              </a:tr>
              <a:tr h="814684">
                <a:tc>
                  <a:txBody>
                    <a:bodyPr/>
                    <a:lstStyle/>
                    <a:p>
                      <a:pPr algn="ctr"/>
                      <a:r>
                        <a:rPr lang="vi-VN" sz="4000" dirty="0"/>
                        <a:t>Thừa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A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000" dirty="0"/>
                        <a:t>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000" dirty="0"/>
                        <a:t>3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0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0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4868410"/>
                  </a:ext>
                </a:extLst>
              </a:tr>
              <a:tr h="864908">
                <a:tc>
                  <a:txBody>
                    <a:bodyPr/>
                    <a:lstStyle/>
                    <a:p>
                      <a:pPr algn="ctr"/>
                      <a:r>
                        <a:rPr lang="vi-VN" sz="4000" dirty="0"/>
                        <a:t>Tích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A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000" dirty="0"/>
                        <a:t>20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0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0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0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0421308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C40ABB36-DCD0-4603-8701-B009C796A3A2}"/>
              </a:ext>
            </a:extLst>
          </p:cNvPr>
          <p:cNvSpPr txBox="1"/>
          <p:nvPr/>
        </p:nvSpPr>
        <p:spPr>
          <a:xfrm>
            <a:off x="5954514" y="4824330"/>
            <a:ext cx="606691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4000">
                <a:solidFill>
                  <a:srgbClr val="FF0000"/>
                </a:solidFill>
              </a:rPr>
              <a:t>6</a:t>
            </a:r>
            <a:endParaRPr lang="vi-VN" sz="4000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DC7C67-E4B2-49A3-B8D6-C0FF65572D40}"/>
              </a:ext>
            </a:extLst>
          </p:cNvPr>
          <p:cNvSpPr txBox="1"/>
          <p:nvPr/>
        </p:nvSpPr>
        <p:spPr>
          <a:xfrm>
            <a:off x="7754363" y="4872934"/>
            <a:ext cx="804374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4000">
                <a:solidFill>
                  <a:srgbClr val="FF0000"/>
                </a:solidFill>
              </a:rPr>
              <a:t>10</a:t>
            </a:r>
            <a:endParaRPr lang="vi-VN" sz="4000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97F60C-9796-4893-A74E-BCE746049CAA}"/>
              </a:ext>
            </a:extLst>
          </p:cNvPr>
          <p:cNvSpPr txBox="1"/>
          <p:nvPr/>
        </p:nvSpPr>
        <p:spPr>
          <a:xfrm>
            <a:off x="9751895" y="4824330"/>
            <a:ext cx="804374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4000">
                <a:solidFill>
                  <a:srgbClr val="FF0000"/>
                </a:solidFill>
              </a:rPr>
              <a:t>15</a:t>
            </a:r>
            <a:endParaRPr lang="vi-VN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163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E68BB0F-FFCB-40FC-ADD8-B0C4C05EA6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77886" y="74841"/>
            <a:ext cx="8442735" cy="324482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0E46602-81EB-4260-82CC-056E55980DE5}"/>
              </a:ext>
            </a:extLst>
          </p:cNvPr>
          <p:cNvSpPr txBox="1"/>
          <p:nvPr/>
        </p:nvSpPr>
        <p:spPr>
          <a:xfrm>
            <a:off x="130627" y="3146832"/>
            <a:ext cx="59523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a) Mỗi hàng có 5 quả bóng.</a:t>
            </a:r>
          </a:p>
          <a:p>
            <a:r>
              <a:rPr lang="vi-VN" sz="2400" dirty="0"/>
              <a:t>Hỏi 3 hàng có tất cả bao nhiêu quả bóng?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AAC906-B2F8-46FD-9C7E-466F3BDA72A4}"/>
              </a:ext>
            </a:extLst>
          </p:cNvPr>
          <p:cNvSpPr txBox="1"/>
          <p:nvPr/>
        </p:nvSpPr>
        <p:spPr>
          <a:xfrm>
            <a:off x="1958043" y="3946225"/>
            <a:ext cx="22161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6D5B70-BAC4-4DA0-A468-3D72234ADAFA}"/>
              </a:ext>
            </a:extLst>
          </p:cNvPr>
          <p:cNvSpPr txBox="1"/>
          <p:nvPr/>
        </p:nvSpPr>
        <p:spPr>
          <a:xfrm>
            <a:off x="173559" y="4300356"/>
            <a:ext cx="5202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/>
              <a:t>Số quả bóng ở cả 3 hàng là: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BFD5BD0-AEA1-4558-B7A5-254B2D90BFD6}"/>
              </a:ext>
            </a:extLst>
          </p:cNvPr>
          <p:cNvGrpSpPr/>
          <p:nvPr/>
        </p:nvGrpSpPr>
        <p:grpSpPr>
          <a:xfrm>
            <a:off x="619706" y="4795632"/>
            <a:ext cx="5460967" cy="557485"/>
            <a:chOff x="1550832" y="4706073"/>
            <a:chExt cx="4277133" cy="55748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C9F11EDF-175B-4AFE-81C5-0A2F83B83A85}"/>
                    </a:ext>
                  </a:extLst>
                </p:cNvPr>
                <p:cNvSpPr txBox="1"/>
                <p:nvPr/>
              </p:nvSpPr>
              <p:spPr>
                <a:xfrm>
                  <a:off x="1550832" y="4740338"/>
                  <a:ext cx="4277133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vi-VN" sz="2800" dirty="0">
                      <a:solidFill>
                        <a:srgbClr val="FF0066"/>
                      </a:solidFill>
                    </a:rPr>
                    <a:t> </a:t>
                  </a:r>
                  <a:r>
                    <a:rPr lang="vi-VN" sz="2800" dirty="0"/>
                    <a:t>      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 3   =            (quả) </a:t>
                  </a:r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C9F11EDF-175B-4AFE-81C5-0A2F83B83A8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50832" y="4740338"/>
                  <a:ext cx="4277133" cy="523220"/>
                </a:xfrm>
                <a:prstGeom prst="rect">
                  <a:avLst/>
                </a:prstGeom>
                <a:blipFill>
                  <a:blip r:embed="rId4"/>
                  <a:stretch>
                    <a:fillRect t="-11628" b="-3139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Rectangle: Rounded Corners 15">
              <a:extLst>
                <a:ext uri="{FF2B5EF4-FFF2-40B4-BE49-F238E27FC236}">
                  <a16:creationId xmlns:a16="http://schemas.microsoft.com/office/drawing/2014/main" id="{63BC7C35-D3C3-43B7-9681-B64C9512F750}"/>
                </a:ext>
              </a:extLst>
            </p:cNvPr>
            <p:cNvSpPr/>
            <p:nvPr/>
          </p:nvSpPr>
          <p:spPr>
            <a:xfrm>
              <a:off x="1588001" y="4706073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8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0" name="Rectangle: Rounded Corners 17">
              <a:extLst>
                <a:ext uri="{FF2B5EF4-FFF2-40B4-BE49-F238E27FC236}">
                  <a16:creationId xmlns:a16="http://schemas.microsoft.com/office/drawing/2014/main" id="{3FFBFC81-5C14-48A1-8FB5-D7BCC5CB2B8C}"/>
                </a:ext>
              </a:extLst>
            </p:cNvPr>
            <p:cNvSpPr/>
            <p:nvPr/>
          </p:nvSpPr>
          <p:spPr>
            <a:xfrm>
              <a:off x="3405701" y="4706073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1" name="Rectangle: Rounded Corners 18">
            <a:extLst>
              <a:ext uri="{FF2B5EF4-FFF2-40B4-BE49-F238E27FC236}">
                <a16:creationId xmlns:a16="http://schemas.microsoft.com/office/drawing/2014/main" id="{665A0B41-A75A-45F6-8B21-E2A4DA0C5D5A}"/>
              </a:ext>
            </a:extLst>
          </p:cNvPr>
          <p:cNvSpPr/>
          <p:nvPr/>
        </p:nvSpPr>
        <p:spPr>
          <a:xfrm>
            <a:off x="665925" y="4812905"/>
            <a:ext cx="647483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EE932B8-010A-4716-B6CF-1EDB3F416444}"/>
              </a:ext>
            </a:extLst>
          </p:cNvPr>
          <p:cNvGrpSpPr/>
          <p:nvPr/>
        </p:nvGrpSpPr>
        <p:grpSpPr>
          <a:xfrm>
            <a:off x="535578" y="5407372"/>
            <a:ext cx="5202476" cy="974439"/>
            <a:chOff x="1320656" y="5275529"/>
            <a:chExt cx="4074678" cy="974439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E6954E6-5B0C-44DD-BC5E-6418A5C4B346}"/>
                </a:ext>
              </a:extLst>
            </p:cNvPr>
            <p:cNvSpPr txBox="1"/>
            <p:nvPr/>
          </p:nvSpPr>
          <p:spPr>
            <a:xfrm>
              <a:off x="1320656" y="5295861"/>
              <a:ext cx="407467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i="1" dirty="0"/>
                <a:t>Đáp số:            </a:t>
              </a:r>
              <a:r>
                <a:rPr lang="vi-VN" sz="2800" dirty="0"/>
                <a:t>quả bóng.</a:t>
              </a:r>
              <a:endParaRPr lang="vi-VN" sz="2800" i="1" dirty="0"/>
            </a:p>
          </p:txBody>
        </p:sp>
        <p:sp>
          <p:nvSpPr>
            <p:cNvPr id="14" name="Rectangle: Rounded Corners 31">
              <a:extLst>
                <a:ext uri="{FF2B5EF4-FFF2-40B4-BE49-F238E27FC236}">
                  <a16:creationId xmlns:a16="http://schemas.microsoft.com/office/drawing/2014/main" id="{B0250299-2165-496D-BACE-C2DBB22ED27A}"/>
                </a:ext>
              </a:extLst>
            </p:cNvPr>
            <p:cNvSpPr/>
            <p:nvPr/>
          </p:nvSpPr>
          <p:spPr>
            <a:xfrm>
              <a:off x="2967936" y="5275529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5" name="Rectangle: Rounded Corners 33">
            <a:extLst>
              <a:ext uri="{FF2B5EF4-FFF2-40B4-BE49-F238E27FC236}">
                <a16:creationId xmlns:a16="http://schemas.microsoft.com/office/drawing/2014/main" id="{504BB1EC-2612-4F4C-A4B8-3E4AB045445E}"/>
              </a:ext>
            </a:extLst>
          </p:cNvPr>
          <p:cNvSpPr/>
          <p:nvPr/>
        </p:nvSpPr>
        <p:spPr>
          <a:xfrm>
            <a:off x="2973364" y="4806426"/>
            <a:ext cx="655866" cy="47893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6" name="Rectangle: Rounded Corners 35">
            <a:extLst>
              <a:ext uri="{FF2B5EF4-FFF2-40B4-BE49-F238E27FC236}">
                <a16:creationId xmlns:a16="http://schemas.microsoft.com/office/drawing/2014/main" id="{38887F68-31A3-4911-93C2-654228975BD0}"/>
              </a:ext>
            </a:extLst>
          </p:cNvPr>
          <p:cNvSpPr/>
          <p:nvPr/>
        </p:nvSpPr>
        <p:spPr>
          <a:xfrm>
            <a:off x="2633986" y="5423112"/>
            <a:ext cx="655866" cy="47893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CC176A0-0135-4695-BC24-E1A683CECB04}"/>
              </a:ext>
            </a:extLst>
          </p:cNvPr>
          <p:cNvCxnSpPr>
            <a:cxnSpLocks/>
          </p:cNvCxnSpPr>
          <p:nvPr/>
        </p:nvCxnSpPr>
        <p:spPr>
          <a:xfrm>
            <a:off x="5976194" y="3161199"/>
            <a:ext cx="0" cy="247483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509FE6DE-A9A9-41B3-837A-9812D1963A97}"/>
              </a:ext>
            </a:extLst>
          </p:cNvPr>
          <p:cNvSpPr txBox="1"/>
          <p:nvPr/>
        </p:nvSpPr>
        <p:spPr>
          <a:xfrm>
            <a:off x="6396747" y="3146832"/>
            <a:ext cx="60031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b) Mỗi cột có 3 quả bóng.</a:t>
            </a:r>
          </a:p>
          <a:p>
            <a:r>
              <a:rPr lang="vi-VN" sz="2400" dirty="0"/>
              <a:t>Hỏi 5 cột có tất cả bao nhiêu quả bóng?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53B4865-AEF8-412B-9997-872B40027DA4}"/>
              </a:ext>
            </a:extLst>
          </p:cNvPr>
          <p:cNvSpPr txBox="1"/>
          <p:nvPr/>
        </p:nvSpPr>
        <p:spPr>
          <a:xfrm>
            <a:off x="7180320" y="3946225"/>
            <a:ext cx="22161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5197147-903F-42BB-9FC7-B579398D1D5A}"/>
              </a:ext>
            </a:extLst>
          </p:cNvPr>
          <p:cNvSpPr txBox="1"/>
          <p:nvPr/>
        </p:nvSpPr>
        <p:spPr>
          <a:xfrm>
            <a:off x="5958693" y="4330730"/>
            <a:ext cx="5419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/>
              <a:t>Số quả bóng ở cả 5 cột là: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9C2970B-32FE-421B-B5BC-2CECDF63A11D}"/>
              </a:ext>
            </a:extLst>
          </p:cNvPr>
          <p:cNvGrpSpPr/>
          <p:nvPr/>
        </p:nvGrpSpPr>
        <p:grpSpPr>
          <a:xfrm>
            <a:off x="6510587" y="4867893"/>
            <a:ext cx="5460967" cy="557485"/>
            <a:chOff x="1550832" y="4706073"/>
            <a:chExt cx="4277133" cy="55748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D957A91A-71FC-48EA-8B0B-C41403086278}"/>
                    </a:ext>
                  </a:extLst>
                </p:cNvPr>
                <p:cNvSpPr txBox="1"/>
                <p:nvPr/>
              </p:nvSpPr>
              <p:spPr>
                <a:xfrm>
                  <a:off x="1550832" y="4740338"/>
                  <a:ext cx="4277133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vi-VN" sz="2800" dirty="0">
                      <a:solidFill>
                        <a:srgbClr val="FF0066"/>
                      </a:solidFill>
                    </a:rPr>
                    <a:t> </a:t>
                  </a:r>
                  <a:r>
                    <a:rPr lang="vi-VN" sz="2800" dirty="0"/>
                    <a:t>      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 5   =            (quả) </a:t>
                  </a:r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D957A91A-71FC-48EA-8B0B-C4140308627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50832" y="4740338"/>
                  <a:ext cx="4277133" cy="523220"/>
                </a:xfrm>
                <a:prstGeom prst="rect">
                  <a:avLst/>
                </a:prstGeom>
                <a:blipFill>
                  <a:blip r:embed="rId5"/>
                  <a:stretch>
                    <a:fillRect t="-11628" b="-3139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Rectangle: Rounded Corners 44">
              <a:extLst>
                <a:ext uri="{FF2B5EF4-FFF2-40B4-BE49-F238E27FC236}">
                  <a16:creationId xmlns:a16="http://schemas.microsoft.com/office/drawing/2014/main" id="{687A7F5C-7CF1-4EFF-AAC5-92F6819E74E5}"/>
                </a:ext>
              </a:extLst>
            </p:cNvPr>
            <p:cNvSpPr/>
            <p:nvPr/>
          </p:nvSpPr>
          <p:spPr>
            <a:xfrm>
              <a:off x="1588001" y="4706073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8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24" name="Rectangle: Rounded Corners 45">
              <a:extLst>
                <a:ext uri="{FF2B5EF4-FFF2-40B4-BE49-F238E27FC236}">
                  <a16:creationId xmlns:a16="http://schemas.microsoft.com/office/drawing/2014/main" id="{DF2581D0-F204-416F-AF59-3AE62E99E6C6}"/>
                </a:ext>
              </a:extLst>
            </p:cNvPr>
            <p:cNvSpPr/>
            <p:nvPr/>
          </p:nvSpPr>
          <p:spPr>
            <a:xfrm>
              <a:off x="3405701" y="4706073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25" name="Rectangle: Rounded Corners 46">
            <a:extLst>
              <a:ext uri="{FF2B5EF4-FFF2-40B4-BE49-F238E27FC236}">
                <a16:creationId xmlns:a16="http://schemas.microsoft.com/office/drawing/2014/main" id="{582DF5A0-0777-4CBA-BE79-C66E0F028A50}"/>
              </a:ext>
            </a:extLst>
          </p:cNvPr>
          <p:cNvSpPr/>
          <p:nvPr/>
        </p:nvSpPr>
        <p:spPr>
          <a:xfrm>
            <a:off x="6481362" y="4878807"/>
            <a:ext cx="722927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3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15700EC-938C-46EA-A6F3-ED2E534EE378}"/>
              </a:ext>
            </a:extLst>
          </p:cNvPr>
          <p:cNvGrpSpPr/>
          <p:nvPr/>
        </p:nvGrpSpPr>
        <p:grpSpPr>
          <a:xfrm>
            <a:off x="6530938" y="5365647"/>
            <a:ext cx="5202476" cy="974439"/>
            <a:chOff x="1320656" y="5275529"/>
            <a:chExt cx="4074678" cy="974439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16EA84A-CB78-443F-8B6E-35DBD914888E}"/>
                </a:ext>
              </a:extLst>
            </p:cNvPr>
            <p:cNvSpPr txBox="1"/>
            <p:nvPr/>
          </p:nvSpPr>
          <p:spPr>
            <a:xfrm>
              <a:off x="1320656" y="5295861"/>
              <a:ext cx="407467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i="1" dirty="0"/>
                <a:t>Đáp số:            </a:t>
              </a:r>
              <a:r>
                <a:rPr lang="vi-VN" sz="2800" dirty="0"/>
                <a:t>quả bóng.</a:t>
              </a:r>
              <a:endParaRPr lang="vi-VN" sz="2800" i="1" dirty="0"/>
            </a:p>
          </p:txBody>
        </p:sp>
        <p:sp>
          <p:nvSpPr>
            <p:cNvPr id="28" name="Rectangle: Rounded Corners 49">
              <a:extLst>
                <a:ext uri="{FF2B5EF4-FFF2-40B4-BE49-F238E27FC236}">
                  <a16:creationId xmlns:a16="http://schemas.microsoft.com/office/drawing/2014/main" id="{179D9AB6-EA07-4BE9-AA30-13BF84AF6B6A}"/>
                </a:ext>
              </a:extLst>
            </p:cNvPr>
            <p:cNvSpPr/>
            <p:nvPr/>
          </p:nvSpPr>
          <p:spPr>
            <a:xfrm>
              <a:off x="2967936" y="5275529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29" name="Rectangle: Rounded Corners 50">
            <a:extLst>
              <a:ext uri="{FF2B5EF4-FFF2-40B4-BE49-F238E27FC236}">
                <a16:creationId xmlns:a16="http://schemas.microsoft.com/office/drawing/2014/main" id="{49D65BCC-4847-46FB-8CF3-8D0A9772F79A}"/>
              </a:ext>
            </a:extLst>
          </p:cNvPr>
          <p:cNvSpPr/>
          <p:nvPr/>
        </p:nvSpPr>
        <p:spPr>
          <a:xfrm>
            <a:off x="8885384" y="4872515"/>
            <a:ext cx="655866" cy="47893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30" name="Rectangle: Rounded Corners 51">
            <a:extLst>
              <a:ext uri="{FF2B5EF4-FFF2-40B4-BE49-F238E27FC236}">
                <a16:creationId xmlns:a16="http://schemas.microsoft.com/office/drawing/2014/main" id="{4F9C3B21-084D-4830-B978-DB406818A62D}"/>
              </a:ext>
            </a:extLst>
          </p:cNvPr>
          <p:cNvSpPr/>
          <p:nvPr/>
        </p:nvSpPr>
        <p:spPr>
          <a:xfrm>
            <a:off x="8638841" y="5365648"/>
            <a:ext cx="655866" cy="47893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ACDDDD00-AC85-4964-980A-1D8D152CB08F}"/>
              </a:ext>
            </a:extLst>
          </p:cNvPr>
          <p:cNvGrpSpPr/>
          <p:nvPr/>
        </p:nvGrpSpPr>
        <p:grpSpPr>
          <a:xfrm>
            <a:off x="3232323" y="6099518"/>
            <a:ext cx="5577554" cy="1077218"/>
            <a:chOff x="8046147" y="1143254"/>
            <a:chExt cx="2699225" cy="1077218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E0D1C2AB-86A8-43FD-8649-2FBD87E6B90F}"/>
                </a:ext>
              </a:extLst>
            </p:cNvPr>
            <p:cNvSpPr/>
            <p:nvPr/>
          </p:nvSpPr>
          <p:spPr>
            <a:xfrm>
              <a:off x="8046147" y="1182328"/>
              <a:ext cx="2699225" cy="571238"/>
            </a:xfrm>
            <a:prstGeom prst="rect">
              <a:avLst/>
            </a:prstGeom>
            <a:solidFill>
              <a:srgbClr val="FFF789"/>
            </a:solidFill>
            <a:ln>
              <a:solidFill>
                <a:srgbClr val="FFF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62845B1C-8877-4CAA-B496-45E9132610D5}"/>
                    </a:ext>
                  </a:extLst>
                </p:cNvPr>
                <p:cNvSpPr/>
                <p:nvPr/>
              </p:nvSpPr>
              <p:spPr>
                <a:xfrm>
                  <a:off x="8046148" y="1143254"/>
                  <a:ext cx="2699224" cy="107721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vi-VN" sz="3200" b="1" dirty="0">
                      <a:solidFill>
                        <a:schemeClr val="accent5">
                          <a:lumMod val="50000"/>
                        </a:schemeClr>
                      </a:solidFill>
                    </a:rPr>
                    <a:t>* Nhận xét: 5 </a:t>
                  </a:r>
                  <a14:m>
                    <m:oMath xmlns:m="http://schemas.openxmlformats.org/officeDocument/2006/math">
                      <m:r>
                        <a:rPr lang="vi-VN" sz="3200" b="1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3200" b="1" dirty="0">
                      <a:solidFill>
                        <a:schemeClr val="accent5">
                          <a:lumMod val="50000"/>
                        </a:schemeClr>
                      </a:solidFill>
                    </a:rPr>
                    <a:t> 3 = 3 </a:t>
                  </a:r>
                  <a14:m>
                    <m:oMath xmlns:m="http://schemas.openxmlformats.org/officeDocument/2006/math">
                      <m:r>
                        <a:rPr lang="vi-VN" sz="3200" b="1" i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3200" b="1" dirty="0">
                      <a:solidFill>
                        <a:schemeClr val="accent5">
                          <a:lumMod val="50000"/>
                        </a:schemeClr>
                      </a:solidFill>
                    </a:rPr>
                    <a:t> 5</a:t>
                  </a:r>
                </a:p>
              </p:txBody>
            </p:sp>
          </mc:Choice>
          <mc:Fallback xmlns=""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62845B1C-8877-4CAA-B496-45E9132610D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46148" y="1143254"/>
                  <a:ext cx="2699224" cy="1077218"/>
                </a:xfrm>
                <a:prstGeom prst="rect">
                  <a:avLst/>
                </a:prstGeom>
                <a:blipFill>
                  <a:blip r:embed="rId6"/>
                  <a:stretch>
                    <a:fillRect t="-73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A8BE7906-0D29-4C4F-A0D9-C070FF9F5887}"/>
              </a:ext>
            </a:extLst>
          </p:cNvPr>
          <p:cNvSpPr/>
          <p:nvPr/>
        </p:nvSpPr>
        <p:spPr>
          <a:xfrm>
            <a:off x="2665075" y="306381"/>
            <a:ext cx="4454182" cy="86349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FF0000"/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A0716D2-65C9-4E50-99B9-C05080F08D1E}"/>
              </a:ext>
            </a:extLst>
          </p:cNvPr>
          <p:cNvSpPr/>
          <p:nvPr/>
        </p:nvSpPr>
        <p:spPr>
          <a:xfrm rot="5400000">
            <a:off x="5399044" y="1182703"/>
            <a:ext cx="2571009" cy="863493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6" name="Rounded Rectangle 35"/>
          <p:cNvSpPr/>
          <p:nvPr/>
        </p:nvSpPr>
        <p:spPr>
          <a:xfrm>
            <a:off x="467944" y="328812"/>
            <a:ext cx="1957709" cy="916977"/>
          </a:xfrm>
          <a:prstGeom prst="roundRect">
            <a:avLst/>
          </a:prstGeom>
          <a:solidFill>
            <a:schemeClr val="accent2">
              <a:lumMod val="20000"/>
              <a:lumOff val="80000"/>
              <a:alpha val="44000"/>
            </a:schemeClr>
          </a:solidFill>
          <a:ln w="31750">
            <a:solidFill>
              <a:schemeClr val="accent2">
                <a:lumMod val="75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546795" y="383080"/>
            <a:ext cx="18916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Bài 3</a:t>
            </a:r>
          </a:p>
        </p:txBody>
      </p:sp>
    </p:spTree>
    <p:extLst>
      <p:ext uri="{BB962C8B-B14F-4D97-AF65-F5344CB8AC3E}">
        <p14:creationId xmlns:p14="http://schemas.microsoft.com/office/powerpoint/2010/main" val="482859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1" grpId="0" animBg="1"/>
      <p:bldP spid="15" grpId="0" animBg="1"/>
      <p:bldP spid="16" grpId="0" animBg="1"/>
      <p:bldP spid="18" grpId="0"/>
      <p:bldP spid="19" grpId="0"/>
      <p:bldP spid="20" grpId="0"/>
      <p:bldP spid="25" grpId="0" animBg="1"/>
      <p:bldP spid="29" grpId="0" animBg="1"/>
      <p:bldP spid="30" grpId="0" animBg="1"/>
      <p:bldP spid="34" grpId="0" animBg="1"/>
      <p:bldP spid="34" grpId="1" animBg="1"/>
      <p:bldP spid="35" grpId="0" animBg="1"/>
      <p:bldP spid="3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67944" y="328812"/>
            <a:ext cx="1957709" cy="916977"/>
          </a:xfrm>
          <a:prstGeom prst="roundRect">
            <a:avLst/>
          </a:prstGeom>
          <a:solidFill>
            <a:schemeClr val="accent2">
              <a:lumMod val="20000"/>
              <a:lumOff val="80000"/>
              <a:alpha val="44000"/>
            </a:schemeClr>
          </a:solidFill>
          <a:ln w="31750">
            <a:solidFill>
              <a:schemeClr val="accent2">
                <a:lumMod val="75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46795" y="383080"/>
            <a:ext cx="18916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Bài 4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53475DB-C328-47A9-8596-8EC3F5B437A1}"/>
              </a:ext>
            </a:extLst>
          </p:cNvPr>
          <p:cNvGrpSpPr/>
          <p:nvPr/>
        </p:nvGrpSpPr>
        <p:grpSpPr>
          <a:xfrm>
            <a:off x="2628420" y="383080"/>
            <a:ext cx="3395863" cy="769441"/>
            <a:chOff x="1870518" y="1440653"/>
            <a:chExt cx="1192113" cy="76944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C5CE7D00-DC97-4228-9D6B-BA0F79C08B29}"/>
                </a:ext>
              </a:extLst>
            </p:cNvPr>
            <p:cNvGrpSpPr/>
            <p:nvPr/>
          </p:nvGrpSpPr>
          <p:grpSpPr>
            <a:xfrm>
              <a:off x="1870518" y="1440653"/>
              <a:ext cx="1192113" cy="769441"/>
              <a:chOff x="1870518" y="1440653"/>
              <a:chExt cx="1192113" cy="769441"/>
            </a:xfrm>
          </p:grpSpPr>
          <p:sp>
            <p:nvSpPr>
              <p:cNvPr id="7" name="Rectangle: Rounded Corners 21">
                <a:extLst>
                  <a:ext uri="{FF2B5EF4-FFF2-40B4-BE49-F238E27FC236}">
                    <a16:creationId xmlns:a16="http://schemas.microsoft.com/office/drawing/2014/main" id="{0DF1A6BC-0505-4436-BBC9-A2E0584D5B90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60124" cy="769440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3600" dirty="0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D42DE3C-F49E-4585-8FE7-6A4A41F7DCC0}"/>
                  </a:ext>
                </a:extLst>
              </p:cNvPr>
              <p:cNvSpPr txBox="1"/>
              <p:nvPr/>
            </p:nvSpPr>
            <p:spPr>
              <a:xfrm>
                <a:off x="1928272" y="1440653"/>
                <a:ext cx="1134359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dirty="0"/>
                  <a:t>&gt;; &lt;; =</a:t>
                </a: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7FF7378-5DC4-44A4-AE3A-EE8B8D6115EC}"/>
                </a:ext>
              </a:extLst>
            </p:cNvPr>
            <p:cNvSpPr txBox="1"/>
            <p:nvPr/>
          </p:nvSpPr>
          <p:spPr>
            <a:xfrm>
              <a:off x="2630642" y="1440653"/>
              <a:ext cx="31373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400" dirty="0"/>
                <a:t>?</a:t>
              </a: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45343F52-2582-4844-9D46-23234AC371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947228"/>
            <a:ext cx="6648847" cy="3012759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24786BFD-7CEC-4778-9A12-5290854FFC7D}"/>
              </a:ext>
            </a:extLst>
          </p:cNvPr>
          <p:cNvGrpSpPr/>
          <p:nvPr/>
        </p:nvGrpSpPr>
        <p:grpSpPr>
          <a:xfrm>
            <a:off x="6748322" y="1394705"/>
            <a:ext cx="5443678" cy="3785652"/>
            <a:chOff x="5851852" y="1837740"/>
            <a:chExt cx="4261103" cy="378565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BE04EA1A-ACFF-41AB-9BD5-A190F3129D0B}"/>
                    </a:ext>
                  </a:extLst>
                </p:cNvPr>
                <p:cNvSpPr txBox="1"/>
                <p:nvPr/>
              </p:nvSpPr>
              <p:spPr>
                <a:xfrm>
                  <a:off x="5851852" y="1837740"/>
                  <a:ext cx="4261103" cy="378565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514350" indent="-514350">
                    <a:lnSpc>
                      <a:spcPct val="200000"/>
                    </a:lnSpc>
                    <a:buAutoNum type="alphaLcParenR"/>
                  </a:pPr>
                  <a:r>
                    <a:rPr lang="vi-VN" sz="4000" dirty="0"/>
                    <a:t>2 </a:t>
                  </a:r>
                  <a14:m>
                    <m:oMath xmlns:m="http://schemas.openxmlformats.org/officeDocument/2006/math">
                      <m:r>
                        <a:rPr lang="vi-VN" sz="4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vi-VN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vi-VN" sz="4000" dirty="0"/>
                    <a:t>4        4 </a:t>
                  </a:r>
                  <a14:m>
                    <m:oMath xmlns:m="http://schemas.openxmlformats.org/officeDocument/2006/math">
                      <m:r>
                        <a:rPr lang="vi-VN" sz="4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4000" dirty="0"/>
                    <a:t> 2</a:t>
                  </a:r>
                </a:p>
                <a:p>
                  <a:pPr marL="514350" indent="-514350">
                    <a:lnSpc>
                      <a:spcPct val="200000"/>
                    </a:lnSpc>
                    <a:buAutoNum type="alphaLcParenR"/>
                  </a:pPr>
                  <a:r>
                    <a:rPr lang="vi-VN" sz="4000" dirty="0"/>
                    <a:t>2 </a:t>
                  </a:r>
                  <a14:m>
                    <m:oMath xmlns:m="http://schemas.openxmlformats.org/officeDocument/2006/math">
                      <m:r>
                        <a:rPr lang="vi-VN" sz="4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4000" dirty="0"/>
                    <a:t> 4        7</a:t>
                  </a:r>
                </a:p>
                <a:p>
                  <a:pPr marL="514350" indent="-514350">
                    <a:lnSpc>
                      <a:spcPct val="200000"/>
                    </a:lnSpc>
                    <a:buAutoNum type="alphaLcParenR"/>
                  </a:pPr>
                  <a:r>
                    <a:rPr lang="vi-VN" sz="4000" dirty="0"/>
                    <a:t>4 </a:t>
                  </a:r>
                  <a14:m>
                    <m:oMath xmlns:m="http://schemas.openxmlformats.org/officeDocument/2006/math">
                      <m:r>
                        <a:rPr lang="vi-VN" sz="4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4000" dirty="0"/>
                    <a:t> 2        9 </a:t>
                  </a:r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BE04EA1A-ACFF-41AB-9BD5-A190F3129D0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51852" y="1837740"/>
                  <a:ext cx="4261103" cy="3785652"/>
                </a:xfrm>
                <a:prstGeom prst="rect">
                  <a:avLst/>
                </a:prstGeom>
                <a:blipFill>
                  <a:blip r:embed="rId4"/>
                  <a:stretch>
                    <a:fillRect l="-3583" b="-96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Rectangle: Rounded Corners 24">
              <a:extLst>
                <a:ext uri="{FF2B5EF4-FFF2-40B4-BE49-F238E27FC236}">
                  <a16:creationId xmlns:a16="http://schemas.microsoft.com/office/drawing/2014/main" id="{01237841-6CBD-421C-82AB-74DDAE315388}"/>
                </a:ext>
              </a:extLst>
            </p:cNvPr>
            <p:cNvSpPr/>
            <p:nvPr/>
          </p:nvSpPr>
          <p:spPr>
            <a:xfrm>
              <a:off x="7493282" y="2357570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4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3" name="Rectangle: Rounded Corners 25">
              <a:extLst>
                <a:ext uri="{FF2B5EF4-FFF2-40B4-BE49-F238E27FC236}">
                  <a16:creationId xmlns:a16="http://schemas.microsoft.com/office/drawing/2014/main" id="{13EF08E2-C928-44E6-B0B9-889AF134D141}"/>
                </a:ext>
              </a:extLst>
            </p:cNvPr>
            <p:cNvSpPr/>
            <p:nvPr/>
          </p:nvSpPr>
          <p:spPr>
            <a:xfrm>
              <a:off x="7416915" y="3581992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4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4" name="Rectangle: Rounded Corners 26">
              <a:extLst>
                <a:ext uri="{FF2B5EF4-FFF2-40B4-BE49-F238E27FC236}">
                  <a16:creationId xmlns:a16="http://schemas.microsoft.com/office/drawing/2014/main" id="{94B66E71-C6D9-4C00-BFD6-7BF77864C9E8}"/>
                </a:ext>
              </a:extLst>
            </p:cNvPr>
            <p:cNvSpPr/>
            <p:nvPr/>
          </p:nvSpPr>
          <p:spPr>
            <a:xfrm>
              <a:off x="7437473" y="4790252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4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4212BCE4-D369-49DA-BFEC-ED6DC6216EEB}"/>
              </a:ext>
            </a:extLst>
          </p:cNvPr>
          <p:cNvSpPr txBox="1"/>
          <p:nvPr/>
        </p:nvSpPr>
        <p:spPr>
          <a:xfrm>
            <a:off x="7686778" y="2358824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000">
                <a:solidFill>
                  <a:srgbClr val="0070C0"/>
                </a:solidFill>
              </a:rPr>
              <a:t>8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78605B4-22E3-4867-9DF8-FCA3775FCC58}"/>
              </a:ext>
            </a:extLst>
          </p:cNvPr>
          <p:cNvSpPr txBox="1"/>
          <p:nvPr/>
        </p:nvSpPr>
        <p:spPr>
          <a:xfrm>
            <a:off x="10060778" y="2358824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000">
                <a:solidFill>
                  <a:srgbClr val="0070C0"/>
                </a:solidFill>
              </a:rPr>
              <a:t>8</a:t>
            </a:r>
          </a:p>
        </p:txBody>
      </p:sp>
      <p:sp>
        <p:nvSpPr>
          <p:cNvPr id="17" name="Rectangle: Rounded Corners 30">
            <a:extLst>
              <a:ext uri="{FF2B5EF4-FFF2-40B4-BE49-F238E27FC236}">
                <a16:creationId xmlns:a16="http://schemas.microsoft.com/office/drawing/2014/main" id="{591B6905-055C-4903-99B9-031748D578F9}"/>
              </a:ext>
            </a:extLst>
          </p:cNvPr>
          <p:cNvSpPr/>
          <p:nvPr/>
        </p:nvSpPr>
        <p:spPr>
          <a:xfrm>
            <a:off x="8828562" y="1904841"/>
            <a:ext cx="663355" cy="48087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53EA7B1-5940-423A-96E6-EFBAF76612B9}"/>
              </a:ext>
            </a:extLst>
          </p:cNvPr>
          <p:cNvSpPr txBox="1"/>
          <p:nvPr/>
        </p:nvSpPr>
        <p:spPr>
          <a:xfrm>
            <a:off x="7663838" y="3534528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000">
                <a:solidFill>
                  <a:srgbClr val="0070C0"/>
                </a:solidFill>
              </a:rPr>
              <a:t>8</a:t>
            </a:r>
          </a:p>
        </p:txBody>
      </p:sp>
      <p:sp>
        <p:nvSpPr>
          <p:cNvPr id="19" name="Rectangle: Rounded Corners 32">
            <a:extLst>
              <a:ext uri="{FF2B5EF4-FFF2-40B4-BE49-F238E27FC236}">
                <a16:creationId xmlns:a16="http://schemas.microsoft.com/office/drawing/2014/main" id="{A70E222C-54DA-4D17-8326-10C8FD3C70D5}"/>
              </a:ext>
            </a:extLst>
          </p:cNvPr>
          <p:cNvSpPr/>
          <p:nvPr/>
        </p:nvSpPr>
        <p:spPr>
          <a:xfrm>
            <a:off x="8747733" y="3138957"/>
            <a:ext cx="646623" cy="4856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EB014FE-39E5-411D-95AD-B77F3D1CF882}"/>
              </a:ext>
            </a:extLst>
          </p:cNvPr>
          <p:cNvSpPr txBox="1"/>
          <p:nvPr/>
        </p:nvSpPr>
        <p:spPr>
          <a:xfrm>
            <a:off x="7754069" y="4826414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000">
                <a:solidFill>
                  <a:srgbClr val="0070C0"/>
                </a:solidFill>
              </a:rPr>
              <a:t>8</a:t>
            </a:r>
          </a:p>
        </p:txBody>
      </p:sp>
      <p:sp>
        <p:nvSpPr>
          <p:cNvPr id="21" name="Rectangle: Rounded Corners 34">
            <a:extLst>
              <a:ext uri="{FF2B5EF4-FFF2-40B4-BE49-F238E27FC236}">
                <a16:creationId xmlns:a16="http://schemas.microsoft.com/office/drawing/2014/main" id="{84BDA257-2484-4F80-A9AA-7442690F66C1}"/>
              </a:ext>
            </a:extLst>
          </p:cNvPr>
          <p:cNvSpPr/>
          <p:nvPr/>
        </p:nvSpPr>
        <p:spPr>
          <a:xfrm>
            <a:off x="8762280" y="4351043"/>
            <a:ext cx="644893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rgbClr val="FF0000"/>
                </a:solidFill>
              </a:rPr>
              <a:t>&lt;</a:t>
            </a:r>
          </a:p>
        </p:txBody>
      </p:sp>
    </p:spTree>
    <p:extLst>
      <p:ext uri="{BB962C8B-B14F-4D97-AF65-F5344CB8AC3E}">
        <p14:creationId xmlns:p14="http://schemas.microsoft.com/office/powerpoint/2010/main" val="248989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 animBg="1"/>
      <p:bldP spid="18" grpId="0"/>
      <p:bldP spid="19" grpId="0" animBg="1"/>
      <p:bldP spid="20" grpId="0"/>
      <p:bldP spid="2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190,&quot;width&quot;:5507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190,&quot;width&quot;:5507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2704,&quot;width&quot;:19055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</TotalTime>
  <Words>237</Words>
  <Application>Microsoft Office PowerPoint</Application>
  <PresentationFormat>Widescreen</PresentationFormat>
  <Paragraphs>69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UTM Avo</vt:lpstr>
      <vt:lpstr>#9Slide07 HoneyCream</vt:lpstr>
      <vt:lpstr>Times New Roman</vt:lpstr>
      <vt:lpstr>思源黑体 CN Regular</vt:lpstr>
      <vt:lpstr>SVN-Newton</vt:lpstr>
      <vt:lpstr>Cambria Math</vt:lpstr>
      <vt:lpstr>Arial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BÍCH</dc:creator>
  <cp:keywords>MĂNGNON</cp:keywords>
  <cp:lastModifiedBy>SingPC</cp:lastModifiedBy>
  <cp:revision>24</cp:revision>
  <dcterms:created xsi:type="dcterms:W3CDTF">2022-12-22T12:58:00Z</dcterms:created>
  <dcterms:modified xsi:type="dcterms:W3CDTF">2024-04-05T07:59:10Z</dcterms:modified>
</cp:coreProperties>
</file>