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2"/>
  </p:notesMasterIdLst>
  <p:sldIdLst>
    <p:sldId id="257" r:id="rId3"/>
    <p:sldId id="261" r:id="rId4"/>
    <p:sldId id="266" r:id="rId5"/>
    <p:sldId id="264" r:id="rId6"/>
    <p:sldId id="293" r:id="rId7"/>
    <p:sldId id="295" r:id="rId8"/>
    <p:sldId id="296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FE448-9955-4301-A13E-0809FA1D4EF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C2912-CFA2-4F2F-9391-AC8FEC5E8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5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74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35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2" name="Google Shape;5482;g1104839377c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3" name="Google Shape;5483;g1104839377c_0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483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" name="Google Shape;5406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7" name="Google Shape;5407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08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" name="Google Shape;5406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7" name="Google Shape;5407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0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" name="Google Shape;5406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7" name="Google Shape;5407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73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3" name="Google Shape;6693;g1104839377c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4" name="Google Shape;6694;g1104839377c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33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" name="Google Shape;5406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7" name="Google Shape;5407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0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" name="Google Shape;5406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7" name="Google Shape;5407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87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" y="3602568"/>
            <a:ext cx="12191989" cy="3255449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637">
            <a:off x="2859164" y="3364395"/>
            <a:ext cx="6473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60800" y="720000"/>
            <a:ext cx="9470400" cy="28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23305" y="499130"/>
            <a:ext cx="10646988" cy="5485084"/>
            <a:chOff x="317478" y="374347"/>
            <a:chExt cx="7985241" cy="411381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9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2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7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3"/>
        </a:solidFill>
        <a:effectLst/>
      </p:bgPr>
    </p:bg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36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70" name="Google Shape;4170;p36"/>
          <p:cNvGrpSpPr/>
          <p:nvPr/>
        </p:nvGrpSpPr>
        <p:grpSpPr>
          <a:xfrm>
            <a:off x="519176" y="719997"/>
            <a:ext cx="11101917" cy="5588360"/>
            <a:chOff x="389382" y="539998"/>
            <a:chExt cx="8326438" cy="4191270"/>
          </a:xfrm>
        </p:grpSpPr>
        <p:grpSp>
          <p:nvGrpSpPr>
            <p:cNvPr id="4171" name="Google Shape;4171;p36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4172" name="Google Shape;4172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3" name="Google Shape;4173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4" name="Google Shape;4174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76" name="Google Shape;4176;p36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4177" name="Google Shape;417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182" name="Google Shape;4182;p36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183" name="Google Shape;4183;p36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4184" name="Google Shape;4184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88" name="Google Shape;4188;p36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4189" name="Google Shape;418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0" name="Google Shape;419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94" name="Google Shape;4194;p36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4195" name="Google Shape;419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9" name="Google Shape;419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00" name="Google Shape;4200;p36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4201" name="Google Shape;420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2" name="Google Shape;420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4" name="Google Shape;420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5" name="Google Shape;420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06" name="Google Shape;4206;p36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4207" name="Google Shape;420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8" name="Google Shape;420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9" name="Google Shape;420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0" name="Google Shape;421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1" name="Google Shape;421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12" name="Google Shape;4212;p36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4213" name="Google Shape;421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4" name="Google Shape;421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5" name="Google Shape;421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6" name="Google Shape;421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7" name="Google Shape;421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18" name="Google Shape;4218;p36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4219" name="Google Shape;421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0" name="Google Shape;422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1" name="Google Shape;422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2" name="Google Shape;422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3" name="Google Shape;422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24" name="Google Shape;4224;p36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4225" name="Google Shape;422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6" name="Google Shape;422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7" name="Google Shape;422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8" name="Google Shape;422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9" name="Google Shape;422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30" name="Google Shape;4230;p36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4231" name="Google Shape;423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2" name="Google Shape;423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3" name="Google Shape;423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4" name="Google Shape;423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36" name="Google Shape;4236;p36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4237" name="Google Shape;423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9" name="Google Shape;423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0" name="Google Shape;424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1" name="Google Shape;424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42" name="Google Shape;4242;p36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4243" name="Google Shape;424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4" name="Google Shape;424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5" name="Google Shape;424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6" name="Google Shape;424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7" name="Google Shape;424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48" name="Google Shape;4248;p36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4249" name="Google Shape;424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0" name="Google Shape;425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1" name="Google Shape;425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2" name="Google Shape;425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3" name="Google Shape;425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254" name="Google Shape;4254;p36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5" name="Google Shape;4255;p36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6" name="Google Shape;4256;p36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8" name="Google Shape;4258;p36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9" name="Google Shape;4259;p36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0" name="Google Shape;4260;p36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2" name="Google Shape;4262;p36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3" name="Google Shape;4263;p36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5" name="Google Shape;4265;p36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6" name="Google Shape;4266;p36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7" name="Google Shape;4267;p36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8" name="Google Shape;4268;p36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3" name="Google Shape;4273;p36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4" name="Google Shape;4274;p36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0" name="Google Shape;4280;p36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1" name="Google Shape;4281;p36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6" name="Google Shape;4286;p36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7" name="Google Shape;4287;p36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1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1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37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290" name="Google Shape;4290;p37"/>
          <p:cNvGrpSpPr/>
          <p:nvPr/>
        </p:nvGrpSpPr>
        <p:grpSpPr>
          <a:xfrm>
            <a:off x="448110" y="557731"/>
            <a:ext cx="11230484" cy="5809327"/>
            <a:chOff x="336082" y="418298"/>
            <a:chExt cx="8422863" cy="4356995"/>
          </a:xfrm>
        </p:grpSpPr>
        <p:grpSp>
          <p:nvGrpSpPr>
            <p:cNvPr id="4291" name="Google Shape;4291;p37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4292" name="Google Shape;4292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3" name="Google Shape;4293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4" name="Google Shape;4294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5" name="Google Shape;4295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6" name="Google Shape;4296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297" name="Google Shape;4297;p37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298" name="Google Shape;4298;p37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4299" name="Google Shape;429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0" name="Google Shape;430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1" name="Google Shape;430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2" name="Google Shape;430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3" name="Google Shape;430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04" name="Google Shape;4304;p37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4305" name="Google Shape;430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6" name="Google Shape;430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7" name="Google Shape;430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8" name="Google Shape;430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9" name="Google Shape;430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10" name="Google Shape;4310;p37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4311" name="Google Shape;431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2" name="Google Shape;431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3" name="Google Shape;431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5" name="Google Shape;431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16" name="Google Shape;4316;p37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4317" name="Google Shape;431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8" name="Google Shape;431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9" name="Google Shape;431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0" name="Google Shape;432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1" name="Google Shape;432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22" name="Google Shape;4322;p37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4323" name="Google Shape;432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4" name="Google Shape;432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5" name="Google Shape;432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6" name="Google Shape;432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7" name="Google Shape;432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28" name="Google Shape;4328;p37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4329" name="Google Shape;432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0" name="Google Shape;433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1" name="Google Shape;433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2" name="Google Shape;433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3" name="Google Shape;433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34" name="Google Shape;4334;p37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4335" name="Google Shape;433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6" name="Google Shape;433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7" name="Google Shape;433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8" name="Google Shape;433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9" name="Google Shape;433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40" name="Google Shape;4340;p37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4341" name="Google Shape;434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2" name="Google Shape;434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3" name="Google Shape;434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4" name="Google Shape;434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5" name="Google Shape;434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46" name="Google Shape;4346;p37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4347" name="Google Shape;434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8" name="Google Shape;434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9" name="Google Shape;434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0" name="Google Shape;435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1" name="Google Shape;435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52" name="Google Shape;4352;p37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4353" name="Google Shape;435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4" name="Google Shape;435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5" name="Google Shape;435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6" name="Google Shape;435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7" name="Google Shape;435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58" name="Google Shape;4358;p37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4359" name="Google Shape;435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0" name="Google Shape;436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2" name="Google Shape;436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3" name="Google Shape;436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64" name="Google Shape;4364;p37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4365" name="Google Shape;436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6" name="Google Shape;436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7" name="Google Shape;436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8" name="Google Shape;436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9" name="Google Shape;436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70" name="Google Shape;4370;p37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4371" name="Google Shape;437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2" name="Google Shape;437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3" name="Google Shape;437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4" name="Google Shape;437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5" name="Google Shape;437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76" name="Google Shape;4376;p37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4377" name="Google Shape;437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8" name="Google Shape;437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9" name="Google Shape;437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0" name="Google Shape;438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1" name="Google Shape;438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82" name="Google Shape;4382;p37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4383" name="Google Shape;438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4" name="Google Shape;438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5" name="Google Shape;438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6" name="Google Shape;438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7" name="Google Shape;438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88" name="Google Shape;4388;p37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4389" name="Google Shape;438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94" name="Google Shape;4394;p37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4395" name="Google Shape;439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6" name="Google Shape;439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00" name="Google Shape;4400;p37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4401" name="Google Shape;440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4" name="Google Shape;440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06" name="Google Shape;4406;p37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4407" name="Google Shape;440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12" name="Google Shape;4412;p37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4413" name="Google Shape;441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18" name="Google Shape;4418;p37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4419" name="Google Shape;441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0" name="Google Shape;442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2" name="Google Shape;442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424" name="Google Shape;4424;p37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59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" y="3602568"/>
            <a:ext cx="12191989" cy="3255449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637">
            <a:off x="2859164" y="3364395"/>
            <a:ext cx="6473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60800" y="720000"/>
            <a:ext cx="9470400" cy="28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23305" y="499130"/>
            <a:ext cx="10646988" cy="5485084"/>
            <a:chOff x="317478" y="374347"/>
            <a:chExt cx="7985241" cy="411381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566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2920117" y="1560784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 rot="473">
            <a:off x="960000" y="5208167"/>
            <a:ext cx="58136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462659" y="720014"/>
            <a:ext cx="10626829" cy="5503161"/>
            <a:chOff x="346994" y="540010"/>
            <a:chExt cx="7970122" cy="4127371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15;p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146" name="Google Shape;14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7" name="Google Shape;157;p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187;p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210;p3"/>
          <p:cNvSpPr txBox="1">
            <a:spLocks noGrp="1"/>
          </p:cNvSpPr>
          <p:nvPr>
            <p:ph type="title" idx="2"/>
          </p:nvPr>
        </p:nvSpPr>
        <p:spPr>
          <a:xfrm>
            <a:off x="960000" y="3839868"/>
            <a:ext cx="5813600" cy="1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49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subTitle" idx="1"/>
          </p:nvPr>
        </p:nvSpPr>
        <p:spPr>
          <a:xfrm>
            <a:off x="2564064" y="2175984"/>
            <a:ext cx="3680400" cy="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2"/>
          </p:nvPr>
        </p:nvSpPr>
        <p:spPr>
          <a:xfrm>
            <a:off x="2564048" y="4195676"/>
            <a:ext cx="3680400" cy="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Yeseva One"/>
              <a:buNone/>
              <a:defRPr sz="2667"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subTitle" idx="3"/>
          </p:nvPr>
        </p:nvSpPr>
        <p:spPr>
          <a:xfrm>
            <a:off x="2564033" y="2697149"/>
            <a:ext cx="36804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4"/>
          </p:nvPr>
        </p:nvSpPr>
        <p:spPr>
          <a:xfrm>
            <a:off x="2564033" y="4716851"/>
            <a:ext cx="36804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5"/>
          <p:cNvGrpSpPr/>
          <p:nvPr/>
        </p:nvGrpSpPr>
        <p:grpSpPr>
          <a:xfrm>
            <a:off x="488125" y="1057813"/>
            <a:ext cx="10785467" cy="5204984"/>
            <a:chOff x="366094" y="793360"/>
            <a:chExt cx="8089100" cy="3903738"/>
          </a:xfrm>
        </p:grpSpPr>
        <p:grpSp>
          <p:nvGrpSpPr>
            <p:cNvPr id="281" name="Google Shape;281;p5"/>
            <p:cNvGrpSpPr/>
            <p:nvPr/>
          </p:nvGrpSpPr>
          <p:grpSpPr>
            <a:xfrm>
              <a:off x="7859871" y="1867229"/>
              <a:ext cx="564135" cy="256951"/>
              <a:chOff x="700250" y="1477300"/>
              <a:chExt cx="309675" cy="141050"/>
            </a:xfrm>
          </p:grpSpPr>
          <p:sp>
            <p:nvSpPr>
              <p:cNvPr id="282" name="Google Shape;282;p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>
              <a:off x="5219653" y="2308622"/>
              <a:ext cx="139138" cy="127771"/>
              <a:chOff x="585175" y="1520600"/>
              <a:chExt cx="54425" cy="49975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2" name="Google Shape;292;p5"/>
            <p:cNvSpPr/>
            <p:nvPr/>
          </p:nvSpPr>
          <p:spPr>
            <a:xfrm>
              <a:off x="5055244" y="2022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3" name="Google Shape;293;p5"/>
            <p:cNvGrpSpPr/>
            <p:nvPr/>
          </p:nvGrpSpPr>
          <p:grpSpPr>
            <a:xfrm>
              <a:off x="5192146" y="3871654"/>
              <a:ext cx="564135" cy="256951"/>
              <a:chOff x="700250" y="1477300"/>
              <a:chExt cx="309675" cy="141050"/>
            </a:xfrm>
          </p:grpSpPr>
          <p:sp>
            <p:nvSpPr>
              <p:cNvPr id="294" name="Google Shape;294;p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8" name="Google Shape;298;p5"/>
            <p:cNvGrpSpPr/>
            <p:nvPr/>
          </p:nvGrpSpPr>
          <p:grpSpPr>
            <a:xfrm>
              <a:off x="4328803" y="2849047"/>
              <a:ext cx="139138" cy="127771"/>
              <a:chOff x="585175" y="1520600"/>
              <a:chExt cx="54425" cy="49975"/>
            </a:xfrm>
          </p:grpSpPr>
          <p:sp>
            <p:nvSpPr>
              <p:cNvPr id="299" name="Google Shape;299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04" name="Google Shape;304;p5"/>
            <p:cNvGrpSpPr/>
            <p:nvPr/>
          </p:nvGrpSpPr>
          <p:grpSpPr>
            <a:xfrm>
              <a:off x="6505028" y="4414397"/>
              <a:ext cx="139138" cy="127771"/>
              <a:chOff x="585175" y="1520600"/>
              <a:chExt cx="54425" cy="49975"/>
            </a:xfrm>
          </p:grpSpPr>
          <p:sp>
            <p:nvSpPr>
              <p:cNvPr id="305" name="Google Shape;305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0" name="Google Shape;310;p5"/>
            <p:cNvGrpSpPr/>
            <p:nvPr/>
          </p:nvGrpSpPr>
          <p:grpSpPr>
            <a:xfrm>
              <a:off x="7014078" y="1461847"/>
              <a:ext cx="139138" cy="127771"/>
              <a:chOff x="585175" y="1520600"/>
              <a:chExt cx="54425" cy="49975"/>
            </a:xfrm>
          </p:grpSpPr>
          <p:sp>
            <p:nvSpPr>
              <p:cNvPr id="311" name="Google Shape;311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5"/>
            <p:cNvGrpSpPr/>
            <p:nvPr/>
          </p:nvGrpSpPr>
          <p:grpSpPr>
            <a:xfrm>
              <a:off x="7694953" y="793360"/>
              <a:ext cx="139138" cy="127771"/>
              <a:chOff x="585175" y="1520600"/>
              <a:chExt cx="54425" cy="49975"/>
            </a:xfrm>
          </p:grpSpPr>
          <p:sp>
            <p:nvSpPr>
              <p:cNvPr id="317" name="Google Shape;317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5"/>
            <p:cNvGrpSpPr/>
            <p:nvPr/>
          </p:nvGrpSpPr>
          <p:grpSpPr>
            <a:xfrm>
              <a:off x="7898578" y="1334085"/>
              <a:ext cx="139138" cy="127771"/>
              <a:chOff x="585175" y="1520600"/>
              <a:chExt cx="54425" cy="49975"/>
            </a:xfrm>
          </p:grpSpPr>
          <p:sp>
            <p:nvSpPr>
              <p:cNvPr id="323" name="Google Shape;323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28;p5"/>
            <p:cNvGrpSpPr/>
            <p:nvPr/>
          </p:nvGrpSpPr>
          <p:grpSpPr>
            <a:xfrm>
              <a:off x="4467953" y="1238635"/>
              <a:ext cx="139138" cy="127771"/>
              <a:chOff x="585175" y="1520600"/>
              <a:chExt cx="54425" cy="49975"/>
            </a:xfrm>
          </p:grpSpPr>
          <p:sp>
            <p:nvSpPr>
              <p:cNvPr id="329" name="Google Shape;329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4" name="Google Shape;334;p5"/>
            <p:cNvGrpSpPr/>
            <p:nvPr/>
          </p:nvGrpSpPr>
          <p:grpSpPr>
            <a:xfrm>
              <a:off x="459103" y="2934035"/>
              <a:ext cx="139138" cy="127771"/>
              <a:chOff x="585175" y="1520600"/>
              <a:chExt cx="54425" cy="49975"/>
            </a:xfrm>
          </p:grpSpPr>
          <p:sp>
            <p:nvSpPr>
              <p:cNvPr id="335" name="Google Shape;335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0" name="Google Shape;340;p5"/>
            <p:cNvGrpSpPr/>
            <p:nvPr/>
          </p:nvGrpSpPr>
          <p:grpSpPr>
            <a:xfrm>
              <a:off x="8072366" y="4203910"/>
              <a:ext cx="139138" cy="127771"/>
              <a:chOff x="585175" y="1520600"/>
              <a:chExt cx="54425" cy="49975"/>
            </a:xfrm>
          </p:grpSpPr>
          <p:sp>
            <p:nvSpPr>
              <p:cNvPr id="341" name="Google Shape;341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6" name="Google Shape;346;p5"/>
            <p:cNvGrpSpPr/>
            <p:nvPr/>
          </p:nvGrpSpPr>
          <p:grpSpPr>
            <a:xfrm>
              <a:off x="2568141" y="1397710"/>
              <a:ext cx="139138" cy="127771"/>
              <a:chOff x="585175" y="1520600"/>
              <a:chExt cx="54425" cy="49975"/>
            </a:xfrm>
          </p:grpSpPr>
          <p:sp>
            <p:nvSpPr>
              <p:cNvPr id="347" name="Google Shape;347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2" name="Google Shape;352;p5"/>
            <p:cNvGrpSpPr/>
            <p:nvPr/>
          </p:nvGrpSpPr>
          <p:grpSpPr>
            <a:xfrm>
              <a:off x="1454591" y="1174510"/>
              <a:ext cx="139138" cy="127771"/>
              <a:chOff x="585175" y="1520600"/>
              <a:chExt cx="54425" cy="49975"/>
            </a:xfrm>
          </p:grpSpPr>
          <p:sp>
            <p:nvSpPr>
              <p:cNvPr id="353" name="Google Shape;353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58" name="Google Shape;358;p5"/>
            <p:cNvSpPr/>
            <p:nvPr/>
          </p:nvSpPr>
          <p:spPr>
            <a:xfrm>
              <a:off x="4749819" y="1430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58794" y="120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6581769" y="1452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90819" y="993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290469" y="96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7545969" y="1699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8392794" y="391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7797469" y="3809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7733319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6951669" y="4363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6442619" y="406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6009919" y="4542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5117644" y="4363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421194" y="3537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4607094" y="3084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912419" y="2509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11469" y="1699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6009919" y="139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3057369" y="120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3973669" y="137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829244" y="1366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919294" y="1334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28494" y="2656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366094" y="3388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82" name="Google Shape;382;p5"/>
            <p:cNvGrpSpPr/>
            <p:nvPr/>
          </p:nvGrpSpPr>
          <p:grpSpPr>
            <a:xfrm>
              <a:off x="2399903" y="4414410"/>
              <a:ext cx="139138" cy="127771"/>
              <a:chOff x="585175" y="1520600"/>
              <a:chExt cx="54425" cy="49975"/>
            </a:xfrm>
          </p:grpSpPr>
          <p:sp>
            <p:nvSpPr>
              <p:cNvPr id="383" name="Google Shape;383;p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5"/>
            <p:cNvSpPr/>
            <p:nvPr/>
          </p:nvSpPr>
          <p:spPr>
            <a:xfrm>
              <a:off x="2790494" y="4634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66844" y="4542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27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2" name="Google Shape;3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393" name="Google Shape;393;p6"/>
          <p:cNvGrpSpPr/>
          <p:nvPr/>
        </p:nvGrpSpPr>
        <p:grpSpPr>
          <a:xfrm>
            <a:off x="472738" y="439496"/>
            <a:ext cx="11271621" cy="5962195"/>
            <a:chOff x="354553" y="329622"/>
            <a:chExt cx="8453716" cy="4471646"/>
          </a:xfrm>
        </p:grpSpPr>
        <p:grpSp>
          <p:nvGrpSpPr>
            <p:cNvPr id="394" name="Google Shape;394;p6"/>
            <p:cNvGrpSpPr/>
            <p:nvPr/>
          </p:nvGrpSpPr>
          <p:grpSpPr>
            <a:xfrm>
              <a:off x="6385521" y="411529"/>
              <a:ext cx="564135" cy="256951"/>
              <a:chOff x="700250" y="1477300"/>
              <a:chExt cx="309675" cy="141050"/>
            </a:xfrm>
          </p:grpSpPr>
          <p:sp>
            <p:nvSpPr>
              <p:cNvPr id="395" name="Google Shape;395;p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9" name="Google Shape;399;p6"/>
            <p:cNvGrpSpPr/>
            <p:nvPr/>
          </p:nvGrpSpPr>
          <p:grpSpPr>
            <a:xfrm>
              <a:off x="8508878" y="1137772"/>
              <a:ext cx="139138" cy="127771"/>
              <a:chOff x="585175" y="1520600"/>
              <a:chExt cx="54425" cy="49975"/>
            </a:xfrm>
          </p:grpSpPr>
          <p:sp>
            <p:nvSpPr>
              <p:cNvPr id="400" name="Google Shape;400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05" name="Google Shape;405;p6"/>
            <p:cNvSpPr/>
            <p:nvPr/>
          </p:nvSpPr>
          <p:spPr>
            <a:xfrm>
              <a:off x="495969" y="3626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7542328" y="329622"/>
              <a:ext cx="139138" cy="127771"/>
              <a:chOff x="585175" y="1520600"/>
              <a:chExt cx="54425" cy="49975"/>
            </a:xfrm>
          </p:grpSpPr>
          <p:sp>
            <p:nvSpPr>
              <p:cNvPr id="407" name="Google Shape;407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354553" y="1265547"/>
              <a:ext cx="139138" cy="127771"/>
              <a:chOff x="585175" y="1520600"/>
              <a:chExt cx="54425" cy="4997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8" name="Google Shape;418;p6"/>
            <p:cNvGrpSpPr/>
            <p:nvPr/>
          </p:nvGrpSpPr>
          <p:grpSpPr>
            <a:xfrm>
              <a:off x="457603" y="2150047"/>
              <a:ext cx="139138" cy="127771"/>
              <a:chOff x="585175" y="1520600"/>
              <a:chExt cx="54425" cy="49975"/>
            </a:xfrm>
          </p:grpSpPr>
          <p:sp>
            <p:nvSpPr>
              <p:cNvPr id="419" name="Google Shape;419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4" name="Google Shape;424;p6"/>
            <p:cNvGrpSpPr/>
            <p:nvPr/>
          </p:nvGrpSpPr>
          <p:grpSpPr>
            <a:xfrm>
              <a:off x="354553" y="3804497"/>
              <a:ext cx="139138" cy="127771"/>
              <a:chOff x="585175" y="1520600"/>
              <a:chExt cx="54425" cy="49975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2344853" y="4603497"/>
              <a:ext cx="139138" cy="127771"/>
              <a:chOff x="585175" y="1520600"/>
              <a:chExt cx="54425" cy="49975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6" name="Google Shape;436;p6"/>
            <p:cNvGrpSpPr/>
            <p:nvPr/>
          </p:nvGrpSpPr>
          <p:grpSpPr>
            <a:xfrm>
              <a:off x="4502428" y="4673497"/>
              <a:ext cx="139138" cy="127771"/>
              <a:chOff x="585175" y="1520600"/>
              <a:chExt cx="54425" cy="49975"/>
            </a:xfrm>
          </p:grpSpPr>
          <p:sp>
            <p:nvSpPr>
              <p:cNvPr id="437" name="Google Shape;437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6"/>
            <p:cNvGrpSpPr/>
            <p:nvPr/>
          </p:nvGrpSpPr>
          <p:grpSpPr>
            <a:xfrm>
              <a:off x="7542328" y="4603497"/>
              <a:ext cx="139138" cy="127771"/>
              <a:chOff x="585175" y="1520600"/>
              <a:chExt cx="54425" cy="49975"/>
            </a:xfrm>
          </p:grpSpPr>
          <p:sp>
            <p:nvSpPr>
              <p:cNvPr id="443" name="Google Shape;443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8" name="Google Shape;448;p6"/>
            <p:cNvGrpSpPr/>
            <p:nvPr/>
          </p:nvGrpSpPr>
          <p:grpSpPr>
            <a:xfrm>
              <a:off x="8669128" y="3136610"/>
              <a:ext cx="139138" cy="127771"/>
              <a:chOff x="585175" y="1520600"/>
              <a:chExt cx="54425" cy="49975"/>
            </a:xfrm>
          </p:grpSpPr>
          <p:sp>
            <p:nvSpPr>
              <p:cNvPr id="449" name="Google Shape;449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54" name="Google Shape;454;p6"/>
            <p:cNvGrpSpPr/>
            <p:nvPr/>
          </p:nvGrpSpPr>
          <p:grpSpPr>
            <a:xfrm>
              <a:off x="8529978" y="2327272"/>
              <a:ext cx="139138" cy="127771"/>
              <a:chOff x="585175" y="1520600"/>
              <a:chExt cx="54425" cy="49975"/>
            </a:xfrm>
          </p:grpSpPr>
          <p:sp>
            <p:nvSpPr>
              <p:cNvPr id="455" name="Google Shape;455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6"/>
            <p:cNvSpPr/>
            <p:nvPr/>
          </p:nvSpPr>
          <p:spPr>
            <a:xfrm>
              <a:off x="369744" y="3211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459769" y="2478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495969" y="184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69744" y="152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596744" y="1075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7331407" y="606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7885032" y="45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606719" y="915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8745869" y="152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568344" y="1983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8547244" y="3096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669119" y="2764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8669119" y="383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7848269" y="4706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6887244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4791619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4151944" y="471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63181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1961244" y="4706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83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1" name="Google Shape;481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"/>
          <p:cNvSpPr txBox="1">
            <a:spLocks noGrp="1"/>
          </p:cNvSpPr>
          <p:nvPr>
            <p:ph type="subTitle" idx="1"/>
          </p:nvPr>
        </p:nvSpPr>
        <p:spPr>
          <a:xfrm rot="-264">
            <a:off x="960000" y="2270508"/>
            <a:ext cx="5216800" cy="3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83" name="Google Shape;483;p7"/>
          <p:cNvGrpSpPr/>
          <p:nvPr/>
        </p:nvGrpSpPr>
        <p:grpSpPr>
          <a:xfrm>
            <a:off x="460210" y="549949"/>
            <a:ext cx="11318433" cy="5826977"/>
            <a:chOff x="345157" y="412461"/>
            <a:chExt cx="8488825" cy="4370233"/>
          </a:xfrm>
        </p:grpSpPr>
        <p:grpSp>
          <p:nvGrpSpPr>
            <p:cNvPr id="484" name="Google Shape;484;p7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485" name="Google Shape;485;p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7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490" name="Google Shape;490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5" name="Google Shape;495;p7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96" name="Google Shape;496;p7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497" name="Google Shape;497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7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503" name="Google Shape;503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08" name="Google Shape;508;p7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509" name="Google Shape;509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4" name="Google Shape;514;p7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515" name="Google Shape;515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20" name="Google Shape;520;p7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521" name="Google Shape;521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26" name="Google Shape;526;p7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527" name="Google Shape;527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32" name="Google Shape;532;p7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533" name="Google Shape;533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7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539" name="Google Shape;539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7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545" name="Google Shape;545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50" name="Google Shape;550;p7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551" name="Google Shape;551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56" name="Google Shape;556;p7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557" name="Google Shape;557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62" name="Google Shape;562;p7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563" name="Google Shape;563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68" name="Google Shape;568;p7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569" name="Google Shape;569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74" name="Google Shape;574;p7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575" name="Google Shape;575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7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581" name="Google Shape;581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86" name="Google Shape;586;p7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587" name="Google Shape;587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92" name="Google Shape;592;p7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593" name="Google Shape;593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98" name="Google Shape;598;p7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599" name="Google Shape;599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04" name="Google Shape;604;p7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605" name="Google Shape;605;p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10" name="Google Shape;610;p7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946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"/>
          <p:cNvSpPr/>
          <p:nvPr/>
        </p:nvSpPr>
        <p:spPr>
          <a:xfrm>
            <a:off x="3393700" y="1477633"/>
            <a:ext cx="5404605" cy="3902715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8" name="Google Shape;648;p8"/>
          <p:cNvSpPr txBox="1">
            <a:spLocks noGrp="1"/>
          </p:cNvSpPr>
          <p:nvPr>
            <p:ph type="title"/>
          </p:nvPr>
        </p:nvSpPr>
        <p:spPr>
          <a:xfrm>
            <a:off x="1634633" y="1264800"/>
            <a:ext cx="8922800" cy="43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649" name="Google Shape;649;p8"/>
          <p:cNvGrpSpPr/>
          <p:nvPr/>
        </p:nvGrpSpPr>
        <p:grpSpPr>
          <a:xfrm>
            <a:off x="1224862" y="636798"/>
            <a:ext cx="10394631" cy="5556927"/>
            <a:chOff x="918646" y="477598"/>
            <a:chExt cx="7795973" cy="4167695"/>
          </a:xfrm>
        </p:grpSpPr>
        <p:grpSp>
          <p:nvGrpSpPr>
            <p:cNvPr id="650" name="Google Shape;650;p8"/>
            <p:cNvGrpSpPr/>
            <p:nvPr/>
          </p:nvGrpSpPr>
          <p:grpSpPr>
            <a:xfrm>
              <a:off x="918646" y="861017"/>
              <a:ext cx="564135" cy="256951"/>
              <a:chOff x="700250" y="1477300"/>
              <a:chExt cx="309675" cy="141050"/>
            </a:xfrm>
          </p:grpSpPr>
          <p:sp>
            <p:nvSpPr>
              <p:cNvPr id="651" name="Google Shape;651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55" name="Google Shape;655;p8"/>
            <p:cNvGrpSpPr/>
            <p:nvPr/>
          </p:nvGrpSpPr>
          <p:grpSpPr>
            <a:xfrm>
              <a:off x="7918078" y="2103810"/>
              <a:ext cx="139138" cy="127771"/>
              <a:chOff x="585175" y="1520600"/>
              <a:chExt cx="54425" cy="49975"/>
            </a:xfrm>
          </p:grpSpPr>
          <p:sp>
            <p:nvSpPr>
              <p:cNvPr id="656" name="Google Shape;65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61" name="Google Shape;661;p8"/>
            <p:cNvSpPr/>
            <p:nvPr/>
          </p:nvSpPr>
          <p:spPr>
            <a:xfrm>
              <a:off x="1225969" y="1519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62" name="Google Shape;662;p8"/>
            <p:cNvGrpSpPr/>
            <p:nvPr/>
          </p:nvGrpSpPr>
          <p:grpSpPr>
            <a:xfrm>
              <a:off x="6365596" y="4106292"/>
              <a:ext cx="564135" cy="256951"/>
              <a:chOff x="700250" y="1477300"/>
              <a:chExt cx="309675" cy="141050"/>
            </a:xfrm>
          </p:grpSpPr>
          <p:sp>
            <p:nvSpPr>
              <p:cNvPr id="663" name="Google Shape;663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67" name="Google Shape;667;p8"/>
            <p:cNvGrpSpPr/>
            <p:nvPr/>
          </p:nvGrpSpPr>
          <p:grpSpPr>
            <a:xfrm>
              <a:off x="8424003" y="1333860"/>
              <a:ext cx="139138" cy="127771"/>
              <a:chOff x="585175" y="1520600"/>
              <a:chExt cx="54425" cy="49975"/>
            </a:xfrm>
          </p:grpSpPr>
          <p:sp>
            <p:nvSpPr>
              <p:cNvPr id="668" name="Google Shape;66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73" name="Google Shape;673;p8"/>
            <p:cNvGrpSpPr/>
            <p:nvPr/>
          </p:nvGrpSpPr>
          <p:grpSpPr>
            <a:xfrm>
              <a:off x="6610478" y="602085"/>
              <a:ext cx="139138" cy="127771"/>
              <a:chOff x="585175" y="1520600"/>
              <a:chExt cx="54425" cy="49975"/>
            </a:xfrm>
          </p:grpSpPr>
          <p:sp>
            <p:nvSpPr>
              <p:cNvPr id="674" name="Google Shape;67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79" name="Google Shape;679;p8"/>
            <p:cNvGrpSpPr/>
            <p:nvPr/>
          </p:nvGrpSpPr>
          <p:grpSpPr>
            <a:xfrm>
              <a:off x="4994203" y="925622"/>
              <a:ext cx="139138" cy="127771"/>
              <a:chOff x="585175" y="1520600"/>
              <a:chExt cx="54425" cy="49975"/>
            </a:xfrm>
          </p:grpSpPr>
          <p:sp>
            <p:nvSpPr>
              <p:cNvPr id="680" name="Google Shape;68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85" name="Google Shape;685;p8"/>
            <p:cNvGrpSpPr/>
            <p:nvPr/>
          </p:nvGrpSpPr>
          <p:grpSpPr>
            <a:xfrm>
              <a:off x="2703428" y="539997"/>
              <a:ext cx="139138" cy="127771"/>
              <a:chOff x="585175" y="1520600"/>
              <a:chExt cx="54425" cy="49975"/>
            </a:xfrm>
          </p:grpSpPr>
          <p:sp>
            <p:nvSpPr>
              <p:cNvPr id="686" name="Google Shape;68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91" name="Google Shape;691;p8"/>
            <p:cNvGrpSpPr/>
            <p:nvPr/>
          </p:nvGrpSpPr>
          <p:grpSpPr>
            <a:xfrm>
              <a:off x="1482778" y="1519922"/>
              <a:ext cx="139138" cy="127771"/>
              <a:chOff x="585175" y="1520600"/>
              <a:chExt cx="54425" cy="49975"/>
            </a:xfrm>
          </p:grpSpPr>
          <p:sp>
            <p:nvSpPr>
              <p:cNvPr id="692" name="Google Shape;69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8"/>
            <p:cNvGrpSpPr/>
            <p:nvPr/>
          </p:nvGrpSpPr>
          <p:grpSpPr>
            <a:xfrm>
              <a:off x="1756403" y="2665297"/>
              <a:ext cx="139138" cy="127771"/>
              <a:chOff x="585175" y="1520600"/>
              <a:chExt cx="54425" cy="49975"/>
            </a:xfrm>
          </p:grpSpPr>
          <p:sp>
            <p:nvSpPr>
              <p:cNvPr id="698" name="Google Shape;69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03" name="Google Shape;703;p8"/>
            <p:cNvGrpSpPr/>
            <p:nvPr/>
          </p:nvGrpSpPr>
          <p:grpSpPr>
            <a:xfrm>
              <a:off x="2564278" y="3893422"/>
              <a:ext cx="139138" cy="127771"/>
              <a:chOff x="585175" y="1520600"/>
              <a:chExt cx="54425" cy="49975"/>
            </a:xfrm>
          </p:grpSpPr>
          <p:sp>
            <p:nvSpPr>
              <p:cNvPr id="704" name="Google Shape;70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09" name="Google Shape;709;p8"/>
            <p:cNvGrpSpPr/>
            <p:nvPr/>
          </p:nvGrpSpPr>
          <p:grpSpPr>
            <a:xfrm>
              <a:off x="1756403" y="4389747"/>
              <a:ext cx="139138" cy="127771"/>
              <a:chOff x="585175" y="1520600"/>
              <a:chExt cx="54425" cy="49975"/>
            </a:xfrm>
          </p:grpSpPr>
          <p:sp>
            <p:nvSpPr>
              <p:cNvPr id="710" name="Google Shape;71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15" name="Google Shape;715;p8"/>
            <p:cNvGrpSpPr/>
            <p:nvPr/>
          </p:nvGrpSpPr>
          <p:grpSpPr>
            <a:xfrm>
              <a:off x="3277228" y="4389747"/>
              <a:ext cx="139138" cy="127771"/>
              <a:chOff x="585175" y="1520600"/>
              <a:chExt cx="54425" cy="49975"/>
            </a:xfrm>
          </p:grpSpPr>
          <p:sp>
            <p:nvSpPr>
              <p:cNvPr id="716" name="Google Shape;71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21" name="Google Shape;721;p8"/>
            <p:cNvGrpSpPr/>
            <p:nvPr/>
          </p:nvGrpSpPr>
          <p:grpSpPr>
            <a:xfrm>
              <a:off x="4537153" y="4021197"/>
              <a:ext cx="139138" cy="127771"/>
              <a:chOff x="585175" y="1520600"/>
              <a:chExt cx="54425" cy="49975"/>
            </a:xfrm>
          </p:grpSpPr>
          <p:sp>
            <p:nvSpPr>
              <p:cNvPr id="722" name="Google Shape;72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27" name="Google Shape;727;p8"/>
            <p:cNvGrpSpPr/>
            <p:nvPr/>
          </p:nvGrpSpPr>
          <p:grpSpPr>
            <a:xfrm>
              <a:off x="5905253" y="4517522"/>
              <a:ext cx="139138" cy="127771"/>
              <a:chOff x="585175" y="1520600"/>
              <a:chExt cx="54425" cy="49975"/>
            </a:xfrm>
          </p:grpSpPr>
          <p:sp>
            <p:nvSpPr>
              <p:cNvPr id="728" name="Google Shape;72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33" name="Google Shape;733;p8"/>
            <p:cNvSpPr/>
            <p:nvPr/>
          </p:nvSpPr>
          <p:spPr>
            <a:xfrm>
              <a:off x="2333194" y="477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008669" y="833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5421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53620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4540794" y="83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4776219" y="508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29719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6459019" y="958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8176769" y="1091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8563144" y="729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8652219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8085894" y="1762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855669" y="771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793019" y="3831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622194" y="432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981994" y="4021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499419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4776219" y="432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415684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3800919" y="4389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3450944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2842569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271957" y="3926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361057" y="3461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833157" y="4148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106782" y="4389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2106782" y="2843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1355932" y="242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1063232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1521157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758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5" name="Google Shape;765;p9"/>
          <p:cNvSpPr/>
          <p:nvPr/>
        </p:nvSpPr>
        <p:spPr>
          <a:xfrm rot="9762072">
            <a:off x="3861560" y="-354491"/>
            <a:ext cx="4209776" cy="3503021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66" name="Google Shape;766;p9"/>
          <p:cNvGrpSpPr/>
          <p:nvPr/>
        </p:nvGrpSpPr>
        <p:grpSpPr>
          <a:xfrm>
            <a:off x="562676" y="719996"/>
            <a:ext cx="11005533" cy="5601251"/>
            <a:chOff x="422007" y="539997"/>
            <a:chExt cx="8254150" cy="4200938"/>
          </a:xfrm>
        </p:grpSpPr>
        <p:grpSp>
          <p:nvGrpSpPr>
            <p:cNvPr id="767" name="Google Shape;767;p9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768" name="Google Shape;768;p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72" name="Google Shape;772;p9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773" name="Google Shape;773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778" name="Google Shape;778;p9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79" name="Google Shape;779;p9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780" name="Google Shape;780;p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84" name="Google Shape;784;p9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785" name="Google Shape;785;p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89" name="Google Shape;789;p9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790" name="Google Shape;790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95" name="Google Shape;795;p9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796" name="Google Shape;796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01" name="Google Shape;801;p9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802" name="Google Shape;802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07" name="Google Shape;807;p9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808" name="Google Shape;808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9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814" name="Google Shape;814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9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820" name="Google Shape;820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25" name="Google Shape;825;p9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826" name="Google Shape;826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31" name="Google Shape;831;p9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832" name="Google Shape;832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37" name="Google Shape;837;p9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838" name="Google Shape;838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43" name="Google Shape;843;p9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844" name="Google Shape;844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49" name="Google Shape;849;p9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850" name="Google Shape;850;p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55" name="Google Shape;855;p9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80" name="Google Shape;880;p9"/>
          <p:cNvSpPr txBox="1">
            <a:spLocks noGrp="1"/>
          </p:cNvSpPr>
          <p:nvPr>
            <p:ph type="title"/>
          </p:nvPr>
        </p:nvSpPr>
        <p:spPr>
          <a:xfrm>
            <a:off x="2559800" y="3258700"/>
            <a:ext cx="70724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1" name="Google Shape;881;p9"/>
          <p:cNvSpPr txBox="1">
            <a:spLocks noGrp="1"/>
          </p:cNvSpPr>
          <p:nvPr>
            <p:ph type="subTitle" idx="1"/>
          </p:nvPr>
        </p:nvSpPr>
        <p:spPr>
          <a:xfrm>
            <a:off x="2911200" y="4579199"/>
            <a:ext cx="6369600" cy="1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12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4" name="Google Shape;884;p10"/>
          <p:cNvSpPr txBox="1">
            <a:spLocks noGrp="1"/>
          </p:cNvSpPr>
          <p:nvPr>
            <p:ph type="title"/>
          </p:nvPr>
        </p:nvSpPr>
        <p:spPr>
          <a:xfrm>
            <a:off x="7388800" y="720000"/>
            <a:ext cx="3843200" cy="3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 sz="4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885" name="Google Shape;885;p10"/>
          <p:cNvGrpSpPr/>
          <p:nvPr/>
        </p:nvGrpSpPr>
        <p:grpSpPr>
          <a:xfrm>
            <a:off x="2521438" y="2337130"/>
            <a:ext cx="185517" cy="170361"/>
            <a:chOff x="585175" y="1520600"/>
            <a:chExt cx="54425" cy="49975"/>
          </a:xfrm>
        </p:grpSpPr>
        <p:sp>
          <p:nvSpPr>
            <p:cNvPr id="886" name="Google Shape;886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1" name="Google Shape;891;p10"/>
          <p:cNvSpPr/>
          <p:nvPr/>
        </p:nvSpPr>
        <p:spPr>
          <a:xfrm>
            <a:off x="767325" y="1635248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2" name="Google Shape;892;p10"/>
          <p:cNvGrpSpPr/>
          <p:nvPr/>
        </p:nvGrpSpPr>
        <p:grpSpPr>
          <a:xfrm>
            <a:off x="2971071" y="1548064"/>
            <a:ext cx="185517" cy="170361"/>
            <a:chOff x="585175" y="1520600"/>
            <a:chExt cx="54425" cy="49975"/>
          </a:xfrm>
        </p:grpSpPr>
        <p:sp>
          <p:nvSpPr>
            <p:cNvPr id="893" name="Google Shape;893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894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10"/>
          <p:cNvGrpSpPr/>
          <p:nvPr/>
        </p:nvGrpSpPr>
        <p:grpSpPr>
          <a:xfrm>
            <a:off x="960004" y="1234164"/>
            <a:ext cx="185517" cy="170361"/>
            <a:chOff x="585175" y="1520600"/>
            <a:chExt cx="54425" cy="49975"/>
          </a:xfrm>
        </p:grpSpPr>
        <p:sp>
          <p:nvSpPr>
            <p:cNvPr id="899" name="Google Shape;899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900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10"/>
          <p:cNvGrpSpPr/>
          <p:nvPr/>
        </p:nvGrpSpPr>
        <p:grpSpPr>
          <a:xfrm>
            <a:off x="9173104" y="4492197"/>
            <a:ext cx="185517" cy="170361"/>
            <a:chOff x="585175" y="1520600"/>
            <a:chExt cx="54425" cy="49975"/>
          </a:xfrm>
        </p:grpSpPr>
        <p:sp>
          <p:nvSpPr>
            <p:cNvPr id="905" name="Google Shape;905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909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10"/>
          <p:cNvGrpSpPr/>
          <p:nvPr/>
        </p:nvGrpSpPr>
        <p:grpSpPr>
          <a:xfrm>
            <a:off x="10734204" y="5145497"/>
            <a:ext cx="185517" cy="170361"/>
            <a:chOff x="585175" y="1520600"/>
            <a:chExt cx="54425" cy="49975"/>
          </a:xfrm>
        </p:grpSpPr>
        <p:sp>
          <p:nvSpPr>
            <p:cNvPr id="911" name="Google Shape;911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10"/>
          <p:cNvGrpSpPr/>
          <p:nvPr/>
        </p:nvGrpSpPr>
        <p:grpSpPr>
          <a:xfrm>
            <a:off x="11139238" y="4662564"/>
            <a:ext cx="185517" cy="170361"/>
            <a:chOff x="585175" y="1520600"/>
            <a:chExt cx="54425" cy="49975"/>
          </a:xfrm>
        </p:grpSpPr>
        <p:sp>
          <p:nvSpPr>
            <p:cNvPr id="917" name="Google Shape;917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22" name="Google Shape;922;p10"/>
          <p:cNvSpPr/>
          <p:nvPr/>
        </p:nvSpPr>
        <p:spPr>
          <a:xfrm>
            <a:off x="2623759" y="1924415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3" name="Google Shape;923;p10"/>
          <p:cNvSpPr/>
          <p:nvPr/>
        </p:nvSpPr>
        <p:spPr>
          <a:xfrm>
            <a:off x="1145525" y="2111081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4" name="Google Shape;924;p10"/>
          <p:cNvSpPr/>
          <p:nvPr/>
        </p:nvSpPr>
        <p:spPr>
          <a:xfrm>
            <a:off x="2129692" y="1150981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5" name="Google Shape;925;p10"/>
          <p:cNvSpPr/>
          <p:nvPr/>
        </p:nvSpPr>
        <p:spPr>
          <a:xfrm>
            <a:off x="3410825" y="1067781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6" name="Google Shape;926;p10"/>
          <p:cNvSpPr/>
          <p:nvPr/>
        </p:nvSpPr>
        <p:spPr>
          <a:xfrm>
            <a:off x="3207225" y="2507515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7" name="Google Shape;927;p10"/>
          <p:cNvSpPr/>
          <p:nvPr/>
        </p:nvSpPr>
        <p:spPr>
          <a:xfrm>
            <a:off x="9621392" y="4832948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10"/>
          <p:cNvSpPr/>
          <p:nvPr/>
        </p:nvSpPr>
        <p:spPr>
          <a:xfrm>
            <a:off x="9027492" y="5112764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9" name="Google Shape;929;p10"/>
          <p:cNvSpPr/>
          <p:nvPr/>
        </p:nvSpPr>
        <p:spPr>
          <a:xfrm>
            <a:off x="10571625" y="4749731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10"/>
          <p:cNvSpPr/>
          <p:nvPr/>
        </p:nvSpPr>
        <p:spPr>
          <a:xfrm>
            <a:off x="10351025" y="5632097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1" name="Google Shape;931;p10"/>
          <p:cNvSpPr/>
          <p:nvPr/>
        </p:nvSpPr>
        <p:spPr>
          <a:xfrm>
            <a:off x="11190392" y="5946064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2" name="Google Shape;932;p10"/>
          <p:cNvGrpSpPr/>
          <p:nvPr/>
        </p:nvGrpSpPr>
        <p:grpSpPr>
          <a:xfrm>
            <a:off x="9794029" y="3992924"/>
            <a:ext cx="752180" cy="342601"/>
            <a:chOff x="700250" y="1477300"/>
            <a:chExt cx="309675" cy="141050"/>
          </a:xfrm>
        </p:grpSpPr>
        <p:sp>
          <p:nvSpPr>
            <p:cNvPr id="933" name="Google Shape;933;p10"/>
            <p:cNvSpPr/>
            <p:nvPr/>
          </p:nvSpPr>
          <p:spPr>
            <a:xfrm>
              <a:off x="708950" y="1532950"/>
              <a:ext cx="210175" cy="60775"/>
            </a:xfrm>
            <a:custGeom>
              <a:avLst/>
              <a:gdLst/>
              <a:ahLst/>
              <a:cxnLst/>
              <a:rect l="l" t="t" r="r" b="b"/>
              <a:pathLst>
                <a:path w="8407" h="2431" extrusionOk="0">
                  <a:moveTo>
                    <a:pt x="168" y="1"/>
                  </a:moveTo>
                  <a:cubicBezTo>
                    <a:pt x="73" y="1"/>
                    <a:pt x="1" y="76"/>
                    <a:pt x="1" y="168"/>
                  </a:cubicBezTo>
                  <a:cubicBezTo>
                    <a:pt x="1" y="263"/>
                    <a:pt x="79" y="335"/>
                    <a:pt x="168" y="335"/>
                  </a:cubicBezTo>
                  <a:lnTo>
                    <a:pt x="5218" y="335"/>
                  </a:lnTo>
                  <a:cubicBezTo>
                    <a:pt x="5410" y="335"/>
                    <a:pt x="5567" y="492"/>
                    <a:pt x="5567" y="684"/>
                  </a:cubicBezTo>
                  <a:lnTo>
                    <a:pt x="5567" y="715"/>
                  </a:lnTo>
                  <a:cubicBezTo>
                    <a:pt x="5567" y="907"/>
                    <a:pt x="5410" y="1064"/>
                    <a:pt x="5218" y="1064"/>
                  </a:cubicBezTo>
                  <a:lnTo>
                    <a:pt x="3753" y="1064"/>
                  </a:lnTo>
                  <a:cubicBezTo>
                    <a:pt x="3377" y="1064"/>
                    <a:pt x="3070" y="1371"/>
                    <a:pt x="3070" y="1747"/>
                  </a:cubicBezTo>
                  <a:cubicBezTo>
                    <a:pt x="3070" y="2124"/>
                    <a:pt x="3377" y="2431"/>
                    <a:pt x="3753" y="2431"/>
                  </a:cubicBezTo>
                  <a:lnTo>
                    <a:pt x="8236" y="2431"/>
                  </a:lnTo>
                  <a:cubicBezTo>
                    <a:pt x="8238" y="2431"/>
                    <a:pt x="8240" y="2431"/>
                    <a:pt x="8242" y="2431"/>
                  </a:cubicBezTo>
                  <a:cubicBezTo>
                    <a:pt x="8337" y="2431"/>
                    <a:pt x="8407" y="2356"/>
                    <a:pt x="8407" y="2263"/>
                  </a:cubicBezTo>
                  <a:cubicBezTo>
                    <a:pt x="8407" y="2168"/>
                    <a:pt x="8328" y="2096"/>
                    <a:pt x="8239" y="2096"/>
                  </a:cubicBezTo>
                  <a:lnTo>
                    <a:pt x="3756" y="2096"/>
                  </a:lnTo>
                  <a:cubicBezTo>
                    <a:pt x="3566" y="2096"/>
                    <a:pt x="3407" y="1940"/>
                    <a:pt x="3407" y="1747"/>
                  </a:cubicBezTo>
                  <a:cubicBezTo>
                    <a:pt x="3407" y="1555"/>
                    <a:pt x="3566" y="1398"/>
                    <a:pt x="3756" y="1398"/>
                  </a:cubicBezTo>
                  <a:lnTo>
                    <a:pt x="5223" y="1398"/>
                  </a:lnTo>
                  <a:cubicBezTo>
                    <a:pt x="5597" y="1398"/>
                    <a:pt x="5907" y="1092"/>
                    <a:pt x="5907" y="715"/>
                  </a:cubicBezTo>
                  <a:lnTo>
                    <a:pt x="5907" y="684"/>
                  </a:lnTo>
                  <a:cubicBezTo>
                    <a:pt x="5907" y="308"/>
                    <a:pt x="5600" y="1"/>
                    <a:pt x="5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833675" y="1609950"/>
              <a:ext cx="112025" cy="8400"/>
            </a:xfrm>
            <a:custGeom>
              <a:avLst/>
              <a:gdLst/>
              <a:ahLst/>
              <a:cxnLst/>
              <a:rect l="l" t="t" r="r" b="b"/>
              <a:pathLst>
                <a:path w="4481" h="336" extrusionOk="0">
                  <a:moveTo>
                    <a:pt x="167" y="1"/>
                  </a:moveTo>
                  <a:cubicBezTo>
                    <a:pt x="73" y="1"/>
                    <a:pt x="0" y="76"/>
                    <a:pt x="0" y="168"/>
                  </a:cubicBezTo>
                  <a:cubicBezTo>
                    <a:pt x="0" y="260"/>
                    <a:pt x="75" y="335"/>
                    <a:pt x="167" y="335"/>
                  </a:cubicBezTo>
                  <a:lnTo>
                    <a:pt x="4310" y="335"/>
                  </a:lnTo>
                  <a:cubicBezTo>
                    <a:pt x="4405" y="335"/>
                    <a:pt x="4478" y="257"/>
                    <a:pt x="4478" y="168"/>
                  </a:cubicBezTo>
                  <a:cubicBezTo>
                    <a:pt x="4480" y="73"/>
                    <a:pt x="4405" y="1"/>
                    <a:pt x="4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700250" y="1477300"/>
              <a:ext cx="112100" cy="8400"/>
            </a:xfrm>
            <a:custGeom>
              <a:avLst/>
              <a:gdLst/>
              <a:ahLst/>
              <a:cxnLst/>
              <a:rect l="l" t="t" r="r" b="b"/>
              <a:pathLst>
                <a:path w="4484" h="336" extrusionOk="0">
                  <a:moveTo>
                    <a:pt x="168" y="0"/>
                  </a:moveTo>
                  <a:cubicBezTo>
                    <a:pt x="73" y="0"/>
                    <a:pt x="0" y="79"/>
                    <a:pt x="0" y="168"/>
                  </a:cubicBezTo>
                  <a:cubicBezTo>
                    <a:pt x="0" y="263"/>
                    <a:pt x="78" y="335"/>
                    <a:pt x="168" y="335"/>
                  </a:cubicBezTo>
                  <a:lnTo>
                    <a:pt x="4310" y="335"/>
                  </a:lnTo>
                  <a:cubicBezTo>
                    <a:pt x="4405" y="335"/>
                    <a:pt x="4483" y="260"/>
                    <a:pt x="4483" y="168"/>
                  </a:cubicBezTo>
                  <a:cubicBezTo>
                    <a:pt x="4483" y="76"/>
                    <a:pt x="4405" y="0"/>
                    <a:pt x="4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708950" y="1506600"/>
              <a:ext cx="300975" cy="64600"/>
            </a:xfrm>
            <a:custGeom>
              <a:avLst/>
              <a:gdLst/>
              <a:ahLst/>
              <a:cxnLst/>
              <a:rect l="l" t="t" r="r" b="b"/>
              <a:pathLst>
                <a:path w="12039" h="2584" extrusionOk="0">
                  <a:moveTo>
                    <a:pt x="168" y="0"/>
                  </a:moveTo>
                  <a:cubicBezTo>
                    <a:pt x="73" y="0"/>
                    <a:pt x="1" y="78"/>
                    <a:pt x="1" y="168"/>
                  </a:cubicBezTo>
                  <a:cubicBezTo>
                    <a:pt x="1" y="262"/>
                    <a:pt x="79" y="335"/>
                    <a:pt x="168" y="335"/>
                  </a:cubicBezTo>
                  <a:lnTo>
                    <a:pt x="11336" y="335"/>
                  </a:lnTo>
                  <a:cubicBezTo>
                    <a:pt x="11534" y="335"/>
                    <a:pt x="11698" y="497"/>
                    <a:pt x="11698" y="698"/>
                  </a:cubicBezTo>
                  <a:lnTo>
                    <a:pt x="11698" y="820"/>
                  </a:lnTo>
                  <a:cubicBezTo>
                    <a:pt x="11698" y="1018"/>
                    <a:pt x="11537" y="1183"/>
                    <a:pt x="11336" y="1183"/>
                  </a:cubicBezTo>
                  <a:lnTo>
                    <a:pt x="7282" y="1183"/>
                  </a:lnTo>
                  <a:cubicBezTo>
                    <a:pt x="6900" y="1183"/>
                    <a:pt x="6582" y="1498"/>
                    <a:pt x="6582" y="1883"/>
                  </a:cubicBezTo>
                  <a:cubicBezTo>
                    <a:pt x="6582" y="2268"/>
                    <a:pt x="6897" y="2584"/>
                    <a:pt x="7282" y="2584"/>
                  </a:cubicBezTo>
                  <a:lnTo>
                    <a:pt x="9776" y="2584"/>
                  </a:lnTo>
                  <a:cubicBezTo>
                    <a:pt x="9871" y="2584"/>
                    <a:pt x="9944" y="2508"/>
                    <a:pt x="9944" y="2419"/>
                  </a:cubicBezTo>
                  <a:cubicBezTo>
                    <a:pt x="9944" y="2324"/>
                    <a:pt x="9866" y="2252"/>
                    <a:pt x="9776" y="2252"/>
                  </a:cubicBezTo>
                  <a:lnTo>
                    <a:pt x="7282" y="2252"/>
                  </a:lnTo>
                  <a:cubicBezTo>
                    <a:pt x="7084" y="2252"/>
                    <a:pt x="6920" y="2090"/>
                    <a:pt x="6920" y="1886"/>
                  </a:cubicBezTo>
                  <a:cubicBezTo>
                    <a:pt x="6920" y="1688"/>
                    <a:pt x="7081" y="1523"/>
                    <a:pt x="7282" y="1523"/>
                  </a:cubicBezTo>
                  <a:lnTo>
                    <a:pt x="11339" y="1523"/>
                  </a:lnTo>
                  <a:cubicBezTo>
                    <a:pt x="11724" y="1523"/>
                    <a:pt x="12039" y="1211"/>
                    <a:pt x="12039" y="823"/>
                  </a:cubicBezTo>
                  <a:lnTo>
                    <a:pt x="12039" y="700"/>
                  </a:lnTo>
                  <a:cubicBezTo>
                    <a:pt x="12036" y="315"/>
                    <a:pt x="11726" y="0"/>
                    <a:pt x="11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70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2920117" y="1560784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 rot="473">
            <a:off x="960000" y="5208167"/>
            <a:ext cx="58136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462659" y="720014"/>
            <a:ext cx="10626829" cy="5503161"/>
            <a:chOff x="346994" y="540010"/>
            <a:chExt cx="7970122" cy="4127371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15;p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146" name="Google Shape;14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7" name="Google Shape;157;p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187;p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210;p3"/>
          <p:cNvSpPr txBox="1">
            <a:spLocks noGrp="1"/>
          </p:cNvSpPr>
          <p:nvPr>
            <p:ph type="title" idx="2"/>
          </p:nvPr>
        </p:nvSpPr>
        <p:spPr>
          <a:xfrm>
            <a:off x="960000" y="3839868"/>
            <a:ext cx="5813600" cy="1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11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1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21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21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2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1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9" name="Google Shape;939;p11"/>
          <p:cNvSpPr/>
          <p:nvPr/>
        </p:nvSpPr>
        <p:spPr>
          <a:xfrm>
            <a:off x="3657335" y="1668100"/>
            <a:ext cx="4877032" cy="3521749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40" name="Google Shape;940;p11"/>
          <p:cNvGrpSpPr/>
          <p:nvPr/>
        </p:nvGrpSpPr>
        <p:grpSpPr>
          <a:xfrm>
            <a:off x="614604" y="552149"/>
            <a:ext cx="10422555" cy="5788233"/>
            <a:chOff x="460953" y="414111"/>
            <a:chExt cx="7816916" cy="4341175"/>
          </a:xfrm>
        </p:grpSpPr>
        <p:grpSp>
          <p:nvGrpSpPr>
            <p:cNvPr id="941" name="Google Shape;941;p11"/>
            <p:cNvGrpSpPr/>
            <p:nvPr/>
          </p:nvGrpSpPr>
          <p:grpSpPr>
            <a:xfrm>
              <a:off x="5864871" y="3926742"/>
              <a:ext cx="564135" cy="256951"/>
              <a:chOff x="700250" y="1477300"/>
              <a:chExt cx="309675" cy="141050"/>
            </a:xfrm>
          </p:grpSpPr>
          <p:sp>
            <p:nvSpPr>
              <p:cNvPr id="942" name="Google Shape;942;p1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46" name="Google Shape;946;p11"/>
            <p:cNvGrpSpPr/>
            <p:nvPr/>
          </p:nvGrpSpPr>
          <p:grpSpPr>
            <a:xfrm>
              <a:off x="7867803" y="3078872"/>
              <a:ext cx="139138" cy="127771"/>
              <a:chOff x="585175" y="1520600"/>
              <a:chExt cx="54425" cy="49975"/>
            </a:xfrm>
          </p:grpSpPr>
          <p:sp>
            <p:nvSpPr>
              <p:cNvPr id="947" name="Google Shape;947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52" name="Google Shape;952;p11"/>
            <p:cNvSpPr/>
            <p:nvPr/>
          </p:nvSpPr>
          <p:spPr>
            <a:xfrm>
              <a:off x="7867794" y="1942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53" name="Google Shape;953;p11"/>
            <p:cNvGrpSpPr/>
            <p:nvPr/>
          </p:nvGrpSpPr>
          <p:grpSpPr>
            <a:xfrm>
              <a:off x="2485971" y="1209642"/>
              <a:ext cx="564135" cy="256951"/>
              <a:chOff x="700250" y="1477300"/>
              <a:chExt cx="309675" cy="141050"/>
            </a:xfrm>
          </p:grpSpPr>
          <p:sp>
            <p:nvSpPr>
              <p:cNvPr id="954" name="Google Shape;954;p1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11"/>
            <p:cNvGrpSpPr/>
            <p:nvPr/>
          </p:nvGrpSpPr>
          <p:grpSpPr>
            <a:xfrm>
              <a:off x="5430678" y="4306972"/>
              <a:ext cx="139138" cy="127771"/>
              <a:chOff x="585175" y="1520600"/>
              <a:chExt cx="54425" cy="49975"/>
            </a:xfrm>
          </p:grpSpPr>
          <p:sp>
            <p:nvSpPr>
              <p:cNvPr id="959" name="Google Shape;959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11"/>
            <p:cNvGrpSpPr/>
            <p:nvPr/>
          </p:nvGrpSpPr>
          <p:grpSpPr>
            <a:xfrm>
              <a:off x="2866278" y="3708822"/>
              <a:ext cx="139138" cy="127771"/>
              <a:chOff x="585175" y="1520600"/>
              <a:chExt cx="54425" cy="49975"/>
            </a:xfrm>
          </p:grpSpPr>
          <p:sp>
            <p:nvSpPr>
              <p:cNvPr id="965" name="Google Shape;965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11"/>
            <p:cNvGrpSpPr/>
            <p:nvPr/>
          </p:nvGrpSpPr>
          <p:grpSpPr>
            <a:xfrm>
              <a:off x="460953" y="3798972"/>
              <a:ext cx="139138" cy="127771"/>
              <a:chOff x="585175" y="1520600"/>
              <a:chExt cx="54425" cy="49975"/>
            </a:xfrm>
          </p:grpSpPr>
          <p:sp>
            <p:nvSpPr>
              <p:cNvPr id="971" name="Google Shape;971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76" name="Google Shape;976;p11"/>
            <p:cNvGrpSpPr/>
            <p:nvPr/>
          </p:nvGrpSpPr>
          <p:grpSpPr>
            <a:xfrm>
              <a:off x="600103" y="2005347"/>
              <a:ext cx="139138" cy="127771"/>
              <a:chOff x="585175" y="1520600"/>
              <a:chExt cx="54425" cy="49975"/>
            </a:xfrm>
          </p:grpSpPr>
          <p:sp>
            <p:nvSpPr>
              <p:cNvPr id="977" name="Google Shape;977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82" name="Google Shape;982;p11"/>
            <p:cNvGrpSpPr/>
            <p:nvPr/>
          </p:nvGrpSpPr>
          <p:grpSpPr>
            <a:xfrm>
              <a:off x="981903" y="656347"/>
              <a:ext cx="139138" cy="127771"/>
              <a:chOff x="585175" y="1520600"/>
              <a:chExt cx="54425" cy="49975"/>
            </a:xfrm>
          </p:grpSpPr>
          <p:sp>
            <p:nvSpPr>
              <p:cNvPr id="983" name="Google Shape;983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88" name="Google Shape;988;p11"/>
            <p:cNvGrpSpPr/>
            <p:nvPr/>
          </p:nvGrpSpPr>
          <p:grpSpPr>
            <a:xfrm>
              <a:off x="2150603" y="1629147"/>
              <a:ext cx="139138" cy="127771"/>
              <a:chOff x="585175" y="1520600"/>
              <a:chExt cx="54425" cy="49975"/>
            </a:xfrm>
          </p:grpSpPr>
          <p:sp>
            <p:nvSpPr>
              <p:cNvPr id="989" name="Google Shape;989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94" name="Google Shape;994;p11"/>
            <p:cNvGrpSpPr/>
            <p:nvPr/>
          </p:nvGrpSpPr>
          <p:grpSpPr>
            <a:xfrm>
              <a:off x="3353278" y="784122"/>
              <a:ext cx="139138" cy="127771"/>
              <a:chOff x="585175" y="1520600"/>
              <a:chExt cx="54425" cy="49975"/>
            </a:xfrm>
          </p:grpSpPr>
          <p:sp>
            <p:nvSpPr>
              <p:cNvPr id="995" name="Google Shape;995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00" name="Google Shape;1000;p11"/>
            <p:cNvGrpSpPr/>
            <p:nvPr/>
          </p:nvGrpSpPr>
          <p:grpSpPr>
            <a:xfrm>
              <a:off x="4502316" y="1413972"/>
              <a:ext cx="139138" cy="127771"/>
              <a:chOff x="585175" y="1520600"/>
              <a:chExt cx="54425" cy="49975"/>
            </a:xfrm>
          </p:grpSpPr>
          <p:sp>
            <p:nvSpPr>
              <p:cNvPr id="1001" name="Google Shape;1001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06" name="Google Shape;1006;p11"/>
            <p:cNvGrpSpPr/>
            <p:nvPr/>
          </p:nvGrpSpPr>
          <p:grpSpPr>
            <a:xfrm>
              <a:off x="4941366" y="1032172"/>
              <a:ext cx="139138" cy="127771"/>
              <a:chOff x="585175" y="1520600"/>
              <a:chExt cx="54425" cy="49975"/>
            </a:xfrm>
          </p:grpSpPr>
          <p:sp>
            <p:nvSpPr>
              <p:cNvPr id="1007" name="Google Shape;1007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12" name="Google Shape;1012;p11"/>
            <p:cNvGrpSpPr/>
            <p:nvPr/>
          </p:nvGrpSpPr>
          <p:grpSpPr>
            <a:xfrm>
              <a:off x="6042216" y="1466597"/>
              <a:ext cx="139138" cy="127771"/>
              <a:chOff x="585175" y="1520600"/>
              <a:chExt cx="54425" cy="49975"/>
            </a:xfrm>
          </p:grpSpPr>
          <p:sp>
            <p:nvSpPr>
              <p:cNvPr id="1013" name="Google Shape;1013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18" name="Google Shape;1018;p11"/>
            <p:cNvGrpSpPr/>
            <p:nvPr/>
          </p:nvGrpSpPr>
          <p:grpSpPr>
            <a:xfrm>
              <a:off x="5768616" y="476110"/>
              <a:ext cx="139138" cy="127771"/>
              <a:chOff x="585175" y="1520600"/>
              <a:chExt cx="54425" cy="49975"/>
            </a:xfrm>
          </p:grpSpPr>
          <p:sp>
            <p:nvSpPr>
              <p:cNvPr id="1019" name="Google Shape;1019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24" name="Google Shape;1024;p11"/>
            <p:cNvGrpSpPr/>
            <p:nvPr/>
          </p:nvGrpSpPr>
          <p:grpSpPr>
            <a:xfrm>
              <a:off x="3821466" y="4402235"/>
              <a:ext cx="139138" cy="127771"/>
              <a:chOff x="585175" y="1520600"/>
              <a:chExt cx="54425" cy="49975"/>
            </a:xfrm>
          </p:grpSpPr>
          <p:sp>
            <p:nvSpPr>
              <p:cNvPr id="1025" name="Google Shape;1025;p1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1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1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1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1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30" name="Google Shape;1030;p11"/>
            <p:cNvSpPr/>
            <p:nvPr/>
          </p:nvSpPr>
          <p:spPr>
            <a:xfrm>
              <a:off x="8215469" y="3016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8087619" y="4467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5907744" y="4539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6620419" y="3708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5018094" y="405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5208994" y="4692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4337219" y="4402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4082694" y="4183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3353269" y="4434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3461444" y="3831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2736832" y="4024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638482" y="3615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576082" y="1661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866507" y="603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199682" y="476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944182" y="1724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3050107" y="6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3578257" y="414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4119132" y="1306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3960607" y="784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5615407" y="1097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5271407" y="603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4641457" y="102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6366607" y="849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4537194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55" name="Google Shape;1055;p11"/>
          <p:cNvSpPr txBox="1">
            <a:spLocks noGrp="1"/>
          </p:cNvSpPr>
          <p:nvPr>
            <p:ph type="title" hasCustomPrompt="1"/>
          </p:nvPr>
        </p:nvSpPr>
        <p:spPr>
          <a:xfrm rot="293">
            <a:off x="1408300" y="2166051"/>
            <a:ext cx="9375200" cy="2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56" name="Google Shape;1056;p11"/>
          <p:cNvSpPr txBox="1">
            <a:spLocks noGrp="1"/>
          </p:cNvSpPr>
          <p:nvPr>
            <p:ph type="subTitle" idx="1"/>
          </p:nvPr>
        </p:nvSpPr>
        <p:spPr>
          <a:xfrm>
            <a:off x="2867467" y="4105151"/>
            <a:ext cx="6456800" cy="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425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05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3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0" name="Google Shape;1060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820800" y="1675040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1" name="Google Shape;1061;p13"/>
          <p:cNvSpPr txBox="1">
            <a:spLocks noGrp="1"/>
          </p:cNvSpPr>
          <p:nvPr>
            <p:ph type="title" idx="2"/>
          </p:nvPr>
        </p:nvSpPr>
        <p:spPr>
          <a:xfrm>
            <a:off x="960000" y="243793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2" name="Google Shape;1062;p13"/>
          <p:cNvSpPr txBox="1">
            <a:spLocks noGrp="1"/>
          </p:cNvSpPr>
          <p:nvPr>
            <p:ph type="subTitle" idx="1"/>
          </p:nvPr>
        </p:nvSpPr>
        <p:spPr>
          <a:xfrm>
            <a:off x="960000" y="2887453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399200" y="1675040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4"/>
          </p:nvPr>
        </p:nvSpPr>
        <p:spPr>
          <a:xfrm>
            <a:off x="4538400" y="243793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5" name="Google Shape;1065;p13"/>
          <p:cNvSpPr txBox="1">
            <a:spLocks noGrp="1"/>
          </p:cNvSpPr>
          <p:nvPr>
            <p:ph type="subTitle" idx="5"/>
          </p:nvPr>
        </p:nvSpPr>
        <p:spPr>
          <a:xfrm>
            <a:off x="4538400" y="2887453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8977600" y="1675040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7"/>
          </p:nvPr>
        </p:nvSpPr>
        <p:spPr>
          <a:xfrm>
            <a:off x="8116800" y="243793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8" name="Google Shape;1068;p13"/>
          <p:cNvSpPr txBox="1">
            <a:spLocks noGrp="1"/>
          </p:cNvSpPr>
          <p:nvPr>
            <p:ph type="subTitle" idx="8"/>
          </p:nvPr>
        </p:nvSpPr>
        <p:spPr>
          <a:xfrm>
            <a:off x="8116800" y="2887453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1820800" y="4121973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13"/>
          </p:nvPr>
        </p:nvSpPr>
        <p:spPr>
          <a:xfrm>
            <a:off x="960000" y="4884872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1" name="Google Shape;1071;p13"/>
          <p:cNvSpPr txBox="1">
            <a:spLocks noGrp="1"/>
          </p:cNvSpPr>
          <p:nvPr>
            <p:ph type="subTitle" idx="14"/>
          </p:nvPr>
        </p:nvSpPr>
        <p:spPr>
          <a:xfrm>
            <a:off x="960000" y="5334387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5399200" y="4121973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6"/>
          </p:nvPr>
        </p:nvSpPr>
        <p:spPr>
          <a:xfrm>
            <a:off x="4538400" y="4884872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7"/>
          </p:nvPr>
        </p:nvSpPr>
        <p:spPr>
          <a:xfrm>
            <a:off x="4538400" y="5334387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8" hasCustomPrompt="1"/>
          </p:nvPr>
        </p:nvSpPr>
        <p:spPr>
          <a:xfrm rot="1973">
            <a:off x="8977600" y="4121973"/>
            <a:ext cx="13936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title" idx="19"/>
          </p:nvPr>
        </p:nvSpPr>
        <p:spPr>
          <a:xfrm>
            <a:off x="8116800" y="4884872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20"/>
          </p:nvPr>
        </p:nvSpPr>
        <p:spPr>
          <a:xfrm>
            <a:off x="8116800" y="5334387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8" name="Google Shape;1078;p13"/>
          <p:cNvGrpSpPr/>
          <p:nvPr/>
        </p:nvGrpSpPr>
        <p:grpSpPr>
          <a:xfrm>
            <a:off x="480610" y="524247"/>
            <a:ext cx="11247445" cy="5147435"/>
            <a:chOff x="360457" y="393185"/>
            <a:chExt cx="8435584" cy="3860576"/>
          </a:xfrm>
        </p:grpSpPr>
        <p:grpSp>
          <p:nvGrpSpPr>
            <p:cNvPr id="1079" name="Google Shape;1079;p13"/>
            <p:cNvGrpSpPr/>
            <p:nvPr/>
          </p:nvGrpSpPr>
          <p:grpSpPr>
            <a:xfrm>
              <a:off x="719996" y="3256079"/>
              <a:ext cx="564135" cy="256951"/>
              <a:chOff x="700250" y="1477300"/>
              <a:chExt cx="309675" cy="141050"/>
            </a:xfrm>
          </p:grpSpPr>
          <p:sp>
            <p:nvSpPr>
              <p:cNvPr id="1080" name="Google Shape;1080;p1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84" name="Google Shape;1084;p13"/>
            <p:cNvGrpSpPr/>
            <p:nvPr/>
          </p:nvGrpSpPr>
          <p:grpSpPr>
            <a:xfrm>
              <a:off x="2917253" y="3727622"/>
              <a:ext cx="139138" cy="127771"/>
              <a:chOff x="585175" y="1520600"/>
              <a:chExt cx="54425" cy="49975"/>
            </a:xfrm>
          </p:grpSpPr>
          <p:sp>
            <p:nvSpPr>
              <p:cNvPr id="1085" name="Google Shape;1085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90" name="Google Shape;1090;p13"/>
            <p:cNvSpPr/>
            <p:nvPr/>
          </p:nvSpPr>
          <p:spPr>
            <a:xfrm>
              <a:off x="7715994" y="59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91" name="Google Shape;1091;p13"/>
            <p:cNvGrpSpPr/>
            <p:nvPr/>
          </p:nvGrpSpPr>
          <p:grpSpPr>
            <a:xfrm>
              <a:off x="5725296" y="1408004"/>
              <a:ext cx="564135" cy="256951"/>
              <a:chOff x="700250" y="1477300"/>
              <a:chExt cx="309675" cy="141050"/>
            </a:xfrm>
          </p:grpSpPr>
          <p:sp>
            <p:nvSpPr>
              <p:cNvPr id="1092" name="Google Shape;1092;p1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096" name="Google Shape;1096;p13"/>
            <p:cNvGrpSpPr/>
            <p:nvPr/>
          </p:nvGrpSpPr>
          <p:grpSpPr>
            <a:xfrm>
              <a:off x="3369053" y="1472585"/>
              <a:ext cx="139138" cy="127771"/>
              <a:chOff x="585175" y="1520600"/>
              <a:chExt cx="54425" cy="49975"/>
            </a:xfrm>
          </p:grpSpPr>
          <p:sp>
            <p:nvSpPr>
              <p:cNvPr id="1097" name="Google Shape;1097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02" name="Google Shape;1102;p13"/>
            <p:cNvGrpSpPr/>
            <p:nvPr/>
          </p:nvGrpSpPr>
          <p:grpSpPr>
            <a:xfrm>
              <a:off x="422853" y="2089810"/>
              <a:ext cx="139138" cy="127771"/>
              <a:chOff x="585175" y="1520600"/>
              <a:chExt cx="54425" cy="49975"/>
            </a:xfrm>
          </p:grpSpPr>
          <p:sp>
            <p:nvSpPr>
              <p:cNvPr id="1103" name="Google Shape;1103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08" name="Google Shape;1108;p13"/>
            <p:cNvGrpSpPr/>
            <p:nvPr/>
          </p:nvGrpSpPr>
          <p:grpSpPr>
            <a:xfrm>
              <a:off x="5653453" y="3010110"/>
              <a:ext cx="139138" cy="127771"/>
              <a:chOff x="585175" y="1520600"/>
              <a:chExt cx="54425" cy="49975"/>
            </a:xfrm>
          </p:grpSpPr>
          <p:sp>
            <p:nvSpPr>
              <p:cNvPr id="1109" name="Google Shape;1109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14" name="Google Shape;1114;p13"/>
            <p:cNvGrpSpPr/>
            <p:nvPr/>
          </p:nvGrpSpPr>
          <p:grpSpPr>
            <a:xfrm>
              <a:off x="6251603" y="3385260"/>
              <a:ext cx="139138" cy="127771"/>
              <a:chOff x="585175" y="1520600"/>
              <a:chExt cx="54425" cy="49975"/>
            </a:xfrm>
          </p:grpSpPr>
          <p:sp>
            <p:nvSpPr>
              <p:cNvPr id="1115" name="Google Shape;1115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20" name="Google Shape;1120;p13"/>
            <p:cNvGrpSpPr/>
            <p:nvPr/>
          </p:nvGrpSpPr>
          <p:grpSpPr>
            <a:xfrm>
              <a:off x="6448853" y="393185"/>
              <a:ext cx="139138" cy="127771"/>
              <a:chOff x="585175" y="1520600"/>
              <a:chExt cx="54425" cy="49975"/>
            </a:xfrm>
          </p:grpSpPr>
          <p:sp>
            <p:nvSpPr>
              <p:cNvPr id="1121" name="Google Shape;1121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26" name="Google Shape;1126;p13"/>
            <p:cNvGrpSpPr/>
            <p:nvPr/>
          </p:nvGrpSpPr>
          <p:grpSpPr>
            <a:xfrm>
              <a:off x="7893303" y="864060"/>
              <a:ext cx="139138" cy="127771"/>
              <a:chOff x="585175" y="1520600"/>
              <a:chExt cx="54425" cy="49975"/>
            </a:xfrm>
          </p:grpSpPr>
          <p:sp>
            <p:nvSpPr>
              <p:cNvPr id="1127" name="Google Shape;1127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p13"/>
            <p:cNvGrpSpPr/>
            <p:nvPr/>
          </p:nvGrpSpPr>
          <p:grpSpPr>
            <a:xfrm>
              <a:off x="8656903" y="2302160"/>
              <a:ext cx="139138" cy="127771"/>
              <a:chOff x="585175" y="1520600"/>
              <a:chExt cx="54425" cy="49975"/>
            </a:xfrm>
          </p:grpSpPr>
          <p:sp>
            <p:nvSpPr>
              <p:cNvPr id="1133" name="Google Shape;1133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38" name="Google Shape;1138;p13"/>
            <p:cNvGrpSpPr/>
            <p:nvPr/>
          </p:nvGrpSpPr>
          <p:grpSpPr>
            <a:xfrm>
              <a:off x="8354428" y="3428460"/>
              <a:ext cx="139138" cy="127771"/>
              <a:chOff x="585175" y="1520600"/>
              <a:chExt cx="54425" cy="49975"/>
            </a:xfrm>
          </p:grpSpPr>
          <p:sp>
            <p:nvSpPr>
              <p:cNvPr id="1139" name="Google Shape;1139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44" name="Google Shape;1144;p13"/>
            <p:cNvSpPr/>
            <p:nvPr/>
          </p:nvSpPr>
          <p:spPr>
            <a:xfrm>
              <a:off x="6131544" y="65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5927919" y="267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6087607" y="3701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6231707" y="3091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5372657" y="3256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105444" y="1315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2955619" y="176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3267419" y="2061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3105432" y="3353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2628182" y="3010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3608132" y="2978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55" name="Google Shape;1155;p13"/>
            <p:cNvGrpSpPr/>
            <p:nvPr/>
          </p:nvGrpSpPr>
          <p:grpSpPr>
            <a:xfrm>
              <a:off x="3403803" y="3307785"/>
              <a:ext cx="139138" cy="127771"/>
              <a:chOff x="585175" y="1520600"/>
              <a:chExt cx="54425" cy="49975"/>
            </a:xfrm>
          </p:grpSpPr>
          <p:sp>
            <p:nvSpPr>
              <p:cNvPr id="1156" name="Google Shape;1156;p1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61" name="Google Shape;1161;p13"/>
            <p:cNvSpPr/>
            <p:nvPr/>
          </p:nvSpPr>
          <p:spPr>
            <a:xfrm>
              <a:off x="3205032" y="4191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608807" y="17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360457" y="125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422857" y="2884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8173307" y="318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8542382" y="2884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8493582" y="3896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8695282" y="1816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8493582" y="125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5541032" y="458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5310257" y="801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2" name="Google Shape;1172;p13"/>
          <p:cNvSpPr txBox="1">
            <a:spLocks noGrp="1"/>
          </p:cNvSpPr>
          <p:nvPr>
            <p:ph type="title" idx="21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6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4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5" name="Google Shape;1175;p14"/>
          <p:cNvSpPr txBox="1">
            <a:spLocks noGrp="1"/>
          </p:cNvSpPr>
          <p:nvPr>
            <p:ph type="title"/>
          </p:nvPr>
        </p:nvSpPr>
        <p:spPr>
          <a:xfrm rot="-985">
            <a:off x="960000" y="4331677"/>
            <a:ext cx="4186800" cy="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76" name="Google Shape;1176;p14"/>
          <p:cNvSpPr txBox="1">
            <a:spLocks noGrp="1"/>
          </p:cNvSpPr>
          <p:nvPr>
            <p:ph type="subTitle" idx="1"/>
          </p:nvPr>
        </p:nvSpPr>
        <p:spPr>
          <a:xfrm>
            <a:off x="960167" y="1719717"/>
            <a:ext cx="4639600" cy="26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7" name="Google Shape;1177;p14"/>
          <p:cNvGrpSpPr/>
          <p:nvPr/>
        </p:nvGrpSpPr>
        <p:grpSpPr>
          <a:xfrm>
            <a:off x="476937" y="551597"/>
            <a:ext cx="11193888" cy="5743467"/>
            <a:chOff x="357703" y="413698"/>
            <a:chExt cx="8395416" cy="4307600"/>
          </a:xfrm>
        </p:grpSpPr>
        <p:grpSp>
          <p:nvGrpSpPr>
            <p:cNvPr id="1178" name="Google Shape;1178;p14"/>
            <p:cNvGrpSpPr/>
            <p:nvPr/>
          </p:nvGrpSpPr>
          <p:grpSpPr>
            <a:xfrm>
              <a:off x="7859871" y="539992"/>
              <a:ext cx="564135" cy="256951"/>
              <a:chOff x="700250" y="1477300"/>
              <a:chExt cx="309675" cy="141050"/>
            </a:xfrm>
          </p:grpSpPr>
          <p:sp>
            <p:nvSpPr>
              <p:cNvPr id="1179" name="Google Shape;1179;p1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1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1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1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83" name="Google Shape;1183;p14"/>
            <p:cNvGrpSpPr/>
            <p:nvPr/>
          </p:nvGrpSpPr>
          <p:grpSpPr>
            <a:xfrm>
              <a:off x="4135328" y="1982910"/>
              <a:ext cx="139138" cy="127771"/>
              <a:chOff x="585175" y="1520600"/>
              <a:chExt cx="54425" cy="49975"/>
            </a:xfrm>
          </p:grpSpPr>
          <p:sp>
            <p:nvSpPr>
              <p:cNvPr id="1184" name="Google Shape;1184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89" name="Google Shape;1189;p14"/>
            <p:cNvSpPr/>
            <p:nvPr/>
          </p:nvSpPr>
          <p:spPr>
            <a:xfrm>
              <a:off x="4334194" y="2310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90" name="Google Shape;1190;p14"/>
            <p:cNvGrpSpPr/>
            <p:nvPr/>
          </p:nvGrpSpPr>
          <p:grpSpPr>
            <a:xfrm>
              <a:off x="720121" y="4346542"/>
              <a:ext cx="564135" cy="256951"/>
              <a:chOff x="700250" y="1477300"/>
              <a:chExt cx="309675" cy="141050"/>
            </a:xfrm>
          </p:grpSpPr>
          <p:sp>
            <p:nvSpPr>
              <p:cNvPr id="1191" name="Google Shape;1191;p1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4"/>
            <p:cNvGrpSpPr/>
            <p:nvPr/>
          </p:nvGrpSpPr>
          <p:grpSpPr>
            <a:xfrm>
              <a:off x="7546053" y="796960"/>
              <a:ext cx="139138" cy="127771"/>
              <a:chOff x="585175" y="1520600"/>
              <a:chExt cx="54425" cy="49975"/>
            </a:xfrm>
          </p:grpSpPr>
          <p:sp>
            <p:nvSpPr>
              <p:cNvPr id="1196" name="Google Shape;1196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4"/>
            <p:cNvGrpSpPr/>
            <p:nvPr/>
          </p:nvGrpSpPr>
          <p:grpSpPr>
            <a:xfrm>
              <a:off x="8589953" y="1216935"/>
              <a:ext cx="139138" cy="127771"/>
              <a:chOff x="585175" y="1520600"/>
              <a:chExt cx="54425" cy="49975"/>
            </a:xfrm>
          </p:grpSpPr>
          <p:sp>
            <p:nvSpPr>
              <p:cNvPr id="1202" name="Google Shape;1202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07" name="Google Shape;1207;p14"/>
            <p:cNvGrpSpPr/>
            <p:nvPr/>
          </p:nvGrpSpPr>
          <p:grpSpPr>
            <a:xfrm>
              <a:off x="8354428" y="2278172"/>
              <a:ext cx="139138" cy="127771"/>
              <a:chOff x="585175" y="1520600"/>
              <a:chExt cx="54425" cy="4997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13" name="Google Shape;1213;p14"/>
            <p:cNvGrpSpPr/>
            <p:nvPr/>
          </p:nvGrpSpPr>
          <p:grpSpPr>
            <a:xfrm>
              <a:off x="5096453" y="973697"/>
              <a:ext cx="139138" cy="127771"/>
              <a:chOff x="585175" y="1520600"/>
              <a:chExt cx="54425" cy="49975"/>
            </a:xfrm>
          </p:grpSpPr>
          <p:sp>
            <p:nvSpPr>
              <p:cNvPr id="1214" name="Google Shape;1214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19" name="Google Shape;1219;p14"/>
            <p:cNvGrpSpPr/>
            <p:nvPr/>
          </p:nvGrpSpPr>
          <p:grpSpPr>
            <a:xfrm>
              <a:off x="6114578" y="476110"/>
              <a:ext cx="139138" cy="127771"/>
              <a:chOff x="585175" y="1520600"/>
              <a:chExt cx="54425" cy="49975"/>
            </a:xfrm>
          </p:grpSpPr>
          <p:sp>
            <p:nvSpPr>
              <p:cNvPr id="1220" name="Google Shape;1220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25" name="Google Shape;1225;p14"/>
            <p:cNvGrpSpPr/>
            <p:nvPr/>
          </p:nvGrpSpPr>
          <p:grpSpPr>
            <a:xfrm>
              <a:off x="4396603" y="730635"/>
              <a:ext cx="139138" cy="127771"/>
              <a:chOff x="585175" y="1520600"/>
              <a:chExt cx="54425" cy="49975"/>
            </a:xfrm>
          </p:grpSpPr>
          <p:sp>
            <p:nvSpPr>
              <p:cNvPr id="1226" name="Google Shape;1226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31" name="Google Shape;1231;p14"/>
            <p:cNvGrpSpPr/>
            <p:nvPr/>
          </p:nvGrpSpPr>
          <p:grpSpPr>
            <a:xfrm>
              <a:off x="3219403" y="540010"/>
              <a:ext cx="139138" cy="127771"/>
              <a:chOff x="585175" y="1520600"/>
              <a:chExt cx="54425" cy="49975"/>
            </a:xfrm>
          </p:grpSpPr>
          <p:sp>
            <p:nvSpPr>
              <p:cNvPr id="1232" name="Google Shape;1232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37" name="Google Shape;1237;p14"/>
            <p:cNvGrpSpPr/>
            <p:nvPr/>
          </p:nvGrpSpPr>
          <p:grpSpPr>
            <a:xfrm>
              <a:off x="2390403" y="973710"/>
              <a:ext cx="139138" cy="127771"/>
              <a:chOff x="585175" y="1520600"/>
              <a:chExt cx="54425" cy="49975"/>
            </a:xfrm>
          </p:grpSpPr>
          <p:sp>
            <p:nvSpPr>
              <p:cNvPr id="1238" name="Google Shape;1238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43" name="Google Shape;1243;p14"/>
            <p:cNvGrpSpPr/>
            <p:nvPr/>
          </p:nvGrpSpPr>
          <p:grpSpPr>
            <a:xfrm>
              <a:off x="1811353" y="730635"/>
              <a:ext cx="139138" cy="127771"/>
              <a:chOff x="585175" y="1520600"/>
              <a:chExt cx="54425" cy="49975"/>
            </a:xfrm>
          </p:grpSpPr>
          <p:sp>
            <p:nvSpPr>
              <p:cNvPr id="1244" name="Google Shape;1244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49" name="Google Shape;1249;p14"/>
            <p:cNvGrpSpPr/>
            <p:nvPr/>
          </p:nvGrpSpPr>
          <p:grpSpPr>
            <a:xfrm>
              <a:off x="1145103" y="973710"/>
              <a:ext cx="139138" cy="127771"/>
              <a:chOff x="585175" y="1520600"/>
              <a:chExt cx="54425" cy="49975"/>
            </a:xfrm>
          </p:grpSpPr>
          <p:sp>
            <p:nvSpPr>
              <p:cNvPr id="1250" name="Google Shape;1250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14"/>
            <p:cNvGrpSpPr/>
            <p:nvPr/>
          </p:nvGrpSpPr>
          <p:grpSpPr>
            <a:xfrm>
              <a:off x="650428" y="502835"/>
              <a:ext cx="139138" cy="127771"/>
              <a:chOff x="585175" y="1520600"/>
              <a:chExt cx="54425" cy="49975"/>
            </a:xfrm>
          </p:grpSpPr>
          <p:sp>
            <p:nvSpPr>
              <p:cNvPr id="1256" name="Google Shape;1256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61" name="Google Shape;1261;p14"/>
            <p:cNvGrpSpPr/>
            <p:nvPr/>
          </p:nvGrpSpPr>
          <p:grpSpPr>
            <a:xfrm>
              <a:off x="357703" y="1762760"/>
              <a:ext cx="139138" cy="127771"/>
              <a:chOff x="585175" y="1520600"/>
              <a:chExt cx="54425" cy="49975"/>
            </a:xfrm>
          </p:grpSpPr>
          <p:sp>
            <p:nvSpPr>
              <p:cNvPr id="1262" name="Google Shape;1262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67" name="Google Shape;1267;p14"/>
            <p:cNvGrpSpPr/>
            <p:nvPr/>
          </p:nvGrpSpPr>
          <p:grpSpPr>
            <a:xfrm>
              <a:off x="453153" y="3054485"/>
              <a:ext cx="139138" cy="127771"/>
              <a:chOff x="585175" y="1520600"/>
              <a:chExt cx="54425" cy="49975"/>
            </a:xfrm>
          </p:grpSpPr>
          <p:sp>
            <p:nvSpPr>
              <p:cNvPr id="1268" name="Google Shape;1268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73" name="Google Shape;1273;p14"/>
            <p:cNvGrpSpPr/>
            <p:nvPr/>
          </p:nvGrpSpPr>
          <p:grpSpPr>
            <a:xfrm>
              <a:off x="1235828" y="3958060"/>
              <a:ext cx="139138" cy="127771"/>
              <a:chOff x="585175" y="1520600"/>
              <a:chExt cx="54425" cy="49975"/>
            </a:xfrm>
          </p:grpSpPr>
          <p:sp>
            <p:nvSpPr>
              <p:cNvPr id="1274" name="Google Shape;1274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14"/>
            <p:cNvGrpSpPr/>
            <p:nvPr/>
          </p:nvGrpSpPr>
          <p:grpSpPr>
            <a:xfrm>
              <a:off x="1811353" y="4411147"/>
              <a:ext cx="139138" cy="127771"/>
              <a:chOff x="585175" y="1520600"/>
              <a:chExt cx="54425" cy="49975"/>
            </a:xfrm>
          </p:grpSpPr>
          <p:sp>
            <p:nvSpPr>
              <p:cNvPr id="1280" name="Google Shape;1280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4"/>
            <p:cNvGrpSpPr/>
            <p:nvPr/>
          </p:nvGrpSpPr>
          <p:grpSpPr>
            <a:xfrm>
              <a:off x="2288603" y="4085822"/>
              <a:ext cx="139138" cy="127771"/>
              <a:chOff x="585175" y="1520600"/>
              <a:chExt cx="54425" cy="49975"/>
            </a:xfrm>
          </p:grpSpPr>
          <p:sp>
            <p:nvSpPr>
              <p:cNvPr id="1286" name="Google Shape;1286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4"/>
            <p:cNvGrpSpPr/>
            <p:nvPr/>
          </p:nvGrpSpPr>
          <p:grpSpPr>
            <a:xfrm>
              <a:off x="3255828" y="4174897"/>
              <a:ext cx="139138" cy="127771"/>
              <a:chOff x="585175" y="1520600"/>
              <a:chExt cx="54425" cy="49975"/>
            </a:xfrm>
          </p:grpSpPr>
          <p:sp>
            <p:nvSpPr>
              <p:cNvPr id="1292" name="Google Shape;1292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97" name="Google Shape;1297;p14"/>
            <p:cNvGrpSpPr/>
            <p:nvPr/>
          </p:nvGrpSpPr>
          <p:grpSpPr>
            <a:xfrm>
              <a:off x="8589953" y="3774022"/>
              <a:ext cx="139138" cy="127771"/>
              <a:chOff x="585175" y="1520600"/>
              <a:chExt cx="54425" cy="49975"/>
            </a:xfrm>
          </p:grpSpPr>
          <p:sp>
            <p:nvSpPr>
              <p:cNvPr id="1298" name="Google Shape;1298;p1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1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1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1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1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03" name="Google Shape;1303;p14"/>
            <p:cNvSpPr/>
            <p:nvPr/>
          </p:nvSpPr>
          <p:spPr>
            <a:xfrm>
              <a:off x="4334194" y="179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4135319" y="924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4072919" y="413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4823794" y="603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4886194" y="973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5299819" y="730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5878869" y="413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6191319" y="829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7483644" y="476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7254569" y="730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8081794" y="1067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8628319" y="79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6999319" y="50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8493569" y="1609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8690719" y="2110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8423994" y="2746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8628319" y="34342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8527544" y="4118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8690719" y="4411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3536469" y="4023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3110144" y="3990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3394969" y="4658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2622807" y="4346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2428782" y="3853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2002432" y="4023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2097882" y="4411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1563357" y="4174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882482" y="4068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357707" y="355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491532" y="430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553932" y="2746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357707" y="2173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553932" y="1344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491532" y="730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1183482" y="413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8" name="Google Shape;1338;p14"/>
            <p:cNvSpPr/>
            <p:nvPr/>
          </p:nvSpPr>
          <p:spPr>
            <a:xfrm>
              <a:off x="944882" y="763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9" name="Google Shape;1339;p14"/>
            <p:cNvSpPr/>
            <p:nvPr/>
          </p:nvSpPr>
          <p:spPr>
            <a:xfrm>
              <a:off x="1500957" y="730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1849732" y="413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2444069" y="680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3536469" y="89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3054019" y="1006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3054019" y="413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3760319" y="637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511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3"/>
        </a:solidFill>
        <a:effectLst/>
      </p:bgPr>
    </p:bg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5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8" name="Google Shape;1348;p15"/>
          <p:cNvSpPr txBox="1">
            <a:spLocks noGrp="1"/>
          </p:cNvSpPr>
          <p:nvPr>
            <p:ph type="title" hasCustomPrompt="1"/>
          </p:nvPr>
        </p:nvSpPr>
        <p:spPr>
          <a:xfrm>
            <a:off x="5149317" y="1722100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9" name="Google Shape;1349;p15"/>
          <p:cNvSpPr txBox="1">
            <a:spLocks noGrp="1"/>
          </p:cNvSpPr>
          <p:nvPr>
            <p:ph type="subTitle" idx="1"/>
          </p:nvPr>
        </p:nvSpPr>
        <p:spPr>
          <a:xfrm rot="473">
            <a:off x="3189200" y="5369484"/>
            <a:ext cx="58136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0" name="Google Shape;1350;p15"/>
          <p:cNvSpPr txBox="1">
            <a:spLocks noGrp="1"/>
          </p:cNvSpPr>
          <p:nvPr>
            <p:ph type="title" idx="2"/>
          </p:nvPr>
        </p:nvSpPr>
        <p:spPr>
          <a:xfrm>
            <a:off x="2189133" y="4001184"/>
            <a:ext cx="7814000" cy="1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351" name="Google Shape;1351;p15"/>
          <p:cNvGrpSpPr/>
          <p:nvPr/>
        </p:nvGrpSpPr>
        <p:grpSpPr>
          <a:xfrm>
            <a:off x="510459" y="483264"/>
            <a:ext cx="11081933" cy="5614933"/>
            <a:chOff x="382844" y="362448"/>
            <a:chExt cx="8311450" cy="4211200"/>
          </a:xfrm>
        </p:grpSpPr>
        <p:grpSp>
          <p:nvGrpSpPr>
            <p:cNvPr id="1352" name="Google Shape;1352;p15"/>
            <p:cNvGrpSpPr/>
            <p:nvPr/>
          </p:nvGrpSpPr>
          <p:grpSpPr>
            <a:xfrm>
              <a:off x="5582971" y="766392"/>
              <a:ext cx="564135" cy="256951"/>
              <a:chOff x="700250" y="1477300"/>
              <a:chExt cx="309675" cy="141050"/>
            </a:xfrm>
          </p:grpSpPr>
          <p:sp>
            <p:nvSpPr>
              <p:cNvPr id="1353" name="Google Shape;1353;p1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1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1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57" name="Google Shape;1357;p15"/>
            <p:cNvGrpSpPr/>
            <p:nvPr/>
          </p:nvGrpSpPr>
          <p:grpSpPr>
            <a:xfrm>
              <a:off x="5281303" y="602085"/>
              <a:ext cx="139138" cy="127771"/>
              <a:chOff x="585175" y="1520600"/>
              <a:chExt cx="54425" cy="49975"/>
            </a:xfrm>
          </p:grpSpPr>
          <p:sp>
            <p:nvSpPr>
              <p:cNvPr id="1358" name="Google Shape;1358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363" name="Google Shape;1363;p15"/>
            <p:cNvSpPr/>
            <p:nvPr/>
          </p:nvSpPr>
          <p:spPr>
            <a:xfrm>
              <a:off x="6326469" y="2232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364" name="Google Shape;1364;p15"/>
            <p:cNvGrpSpPr/>
            <p:nvPr/>
          </p:nvGrpSpPr>
          <p:grpSpPr>
            <a:xfrm>
              <a:off x="2905796" y="2693642"/>
              <a:ext cx="564135" cy="256951"/>
              <a:chOff x="700250" y="1477300"/>
              <a:chExt cx="309675" cy="141050"/>
            </a:xfrm>
          </p:grpSpPr>
          <p:sp>
            <p:nvSpPr>
              <p:cNvPr id="1365" name="Google Shape;1365;p1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69" name="Google Shape;1369;p15"/>
            <p:cNvGrpSpPr/>
            <p:nvPr/>
          </p:nvGrpSpPr>
          <p:grpSpPr>
            <a:xfrm>
              <a:off x="3225978" y="1098410"/>
              <a:ext cx="139138" cy="127771"/>
              <a:chOff x="585175" y="1520600"/>
              <a:chExt cx="54425" cy="49975"/>
            </a:xfrm>
          </p:grpSpPr>
          <p:sp>
            <p:nvSpPr>
              <p:cNvPr id="1370" name="Google Shape;1370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75" name="Google Shape;1375;p15"/>
            <p:cNvGrpSpPr/>
            <p:nvPr/>
          </p:nvGrpSpPr>
          <p:grpSpPr>
            <a:xfrm>
              <a:off x="1876978" y="2294685"/>
              <a:ext cx="139138" cy="127771"/>
              <a:chOff x="585175" y="1520600"/>
              <a:chExt cx="54425" cy="49975"/>
            </a:xfrm>
          </p:grpSpPr>
          <p:sp>
            <p:nvSpPr>
              <p:cNvPr id="1376" name="Google Shape;1376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5"/>
            <p:cNvGrpSpPr/>
            <p:nvPr/>
          </p:nvGrpSpPr>
          <p:grpSpPr>
            <a:xfrm>
              <a:off x="1317028" y="830997"/>
              <a:ext cx="139138" cy="127771"/>
              <a:chOff x="585175" y="1520600"/>
              <a:chExt cx="54425" cy="49975"/>
            </a:xfrm>
          </p:grpSpPr>
          <p:sp>
            <p:nvSpPr>
              <p:cNvPr id="1382" name="Google Shape;1382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5"/>
            <p:cNvGrpSpPr/>
            <p:nvPr/>
          </p:nvGrpSpPr>
          <p:grpSpPr>
            <a:xfrm>
              <a:off x="445253" y="3000897"/>
              <a:ext cx="139138" cy="127771"/>
              <a:chOff x="585175" y="1520600"/>
              <a:chExt cx="54425" cy="49975"/>
            </a:xfrm>
          </p:grpSpPr>
          <p:sp>
            <p:nvSpPr>
              <p:cNvPr id="1388" name="Google Shape;1388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93" name="Google Shape;1393;p15"/>
            <p:cNvGrpSpPr/>
            <p:nvPr/>
          </p:nvGrpSpPr>
          <p:grpSpPr>
            <a:xfrm>
              <a:off x="1221578" y="4318097"/>
              <a:ext cx="139138" cy="127771"/>
              <a:chOff x="585175" y="1520600"/>
              <a:chExt cx="54425" cy="49975"/>
            </a:xfrm>
          </p:grpSpPr>
          <p:sp>
            <p:nvSpPr>
              <p:cNvPr id="1394" name="Google Shape;1394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99" name="Google Shape;1399;p15"/>
            <p:cNvGrpSpPr/>
            <p:nvPr/>
          </p:nvGrpSpPr>
          <p:grpSpPr>
            <a:xfrm>
              <a:off x="6007953" y="2507860"/>
              <a:ext cx="139138" cy="127771"/>
              <a:chOff x="585175" y="1520600"/>
              <a:chExt cx="54425" cy="49975"/>
            </a:xfrm>
          </p:grpSpPr>
          <p:sp>
            <p:nvSpPr>
              <p:cNvPr id="1400" name="Google Shape;1400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05" name="Google Shape;1405;p15"/>
            <p:cNvGrpSpPr/>
            <p:nvPr/>
          </p:nvGrpSpPr>
          <p:grpSpPr>
            <a:xfrm>
              <a:off x="7464328" y="3000910"/>
              <a:ext cx="139138" cy="127771"/>
              <a:chOff x="585175" y="1520600"/>
              <a:chExt cx="54425" cy="49975"/>
            </a:xfrm>
          </p:grpSpPr>
          <p:sp>
            <p:nvSpPr>
              <p:cNvPr id="1406" name="Google Shape;1406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11" name="Google Shape;1411;p15"/>
            <p:cNvGrpSpPr/>
            <p:nvPr/>
          </p:nvGrpSpPr>
          <p:grpSpPr>
            <a:xfrm>
              <a:off x="7750678" y="1982785"/>
              <a:ext cx="139138" cy="127771"/>
              <a:chOff x="585175" y="1520600"/>
              <a:chExt cx="54425" cy="49975"/>
            </a:xfrm>
          </p:grpSpPr>
          <p:sp>
            <p:nvSpPr>
              <p:cNvPr id="1412" name="Google Shape;1412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17" name="Google Shape;1417;p15"/>
            <p:cNvGrpSpPr/>
            <p:nvPr/>
          </p:nvGrpSpPr>
          <p:grpSpPr>
            <a:xfrm>
              <a:off x="7603478" y="801872"/>
              <a:ext cx="139138" cy="127771"/>
              <a:chOff x="585175" y="1520600"/>
              <a:chExt cx="54425" cy="49975"/>
            </a:xfrm>
          </p:grpSpPr>
          <p:sp>
            <p:nvSpPr>
              <p:cNvPr id="1418" name="Google Shape;1418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23" name="Google Shape;1423;p15"/>
            <p:cNvGrpSpPr/>
            <p:nvPr/>
          </p:nvGrpSpPr>
          <p:grpSpPr>
            <a:xfrm>
              <a:off x="8492753" y="3000897"/>
              <a:ext cx="139138" cy="127771"/>
              <a:chOff x="585175" y="1520600"/>
              <a:chExt cx="54425" cy="49975"/>
            </a:xfrm>
          </p:grpSpPr>
          <p:sp>
            <p:nvSpPr>
              <p:cNvPr id="1424" name="Google Shape;1424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29" name="Google Shape;1429;p15"/>
            <p:cNvGrpSpPr/>
            <p:nvPr/>
          </p:nvGrpSpPr>
          <p:grpSpPr>
            <a:xfrm>
              <a:off x="8104603" y="3767747"/>
              <a:ext cx="139138" cy="127771"/>
              <a:chOff x="585175" y="1520600"/>
              <a:chExt cx="54425" cy="49975"/>
            </a:xfrm>
          </p:grpSpPr>
          <p:sp>
            <p:nvSpPr>
              <p:cNvPr id="1430" name="Google Shape;1430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5" name="Google Shape;1435;p15"/>
            <p:cNvGrpSpPr/>
            <p:nvPr/>
          </p:nvGrpSpPr>
          <p:grpSpPr>
            <a:xfrm>
              <a:off x="7048303" y="4445872"/>
              <a:ext cx="139138" cy="127771"/>
              <a:chOff x="585175" y="1520600"/>
              <a:chExt cx="54425" cy="49975"/>
            </a:xfrm>
          </p:grpSpPr>
          <p:sp>
            <p:nvSpPr>
              <p:cNvPr id="1436" name="Google Shape;1436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41" name="Google Shape;1441;p15"/>
            <p:cNvSpPr/>
            <p:nvPr/>
          </p:nvSpPr>
          <p:spPr>
            <a:xfrm>
              <a:off x="6663719" y="27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7502694" y="2571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7922969" y="3033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7680219" y="3625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8631894" y="3345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8569494" y="2294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7464319" y="1852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7889819" y="634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6084694" y="1291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6358319" y="50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5893819" y="362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7464319" y="4167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7680219" y="451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1514594" y="4142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2016119" y="43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584394" y="3472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45244" y="2507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382844" y="3869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2178994" y="263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1953719" y="179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586219" y="2950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1586219" y="109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2016119" y="69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1648619" y="36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3633969" y="958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3321794" y="69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3029094" y="15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7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3"/>
        </a:solidFill>
        <a:effectLst/>
      </p:bgPr>
    </p:bg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6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70" name="Google Shape;1470;p16"/>
          <p:cNvSpPr txBox="1">
            <a:spLocks noGrp="1"/>
          </p:cNvSpPr>
          <p:nvPr>
            <p:ph type="title" hasCustomPrompt="1"/>
          </p:nvPr>
        </p:nvSpPr>
        <p:spPr>
          <a:xfrm>
            <a:off x="7378517" y="1560784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1" name="Google Shape;1471;p16"/>
          <p:cNvSpPr txBox="1">
            <a:spLocks noGrp="1"/>
          </p:cNvSpPr>
          <p:nvPr>
            <p:ph type="subTitle" idx="1"/>
          </p:nvPr>
        </p:nvSpPr>
        <p:spPr>
          <a:xfrm rot="473">
            <a:off x="5418400" y="5208167"/>
            <a:ext cx="58136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2" name="Google Shape;1472;p16"/>
          <p:cNvSpPr txBox="1">
            <a:spLocks noGrp="1"/>
          </p:cNvSpPr>
          <p:nvPr>
            <p:ph type="title" idx="2"/>
          </p:nvPr>
        </p:nvSpPr>
        <p:spPr>
          <a:xfrm>
            <a:off x="5418400" y="3839868"/>
            <a:ext cx="5813600" cy="1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473" name="Google Shape;1473;p16"/>
          <p:cNvGrpSpPr/>
          <p:nvPr/>
        </p:nvGrpSpPr>
        <p:grpSpPr>
          <a:xfrm>
            <a:off x="432559" y="553598"/>
            <a:ext cx="11199196" cy="5734033"/>
            <a:chOff x="324419" y="415198"/>
            <a:chExt cx="8399397" cy="4300525"/>
          </a:xfrm>
        </p:grpSpPr>
        <p:grpSp>
          <p:nvGrpSpPr>
            <p:cNvPr id="1474" name="Google Shape;1474;p16"/>
            <p:cNvGrpSpPr/>
            <p:nvPr/>
          </p:nvGrpSpPr>
          <p:grpSpPr>
            <a:xfrm>
              <a:off x="1300446" y="781967"/>
              <a:ext cx="564135" cy="256951"/>
              <a:chOff x="700250" y="1477300"/>
              <a:chExt cx="309675" cy="141050"/>
            </a:xfrm>
          </p:grpSpPr>
          <p:sp>
            <p:nvSpPr>
              <p:cNvPr id="1475" name="Google Shape;1475;p1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1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1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79" name="Google Shape;1479;p16"/>
            <p:cNvGrpSpPr/>
            <p:nvPr/>
          </p:nvGrpSpPr>
          <p:grpSpPr>
            <a:xfrm>
              <a:off x="7744728" y="2670760"/>
              <a:ext cx="139138" cy="127771"/>
              <a:chOff x="585175" y="1520600"/>
              <a:chExt cx="54425" cy="49975"/>
            </a:xfrm>
          </p:grpSpPr>
          <p:sp>
            <p:nvSpPr>
              <p:cNvPr id="1480" name="Google Shape;1480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85" name="Google Shape;1485;p16"/>
            <p:cNvSpPr/>
            <p:nvPr/>
          </p:nvSpPr>
          <p:spPr>
            <a:xfrm>
              <a:off x="8005794" y="110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86" name="Google Shape;1486;p16"/>
            <p:cNvGrpSpPr/>
            <p:nvPr/>
          </p:nvGrpSpPr>
          <p:grpSpPr>
            <a:xfrm>
              <a:off x="8584678" y="3348822"/>
              <a:ext cx="139138" cy="127771"/>
              <a:chOff x="585175" y="1520600"/>
              <a:chExt cx="54425" cy="49975"/>
            </a:xfrm>
          </p:grpSpPr>
          <p:sp>
            <p:nvSpPr>
              <p:cNvPr id="1487" name="Google Shape;1487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92" name="Google Shape;1492;p16"/>
            <p:cNvGrpSpPr/>
            <p:nvPr/>
          </p:nvGrpSpPr>
          <p:grpSpPr>
            <a:xfrm>
              <a:off x="6847503" y="4361522"/>
              <a:ext cx="139138" cy="127771"/>
              <a:chOff x="585175" y="1520600"/>
              <a:chExt cx="54425" cy="49975"/>
            </a:xfrm>
          </p:grpSpPr>
          <p:sp>
            <p:nvSpPr>
              <p:cNvPr id="1493" name="Google Shape;1493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98" name="Google Shape;1498;p16"/>
            <p:cNvGrpSpPr/>
            <p:nvPr/>
          </p:nvGrpSpPr>
          <p:grpSpPr>
            <a:xfrm>
              <a:off x="5096478" y="4587947"/>
              <a:ext cx="139138" cy="127771"/>
              <a:chOff x="585175" y="1520600"/>
              <a:chExt cx="54425" cy="49975"/>
            </a:xfrm>
          </p:grpSpPr>
          <p:sp>
            <p:nvSpPr>
              <p:cNvPr id="1499" name="Google Shape;1499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04" name="Google Shape;1504;p16"/>
            <p:cNvGrpSpPr/>
            <p:nvPr/>
          </p:nvGrpSpPr>
          <p:grpSpPr>
            <a:xfrm>
              <a:off x="5300103" y="2507872"/>
              <a:ext cx="139138" cy="127771"/>
              <a:chOff x="585175" y="1520600"/>
              <a:chExt cx="54425" cy="49975"/>
            </a:xfrm>
          </p:grpSpPr>
          <p:sp>
            <p:nvSpPr>
              <p:cNvPr id="1505" name="Google Shape;1505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10" name="Google Shape;1510;p16"/>
            <p:cNvGrpSpPr/>
            <p:nvPr/>
          </p:nvGrpSpPr>
          <p:grpSpPr>
            <a:xfrm>
              <a:off x="3753828" y="1209772"/>
              <a:ext cx="139138" cy="127771"/>
              <a:chOff x="585175" y="1520600"/>
              <a:chExt cx="54425" cy="49975"/>
            </a:xfrm>
          </p:grpSpPr>
          <p:sp>
            <p:nvSpPr>
              <p:cNvPr id="1511" name="Google Shape;1511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16" name="Google Shape;1516;p16"/>
            <p:cNvGrpSpPr/>
            <p:nvPr/>
          </p:nvGrpSpPr>
          <p:grpSpPr>
            <a:xfrm>
              <a:off x="4231078" y="623710"/>
              <a:ext cx="139138" cy="127771"/>
              <a:chOff x="585175" y="1520600"/>
              <a:chExt cx="54425" cy="49975"/>
            </a:xfrm>
          </p:grpSpPr>
          <p:sp>
            <p:nvSpPr>
              <p:cNvPr id="1517" name="Google Shape;1517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22" name="Google Shape;1522;p16"/>
            <p:cNvGrpSpPr/>
            <p:nvPr/>
          </p:nvGrpSpPr>
          <p:grpSpPr>
            <a:xfrm>
              <a:off x="4802278" y="1209785"/>
              <a:ext cx="139138" cy="127771"/>
              <a:chOff x="585175" y="1520600"/>
              <a:chExt cx="54425" cy="49975"/>
            </a:xfrm>
          </p:grpSpPr>
          <p:sp>
            <p:nvSpPr>
              <p:cNvPr id="1523" name="Google Shape;1523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28" name="Google Shape;1528;p16"/>
            <p:cNvGrpSpPr/>
            <p:nvPr/>
          </p:nvGrpSpPr>
          <p:grpSpPr>
            <a:xfrm>
              <a:off x="2143928" y="555585"/>
              <a:ext cx="139138" cy="127771"/>
              <a:chOff x="585175" y="1520600"/>
              <a:chExt cx="54425" cy="49975"/>
            </a:xfrm>
          </p:grpSpPr>
          <p:sp>
            <p:nvSpPr>
              <p:cNvPr id="1529" name="Google Shape;1529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34" name="Google Shape;1534;p16"/>
            <p:cNvGrpSpPr/>
            <p:nvPr/>
          </p:nvGrpSpPr>
          <p:grpSpPr>
            <a:xfrm>
              <a:off x="545253" y="3817735"/>
              <a:ext cx="139138" cy="127771"/>
              <a:chOff x="585175" y="1520600"/>
              <a:chExt cx="54425" cy="49975"/>
            </a:xfrm>
          </p:grpSpPr>
          <p:sp>
            <p:nvSpPr>
              <p:cNvPr id="1535" name="Google Shape;1535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40" name="Google Shape;1540;p16"/>
            <p:cNvGrpSpPr/>
            <p:nvPr/>
          </p:nvGrpSpPr>
          <p:grpSpPr>
            <a:xfrm>
              <a:off x="8181178" y="1337560"/>
              <a:ext cx="139138" cy="127771"/>
              <a:chOff x="585175" y="1520600"/>
              <a:chExt cx="54425" cy="49975"/>
            </a:xfrm>
          </p:grpSpPr>
          <p:sp>
            <p:nvSpPr>
              <p:cNvPr id="1541" name="Google Shape;1541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46" name="Google Shape;1546;p16"/>
            <p:cNvSpPr/>
            <p:nvPr/>
          </p:nvSpPr>
          <p:spPr>
            <a:xfrm>
              <a:off x="7682319" y="1540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8181169" y="2234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8219544" y="3526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8584669" y="2736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7451994" y="781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5173219" y="879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509594" y="976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4617769" y="477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3830569" y="844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3391519" y="976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2487919" y="415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324419" y="366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5471494" y="4455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4941419" y="2736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5134844" y="2234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5713894" y="781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7451994" y="2879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7076569" y="2409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7343819" y="4361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6516594" y="4653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4095494" y="4455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3001019" y="4653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7883869" y="4620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08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accent3"/>
        </a:solidFill>
        <a:effectLst/>
      </p:bgPr>
    </p:bg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7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71" name="Google Shape;1571;p17"/>
          <p:cNvSpPr txBox="1">
            <a:spLocks noGrp="1"/>
          </p:cNvSpPr>
          <p:nvPr>
            <p:ph type="title" hasCustomPrompt="1"/>
          </p:nvPr>
        </p:nvSpPr>
        <p:spPr>
          <a:xfrm>
            <a:off x="2724684" y="1547251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7"/>
          <p:cNvSpPr txBox="1">
            <a:spLocks noGrp="1"/>
          </p:cNvSpPr>
          <p:nvPr>
            <p:ph type="subTitle" idx="1"/>
          </p:nvPr>
        </p:nvSpPr>
        <p:spPr>
          <a:xfrm rot="384">
            <a:off x="5567483" y="3164733"/>
            <a:ext cx="357680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3" name="Google Shape;1573;p17"/>
          <p:cNvSpPr txBox="1">
            <a:spLocks noGrp="1"/>
          </p:cNvSpPr>
          <p:nvPr>
            <p:ph type="title" idx="2"/>
          </p:nvPr>
        </p:nvSpPr>
        <p:spPr>
          <a:xfrm>
            <a:off x="5567484" y="720000"/>
            <a:ext cx="4298000" cy="2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74" name="Google Shape;1574;p17"/>
          <p:cNvGrpSpPr/>
          <p:nvPr/>
        </p:nvGrpSpPr>
        <p:grpSpPr>
          <a:xfrm>
            <a:off x="959995" y="924349"/>
            <a:ext cx="10601631" cy="5255249"/>
            <a:chOff x="719996" y="693261"/>
            <a:chExt cx="7951223" cy="3941437"/>
          </a:xfrm>
        </p:grpSpPr>
        <p:grpSp>
          <p:nvGrpSpPr>
            <p:cNvPr id="1575" name="Google Shape;1575;p17"/>
            <p:cNvGrpSpPr/>
            <p:nvPr/>
          </p:nvGrpSpPr>
          <p:grpSpPr>
            <a:xfrm>
              <a:off x="7859871" y="903492"/>
              <a:ext cx="564135" cy="256951"/>
              <a:chOff x="700250" y="1477300"/>
              <a:chExt cx="309675" cy="141050"/>
            </a:xfrm>
          </p:grpSpPr>
          <p:sp>
            <p:nvSpPr>
              <p:cNvPr id="1576" name="Google Shape;1576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80" name="Google Shape;1580;p17"/>
            <p:cNvGrpSpPr/>
            <p:nvPr/>
          </p:nvGrpSpPr>
          <p:grpSpPr>
            <a:xfrm>
              <a:off x="1933653" y="3497360"/>
              <a:ext cx="139138" cy="127771"/>
              <a:chOff x="585175" y="1520600"/>
              <a:chExt cx="54425" cy="49975"/>
            </a:xfrm>
          </p:grpSpPr>
          <p:sp>
            <p:nvSpPr>
              <p:cNvPr id="1581" name="Google Shape;158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86" name="Google Shape;1586;p17"/>
            <p:cNvSpPr/>
            <p:nvPr/>
          </p:nvSpPr>
          <p:spPr>
            <a:xfrm>
              <a:off x="3638144" y="4102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87" name="Google Shape;1587;p17"/>
            <p:cNvGrpSpPr/>
            <p:nvPr/>
          </p:nvGrpSpPr>
          <p:grpSpPr>
            <a:xfrm>
              <a:off x="719996" y="2258867"/>
              <a:ext cx="564135" cy="256951"/>
              <a:chOff x="700250" y="1477300"/>
              <a:chExt cx="309675" cy="141050"/>
            </a:xfrm>
          </p:grpSpPr>
          <p:sp>
            <p:nvSpPr>
              <p:cNvPr id="1588" name="Google Shape;1588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92" name="Google Shape;1592;p17"/>
            <p:cNvGrpSpPr/>
            <p:nvPr/>
          </p:nvGrpSpPr>
          <p:grpSpPr>
            <a:xfrm>
              <a:off x="3499003" y="2924660"/>
              <a:ext cx="139138" cy="127771"/>
              <a:chOff x="585175" y="1520600"/>
              <a:chExt cx="54425" cy="49975"/>
            </a:xfrm>
          </p:grpSpPr>
          <p:sp>
            <p:nvSpPr>
              <p:cNvPr id="1593" name="Google Shape;159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98" name="Google Shape;1598;p17"/>
            <p:cNvGrpSpPr/>
            <p:nvPr/>
          </p:nvGrpSpPr>
          <p:grpSpPr>
            <a:xfrm>
              <a:off x="1437303" y="1085685"/>
              <a:ext cx="139138" cy="127771"/>
              <a:chOff x="585175" y="1520600"/>
              <a:chExt cx="54425" cy="49975"/>
            </a:xfrm>
          </p:grpSpPr>
          <p:sp>
            <p:nvSpPr>
              <p:cNvPr id="1599" name="Google Shape;159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04" name="Google Shape;1604;p17"/>
            <p:cNvGrpSpPr/>
            <p:nvPr/>
          </p:nvGrpSpPr>
          <p:grpSpPr>
            <a:xfrm>
              <a:off x="7367853" y="722985"/>
              <a:ext cx="139138" cy="127771"/>
              <a:chOff x="585175" y="1520600"/>
              <a:chExt cx="54425" cy="49975"/>
            </a:xfrm>
          </p:grpSpPr>
          <p:sp>
            <p:nvSpPr>
              <p:cNvPr id="1605" name="Google Shape;160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10" name="Google Shape;1610;p17"/>
            <p:cNvGrpSpPr/>
            <p:nvPr/>
          </p:nvGrpSpPr>
          <p:grpSpPr>
            <a:xfrm>
              <a:off x="8201453" y="1830185"/>
              <a:ext cx="139138" cy="127771"/>
              <a:chOff x="585175" y="1520600"/>
              <a:chExt cx="54425" cy="49975"/>
            </a:xfrm>
          </p:grpSpPr>
          <p:sp>
            <p:nvSpPr>
              <p:cNvPr id="1611" name="Google Shape;161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16" name="Google Shape;1616;p17"/>
            <p:cNvGrpSpPr/>
            <p:nvPr/>
          </p:nvGrpSpPr>
          <p:grpSpPr>
            <a:xfrm>
              <a:off x="8072366" y="3128285"/>
              <a:ext cx="139138" cy="127771"/>
              <a:chOff x="585175" y="1520600"/>
              <a:chExt cx="54425" cy="49975"/>
            </a:xfrm>
          </p:grpSpPr>
          <p:sp>
            <p:nvSpPr>
              <p:cNvPr id="1617" name="Google Shape;1617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22" name="Google Shape;1622;p17"/>
            <p:cNvGrpSpPr/>
            <p:nvPr/>
          </p:nvGrpSpPr>
          <p:grpSpPr>
            <a:xfrm>
              <a:off x="5215266" y="4038235"/>
              <a:ext cx="139138" cy="127771"/>
              <a:chOff x="585175" y="1520600"/>
              <a:chExt cx="54425" cy="49975"/>
            </a:xfrm>
          </p:grpSpPr>
          <p:sp>
            <p:nvSpPr>
              <p:cNvPr id="1623" name="Google Shape;162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28" name="Google Shape;1628;p17"/>
            <p:cNvGrpSpPr/>
            <p:nvPr/>
          </p:nvGrpSpPr>
          <p:grpSpPr>
            <a:xfrm>
              <a:off x="5447353" y="3625135"/>
              <a:ext cx="139138" cy="127771"/>
              <a:chOff x="585175" y="1520600"/>
              <a:chExt cx="54425" cy="49975"/>
            </a:xfrm>
          </p:grpSpPr>
          <p:sp>
            <p:nvSpPr>
              <p:cNvPr id="1629" name="Google Shape;162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34" name="Google Shape;1634;p17"/>
            <p:cNvGrpSpPr/>
            <p:nvPr/>
          </p:nvGrpSpPr>
          <p:grpSpPr>
            <a:xfrm>
              <a:off x="3395391" y="4273660"/>
              <a:ext cx="139138" cy="127771"/>
              <a:chOff x="585175" y="1520600"/>
              <a:chExt cx="54425" cy="49975"/>
            </a:xfrm>
          </p:grpSpPr>
          <p:sp>
            <p:nvSpPr>
              <p:cNvPr id="1635" name="Google Shape;163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40" name="Google Shape;1640;p17"/>
            <p:cNvSpPr/>
            <p:nvPr/>
          </p:nvSpPr>
          <p:spPr>
            <a:xfrm>
              <a:off x="5706194" y="4164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114419" y="334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4624469" y="4339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4175619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4238019" y="3530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3213544" y="3281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3395394" y="241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2434544" y="349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71244" y="272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1400369" y="295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101294" y="1445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859494" y="755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2010394" y="1213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682469" y="693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3537369" y="102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7598294" y="111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8546419" y="1507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7859869" y="1719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8392794" y="241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7686469" y="2665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6286569" y="316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608819" y="3311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463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accent3"/>
        </a:solidFill>
        <a:effectLst/>
      </p:bgPr>
    </p:bg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18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4" name="Google Shape;1664;p18"/>
          <p:cNvSpPr txBox="1">
            <a:spLocks noGrp="1"/>
          </p:cNvSpPr>
          <p:nvPr>
            <p:ph type="title" hasCustomPrompt="1"/>
          </p:nvPr>
        </p:nvSpPr>
        <p:spPr>
          <a:xfrm flipH="1">
            <a:off x="8039600" y="1606517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5" name="Google Shape;1665;p18"/>
          <p:cNvSpPr txBox="1">
            <a:spLocks noGrp="1"/>
          </p:cNvSpPr>
          <p:nvPr>
            <p:ph type="subTitle" idx="1"/>
          </p:nvPr>
        </p:nvSpPr>
        <p:spPr>
          <a:xfrm rot="-491" flipH="1">
            <a:off x="1493216" y="2813300"/>
            <a:ext cx="55960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66" name="Google Shape;1666;p18"/>
          <p:cNvSpPr txBox="1">
            <a:spLocks noGrp="1"/>
          </p:cNvSpPr>
          <p:nvPr>
            <p:ph type="title" idx="2"/>
          </p:nvPr>
        </p:nvSpPr>
        <p:spPr>
          <a:xfrm flipH="1">
            <a:off x="1493217" y="1445000"/>
            <a:ext cx="5596000" cy="1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667" name="Google Shape;1667;p18"/>
          <p:cNvGrpSpPr/>
          <p:nvPr/>
        </p:nvGrpSpPr>
        <p:grpSpPr>
          <a:xfrm>
            <a:off x="519176" y="719997"/>
            <a:ext cx="11101917" cy="5588360"/>
            <a:chOff x="389382" y="539998"/>
            <a:chExt cx="8326438" cy="4191270"/>
          </a:xfrm>
        </p:grpSpPr>
        <p:grpSp>
          <p:nvGrpSpPr>
            <p:cNvPr id="1668" name="Google Shape;1668;p18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1669" name="Google Shape;1669;p1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1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1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1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73" name="Google Shape;1673;p18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1674" name="Google Shape;1674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79" name="Google Shape;1679;p18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680" name="Google Shape;1680;p18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1681" name="Google Shape;1681;p1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1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1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1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85" name="Google Shape;1685;p18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1686" name="Google Shape;1686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91" name="Google Shape;1691;p18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1692" name="Google Shape;1692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97" name="Google Shape;1697;p18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1698" name="Google Shape;1698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18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1704" name="Google Shape;1704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18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1710" name="Google Shape;1710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15" name="Google Shape;1715;p18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1716" name="Google Shape;1716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21" name="Google Shape;1721;p18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1722" name="Google Shape;1722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27" name="Google Shape;1727;p18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1728" name="Google Shape;1728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33" name="Google Shape;1733;p18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1734" name="Google Shape;1734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39" name="Google Shape;1739;p18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1740" name="Google Shape;1740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45" name="Google Shape;1745;p18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1746" name="Google Shape;1746;p1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1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1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751" name="Google Shape;1751;p18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6" name="Google Shape;1756;p18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7" name="Google Shape;1757;p18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8" name="Google Shape;1758;p18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9" name="Google Shape;1759;p18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0" name="Google Shape;1760;p18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1" name="Google Shape;1761;p18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2" name="Google Shape;1762;p18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3" name="Google Shape;1763;p18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4" name="Google Shape;1764;p18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5" name="Google Shape;1765;p18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6" name="Google Shape;1766;p18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7" name="Google Shape;1767;p18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8" name="Google Shape;1768;p18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9" name="Google Shape;1769;p18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0" name="Google Shape;1770;p18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1" name="Google Shape;1771;p18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2" name="Google Shape;1772;p18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1773;p18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1774;p18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1775;p18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1776;p18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7" name="Google Shape;1777;p18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8" name="Google Shape;1778;p18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9" name="Google Shape;1779;p18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0" name="Google Shape;1780;p18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1" name="Google Shape;1781;p18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2" name="Google Shape;1782;p18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3" name="Google Shape;1783;p18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4" name="Google Shape;1784;p18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475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accent3"/>
        </a:solidFill>
        <a:effectLst/>
      </p:bgPr>
    </p:bg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9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87" name="Google Shape;1787;p19"/>
          <p:cNvSpPr txBox="1">
            <a:spLocks noGrp="1"/>
          </p:cNvSpPr>
          <p:nvPr>
            <p:ph type="title" hasCustomPrompt="1"/>
          </p:nvPr>
        </p:nvSpPr>
        <p:spPr>
          <a:xfrm>
            <a:off x="1767800" y="3681584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8" name="Google Shape;1788;p19"/>
          <p:cNvSpPr txBox="1">
            <a:spLocks noGrp="1"/>
          </p:cNvSpPr>
          <p:nvPr>
            <p:ph type="subTitle" idx="1"/>
          </p:nvPr>
        </p:nvSpPr>
        <p:spPr>
          <a:xfrm rot="473">
            <a:off x="4610583" y="4888351"/>
            <a:ext cx="58136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9" name="Google Shape;1789;p19"/>
          <p:cNvSpPr txBox="1">
            <a:spLocks noGrp="1"/>
          </p:cNvSpPr>
          <p:nvPr>
            <p:ph type="title" idx="2"/>
          </p:nvPr>
        </p:nvSpPr>
        <p:spPr>
          <a:xfrm>
            <a:off x="4610584" y="3520051"/>
            <a:ext cx="5813600" cy="14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790" name="Google Shape;1790;p19"/>
          <p:cNvGrpSpPr/>
          <p:nvPr/>
        </p:nvGrpSpPr>
        <p:grpSpPr>
          <a:xfrm>
            <a:off x="682892" y="584030"/>
            <a:ext cx="10936933" cy="5709684"/>
            <a:chOff x="512169" y="438022"/>
            <a:chExt cx="8202700" cy="4282263"/>
          </a:xfrm>
        </p:grpSpPr>
        <p:grpSp>
          <p:nvGrpSpPr>
            <p:cNvPr id="1791" name="Google Shape;1791;p19"/>
            <p:cNvGrpSpPr/>
            <p:nvPr/>
          </p:nvGrpSpPr>
          <p:grpSpPr>
            <a:xfrm>
              <a:off x="7593721" y="2640042"/>
              <a:ext cx="564135" cy="256951"/>
              <a:chOff x="700250" y="1477300"/>
              <a:chExt cx="309675" cy="141050"/>
            </a:xfrm>
          </p:grpSpPr>
          <p:sp>
            <p:nvSpPr>
              <p:cNvPr id="1792" name="Google Shape;1792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96" name="Google Shape;1796;p19"/>
            <p:cNvGrpSpPr/>
            <p:nvPr/>
          </p:nvGrpSpPr>
          <p:grpSpPr>
            <a:xfrm>
              <a:off x="8284853" y="1999310"/>
              <a:ext cx="139138" cy="127771"/>
              <a:chOff x="585175" y="1520600"/>
              <a:chExt cx="54425" cy="49975"/>
            </a:xfrm>
          </p:grpSpPr>
          <p:sp>
            <p:nvSpPr>
              <p:cNvPr id="1797" name="Google Shape;179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02" name="Google Shape;1802;p19"/>
            <p:cNvSpPr/>
            <p:nvPr/>
          </p:nvSpPr>
          <p:spPr>
            <a:xfrm>
              <a:off x="5371444" y="1054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803" name="Google Shape;1803;p19"/>
            <p:cNvGrpSpPr/>
            <p:nvPr/>
          </p:nvGrpSpPr>
          <p:grpSpPr>
            <a:xfrm>
              <a:off x="1071371" y="539992"/>
              <a:ext cx="564135" cy="256951"/>
              <a:chOff x="700250" y="1477300"/>
              <a:chExt cx="309675" cy="141050"/>
            </a:xfrm>
          </p:grpSpPr>
          <p:sp>
            <p:nvSpPr>
              <p:cNvPr id="1804" name="Google Shape;1804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08" name="Google Shape;1808;p19"/>
            <p:cNvGrpSpPr/>
            <p:nvPr/>
          </p:nvGrpSpPr>
          <p:grpSpPr>
            <a:xfrm>
              <a:off x="7786878" y="796960"/>
              <a:ext cx="139138" cy="127771"/>
              <a:chOff x="585175" y="1520600"/>
              <a:chExt cx="54425" cy="49975"/>
            </a:xfrm>
          </p:grpSpPr>
          <p:sp>
            <p:nvSpPr>
              <p:cNvPr id="1809" name="Google Shape;180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14" name="Google Shape;1814;p19"/>
            <p:cNvGrpSpPr/>
            <p:nvPr/>
          </p:nvGrpSpPr>
          <p:grpSpPr>
            <a:xfrm>
              <a:off x="5371453" y="1284347"/>
              <a:ext cx="139138" cy="127771"/>
              <a:chOff x="585175" y="1520600"/>
              <a:chExt cx="54425" cy="49975"/>
            </a:xfrm>
          </p:grpSpPr>
          <p:sp>
            <p:nvSpPr>
              <p:cNvPr id="1815" name="Google Shape;181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20" name="Google Shape;1820;p19"/>
            <p:cNvGrpSpPr/>
            <p:nvPr/>
          </p:nvGrpSpPr>
          <p:grpSpPr>
            <a:xfrm>
              <a:off x="3457953" y="438022"/>
              <a:ext cx="139138" cy="127771"/>
              <a:chOff x="585175" y="1520600"/>
              <a:chExt cx="54425" cy="49975"/>
            </a:xfrm>
          </p:grpSpPr>
          <p:sp>
            <p:nvSpPr>
              <p:cNvPr id="1821" name="Google Shape;1821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26" name="Google Shape;1826;p19"/>
            <p:cNvGrpSpPr/>
            <p:nvPr/>
          </p:nvGrpSpPr>
          <p:grpSpPr>
            <a:xfrm>
              <a:off x="3521578" y="2194272"/>
              <a:ext cx="139138" cy="127771"/>
              <a:chOff x="585175" y="1520600"/>
              <a:chExt cx="54425" cy="49975"/>
            </a:xfrm>
          </p:grpSpPr>
          <p:sp>
            <p:nvSpPr>
              <p:cNvPr id="1827" name="Google Shape;182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32" name="Google Shape;1832;p19"/>
            <p:cNvGrpSpPr/>
            <p:nvPr/>
          </p:nvGrpSpPr>
          <p:grpSpPr>
            <a:xfrm>
              <a:off x="1727153" y="1538847"/>
              <a:ext cx="139138" cy="127771"/>
              <a:chOff x="585175" y="1520600"/>
              <a:chExt cx="54425" cy="49975"/>
            </a:xfrm>
          </p:grpSpPr>
          <p:sp>
            <p:nvSpPr>
              <p:cNvPr id="1833" name="Google Shape;183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38" name="Google Shape;1838;p19"/>
            <p:cNvGrpSpPr/>
            <p:nvPr/>
          </p:nvGrpSpPr>
          <p:grpSpPr>
            <a:xfrm>
              <a:off x="842678" y="989197"/>
              <a:ext cx="139138" cy="127771"/>
              <a:chOff x="585175" y="1520600"/>
              <a:chExt cx="54425" cy="49975"/>
            </a:xfrm>
          </p:grpSpPr>
          <p:sp>
            <p:nvSpPr>
              <p:cNvPr id="1839" name="Google Shape;183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44" name="Google Shape;1844;p19"/>
            <p:cNvGrpSpPr/>
            <p:nvPr/>
          </p:nvGrpSpPr>
          <p:grpSpPr>
            <a:xfrm>
              <a:off x="613603" y="2322047"/>
              <a:ext cx="139138" cy="127771"/>
              <a:chOff x="585175" y="1520600"/>
              <a:chExt cx="54425" cy="49975"/>
            </a:xfrm>
          </p:grpSpPr>
          <p:sp>
            <p:nvSpPr>
              <p:cNvPr id="1845" name="Google Shape;184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50" name="Google Shape;1850;p19"/>
            <p:cNvGrpSpPr/>
            <p:nvPr/>
          </p:nvGrpSpPr>
          <p:grpSpPr>
            <a:xfrm>
              <a:off x="1283866" y="4205547"/>
              <a:ext cx="139138" cy="127771"/>
              <a:chOff x="585175" y="1520600"/>
              <a:chExt cx="54425" cy="49975"/>
            </a:xfrm>
          </p:grpSpPr>
          <p:sp>
            <p:nvSpPr>
              <p:cNvPr id="1851" name="Google Shape;1851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56" name="Google Shape;1856;p19"/>
            <p:cNvGrpSpPr/>
            <p:nvPr/>
          </p:nvGrpSpPr>
          <p:grpSpPr>
            <a:xfrm>
              <a:off x="3014666" y="4370972"/>
              <a:ext cx="139138" cy="127771"/>
              <a:chOff x="585175" y="1520600"/>
              <a:chExt cx="54425" cy="49975"/>
            </a:xfrm>
          </p:grpSpPr>
          <p:sp>
            <p:nvSpPr>
              <p:cNvPr id="1857" name="Google Shape;185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62" name="Google Shape;1862;p19"/>
            <p:cNvGrpSpPr/>
            <p:nvPr/>
          </p:nvGrpSpPr>
          <p:grpSpPr>
            <a:xfrm>
              <a:off x="4961816" y="4121672"/>
              <a:ext cx="139138" cy="127771"/>
              <a:chOff x="585175" y="1520600"/>
              <a:chExt cx="54425" cy="49975"/>
            </a:xfrm>
          </p:grpSpPr>
          <p:sp>
            <p:nvSpPr>
              <p:cNvPr id="1863" name="Google Shape;186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68" name="Google Shape;1868;p19"/>
            <p:cNvGrpSpPr/>
            <p:nvPr/>
          </p:nvGrpSpPr>
          <p:grpSpPr>
            <a:xfrm>
              <a:off x="6431741" y="4498747"/>
              <a:ext cx="139138" cy="127771"/>
              <a:chOff x="585175" y="1520600"/>
              <a:chExt cx="54425" cy="49975"/>
            </a:xfrm>
          </p:grpSpPr>
          <p:sp>
            <p:nvSpPr>
              <p:cNvPr id="1869" name="Google Shape;186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74" name="Google Shape;1874;p19"/>
            <p:cNvGrpSpPr/>
            <p:nvPr/>
          </p:nvGrpSpPr>
          <p:grpSpPr>
            <a:xfrm>
              <a:off x="7978016" y="4027872"/>
              <a:ext cx="139138" cy="127771"/>
              <a:chOff x="585175" y="1520600"/>
              <a:chExt cx="54425" cy="49975"/>
            </a:xfrm>
          </p:grpSpPr>
          <p:sp>
            <p:nvSpPr>
              <p:cNvPr id="1875" name="Google Shape;187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80" name="Google Shape;1880;p19"/>
            <p:cNvSpPr/>
            <p:nvPr/>
          </p:nvSpPr>
          <p:spPr>
            <a:xfrm>
              <a:off x="5100944" y="131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1" name="Google Shape;1881;p19"/>
            <p:cNvSpPr/>
            <p:nvPr/>
          </p:nvSpPr>
          <p:spPr>
            <a:xfrm>
              <a:off x="5163344" y="693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7377769" y="565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8157844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7825244" y="131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8251594" y="164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8652469" y="1936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8410819" y="283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8652469" y="3292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7825244" y="36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8251594" y="386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8016382" y="4467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6845532" y="4333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7220957" y="465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5814682" y="4333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5309057" y="4467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4469107" y="4175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3395557" y="4238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3834632" y="4498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2682757" y="4403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1423007" y="4531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1" name="Google Shape;1901;p19"/>
            <p:cNvSpPr/>
            <p:nvPr/>
          </p:nvSpPr>
          <p:spPr>
            <a:xfrm>
              <a:off x="919432" y="4175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3195782" y="203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5473807" y="2413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4" name="Google Shape;1904;p19"/>
            <p:cNvSpPr/>
            <p:nvPr/>
          </p:nvSpPr>
          <p:spPr>
            <a:xfrm>
              <a:off x="5163357" y="254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5" name="Google Shape;1905;p19"/>
            <p:cNvSpPr/>
            <p:nvPr/>
          </p:nvSpPr>
          <p:spPr>
            <a:xfrm>
              <a:off x="3014682" y="2413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2682757" y="2094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7" name="Google Shape;1907;p19"/>
            <p:cNvSpPr/>
            <p:nvPr/>
          </p:nvSpPr>
          <p:spPr>
            <a:xfrm>
              <a:off x="3809057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8" name="Google Shape;1908;p19"/>
            <p:cNvSpPr/>
            <p:nvPr/>
          </p:nvSpPr>
          <p:spPr>
            <a:xfrm>
              <a:off x="2004307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2297007" y="14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0" name="Google Shape;1910;p19"/>
            <p:cNvSpPr/>
            <p:nvPr/>
          </p:nvSpPr>
          <p:spPr>
            <a:xfrm>
              <a:off x="1765532" y="1936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1" name="Google Shape;1911;p19"/>
            <p:cNvSpPr/>
            <p:nvPr/>
          </p:nvSpPr>
          <p:spPr>
            <a:xfrm>
              <a:off x="1322244" y="174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1283869" y="10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3" name="Google Shape;1913;p19"/>
            <p:cNvSpPr/>
            <p:nvPr/>
          </p:nvSpPr>
          <p:spPr>
            <a:xfrm>
              <a:off x="881044" y="14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4" name="Google Shape;1914;p19"/>
            <p:cNvSpPr/>
            <p:nvPr/>
          </p:nvSpPr>
          <p:spPr>
            <a:xfrm>
              <a:off x="919419" y="2156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512169" y="2156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437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20"/>
          <p:cNvSpPr/>
          <p:nvPr/>
        </p:nvSpPr>
        <p:spPr>
          <a:xfrm>
            <a:off x="3359967" y="1453200"/>
            <a:ext cx="5472277" cy="3951581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18" name="Google Shape;1918;p20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19" name="Google Shape;1919;p20"/>
          <p:cNvSpPr txBox="1">
            <a:spLocks noGrp="1"/>
          </p:cNvSpPr>
          <p:nvPr>
            <p:ph type="subTitle" idx="1"/>
          </p:nvPr>
        </p:nvSpPr>
        <p:spPr>
          <a:xfrm rot="209">
            <a:off x="2808000" y="4550700"/>
            <a:ext cx="65760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0" name="Google Shape;1920;p20"/>
          <p:cNvSpPr txBox="1">
            <a:spLocks noGrp="1"/>
          </p:cNvSpPr>
          <p:nvPr>
            <p:ph type="title"/>
          </p:nvPr>
        </p:nvSpPr>
        <p:spPr>
          <a:xfrm>
            <a:off x="1603500" y="1389100"/>
            <a:ext cx="8985200" cy="30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921" name="Google Shape;1921;p20"/>
          <p:cNvGrpSpPr/>
          <p:nvPr/>
        </p:nvGrpSpPr>
        <p:grpSpPr>
          <a:xfrm>
            <a:off x="622159" y="552831"/>
            <a:ext cx="10990751" cy="5755527"/>
            <a:chOff x="466619" y="414623"/>
            <a:chExt cx="8243063" cy="4316645"/>
          </a:xfrm>
        </p:grpSpPr>
        <p:grpSp>
          <p:nvGrpSpPr>
            <p:cNvPr id="1922" name="Google Shape;1922;p20"/>
            <p:cNvGrpSpPr/>
            <p:nvPr/>
          </p:nvGrpSpPr>
          <p:grpSpPr>
            <a:xfrm>
              <a:off x="7621096" y="4135542"/>
              <a:ext cx="564135" cy="256951"/>
              <a:chOff x="700250" y="1477300"/>
              <a:chExt cx="309675" cy="141050"/>
            </a:xfrm>
          </p:grpSpPr>
          <p:sp>
            <p:nvSpPr>
              <p:cNvPr id="1923" name="Google Shape;1923;p20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0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20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20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27" name="Google Shape;1927;p20"/>
            <p:cNvGrpSpPr/>
            <p:nvPr/>
          </p:nvGrpSpPr>
          <p:grpSpPr>
            <a:xfrm>
              <a:off x="6317928" y="589360"/>
              <a:ext cx="139138" cy="127771"/>
              <a:chOff x="585175" y="1520600"/>
              <a:chExt cx="54425" cy="49975"/>
            </a:xfrm>
          </p:grpSpPr>
          <p:sp>
            <p:nvSpPr>
              <p:cNvPr id="1928" name="Google Shape;192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33" name="Google Shape;1933;p20"/>
            <p:cNvSpPr/>
            <p:nvPr/>
          </p:nvSpPr>
          <p:spPr>
            <a:xfrm>
              <a:off x="6516794" y="917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4" name="Google Shape;1934;p20"/>
            <p:cNvGrpSpPr/>
            <p:nvPr/>
          </p:nvGrpSpPr>
          <p:grpSpPr>
            <a:xfrm>
              <a:off x="958771" y="750992"/>
              <a:ext cx="564135" cy="256951"/>
              <a:chOff x="700250" y="1477300"/>
              <a:chExt cx="309675" cy="141050"/>
            </a:xfrm>
          </p:grpSpPr>
          <p:sp>
            <p:nvSpPr>
              <p:cNvPr id="1935" name="Google Shape;1935;p20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20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20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20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39" name="Google Shape;1939;p20"/>
            <p:cNvGrpSpPr/>
            <p:nvPr/>
          </p:nvGrpSpPr>
          <p:grpSpPr>
            <a:xfrm>
              <a:off x="7621103" y="884622"/>
              <a:ext cx="139138" cy="127771"/>
              <a:chOff x="585175" y="1520600"/>
              <a:chExt cx="54425" cy="49975"/>
            </a:xfrm>
          </p:grpSpPr>
          <p:sp>
            <p:nvSpPr>
              <p:cNvPr id="1940" name="Google Shape;194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45" name="Google Shape;1945;p20"/>
            <p:cNvGrpSpPr/>
            <p:nvPr/>
          </p:nvGrpSpPr>
          <p:grpSpPr>
            <a:xfrm>
              <a:off x="8531053" y="1928197"/>
              <a:ext cx="139138" cy="127771"/>
              <a:chOff x="585175" y="1520600"/>
              <a:chExt cx="54425" cy="49975"/>
            </a:xfrm>
          </p:grpSpPr>
          <p:sp>
            <p:nvSpPr>
              <p:cNvPr id="1946" name="Google Shape;194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51" name="Google Shape;1951;p20"/>
            <p:cNvGrpSpPr/>
            <p:nvPr/>
          </p:nvGrpSpPr>
          <p:grpSpPr>
            <a:xfrm>
              <a:off x="8136528" y="2933572"/>
              <a:ext cx="139138" cy="127771"/>
              <a:chOff x="585175" y="1520600"/>
              <a:chExt cx="54425" cy="49975"/>
            </a:xfrm>
          </p:grpSpPr>
          <p:sp>
            <p:nvSpPr>
              <p:cNvPr id="1952" name="Google Shape;195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57" name="Google Shape;1957;p20"/>
            <p:cNvGrpSpPr/>
            <p:nvPr/>
          </p:nvGrpSpPr>
          <p:grpSpPr>
            <a:xfrm>
              <a:off x="8327403" y="3773522"/>
              <a:ext cx="139138" cy="127771"/>
              <a:chOff x="585175" y="1520600"/>
              <a:chExt cx="54425" cy="49975"/>
            </a:xfrm>
          </p:grpSpPr>
          <p:sp>
            <p:nvSpPr>
              <p:cNvPr id="1958" name="Google Shape;195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63" name="Google Shape;1963;p20"/>
            <p:cNvGrpSpPr/>
            <p:nvPr/>
          </p:nvGrpSpPr>
          <p:grpSpPr>
            <a:xfrm>
              <a:off x="7038003" y="4053572"/>
              <a:ext cx="139138" cy="127771"/>
              <a:chOff x="585175" y="1520600"/>
              <a:chExt cx="54425" cy="49975"/>
            </a:xfrm>
          </p:grpSpPr>
          <p:sp>
            <p:nvSpPr>
              <p:cNvPr id="1964" name="Google Shape;1964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69" name="Google Shape;1969;p20"/>
            <p:cNvGrpSpPr/>
            <p:nvPr/>
          </p:nvGrpSpPr>
          <p:grpSpPr>
            <a:xfrm>
              <a:off x="7566153" y="3544522"/>
              <a:ext cx="139138" cy="127771"/>
              <a:chOff x="585175" y="1520600"/>
              <a:chExt cx="54425" cy="49975"/>
            </a:xfrm>
          </p:grpSpPr>
          <p:sp>
            <p:nvSpPr>
              <p:cNvPr id="1970" name="Google Shape;197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75" name="Google Shape;1975;p20"/>
            <p:cNvGrpSpPr/>
            <p:nvPr/>
          </p:nvGrpSpPr>
          <p:grpSpPr>
            <a:xfrm>
              <a:off x="7330728" y="4603497"/>
              <a:ext cx="139138" cy="127771"/>
              <a:chOff x="585175" y="1520600"/>
              <a:chExt cx="54425" cy="49975"/>
            </a:xfrm>
          </p:grpSpPr>
          <p:sp>
            <p:nvSpPr>
              <p:cNvPr id="1976" name="Google Shape;197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20"/>
            <p:cNvGrpSpPr/>
            <p:nvPr/>
          </p:nvGrpSpPr>
          <p:grpSpPr>
            <a:xfrm>
              <a:off x="6102628" y="4310772"/>
              <a:ext cx="139138" cy="127771"/>
              <a:chOff x="585175" y="1520600"/>
              <a:chExt cx="54425" cy="49975"/>
            </a:xfrm>
          </p:grpSpPr>
          <p:sp>
            <p:nvSpPr>
              <p:cNvPr id="1982" name="Google Shape;198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20"/>
            <p:cNvGrpSpPr/>
            <p:nvPr/>
          </p:nvGrpSpPr>
          <p:grpSpPr>
            <a:xfrm>
              <a:off x="4969953" y="4475722"/>
              <a:ext cx="139138" cy="127771"/>
              <a:chOff x="585175" y="1520600"/>
              <a:chExt cx="54425" cy="49975"/>
            </a:xfrm>
          </p:grpSpPr>
          <p:sp>
            <p:nvSpPr>
              <p:cNvPr id="1988" name="Google Shape;198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93" name="Google Shape;1993;p20"/>
            <p:cNvGrpSpPr/>
            <p:nvPr/>
          </p:nvGrpSpPr>
          <p:grpSpPr>
            <a:xfrm>
              <a:off x="3856378" y="4264722"/>
              <a:ext cx="139138" cy="127771"/>
              <a:chOff x="585175" y="1520600"/>
              <a:chExt cx="54425" cy="49975"/>
            </a:xfrm>
          </p:grpSpPr>
          <p:sp>
            <p:nvSpPr>
              <p:cNvPr id="1994" name="Google Shape;1994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99" name="Google Shape;1999;p20"/>
            <p:cNvGrpSpPr/>
            <p:nvPr/>
          </p:nvGrpSpPr>
          <p:grpSpPr>
            <a:xfrm>
              <a:off x="2609178" y="4512872"/>
              <a:ext cx="139138" cy="127771"/>
              <a:chOff x="585175" y="1520600"/>
              <a:chExt cx="54425" cy="49975"/>
            </a:xfrm>
          </p:grpSpPr>
          <p:sp>
            <p:nvSpPr>
              <p:cNvPr id="2000" name="Google Shape;200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05" name="Google Shape;2005;p20"/>
            <p:cNvGrpSpPr/>
            <p:nvPr/>
          </p:nvGrpSpPr>
          <p:grpSpPr>
            <a:xfrm>
              <a:off x="1522903" y="4053572"/>
              <a:ext cx="139138" cy="127771"/>
              <a:chOff x="585175" y="1520600"/>
              <a:chExt cx="54425" cy="49975"/>
            </a:xfrm>
          </p:grpSpPr>
          <p:sp>
            <p:nvSpPr>
              <p:cNvPr id="2006" name="Google Shape;200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11" name="Google Shape;2011;p20"/>
            <p:cNvGrpSpPr/>
            <p:nvPr/>
          </p:nvGrpSpPr>
          <p:grpSpPr>
            <a:xfrm>
              <a:off x="892953" y="3412872"/>
              <a:ext cx="139138" cy="127771"/>
              <a:chOff x="585175" y="1520600"/>
              <a:chExt cx="54425" cy="49975"/>
            </a:xfrm>
          </p:grpSpPr>
          <p:sp>
            <p:nvSpPr>
              <p:cNvPr id="2012" name="Google Shape;201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17" name="Google Shape;2017;p20"/>
            <p:cNvGrpSpPr/>
            <p:nvPr/>
          </p:nvGrpSpPr>
          <p:grpSpPr>
            <a:xfrm>
              <a:off x="466628" y="3973897"/>
              <a:ext cx="139138" cy="127771"/>
              <a:chOff x="585175" y="1520600"/>
              <a:chExt cx="54425" cy="49975"/>
            </a:xfrm>
          </p:grpSpPr>
          <p:sp>
            <p:nvSpPr>
              <p:cNvPr id="2018" name="Google Shape;201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23" name="Google Shape;2023;p20"/>
            <p:cNvGrpSpPr/>
            <p:nvPr/>
          </p:nvGrpSpPr>
          <p:grpSpPr>
            <a:xfrm>
              <a:off x="988428" y="4347947"/>
              <a:ext cx="139138" cy="127771"/>
              <a:chOff x="585175" y="1520600"/>
              <a:chExt cx="54425" cy="49975"/>
            </a:xfrm>
          </p:grpSpPr>
          <p:sp>
            <p:nvSpPr>
              <p:cNvPr id="2024" name="Google Shape;2024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29" name="Google Shape;2029;p20"/>
            <p:cNvGrpSpPr/>
            <p:nvPr/>
          </p:nvGrpSpPr>
          <p:grpSpPr>
            <a:xfrm>
              <a:off x="523903" y="2507860"/>
              <a:ext cx="139138" cy="127771"/>
              <a:chOff x="585175" y="1520600"/>
              <a:chExt cx="54425" cy="49975"/>
            </a:xfrm>
          </p:grpSpPr>
          <p:sp>
            <p:nvSpPr>
              <p:cNvPr id="2030" name="Google Shape;203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35" name="Google Shape;2035;p20"/>
            <p:cNvGrpSpPr/>
            <p:nvPr/>
          </p:nvGrpSpPr>
          <p:grpSpPr>
            <a:xfrm>
              <a:off x="849278" y="1216110"/>
              <a:ext cx="139138" cy="127771"/>
              <a:chOff x="585175" y="1520600"/>
              <a:chExt cx="54425" cy="49975"/>
            </a:xfrm>
          </p:grpSpPr>
          <p:sp>
            <p:nvSpPr>
              <p:cNvPr id="2036" name="Google Shape;203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41" name="Google Shape;2041;p20"/>
            <p:cNvGrpSpPr/>
            <p:nvPr/>
          </p:nvGrpSpPr>
          <p:grpSpPr>
            <a:xfrm>
              <a:off x="1829203" y="509810"/>
              <a:ext cx="139138" cy="127771"/>
              <a:chOff x="585175" y="1520600"/>
              <a:chExt cx="54425" cy="49975"/>
            </a:xfrm>
          </p:grpSpPr>
          <p:sp>
            <p:nvSpPr>
              <p:cNvPr id="2042" name="Google Shape;204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47" name="Google Shape;2047;p20"/>
            <p:cNvGrpSpPr/>
            <p:nvPr/>
          </p:nvGrpSpPr>
          <p:grpSpPr>
            <a:xfrm>
              <a:off x="550203" y="540010"/>
              <a:ext cx="139138" cy="127771"/>
              <a:chOff x="585175" y="1520600"/>
              <a:chExt cx="54425" cy="49975"/>
            </a:xfrm>
          </p:grpSpPr>
          <p:sp>
            <p:nvSpPr>
              <p:cNvPr id="2048" name="Google Shape;2048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53" name="Google Shape;2053;p20"/>
            <p:cNvGrpSpPr/>
            <p:nvPr/>
          </p:nvGrpSpPr>
          <p:grpSpPr>
            <a:xfrm>
              <a:off x="2519978" y="1041835"/>
              <a:ext cx="139138" cy="127771"/>
              <a:chOff x="585175" y="1520600"/>
              <a:chExt cx="54425" cy="49975"/>
            </a:xfrm>
          </p:grpSpPr>
          <p:sp>
            <p:nvSpPr>
              <p:cNvPr id="2054" name="Google Shape;2054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59" name="Google Shape;2059;p20"/>
            <p:cNvGrpSpPr/>
            <p:nvPr/>
          </p:nvGrpSpPr>
          <p:grpSpPr>
            <a:xfrm>
              <a:off x="3717228" y="540010"/>
              <a:ext cx="139138" cy="127771"/>
              <a:chOff x="585175" y="1520600"/>
              <a:chExt cx="54425" cy="49975"/>
            </a:xfrm>
          </p:grpSpPr>
          <p:sp>
            <p:nvSpPr>
              <p:cNvPr id="2060" name="Google Shape;2060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65" name="Google Shape;2065;p20"/>
            <p:cNvGrpSpPr/>
            <p:nvPr/>
          </p:nvGrpSpPr>
          <p:grpSpPr>
            <a:xfrm>
              <a:off x="4798978" y="1539035"/>
              <a:ext cx="139138" cy="127771"/>
              <a:chOff x="585175" y="1520600"/>
              <a:chExt cx="54425" cy="49975"/>
            </a:xfrm>
          </p:grpSpPr>
          <p:sp>
            <p:nvSpPr>
              <p:cNvPr id="2066" name="Google Shape;2066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071" name="Google Shape;2071;p20"/>
            <p:cNvGrpSpPr/>
            <p:nvPr/>
          </p:nvGrpSpPr>
          <p:grpSpPr>
            <a:xfrm>
              <a:off x="5206228" y="751010"/>
              <a:ext cx="139138" cy="127771"/>
              <a:chOff x="585175" y="1520600"/>
              <a:chExt cx="54425" cy="49975"/>
            </a:xfrm>
          </p:grpSpPr>
          <p:sp>
            <p:nvSpPr>
              <p:cNvPr id="2072" name="Google Shape;2072;p2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2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2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2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2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077" name="Google Shape;2077;p20"/>
            <p:cNvSpPr/>
            <p:nvPr/>
          </p:nvSpPr>
          <p:spPr>
            <a:xfrm>
              <a:off x="6834944" y="447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6897344" y="891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780091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7871957" y="11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8185232" y="917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8185232" y="1839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8607807" y="1476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8531057" y="2386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8424007" y="3182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8136532" y="326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647282" y="36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466557" y="4181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7811444" y="3698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6900232" y="4232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7407482" y="429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7114757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6457082" y="442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5846207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5699857" y="4232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5244607" y="442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4736582" y="4232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4674182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4222407" y="4380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3547882" y="4135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34079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2898832" y="4343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2106007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2290532" y="4189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1705107" y="3699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1829207" y="429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1447194" y="4343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1269019" y="3838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1127569" y="2871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504994" y="3244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753169" y="3911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605769" y="4545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849269" y="2324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466619" y="1777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529019" y="917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1032094" y="414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1705094" y="891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2405044" y="783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2685919" y="508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3309519" y="542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3713182" y="891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4284807" y="622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4509607" y="124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4837357" y="1074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5008332" y="542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5721257" y="848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6102632" y="124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68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4" name="Google Shape;884;p10"/>
          <p:cNvSpPr txBox="1">
            <a:spLocks noGrp="1"/>
          </p:cNvSpPr>
          <p:nvPr>
            <p:ph type="title"/>
          </p:nvPr>
        </p:nvSpPr>
        <p:spPr>
          <a:xfrm>
            <a:off x="7388800" y="720000"/>
            <a:ext cx="3843200" cy="3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 sz="4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885" name="Google Shape;885;p10"/>
          <p:cNvGrpSpPr/>
          <p:nvPr/>
        </p:nvGrpSpPr>
        <p:grpSpPr>
          <a:xfrm>
            <a:off x="2521438" y="2337130"/>
            <a:ext cx="185517" cy="170361"/>
            <a:chOff x="585175" y="1520600"/>
            <a:chExt cx="54425" cy="49975"/>
          </a:xfrm>
        </p:grpSpPr>
        <p:sp>
          <p:nvSpPr>
            <p:cNvPr id="886" name="Google Shape;886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1" name="Google Shape;891;p10"/>
          <p:cNvSpPr/>
          <p:nvPr/>
        </p:nvSpPr>
        <p:spPr>
          <a:xfrm>
            <a:off x="767325" y="1635248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2" name="Google Shape;892;p10"/>
          <p:cNvGrpSpPr/>
          <p:nvPr/>
        </p:nvGrpSpPr>
        <p:grpSpPr>
          <a:xfrm>
            <a:off x="2971071" y="1548064"/>
            <a:ext cx="185517" cy="170361"/>
            <a:chOff x="585175" y="1520600"/>
            <a:chExt cx="54425" cy="49975"/>
          </a:xfrm>
        </p:grpSpPr>
        <p:sp>
          <p:nvSpPr>
            <p:cNvPr id="893" name="Google Shape;893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894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10"/>
          <p:cNvGrpSpPr/>
          <p:nvPr/>
        </p:nvGrpSpPr>
        <p:grpSpPr>
          <a:xfrm>
            <a:off x="960004" y="1234164"/>
            <a:ext cx="185517" cy="170361"/>
            <a:chOff x="585175" y="1520600"/>
            <a:chExt cx="54425" cy="49975"/>
          </a:xfrm>
        </p:grpSpPr>
        <p:sp>
          <p:nvSpPr>
            <p:cNvPr id="899" name="Google Shape;899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900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10"/>
          <p:cNvGrpSpPr/>
          <p:nvPr/>
        </p:nvGrpSpPr>
        <p:grpSpPr>
          <a:xfrm>
            <a:off x="9173104" y="4492197"/>
            <a:ext cx="185517" cy="170361"/>
            <a:chOff x="585175" y="1520600"/>
            <a:chExt cx="54425" cy="49975"/>
          </a:xfrm>
        </p:grpSpPr>
        <p:sp>
          <p:nvSpPr>
            <p:cNvPr id="905" name="Google Shape;905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909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10"/>
          <p:cNvGrpSpPr/>
          <p:nvPr/>
        </p:nvGrpSpPr>
        <p:grpSpPr>
          <a:xfrm>
            <a:off x="10734204" y="5145497"/>
            <a:ext cx="185517" cy="170361"/>
            <a:chOff x="585175" y="1520600"/>
            <a:chExt cx="54425" cy="49975"/>
          </a:xfrm>
        </p:grpSpPr>
        <p:sp>
          <p:nvSpPr>
            <p:cNvPr id="911" name="Google Shape;911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p10"/>
          <p:cNvGrpSpPr/>
          <p:nvPr/>
        </p:nvGrpSpPr>
        <p:grpSpPr>
          <a:xfrm>
            <a:off x="11139238" y="4662564"/>
            <a:ext cx="185517" cy="170361"/>
            <a:chOff x="585175" y="1520600"/>
            <a:chExt cx="54425" cy="49975"/>
          </a:xfrm>
        </p:grpSpPr>
        <p:sp>
          <p:nvSpPr>
            <p:cNvPr id="917" name="Google Shape;917;p10"/>
            <p:cNvSpPr/>
            <p:nvPr/>
          </p:nvSpPr>
          <p:spPr>
            <a:xfrm>
              <a:off x="606425" y="1520600"/>
              <a:ext cx="13575" cy="25075"/>
            </a:xfrm>
            <a:custGeom>
              <a:avLst/>
              <a:gdLst/>
              <a:ahLst/>
              <a:cxnLst/>
              <a:rect l="l" t="t" r="r" b="b"/>
              <a:pathLst>
                <a:path w="543" h="1003" extrusionOk="0">
                  <a:moveTo>
                    <a:pt x="305" y="1"/>
                  </a:moveTo>
                  <a:cubicBezTo>
                    <a:pt x="216" y="62"/>
                    <a:pt x="112" y="146"/>
                    <a:pt x="65" y="246"/>
                  </a:cubicBezTo>
                  <a:cubicBezTo>
                    <a:pt x="1" y="369"/>
                    <a:pt x="12" y="514"/>
                    <a:pt x="51" y="645"/>
                  </a:cubicBezTo>
                  <a:cubicBezTo>
                    <a:pt x="87" y="774"/>
                    <a:pt x="157" y="888"/>
                    <a:pt x="232" y="1002"/>
                  </a:cubicBezTo>
                  <a:cubicBezTo>
                    <a:pt x="319" y="888"/>
                    <a:pt x="391" y="765"/>
                    <a:pt x="447" y="634"/>
                  </a:cubicBezTo>
                  <a:cubicBezTo>
                    <a:pt x="503" y="509"/>
                    <a:pt x="542" y="361"/>
                    <a:pt x="495" y="235"/>
                  </a:cubicBezTo>
                  <a:cubicBezTo>
                    <a:pt x="458" y="140"/>
                    <a:pt x="378" y="68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614950" y="1550325"/>
              <a:ext cx="16125" cy="20100"/>
            </a:xfrm>
            <a:custGeom>
              <a:avLst/>
              <a:gdLst/>
              <a:ahLst/>
              <a:cxnLst/>
              <a:rect l="l" t="t" r="r" b="b"/>
              <a:pathLst>
                <a:path w="645" h="804" extrusionOk="0">
                  <a:moveTo>
                    <a:pt x="0" y="0"/>
                  </a:moveTo>
                  <a:cubicBezTo>
                    <a:pt x="6" y="143"/>
                    <a:pt x="31" y="285"/>
                    <a:pt x="73" y="422"/>
                  </a:cubicBezTo>
                  <a:cubicBezTo>
                    <a:pt x="112" y="550"/>
                    <a:pt x="176" y="684"/>
                    <a:pt x="296" y="748"/>
                  </a:cubicBezTo>
                  <a:cubicBezTo>
                    <a:pt x="382" y="798"/>
                    <a:pt x="488" y="801"/>
                    <a:pt x="589" y="804"/>
                  </a:cubicBezTo>
                  <a:cubicBezTo>
                    <a:pt x="617" y="701"/>
                    <a:pt x="645" y="572"/>
                    <a:pt x="620" y="466"/>
                  </a:cubicBezTo>
                  <a:cubicBezTo>
                    <a:pt x="586" y="338"/>
                    <a:pt x="488" y="229"/>
                    <a:pt x="371" y="157"/>
                  </a:cubicBezTo>
                  <a:cubicBezTo>
                    <a:pt x="257" y="84"/>
                    <a:pt x="129" y="3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594375" y="1550175"/>
              <a:ext cx="16050" cy="20400"/>
            </a:xfrm>
            <a:custGeom>
              <a:avLst/>
              <a:gdLst/>
              <a:ahLst/>
              <a:cxnLst/>
              <a:rect l="l" t="t" r="r" b="b"/>
              <a:pathLst>
                <a:path w="642" h="816" extrusionOk="0">
                  <a:moveTo>
                    <a:pt x="642" y="1"/>
                  </a:moveTo>
                  <a:lnTo>
                    <a:pt x="642" y="1"/>
                  </a:lnTo>
                  <a:cubicBezTo>
                    <a:pt x="511" y="43"/>
                    <a:pt x="385" y="90"/>
                    <a:pt x="271" y="163"/>
                  </a:cubicBezTo>
                  <a:cubicBezTo>
                    <a:pt x="156" y="235"/>
                    <a:pt x="59" y="344"/>
                    <a:pt x="31" y="475"/>
                  </a:cubicBezTo>
                  <a:cubicBezTo>
                    <a:pt x="0" y="581"/>
                    <a:pt x="28" y="709"/>
                    <a:pt x="59" y="815"/>
                  </a:cubicBezTo>
                  <a:cubicBezTo>
                    <a:pt x="159" y="810"/>
                    <a:pt x="265" y="804"/>
                    <a:pt x="352" y="754"/>
                  </a:cubicBezTo>
                  <a:cubicBezTo>
                    <a:pt x="469" y="687"/>
                    <a:pt x="533" y="553"/>
                    <a:pt x="572" y="422"/>
                  </a:cubicBezTo>
                  <a:cubicBezTo>
                    <a:pt x="608" y="283"/>
                    <a:pt x="634" y="143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585175" y="1535525"/>
              <a:ext cx="23375" cy="12925"/>
            </a:xfrm>
            <a:custGeom>
              <a:avLst/>
              <a:gdLst/>
              <a:ahLst/>
              <a:cxnLst/>
              <a:rect l="l" t="t" r="r" b="b"/>
              <a:pathLst>
                <a:path w="935" h="517" extrusionOk="0">
                  <a:moveTo>
                    <a:pt x="329" y="1"/>
                  </a:moveTo>
                  <a:cubicBezTo>
                    <a:pt x="326" y="1"/>
                    <a:pt x="324" y="1"/>
                    <a:pt x="321" y="1"/>
                  </a:cubicBezTo>
                  <a:cubicBezTo>
                    <a:pt x="215" y="1"/>
                    <a:pt x="95" y="62"/>
                    <a:pt x="0" y="118"/>
                  </a:cubicBezTo>
                  <a:cubicBezTo>
                    <a:pt x="28" y="216"/>
                    <a:pt x="61" y="316"/>
                    <a:pt x="134" y="386"/>
                  </a:cubicBezTo>
                  <a:cubicBezTo>
                    <a:pt x="229" y="484"/>
                    <a:pt x="374" y="509"/>
                    <a:pt x="511" y="514"/>
                  </a:cubicBezTo>
                  <a:cubicBezTo>
                    <a:pt x="533" y="516"/>
                    <a:pt x="556" y="516"/>
                    <a:pt x="578" y="516"/>
                  </a:cubicBezTo>
                  <a:cubicBezTo>
                    <a:pt x="698" y="516"/>
                    <a:pt x="817" y="499"/>
                    <a:pt x="935" y="475"/>
                  </a:cubicBezTo>
                  <a:cubicBezTo>
                    <a:pt x="862" y="361"/>
                    <a:pt x="787" y="249"/>
                    <a:pt x="689" y="160"/>
                  </a:cubicBezTo>
                  <a:cubicBezTo>
                    <a:pt x="588" y="67"/>
                    <a:pt x="463" y="1"/>
                    <a:pt x="3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616200" y="1535525"/>
              <a:ext cx="23400" cy="12925"/>
            </a:xfrm>
            <a:custGeom>
              <a:avLst/>
              <a:gdLst/>
              <a:ahLst/>
              <a:cxnLst/>
              <a:rect l="l" t="t" r="r" b="b"/>
              <a:pathLst>
                <a:path w="936" h="517" extrusionOk="0">
                  <a:moveTo>
                    <a:pt x="606" y="1"/>
                  </a:moveTo>
                  <a:cubicBezTo>
                    <a:pt x="475" y="1"/>
                    <a:pt x="347" y="67"/>
                    <a:pt x="249" y="160"/>
                  </a:cubicBezTo>
                  <a:cubicBezTo>
                    <a:pt x="151" y="249"/>
                    <a:pt x="76" y="361"/>
                    <a:pt x="0" y="475"/>
                  </a:cubicBezTo>
                  <a:cubicBezTo>
                    <a:pt x="118" y="499"/>
                    <a:pt x="237" y="516"/>
                    <a:pt x="358" y="516"/>
                  </a:cubicBezTo>
                  <a:cubicBezTo>
                    <a:pt x="381" y="516"/>
                    <a:pt x="404" y="516"/>
                    <a:pt x="427" y="514"/>
                  </a:cubicBezTo>
                  <a:cubicBezTo>
                    <a:pt x="564" y="509"/>
                    <a:pt x="709" y="484"/>
                    <a:pt x="804" y="386"/>
                  </a:cubicBezTo>
                  <a:cubicBezTo>
                    <a:pt x="876" y="316"/>
                    <a:pt x="907" y="216"/>
                    <a:pt x="935" y="118"/>
                  </a:cubicBezTo>
                  <a:cubicBezTo>
                    <a:pt x="846" y="62"/>
                    <a:pt x="723" y="1"/>
                    <a:pt x="614" y="1"/>
                  </a:cubicBezTo>
                  <a:cubicBezTo>
                    <a:pt x="612" y="1"/>
                    <a:pt x="609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22" name="Google Shape;922;p10"/>
          <p:cNvSpPr/>
          <p:nvPr/>
        </p:nvSpPr>
        <p:spPr>
          <a:xfrm>
            <a:off x="2623759" y="1924415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3" name="Google Shape;923;p10"/>
          <p:cNvSpPr/>
          <p:nvPr/>
        </p:nvSpPr>
        <p:spPr>
          <a:xfrm>
            <a:off x="1145525" y="2111081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4" name="Google Shape;924;p10"/>
          <p:cNvSpPr/>
          <p:nvPr/>
        </p:nvSpPr>
        <p:spPr>
          <a:xfrm>
            <a:off x="2129692" y="1150981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5" name="Google Shape;925;p10"/>
          <p:cNvSpPr/>
          <p:nvPr/>
        </p:nvSpPr>
        <p:spPr>
          <a:xfrm>
            <a:off x="3410825" y="1067781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6" name="Google Shape;926;p10"/>
          <p:cNvSpPr/>
          <p:nvPr/>
        </p:nvSpPr>
        <p:spPr>
          <a:xfrm>
            <a:off x="3207225" y="2507515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7" name="Google Shape;927;p10"/>
          <p:cNvSpPr/>
          <p:nvPr/>
        </p:nvSpPr>
        <p:spPr>
          <a:xfrm>
            <a:off x="9621392" y="4832948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10"/>
          <p:cNvSpPr/>
          <p:nvPr/>
        </p:nvSpPr>
        <p:spPr>
          <a:xfrm>
            <a:off x="9027492" y="5112764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9" name="Google Shape;929;p10"/>
          <p:cNvSpPr/>
          <p:nvPr/>
        </p:nvSpPr>
        <p:spPr>
          <a:xfrm>
            <a:off x="10571625" y="4749731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10"/>
          <p:cNvSpPr/>
          <p:nvPr/>
        </p:nvSpPr>
        <p:spPr>
          <a:xfrm>
            <a:off x="10351025" y="5632097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1" name="Google Shape;931;p10"/>
          <p:cNvSpPr/>
          <p:nvPr/>
        </p:nvSpPr>
        <p:spPr>
          <a:xfrm>
            <a:off x="11190392" y="5946064"/>
            <a:ext cx="83200" cy="8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2" name="Google Shape;932;p10"/>
          <p:cNvGrpSpPr/>
          <p:nvPr/>
        </p:nvGrpSpPr>
        <p:grpSpPr>
          <a:xfrm>
            <a:off x="9794029" y="3992924"/>
            <a:ext cx="752180" cy="342601"/>
            <a:chOff x="700250" y="1477300"/>
            <a:chExt cx="309675" cy="141050"/>
          </a:xfrm>
        </p:grpSpPr>
        <p:sp>
          <p:nvSpPr>
            <p:cNvPr id="933" name="Google Shape;933;p10"/>
            <p:cNvSpPr/>
            <p:nvPr/>
          </p:nvSpPr>
          <p:spPr>
            <a:xfrm>
              <a:off x="708950" y="1532950"/>
              <a:ext cx="210175" cy="60775"/>
            </a:xfrm>
            <a:custGeom>
              <a:avLst/>
              <a:gdLst/>
              <a:ahLst/>
              <a:cxnLst/>
              <a:rect l="l" t="t" r="r" b="b"/>
              <a:pathLst>
                <a:path w="8407" h="2431" extrusionOk="0">
                  <a:moveTo>
                    <a:pt x="168" y="1"/>
                  </a:moveTo>
                  <a:cubicBezTo>
                    <a:pt x="73" y="1"/>
                    <a:pt x="1" y="76"/>
                    <a:pt x="1" y="168"/>
                  </a:cubicBezTo>
                  <a:cubicBezTo>
                    <a:pt x="1" y="263"/>
                    <a:pt x="79" y="335"/>
                    <a:pt x="168" y="335"/>
                  </a:cubicBezTo>
                  <a:lnTo>
                    <a:pt x="5218" y="335"/>
                  </a:lnTo>
                  <a:cubicBezTo>
                    <a:pt x="5410" y="335"/>
                    <a:pt x="5567" y="492"/>
                    <a:pt x="5567" y="684"/>
                  </a:cubicBezTo>
                  <a:lnTo>
                    <a:pt x="5567" y="715"/>
                  </a:lnTo>
                  <a:cubicBezTo>
                    <a:pt x="5567" y="907"/>
                    <a:pt x="5410" y="1064"/>
                    <a:pt x="5218" y="1064"/>
                  </a:cubicBezTo>
                  <a:lnTo>
                    <a:pt x="3753" y="1064"/>
                  </a:lnTo>
                  <a:cubicBezTo>
                    <a:pt x="3377" y="1064"/>
                    <a:pt x="3070" y="1371"/>
                    <a:pt x="3070" y="1747"/>
                  </a:cubicBezTo>
                  <a:cubicBezTo>
                    <a:pt x="3070" y="2124"/>
                    <a:pt x="3377" y="2431"/>
                    <a:pt x="3753" y="2431"/>
                  </a:cubicBezTo>
                  <a:lnTo>
                    <a:pt x="8236" y="2431"/>
                  </a:lnTo>
                  <a:cubicBezTo>
                    <a:pt x="8238" y="2431"/>
                    <a:pt x="8240" y="2431"/>
                    <a:pt x="8242" y="2431"/>
                  </a:cubicBezTo>
                  <a:cubicBezTo>
                    <a:pt x="8337" y="2431"/>
                    <a:pt x="8407" y="2356"/>
                    <a:pt x="8407" y="2263"/>
                  </a:cubicBezTo>
                  <a:cubicBezTo>
                    <a:pt x="8407" y="2168"/>
                    <a:pt x="8328" y="2096"/>
                    <a:pt x="8239" y="2096"/>
                  </a:cubicBezTo>
                  <a:lnTo>
                    <a:pt x="3756" y="2096"/>
                  </a:lnTo>
                  <a:cubicBezTo>
                    <a:pt x="3566" y="2096"/>
                    <a:pt x="3407" y="1940"/>
                    <a:pt x="3407" y="1747"/>
                  </a:cubicBezTo>
                  <a:cubicBezTo>
                    <a:pt x="3407" y="1555"/>
                    <a:pt x="3566" y="1398"/>
                    <a:pt x="3756" y="1398"/>
                  </a:cubicBezTo>
                  <a:lnTo>
                    <a:pt x="5223" y="1398"/>
                  </a:lnTo>
                  <a:cubicBezTo>
                    <a:pt x="5597" y="1398"/>
                    <a:pt x="5907" y="1092"/>
                    <a:pt x="5907" y="715"/>
                  </a:cubicBezTo>
                  <a:lnTo>
                    <a:pt x="5907" y="684"/>
                  </a:lnTo>
                  <a:cubicBezTo>
                    <a:pt x="5907" y="308"/>
                    <a:pt x="5600" y="1"/>
                    <a:pt x="5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833675" y="1609950"/>
              <a:ext cx="112025" cy="8400"/>
            </a:xfrm>
            <a:custGeom>
              <a:avLst/>
              <a:gdLst/>
              <a:ahLst/>
              <a:cxnLst/>
              <a:rect l="l" t="t" r="r" b="b"/>
              <a:pathLst>
                <a:path w="4481" h="336" extrusionOk="0">
                  <a:moveTo>
                    <a:pt x="167" y="1"/>
                  </a:moveTo>
                  <a:cubicBezTo>
                    <a:pt x="73" y="1"/>
                    <a:pt x="0" y="76"/>
                    <a:pt x="0" y="168"/>
                  </a:cubicBezTo>
                  <a:cubicBezTo>
                    <a:pt x="0" y="260"/>
                    <a:pt x="75" y="335"/>
                    <a:pt x="167" y="335"/>
                  </a:cubicBezTo>
                  <a:lnTo>
                    <a:pt x="4310" y="335"/>
                  </a:lnTo>
                  <a:cubicBezTo>
                    <a:pt x="4405" y="335"/>
                    <a:pt x="4478" y="257"/>
                    <a:pt x="4478" y="168"/>
                  </a:cubicBezTo>
                  <a:cubicBezTo>
                    <a:pt x="4480" y="73"/>
                    <a:pt x="4405" y="1"/>
                    <a:pt x="4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700250" y="1477300"/>
              <a:ext cx="112100" cy="8400"/>
            </a:xfrm>
            <a:custGeom>
              <a:avLst/>
              <a:gdLst/>
              <a:ahLst/>
              <a:cxnLst/>
              <a:rect l="l" t="t" r="r" b="b"/>
              <a:pathLst>
                <a:path w="4484" h="336" extrusionOk="0">
                  <a:moveTo>
                    <a:pt x="168" y="0"/>
                  </a:moveTo>
                  <a:cubicBezTo>
                    <a:pt x="73" y="0"/>
                    <a:pt x="0" y="79"/>
                    <a:pt x="0" y="168"/>
                  </a:cubicBezTo>
                  <a:cubicBezTo>
                    <a:pt x="0" y="263"/>
                    <a:pt x="78" y="335"/>
                    <a:pt x="168" y="335"/>
                  </a:cubicBezTo>
                  <a:lnTo>
                    <a:pt x="4310" y="335"/>
                  </a:lnTo>
                  <a:cubicBezTo>
                    <a:pt x="4405" y="335"/>
                    <a:pt x="4483" y="260"/>
                    <a:pt x="4483" y="168"/>
                  </a:cubicBezTo>
                  <a:cubicBezTo>
                    <a:pt x="4483" y="76"/>
                    <a:pt x="4405" y="0"/>
                    <a:pt x="4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708950" y="1506600"/>
              <a:ext cx="300975" cy="64600"/>
            </a:xfrm>
            <a:custGeom>
              <a:avLst/>
              <a:gdLst/>
              <a:ahLst/>
              <a:cxnLst/>
              <a:rect l="l" t="t" r="r" b="b"/>
              <a:pathLst>
                <a:path w="12039" h="2584" extrusionOk="0">
                  <a:moveTo>
                    <a:pt x="168" y="0"/>
                  </a:moveTo>
                  <a:cubicBezTo>
                    <a:pt x="73" y="0"/>
                    <a:pt x="1" y="78"/>
                    <a:pt x="1" y="168"/>
                  </a:cubicBezTo>
                  <a:cubicBezTo>
                    <a:pt x="1" y="262"/>
                    <a:pt x="79" y="335"/>
                    <a:pt x="168" y="335"/>
                  </a:cubicBezTo>
                  <a:lnTo>
                    <a:pt x="11336" y="335"/>
                  </a:lnTo>
                  <a:cubicBezTo>
                    <a:pt x="11534" y="335"/>
                    <a:pt x="11698" y="497"/>
                    <a:pt x="11698" y="698"/>
                  </a:cubicBezTo>
                  <a:lnTo>
                    <a:pt x="11698" y="820"/>
                  </a:lnTo>
                  <a:cubicBezTo>
                    <a:pt x="11698" y="1018"/>
                    <a:pt x="11537" y="1183"/>
                    <a:pt x="11336" y="1183"/>
                  </a:cubicBezTo>
                  <a:lnTo>
                    <a:pt x="7282" y="1183"/>
                  </a:lnTo>
                  <a:cubicBezTo>
                    <a:pt x="6900" y="1183"/>
                    <a:pt x="6582" y="1498"/>
                    <a:pt x="6582" y="1883"/>
                  </a:cubicBezTo>
                  <a:cubicBezTo>
                    <a:pt x="6582" y="2268"/>
                    <a:pt x="6897" y="2584"/>
                    <a:pt x="7282" y="2584"/>
                  </a:cubicBezTo>
                  <a:lnTo>
                    <a:pt x="9776" y="2584"/>
                  </a:lnTo>
                  <a:cubicBezTo>
                    <a:pt x="9871" y="2584"/>
                    <a:pt x="9944" y="2508"/>
                    <a:pt x="9944" y="2419"/>
                  </a:cubicBezTo>
                  <a:cubicBezTo>
                    <a:pt x="9944" y="2324"/>
                    <a:pt x="9866" y="2252"/>
                    <a:pt x="9776" y="2252"/>
                  </a:cubicBezTo>
                  <a:lnTo>
                    <a:pt x="7282" y="2252"/>
                  </a:lnTo>
                  <a:cubicBezTo>
                    <a:pt x="7084" y="2252"/>
                    <a:pt x="6920" y="2090"/>
                    <a:pt x="6920" y="1886"/>
                  </a:cubicBezTo>
                  <a:cubicBezTo>
                    <a:pt x="6920" y="1688"/>
                    <a:pt x="7081" y="1523"/>
                    <a:pt x="7282" y="1523"/>
                  </a:cubicBezTo>
                  <a:lnTo>
                    <a:pt x="11339" y="1523"/>
                  </a:lnTo>
                  <a:cubicBezTo>
                    <a:pt x="11724" y="1523"/>
                    <a:pt x="12039" y="1211"/>
                    <a:pt x="12039" y="823"/>
                  </a:cubicBezTo>
                  <a:lnTo>
                    <a:pt x="12039" y="700"/>
                  </a:lnTo>
                  <a:cubicBezTo>
                    <a:pt x="12036" y="315"/>
                    <a:pt x="11726" y="0"/>
                    <a:pt x="11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6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5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21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0" name="Google Shape;2130;p21"/>
          <p:cNvSpPr txBox="1">
            <a:spLocks noGrp="1"/>
          </p:cNvSpPr>
          <p:nvPr>
            <p:ph type="subTitle" idx="1"/>
          </p:nvPr>
        </p:nvSpPr>
        <p:spPr>
          <a:xfrm>
            <a:off x="1710233" y="3808400"/>
            <a:ext cx="3774400" cy="13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1" name="Google Shape;2131;p21"/>
          <p:cNvSpPr txBox="1">
            <a:spLocks noGrp="1"/>
          </p:cNvSpPr>
          <p:nvPr>
            <p:ph type="title"/>
          </p:nvPr>
        </p:nvSpPr>
        <p:spPr>
          <a:xfrm>
            <a:off x="1965033" y="1700400"/>
            <a:ext cx="3519600" cy="2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132" name="Google Shape;2132;p21"/>
          <p:cNvGrpSpPr/>
          <p:nvPr/>
        </p:nvGrpSpPr>
        <p:grpSpPr>
          <a:xfrm>
            <a:off x="600355" y="468431"/>
            <a:ext cx="11065371" cy="5839927"/>
            <a:chOff x="450266" y="351323"/>
            <a:chExt cx="8299028" cy="4379945"/>
          </a:xfrm>
        </p:grpSpPr>
        <p:grpSp>
          <p:nvGrpSpPr>
            <p:cNvPr id="2133" name="Google Shape;2133;p21"/>
            <p:cNvGrpSpPr/>
            <p:nvPr/>
          </p:nvGrpSpPr>
          <p:grpSpPr>
            <a:xfrm>
              <a:off x="1141346" y="1024842"/>
              <a:ext cx="564135" cy="256951"/>
              <a:chOff x="700250" y="1477300"/>
              <a:chExt cx="309675" cy="141050"/>
            </a:xfrm>
          </p:grpSpPr>
          <p:sp>
            <p:nvSpPr>
              <p:cNvPr id="2134" name="Google Shape;2134;p2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2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2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2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38" name="Google Shape;2138;p21"/>
            <p:cNvGrpSpPr/>
            <p:nvPr/>
          </p:nvGrpSpPr>
          <p:grpSpPr>
            <a:xfrm>
              <a:off x="1736378" y="608435"/>
              <a:ext cx="139138" cy="127771"/>
              <a:chOff x="585175" y="1520600"/>
              <a:chExt cx="54425" cy="49975"/>
            </a:xfrm>
          </p:grpSpPr>
          <p:sp>
            <p:nvSpPr>
              <p:cNvPr id="2139" name="Google Shape;2139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44" name="Google Shape;2144;p21"/>
            <p:cNvSpPr/>
            <p:nvPr/>
          </p:nvSpPr>
          <p:spPr>
            <a:xfrm>
              <a:off x="4109307" y="780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145" name="Google Shape;2145;p21"/>
            <p:cNvGrpSpPr/>
            <p:nvPr/>
          </p:nvGrpSpPr>
          <p:grpSpPr>
            <a:xfrm>
              <a:off x="851903" y="1601110"/>
              <a:ext cx="139138" cy="127771"/>
              <a:chOff x="585175" y="1520600"/>
              <a:chExt cx="54425" cy="49975"/>
            </a:xfrm>
          </p:grpSpPr>
          <p:sp>
            <p:nvSpPr>
              <p:cNvPr id="2146" name="Google Shape;2146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21"/>
            <p:cNvGrpSpPr/>
            <p:nvPr/>
          </p:nvGrpSpPr>
          <p:grpSpPr>
            <a:xfrm>
              <a:off x="892253" y="2373260"/>
              <a:ext cx="139138" cy="127771"/>
              <a:chOff x="585175" y="1520600"/>
              <a:chExt cx="54425" cy="49975"/>
            </a:xfrm>
          </p:grpSpPr>
          <p:sp>
            <p:nvSpPr>
              <p:cNvPr id="2152" name="Google Shape;2152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21"/>
            <p:cNvGrpSpPr/>
            <p:nvPr/>
          </p:nvGrpSpPr>
          <p:grpSpPr>
            <a:xfrm>
              <a:off x="1392016" y="4078635"/>
              <a:ext cx="139138" cy="127771"/>
              <a:chOff x="585175" y="1520600"/>
              <a:chExt cx="54425" cy="49975"/>
            </a:xfrm>
          </p:grpSpPr>
          <p:sp>
            <p:nvSpPr>
              <p:cNvPr id="2158" name="Google Shape;2158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63" name="Google Shape;2163;p21"/>
            <p:cNvGrpSpPr/>
            <p:nvPr/>
          </p:nvGrpSpPr>
          <p:grpSpPr>
            <a:xfrm>
              <a:off x="1939241" y="4434960"/>
              <a:ext cx="139138" cy="127771"/>
              <a:chOff x="585175" y="1520600"/>
              <a:chExt cx="54425" cy="49975"/>
            </a:xfrm>
          </p:grpSpPr>
          <p:sp>
            <p:nvSpPr>
              <p:cNvPr id="2164" name="Google Shape;2164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69" name="Google Shape;2169;p21"/>
            <p:cNvGrpSpPr/>
            <p:nvPr/>
          </p:nvGrpSpPr>
          <p:grpSpPr>
            <a:xfrm>
              <a:off x="2454666" y="4206410"/>
              <a:ext cx="139138" cy="127771"/>
              <a:chOff x="585175" y="1520600"/>
              <a:chExt cx="54425" cy="49975"/>
            </a:xfrm>
          </p:grpSpPr>
          <p:sp>
            <p:nvSpPr>
              <p:cNvPr id="2170" name="Google Shape;2170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75" name="Google Shape;2175;p21"/>
            <p:cNvGrpSpPr/>
            <p:nvPr/>
          </p:nvGrpSpPr>
          <p:grpSpPr>
            <a:xfrm>
              <a:off x="3440966" y="4034610"/>
              <a:ext cx="139138" cy="127771"/>
              <a:chOff x="585175" y="1520600"/>
              <a:chExt cx="54425" cy="49975"/>
            </a:xfrm>
          </p:grpSpPr>
          <p:sp>
            <p:nvSpPr>
              <p:cNvPr id="2176" name="Google Shape;2176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81" name="Google Shape;2181;p21"/>
            <p:cNvGrpSpPr/>
            <p:nvPr/>
          </p:nvGrpSpPr>
          <p:grpSpPr>
            <a:xfrm>
              <a:off x="4070941" y="4475735"/>
              <a:ext cx="139138" cy="127771"/>
              <a:chOff x="585175" y="1520600"/>
              <a:chExt cx="54425" cy="49975"/>
            </a:xfrm>
          </p:grpSpPr>
          <p:sp>
            <p:nvSpPr>
              <p:cNvPr id="2182" name="Google Shape;2182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87" name="Google Shape;2187;p21"/>
            <p:cNvGrpSpPr/>
            <p:nvPr/>
          </p:nvGrpSpPr>
          <p:grpSpPr>
            <a:xfrm>
              <a:off x="3873691" y="608435"/>
              <a:ext cx="139138" cy="127771"/>
              <a:chOff x="585175" y="1520600"/>
              <a:chExt cx="54425" cy="49975"/>
            </a:xfrm>
          </p:grpSpPr>
          <p:sp>
            <p:nvSpPr>
              <p:cNvPr id="2188" name="Google Shape;2188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93" name="Google Shape;2193;p21"/>
            <p:cNvGrpSpPr/>
            <p:nvPr/>
          </p:nvGrpSpPr>
          <p:grpSpPr>
            <a:xfrm>
              <a:off x="3351916" y="971135"/>
              <a:ext cx="139138" cy="127771"/>
              <a:chOff x="585175" y="1520600"/>
              <a:chExt cx="54425" cy="49975"/>
            </a:xfrm>
          </p:grpSpPr>
          <p:sp>
            <p:nvSpPr>
              <p:cNvPr id="2194" name="Google Shape;2194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99" name="Google Shape;2199;p21"/>
            <p:cNvGrpSpPr/>
            <p:nvPr/>
          </p:nvGrpSpPr>
          <p:grpSpPr>
            <a:xfrm>
              <a:off x="2537416" y="843360"/>
              <a:ext cx="139138" cy="127771"/>
              <a:chOff x="585175" y="1520600"/>
              <a:chExt cx="54425" cy="49975"/>
            </a:xfrm>
          </p:grpSpPr>
          <p:sp>
            <p:nvSpPr>
              <p:cNvPr id="2200" name="Google Shape;2200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05" name="Google Shape;2205;p21"/>
            <p:cNvGrpSpPr/>
            <p:nvPr/>
          </p:nvGrpSpPr>
          <p:grpSpPr>
            <a:xfrm>
              <a:off x="450266" y="2183085"/>
              <a:ext cx="139138" cy="127771"/>
              <a:chOff x="585175" y="1520600"/>
              <a:chExt cx="54425" cy="49975"/>
            </a:xfrm>
          </p:grpSpPr>
          <p:sp>
            <p:nvSpPr>
              <p:cNvPr id="2206" name="Google Shape;2206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11" name="Google Shape;2211;p21"/>
            <p:cNvGrpSpPr/>
            <p:nvPr/>
          </p:nvGrpSpPr>
          <p:grpSpPr>
            <a:xfrm>
              <a:off x="593666" y="3194835"/>
              <a:ext cx="139138" cy="127771"/>
              <a:chOff x="585175" y="1520600"/>
              <a:chExt cx="54425" cy="49975"/>
            </a:xfrm>
          </p:grpSpPr>
          <p:sp>
            <p:nvSpPr>
              <p:cNvPr id="2212" name="Google Shape;2212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17" name="Google Shape;2217;p21"/>
            <p:cNvGrpSpPr/>
            <p:nvPr/>
          </p:nvGrpSpPr>
          <p:grpSpPr>
            <a:xfrm>
              <a:off x="5830641" y="476122"/>
              <a:ext cx="139138" cy="127771"/>
              <a:chOff x="585175" y="1520600"/>
              <a:chExt cx="54425" cy="49975"/>
            </a:xfrm>
          </p:grpSpPr>
          <p:sp>
            <p:nvSpPr>
              <p:cNvPr id="2218" name="Google Shape;2218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1" name="Google Shape;2221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23" name="Google Shape;2223;p21"/>
            <p:cNvGrpSpPr/>
            <p:nvPr/>
          </p:nvGrpSpPr>
          <p:grpSpPr>
            <a:xfrm>
              <a:off x="6861491" y="539997"/>
              <a:ext cx="139138" cy="127771"/>
              <a:chOff x="585175" y="1520600"/>
              <a:chExt cx="54425" cy="49975"/>
            </a:xfrm>
          </p:grpSpPr>
          <p:sp>
            <p:nvSpPr>
              <p:cNvPr id="2224" name="Google Shape;2224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6" name="Google Shape;2226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8" name="Google Shape;2228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29" name="Google Shape;2229;p21"/>
            <p:cNvGrpSpPr/>
            <p:nvPr/>
          </p:nvGrpSpPr>
          <p:grpSpPr>
            <a:xfrm>
              <a:off x="8127791" y="1024847"/>
              <a:ext cx="139138" cy="127771"/>
              <a:chOff x="585175" y="1520600"/>
              <a:chExt cx="54425" cy="49975"/>
            </a:xfrm>
          </p:grpSpPr>
          <p:sp>
            <p:nvSpPr>
              <p:cNvPr id="2230" name="Google Shape;2230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35" name="Google Shape;2235;p21"/>
            <p:cNvGrpSpPr/>
            <p:nvPr/>
          </p:nvGrpSpPr>
          <p:grpSpPr>
            <a:xfrm>
              <a:off x="8547766" y="1934797"/>
              <a:ext cx="139138" cy="127771"/>
              <a:chOff x="585175" y="1520600"/>
              <a:chExt cx="54425" cy="49975"/>
            </a:xfrm>
          </p:grpSpPr>
          <p:sp>
            <p:nvSpPr>
              <p:cNvPr id="2236" name="Google Shape;2236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41" name="Google Shape;2241;p21"/>
            <p:cNvGrpSpPr/>
            <p:nvPr/>
          </p:nvGrpSpPr>
          <p:grpSpPr>
            <a:xfrm>
              <a:off x="8266916" y="2889272"/>
              <a:ext cx="139138" cy="127771"/>
              <a:chOff x="585175" y="1520600"/>
              <a:chExt cx="54425" cy="49975"/>
            </a:xfrm>
          </p:grpSpPr>
          <p:sp>
            <p:nvSpPr>
              <p:cNvPr id="2242" name="Google Shape;2242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47" name="Google Shape;2247;p21"/>
            <p:cNvGrpSpPr/>
            <p:nvPr/>
          </p:nvGrpSpPr>
          <p:grpSpPr>
            <a:xfrm>
              <a:off x="8605041" y="3570147"/>
              <a:ext cx="139138" cy="127771"/>
              <a:chOff x="585175" y="1520600"/>
              <a:chExt cx="54425" cy="49975"/>
            </a:xfrm>
          </p:grpSpPr>
          <p:sp>
            <p:nvSpPr>
              <p:cNvPr id="2248" name="Google Shape;2248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53" name="Google Shape;2253;p21"/>
            <p:cNvGrpSpPr/>
            <p:nvPr/>
          </p:nvGrpSpPr>
          <p:grpSpPr>
            <a:xfrm>
              <a:off x="7396016" y="4347947"/>
              <a:ext cx="139138" cy="127771"/>
              <a:chOff x="585175" y="1520600"/>
              <a:chExt cx="54425" cy="49975"/>
            </a:xfrm>
          </p:grpSpPr>
          <p:sp>
            <p:nvSpPr>
              <p:cNvPr id="2254" name="Google Shape;2254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59" name="Google Shape;2259;p21"/>
            <p:cNvGrpSpPr/>
            <p:nvPr/>
          </p:nvGrpSpPr>
          <p:grpSpPr>
            <a:xfrm>
              <a:off x="6441541" y="4603497"/>
              <a:ext cx="139138" cy="127771"/>
              <a:chOff x="585175" y="1520600"/>
              <a:chExt cx="54425" cy="49975"/>
            </a:xfrm>
          </p:grpSpPr>
          <p:sp>
            <p:nvSpPr>
              <p:cNvPr id="2260" name="Google Shape;2260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65" name="Google Shape;2265;p21"/>
            <p:cNvGrpSpPr/>
            <p:nvPr/>
          </p:nvGrpSpPr>
          <p:grpSpPr>
            <a:xfrm>
              <a:off x="5652516" y="4434947"/>
              <a:ext cx="139138" cy="127771"/>
              <a:chOff x="585175" y="1520600"/>
              <a:chExt cx="54425" cy="49975"/>
            </a:xfrm>
          </p:grpSpPr>
          <p:sp>
            <p:nvSpPr>
              <p:cNvPr id="2266" name="Google Shape;2266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71" name="Google Shape;2271;p21"/>
            <p:cNvGrpSpPr/>
            <p:nvPr/>
          </p:nvGrpSpPr>
          <p:grpSpPr>
            <a:xfrm>
              <a:off x="4920741" y="4562722"/>
              <a:ext cx="139138" cy="127771"/>
              <a:chOff x="585175" y="1520600"/>
              <a:chExt cx="54425" cy="49975"/>
            </a:xfrm>
          </p:grpSpPr>
          <p:sp>
            <p:nvSpPr>
              <p:cNvPr id="2272" name="Google Shape;2272;p2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2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2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2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2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77" name="Google Shape;2277;p21"/>
            <p:cNvSpPr/>
            <p:nvPr/>
          </p:nvSpPr>
          <p:spPr>
            <a:xfrm>
              <a:off x="4408382" y="50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3479344" y="476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3154819" y="823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3778419" y="1057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2168519" y="9087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2537419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132961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2284;p21"/>
            <p:cNvSpPr/>
            <p:nvPr/>
          </p:nvSpPr>
          <p:spPr>
            <a:xfrm>
              <a:off x="1031394" y="50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2285;p21"/>
            <p:cNvSpPr/>
            <p:nvPr/>
          </p:nvSpPr>
          <p:spPr>
            <a:xfrm>
              <a:off x="657594" y="1057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1363919" y="163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2287;p21"/>
            <p:cNvSpPr/>
            <p:nvPr/>
          </p:nvSpPr>
          <p:spPr>
            <a:xfrm>
              <a:off x="1141344" y="1967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8" name="Google Shape;2288;p21"/>
            <p:cNvSpPr/>
            <p:nvPr/>
          </p:nvSpPr>
          <p:spPr>
            <a:xfrm>
              <a:off x="526994" y="1802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9" name="Google Shape;2289;p21"/>
            <p:cNvSpPr/>
            <p:nvPr/>
          </p:nvSpPr>
          <p:spPr>
            <a:xfrm>
              <a:off x="632032" y="2673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0" name="Google Shape;2290;p21"/>
            <p:cNvSpPr/>
            <p:nvPr/>
          </p:nvSpPr>
          <p:spPr>
            <a:xfrm>
              <a:off x="450282" y="3570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1" name="Google Shape;2291;p21"/>
            <p:cNvSpPr/>
            <p:nvPr/>
          </p:nvSpPr>
          <p:spPr>
            <a:xfrm>
              <a:off x="930632" y="3507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991057" y="4111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3" name="Google Shape;2293;p21"/>
            <p:cNvSpPr/>
            <p:nvPr/>
          </p:nvSpPr>
          <p:spPr>
            <a:xfrm>
              <a:off x="15001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4" name="Google Shape;2294;p21"/>
            <p:cNvSpPr/>
            <p:nvPr/>
          </p:nvSpPr>
          <p:spPr>
            <a:xfrm>
              <a:off x="2200082" y="41737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2721882" y="459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6" name="Google Shape;2296;p21"/>
            <p:cNvSpPr/>
            <p:nvPr/>
          </p:nvSpPr>
          <p:spPr>
            <a:xfrm>
              <a:off x="3154832" y="4206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7" name="Google Shape;2297;p21"/>
            <p:cNvSpPr/>
            <p:nvPr/>
          </p:nvSpPr>
          <p:spPr>
            <a:xfrm>
              <a:off x="3468369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8" name="Google Shape;2298;p21"/>
            <p:cNvSpPr/>
            <p:nvPr/>
          </p:nvSpPr>
          <p:spPr>
            <a:xfrm>
              <a:off x="3855332" y="4249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9" name="Google Shape;2299;p21"/>
            <p:cNvSpPr/>
            <p:nvPr/>
          </p:nvSpPr>
          <p:spPr>
            <a:xfrm>
              <a:off x="4600957" y="4467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0" name="Google Shape;2300;p21"/>
            <p:cNvSpPr/>
            <p:nvPr/>
          </p:nvSpPr>
          <p:spPr>
            <a:xfrm>
              <a:off x="5364557" y="459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1" name="Google Shape;2301;p21"/>
            <p:cNvSpPr/>
            <p:nvPr/>
          </p:nvSpPr>
          <p:spPr>
            <a:xfrm>
              <a:off x="6242682" y="4467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2" name="Google Shape;2302;p21"/>
            <p:cNvSpPr/>
            <p:nvPr/>
          </p:nvSpPr>
          <p:spPr>
            <a:xfrm>
              <a:off x="7082632" y="4595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3" name="Google Shape;2303;p21"/>
            <p:cNvSpPr/>
            <p:nvPr/>
          </p:nvSpPr>
          <p:spPr>
            <a:xfrm>
              <a:off x="7798932" y="4467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4" name="Google Shape;2304;p21"/>
            <p:cNvSpPr/>
            <p:nvPr/>
          </p:nvSpPr>
          <p:spPr>
            <a:xfrm>
              <a:off x="8305294" y="3920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5" name="Google Shape;2305;p21"/>
            <p:cNvSpPr/>
            <p:nvPr/>
          </p:nvSpPr>
          <p:spPr>
            <a:xfrm>
              <a:off x="8643407" y="3194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6" name="Google Shape;2306;p21"/>
            <p:cNvSpPr/>
            <p:nvPr/>
          </p:nvSpPr>
          <p:spPr>
            <a:xfrm>
              <a:off x="8065407" y="3194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7" name="Google Shape;2307;p21"/>
            <p:cNvSpPr/>
            <p:nvPr/>
          </p:nvSpPr>
          <p:spPr>
            <a:xfrm>
              <a:off x="8166169" y="2405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2308;p21"/>
            <p:cNvSpPr/>
            <p:nvPr/>
          </p:nvSpPr>
          <p:spPr>
            <a:xfrm>
              <a:off x="8485369" y="2310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2309;p21"/>
            <p:cNvSpPr/>
            <p:nvPr/>
          </p:nvSpPr>
          <p:spPr>
            <a:xfrm>
              <a:off x="8686894" y="1571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0" name="Google Shape;2310;p21"/>
            <p:cNvSpPr/>
            <p:nvPr/>
          </p:nvSpPr>
          <p:spPr>
            <a:xfrm>
              <a:off x="8485369" y="105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1" name="Google Shape;2311;p21"/>
            <p:cNvSpPr/>
            <p:nvPr/>
          </p:nvSpPr>
          <p:spPr>
            <a:xfrm>
              <a:off x="8228569" y="1382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8166169" y="641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7535144" y="41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6618819" y="47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6128869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5498894" y="602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2317;p21"/>
            <p:cNvSpPr/>
            <p:nvPr/>
          </p:nvSpPr>
          <p:spPr>
            <a:xfrm>
              <a:off x="4997469" y="351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26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22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20" name="Google Shape;2320;p22"/>
          <p:cNvSpPr txBox="1">
            <a:spLocks noGrp="1"/>
          </p:cNvSpPr>
          <p:nvPr>
            <p:ph type="subTitle" idx="1"/>
          </p:nvPr>
        </p:nvSpPr>
        <p:spPr>
          <a:xfrm>
            <a:off x="3695600" y="5217000"/>
            <a:ext cx="4800800" cy="1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1" name="Google Shape;2321;p22"/>
          <p:cNvSpPr/>
          <p:nvPr/>
        </p:nvSpPr>
        <p:spPr>
          <a:xfrm rot="-2699932">
            <a:off x="2241711" y="1838873"/>
            <a:ext cx="2775760" cy="2309668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22" name="Google Shape;2322;p22"/>
          <p:cNvGrpSpPr/>
          <p:nvPr/>
        </p:nvGrpSpPr>
        <p:grpSpPr>
          <a:xfrm>
            <a:off x="556643" y="1743598"/>
            <a:ext cx="10933451" cy="4436017"/>
            <a:chOff x="417482" y="1307698"/>
            <a:chExt cx="8200088" cy="3327013"/>
          </a:xfrm>
        </p:grpSpPr>
        <p:grpSp>
          <p:nvGrpSpPr>
            <p:cNvPr id="2323" name="Google Shape;2323;p22"/>
            <p:cNvGrpSpPr/>
            <p:nvPr/>
          </p:nvGrpSpPr>
          <p:grpSpPr>
            <a:xfrm>
              <a:off x="7019246" y="3840267"/>
              <a:ext cx="564135" cy="256951"/>
              <a:chOff x="700250" y="1477300"/>
              <a:chExt cx="309675" cy="141050"/>
            </a:xfrm>
          </p:grpSpPr>
          <p:sp>
            <p:nvSpPr>
              <p:cNvPr id="2324" name="Google Shape;2324;p22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22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22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22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28" name="Google Shape;2328;p22"/>
            <p:cNvGrpSpPr/>
            <p:nvPr/>
          </p:nvGrpSpPr>
          <p:grpSpPr>
            <a:xfrm>
              <a:off x="7444228" y="2181410"/>
              <a:ext cx="139138" cy="127771"/>
              <a:chOff x="585175" y="1520600"/>
              <a:chExt cx="54425" cy="49975"/>
            </a:xfrm>
          </p:grpSpPr>
          <p:sp>
            <p:nvSpPr>
              <p:cNvPr id="2329" name="Google Shape;2329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334" name="Google Shape;2334;p22"/>
            <p:cNvSpPr/>
            <p:nvPr/>
          </p:nvSpPr>
          <p:spPr>
            <a:xfrm>
              <a:off x="7643094" y="2509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35" name="Google Shape;2335;p22"/>
            <p:cNvGrpSpPr/>
            <p:nvPr/>
          </p:nvGrpSpPr>
          <p:grpSpPr>
            <a:xfrm>
              <a:off x="1069596" y="1893092"/>
              <a:ext cx="564135" cy="256951"/>
              <a:chOff x="700250" y="1477300"/>
              <a:chExt cx="309675" cy="141050"/>
            </a:xfrm>
          </p:grpSpPr>
          <p:sp>
            <p:nvSpPr>
              <p:cNvPr id="2336" name="Google Shape;2336;p22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22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22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22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40" name="Google Shape;2340;p22"/>
            <p:cNvGrpSpPr/>
            <p:nvPr/>
          </p:nvGrpSpPr>
          <p:grpSpPr>
            <a:xfrm>
              <a:off x="7819653" y="1531560"/>
              <a:ext cx="139138" cy="127771"/>
              <a:chOff x="585175" y="1520600"/>
              <a:chExt cx="54425" cy="49975"/>
            </a:xfrm>
          </p:grpSpPr>
          <p:sp>
            <p:nvSpPr>
              <p:cNvPr id="2341" name="Google Shape;2341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46" name="Google Shape;2346;p22"/>
            <p:cNvGrpSpPr/>
            <p:nvPr/>
          </p:nvGrpSpPr>
          <p:grpSpPr>
            <a:xfrm>
              <a:off x="8451753" y="2381585"/>
              <a:ext cx="139138" cy="127771"/>
              <a:chOff x="585175" y="1520600"/>
              <a:chExt cx="54425" cy="49975"/>
            </a:xfrm>
          </p:grpSpPr>
          <p:sp>
            <p:nvSpPr>
              <p:cNvPr id="2347" name="Google Shape;2347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52" name="Google Shape;2352;p22"/>
            <p:cNvGrpSpPr/>
            <p:nvPr/>
          </p:nvGrpSpPr>
          <p:grpSpPr>
            <a:xfrm>
              <a:off x="8082953" y="3565160"/>
              <a:ext cx="139138" cy="127771"/>
              <a:chOff x="585175" y="1520600"/>
              <a:chExt cx="54425" cy="49975"/>
            </a:xfrm>
          </p:grpSpPr>
          <p:sp>
            <p:nvSpPr>
              <p:cNvPr id="2353" name="Google Shape;2353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58" name="Google Shape;2358;p22"/>
            <p:cNvGrpSpPr/>
            <p:nvPr/>
          </p:nvGrpSpPr>
          <p:grpSpPr>
            <a:xfrm>
              <a:off x="7077553" y="4328760"/>
              <a:ext cx="139138" cy="127771"/>
              <a:chOff x="585175" y="1520600"/>
              <a:chExt cx="54425" cy="49975"/>
            </a:xfrm>
          </p:grpSpPr>
          <p:sp>
            <p:nvSpPr>
              <p:cNvPr id="2359" name="Google Shape;2359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64" name="Google Shape;2364;p22"/>
            <p:cNvGrpSpPr/>
            <p:nvPr/>
          </p:nvGrpSpPr>
          <p:grpSpPr>
            <a:xfrm>
              <a:off x="7363903" y="3120485"/>
              <a:ext cx="139138" cy="127771"/>
              <a:chOff x="585175" y="1520600"/>
              <a:chExt cx="54425" cy="49975"/>
            </a:xfrm>
          </p:grpSpPr>
          <p:sp>
            <p:nvSpPr>
              <p:cNvPr id="2365" name="Google Shape;2365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70" name="Google Shape;2370;p22"/>
            <p:cNvGrpSpPr/>
            <p:nvPr/>
          </p:nvGrpSpPr>
          <p:grpSpPr>
            <a:xfrm>
              <a:off x="6880103" y="1733285"/>
              <a:ext cx="139138" cy="127771"/>
              <a:chOff x="585175" y="1520600"/>
              <a:chExt cx="54425" cy="49975"/>
            </a:xfrm>
          </p:grpSpPr>
          <p:sp>
            <p:nvSpPr>
              <p:cNvPr id="2371" name="Google Shape;2371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76" name="Google Shape;2376;p22"/>
            <p:cNvGrpSpPr/>
            <p:nvPr/>
          </p:nvGrpSpPr>
          <p:grpSpPr>
            <a:xfrm>
              <a:off x="1633728" y="1565860"/>
              <a:ext cx="139138" cy="127771"/>
              <a:chOff x="585175" y="1520600"/>
              <a:chExt cx="54425" cy="49975"/>
            </a:xfrm>
          </p:grpSpPr>
          <p:sp>
            <p:nvSpPr>
              <p:cNvPr id="2377" name="Google Shape;2377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82" name="Google Shape;2382;p22"/>
            <p:cNvGrpSpPr/>
            <p:nvPr/>
          </p:nvGrpSpPr>
          <p:grpSpPr>
            <a:xfrm>
              <a:off x="782753" y="2646435"/>
              <a:ext cx="139138" cy="127771"/>
              <a:chOff x="585175" y="1520600"/>
              <a:chExt cx="54425" cy="49975"/>
            </a:xfrm>
          </p:grpSpPr>
          <p:sp>
            <p:nvSpPr>
              <p:cNvPr id="2383" name="Google Shape;2383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88" name="Google Shape;2388;p22"/>
            <p:cNvGrpSpPr/>
            <p:nvPr/>
          </p:nvGrpSpPr>
          <p:grpSpPr>
            <a:xfrm>
              <a:off x="1213453" y="3120485"/>
              <a:ext cx="139138" cy="127771"/>
              <a:chOff x="585175" y="1520600"/>
              <a:chExt cx="54425" cy="49975"/>
            </a:xfrm>
          </p:grpSpPr>
          <p:sp>
            <p:nvSpPr>
              <p:cNvPr id="2389" name="Google Shape;2389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94" name="Google Shape;2394;p22"/>
            <p:cNvGrpSpPr/>
            <p:nvPr/>
          </p:nvGrpSpPr>
          <p:grpSpPr>
            <a:xfrm>
              <a:off x="997103" y="1403785"/>
              <a:ext cx="139138" cy="127771"/>
              <a:chOff x="585175" y="1520600"/>
              <a:chExt cx="54425" cy="49975"/>
            </a:xfrm>
          </p:grpSpPr>
          <p:sp>
            <p:nvSpPr>
              <p:cNvPr id="2395" name="Google Shape;2395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22"/>
            <p:cNvGrpSpPr/>
            <p:nvPr/>
          </p:nvGrpSpPr>
          <p:grpSpPr>
            <a:xfrm>
              <a:off x="1772878" y="2911885"/>
              <a:ext cx="139138" cy="127771"/>
              <a:chOff x="585175" y="1520600"/>
              <a:chExt cx="54425" cy="49975"/>
            </a:xfrm>
          </p:grpSpPr>
          <p:sp>
            <p:nvSpPr>
              <p:cNvPr id="2401" name="Google Shape;2401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22"/>
            <p:cNvGrpSpPr/>
            <p:nvPr/>
          </p:nvGrpSpPr>
          <p:grpSpPr>
            <a:xfrm>
              <a:off x="1594703" y="3745485"/>
              <a:ext cx="139138" cy="127771"/>
              <a:chOff x="585175" y="1520600"/>
              <a:chExt cx="54425" cy="49975"/>
            </a:xfrm>
          </p:grpSpPr>
          <p:sp>
            <p:nvSpPr>
              <p:cNvPr id="2407" name="Google Shape;2407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12" name="Google Shape;2412;p22"/>
            <p:cNvGrpSpPr/>
            <p:nvPr/>
          </p:nvGrpSpPr>
          <p:grpSpPr>
            <a:xfrm>
              <a:off x="857953" y="3745485"/>
              <a:ext cx="139138" cy="127771"/>
              <a:chOff x="585175" y="1520600"/>
              <a:chExt cx="54425" cy="49975"/>
            </a:xfrm>
          </p:grpSpPr>
          <p:sp>
            <p:nvSpPr>
              <p:cNvPr id="2413" name="Google Shape;2413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18" name="Google Shape;2418;p22"/>
            <p:cNvGrpSpPr/>
            <p:nvPr/>
          </p:nvGrpSpPr>
          <p:grpSpPr>
            <a:xfrm>
              <a:off x="1282091" y="4267260"/>
              <a:ext cx="139138" cy="127771"/>
              <a:chOff x="585175" y="1520600"/>
              <a:chExt cx="54425" cy="49975"/>
            </a:xfrm>
          </p:grpSpPr>
          <p:sp>
            <p:nvSpPr>
              <p:cNvPr id="2419" name="Google Shape;2419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24" name="Google Shape;2424;p22"/>
            <p:cNvGrpSpPr/>
            <p:nvPr/>
          </p:nvGrpSpPr>
          <p:grpSpPr>
            <a:xfrm>
              <a:off x="2255691" y="4238110"/>
              <a:ext cx="139138" cy="127771"/>
              <a:chOff x="585175" y="1520600"/>
              <a:chExt cx="54425" cy="49975"/>
            </a:xfrm>
          </p:grpSpPr>
          <p:sp>
            <p:nvSpPr>
              <p:cNvPr id="2425" name="Google Shape;2425;p2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2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2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2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2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430" name="Google Shape;2430;p22"/>
            <p:cNvSpPr/>
            <p:nvPr/>
          </p:nvSpPr>
          <p:spPr>
            <a:xfrm>
              <a:off x="7858019" y="2214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7587569" y="1677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8262069" y="1598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8222094" y="2309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8528494" y="1893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7154294" y="1990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8555169" y="3248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8038069" y="3248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8262069" y="403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7525169" y="3392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7301494" y="2711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7705494" y="4204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7482594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1811244" y="1436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1373694" y="1598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760469" y="1307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518669" y="1893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896319" y="2381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622719" y="305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1320457" y="2853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1912032" y="331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1594707" y="3454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1320457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1035482" y="423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4" name="Google Shape;2454;p22"/>
            <p:cNvSpPr/>
            <p:nvPr/>
          </p:nvSpPr>
          <p:spPr>
            <a:xfrm>
              <a:off x="417482" y="2584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5" name="Google Shape;2455;p22"/>
            <p:cNvSpPr/>
            <p:nvPr/>
          </p:nvSpPr>
          <p:spPr>
            <a:xfrm>
              <a:off x="657607" y="4097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6" name="Google Shape;2456;p22"/>
            <p:cNvSpPr/>
            <p:nvPr/>
          </p:nvSpPr>
          <p:spPr>
            <a:xfrm>
              <a:off x="882007" y="339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7" name="Google Shape;2457;p22"/>
            <p:cNvSpPr/>
            <p:nvPr/>
          </p:nvSpPr>
          <p:spPr>
            <a:xfrm>
              <a:off x="417482" y="3630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8" name="Google Shape;2458;p22"/>
            <p:cNvSpPr/>
            <p:nvPr/>
          </p:nvSpPr>
          <p:spPr>
            <a:xfrm>
              <a:off x="2091032" y="3965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9" name="Google Shape;2459;p22"/>
            <p:cNvSpPr/>
            <p:nvPr/>
          </p:nvSpPr>
          <p:spPr>
            <a:xfrm>
              <a:off x="2091032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60" name="Google Shape;2460;p22"/>
          <p:cNvSpPr/>
          <p:nvPr/>
        </p:nvSpPr>
        <p:spPr>
          <a:xfrm rot="3134593" flipH="1">
            <a:off x="7062001" y="2183583"/>
            <a:ext cx="2775737" cy="2309707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61" name="Google Shape;2461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149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p23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64" name="Google Shape;2464;p23"/>
          <p:cNvSpPr txBox="1">
            <a:spLocks noGrp="1"/>
          </p:cNvSpPr>
          <p:nvPr>
            <p:ph type="subTitle" idx="1"/>
          </p:nvPr>
        </p:nvSpPr>
        <p:spPr>
          <a:xfrm>
            <a:off x="1255667" y="1935584"/>
            <a:ext cx="9680800" cy="3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465" name="Google Shape;2465;p23"/>
          <p:cNvGrpSpPr/>
          <p:nvPr/>
        </p:nvGrpSpPr>
        <p:grpSpPr>
          <a:xfrm>
            <a:off x="429492" y="466449"/>
            <a:ext cx="11272896" cy="5829167"/>
            <a:chOff x="322119" y="349836"/>
            <a:chExt cx="8454672" cy="4371875"/>
          </a:xfrm>
        </p:grpSpPr>
        <p:grpSp>
          <p:nvGrpSpPr>
            <p:cNvPr id="2466" name="Google Shape;2466;p23"/>
            <p:cNvGrpSpPr/>
            <p:nvPr/>
          </p:nvGrpSpPr>
          <p:grpSpPr>
            <a:xfrm>
              <a:off x="6231971" y="539992"/>
              <a:ext cx="564135" cy="256951"/>
              <a:chOff x="700250" y="1477300"/>
              <a:chExt cx="309675" cy="141050"/>
            </a:xfrm>
          </p:grpSpPr>
          <p:sp>
            <p:nvSpPr>
              <p:cNvPr id="2467" name="Google Shape;2467;p2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2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2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2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71" name="Google Shape;2471;p23"/>
            <p:cNvGrpSpPr/>
            <p:nvPr/>
          </p:nvGrpSpPr>
          <p:grpSpPr>
            <a:xfrm>
              <a:off x="5494203" y="709222"/>
              <a:ext cx="139138" cy="127771"/>
              <a:chOff x="585175" y="1520600"/>
              <a:chExt cx="54425" cy="49975"/>
            </a:xfrm>
          </p:grpSpPr>
          <p:sp>
            <p:nvSpPr>
              <p:cNvPr id="2472" name="Google Shape;2472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477" name="Google Shape;2477;p23"/>
            <p:cNvSpPr/>
            <p:nvPr/>
          </p:nvSpPr>
          <p:spPr>
            <a:xfrm>
              <a:off x="753594" y="1506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478" name="Google Shape;2478;p23"/>
            <p:cNvGrpSpPr/>
            <p:nvPr/>
          </p:nvGrpSpPr>
          <p:grpSpPr>
            <a:xfrm>
              <a:off x="437934" y="3454367"/>
              <a:ext cx="564135" cy="256951"/>
              <a:chOff x="700250" y="1477300"/>
              <a:chExt cx="309675" cy="141050"/>
            </a:xfrm>
          </p:grpSpPr>
          <p:sp>
            <p:nvSpPr>
              <p:cNvPr id="2479" name="Google Shape;2479;p2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2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2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2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83" name="Google Shape;2483;p23"/>
            <p:cNvGrpSpPr/>
            <p:nvPr/>
          </p:nvGrpSpPr>
          <p:grpSpPr>
            <a:xfrm>
              <a:off x="7085003" y="1174497"/>
              <a:ext cx="139138" cy="127771"/>
              <a:chOff x="585175" y="1520600"/>
              <a:chExt cx="54425" cy="49975"/>
            </a:xfrm>
          </p:grpSpPr>
          <p:sp>
            <p:nvSpPr>
              <p:cNvPr id="2484" name="Google Shape;2484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89" name="Google Shape;2489;p23"/>
            <p:cNvGrpSpPr/>
            <p:nvPr/>
          </p:nvGrpSpPr>
          <p:grpSpPr>
            <a:xfrm>
              <a:off x="7695878" y="836997"/>
              <a:ext cx="139138" cy="127771"/>
              <a:chOff x="585175" y="1520600"/>
              <a:chExt cx="54425" cy="49975"/>
            </a:xfrm>
          </p:grpSpPr>
          <p:sp>
            <p:nvSpPr>
              <p:cNvPr id="2490" name="Google Shape;2490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495" name="Google Shape;2495;p23"/>
            <p:cNvGrpSpPr/>
            <p:nvPr/>
          </p:nvGrpSpPr>
          <p:grpSpPr>
            <a:xfrm>
              <a:off x="8637653" y="1568772"/>
              <a:ext cx="139138" cy="127771"/>
              <a:chOff x="585175" y="1520600"/>
              <a:chExt cx="54425" cy="49975"/>
            </a:xfrm>
          </p:grpSpPr>
          <p:sp>
            <p:nvSpPr>
              <p:cNvPr id="2496" name="Google Shape;2496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01" name="Google Shape;2501;p23"/>
            <p:cNvGrpSpPr/>
            <p:nvPr/>
          </p:nvGrpSpPr>
          <p:grpSpPr>
            <a:xfrm>
              <a:off x="8166778" y="3025972"/>
              <a:ext cx="139138" cy="127771"/>
              <a:chOff x="585175" y="1520600"/>
              <a:chExt cx="54425" cy="49975"/>
            </a:xfrm>
          </p:grpSpPr>
          <p:sp>
            <p:nvSpPr>
              <p:cNvPr id="2502" name="Google Shape;2502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07" name="Google Shape;2507;p23"/>
            <p:cNvGrpSpPr/>
            <p:nvPr/>
          </p:nvGrpSpPr>
          <p:grpSpPr>
            <a:xfrm>
              <a:off x="8424003" y="3802297"/>
              <a:ext cx="139138" cy="127771"/>
              <a:chOff x="585175" y="1520600"/>
              <a:chExt cx="54425" cy="49975"/>
            </a:xfrm>
          </p:grpSpPr>
          <p:sp>
            <p:nvSpPr>
              <p:cNvPr id="2508" name="Google Shape;2508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13" name="Google Shape;2513;p23"/>
            <p:cNvGrpSpPr/>
            <p:nvPr/>
          </p:nvGrpSpPr>
          <p:grpSpPr>
            <a:xfrm>
              <a:off x="5494203" y="4475722"/>
              <a:ext cx="139138" cy="127771"/>
              <a:chOff x="585175" y="1520600"/>
              <a:chExt cx="54425" cy="49975"/>
            </a:xfrm>
          </p:grpSpPr>
          <p:sp>
            <p:nvSpPr>
              <p:cNvPr id="2514" name="Google Shape;2514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19" name="Google Shape;2519;p23"/>
            <p:cNvGrpSpPr/>
            <p:nvPr/>
          </p:nvGrpSpPr>
          <p:grpSpPr>
            <a:xfrm>
              <a:off x="3387978" y="4577547"/>
              <a:ext cx="139138" cy="127771"/>
              <a:chOff x="585175" y="1520600"/>
              <a:chExt cx="54425" cy="49975"/>
            </a:xfrm>
          </p:grpSpPr>
          <p:sp>
            <p:nvSpPr>
              <p:cNvPr id="2520" name="Google Shape;2520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25" name="Google Shape;2525;p23"/>
            <p:cNvGrpSpPr/>
            <p:nvPr/>
          </p:nvGrpSpPr>
          <p:grpSpPr>
            <a:xfrm>
              <a:off x="384528" y="3802297"/>
              <a:ext cx="139138" cy="127771"/>
              <a:chOff x="585175" y="1520600"/>
              <a:chExt cx="54425" cy="49975"/>
            </a:xfrm>
          </p:grpSpPr>
          <p:sp>
            <p:nvSpPr>
              <p:cNvPr id="2526" name="Google Shape;2526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23"/>
            <p:cNvGrpSpPr/>
            <p:nvPr/>
          </p:nvGrpSpPr>
          <p:grpSpPr>
            <a:xfrm>
              <a:off x="753603" y="2745997"/>
              <a:ext cx="139138" cy="127771"/>
              <a:chOff x="585175" y="1520600"/>
              <a:chExt cx="54425" cy="49975"/>
            </a:xfrm>
          </p:grpSpPr>
          <p:sp>
            <p:nvSpPr>
              <p:cNvPr id="2532" name="Google Shape;2532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23"/>
            <p:cNvGrpSpPr/>
            <p:nvPr/>
          </p:nvGrpSpPr>
          <p:grpSpPr>
            <a:xfrm>
              <a:off x="479978" y="1759697"/>
              <a:ext cx="139138" cy="127771"/>
              <a:chOff x="585175" y="1520600"/>
              <a:chExt cx="54425" cy="49975"/>
            </a:xfrm>
          </p:grpSpPr>
          <p:sp>
            <p:nvSpPr>
              <p:cNvPr id="2538" name="Google Shape;2538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23"/>
            <p:cNvGrpSpPr/>
            <p:nvPr/>
          </p:nvGrpSpPr>
          <p:grpSpPr>
            <a:xfrm>
              <a:off x="4476103" y="1116972"/>
              <a:ext cx="139138" cy="127771"/>
              <a:chOff x="585175" y="1520600"/>
              <a:chExt cx="54425" cy="49975"/>
            </a:xfrm>
          </p:grpSpPr>
          <p:sp>
            <p:nvSpPr>
              <p:cNvPr id="2544" name="Google Shape;2544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49" name="Google Shape;2549;p23"/>
            <p:cNvGrpSpPr/>
            <p:nvPr/>
          </p:nvGrpSpPr>
          <p:grpSpPr>
            <a:xfrm>
              <a:off x="4157928" y="412222"/>
              <a:ext cx="139138" cy="127771"/>
              <a:chOff x="585175" y="1520600"/>
              <a:chExt cx="54425" cy="49975"/>
            </a:xfrm>
          </p:grpSpPr>
          <p:sp>
            <p:nvSpPr>
              <p:cNvPr id="2550" name="Google Shape;2550;p2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2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2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2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2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55" name="Google Shape;2555;p23"/>
            <p:cNvSpPr/>
            <p:nvPr/>
          </p:nvSpPr>
          <p:spPr>
            <a:xfrm>
              <a:off x="479969" y="2250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6" name="Google Shape;2556;p23"/>
            <p:cNvSpPr/>
            <p:nvPr/>
          </p:nvSpPr>
          <p:spPr>
            <a:xfrm>
              <a:off x="322119" y="1568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7" name="Google Shape;2557;p23"/>
            <p:cNvSpPr/>
            <p:nvPr/>
          </p:nvSpPr>
          <p:spPr>
            <a:xfrm>
              <a:off x="879344" y="2421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8" name="Google Shape;2558;p23"/>
            <p:cNvSpPr/>
            <p:nvPr/>
          </p:nvSpPr>
          <p:spPr>
            <a:xfrm>
              <a:off x="586644" y="4018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9" name="Google Shape;2559;p23"/>
            <p:cNvSpPr/>
            <p:nvPr/>
          </p:nvSpPr>
          <p:spPr>
            <a:xfrm>
              <a:off x="619119" y="302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0" name="Google Shape;2560;p23"/>
            <p:cNvSpPr/>
            <p:nvPr/>
          </p:nvSpPr>
          <p:spPr>
            <a:xfrm>
              <a:off x="2992619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1" name="Google Shape;2561;p23"/>
            <p:cNvSpPr/>
            <p:nvPr/>
          </p:nvSpPr>
          <p:spPr>
            <a:xfrm>
              <a:off x="3813494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2" name="Google Shape;2562;p23"/>
            <p:cNvSpPr/>
            <p:nvPr/>
          </p:nvSpPr>
          <p:spPr>
            <a:xfrm>
              <a:off x="5200694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3" name="Google Shape;2563;p23"/>
            <p:cNvSpPr/>
            <p:nvPr/>
          </p:nvSpPr>
          <p:spPr>
            <a:xfrm>
              <a:off x="5957919" y="4659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4" name="Google Shape;2564;p23"/>
            <p:cNvSpPr/>
            <p:nvPr/>
          </p:nvSpPr>
          <p:spPr>
            <a:xfrm>
              <a:off x="8305919" y="4188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5" name="Google Shape;2565;p23"/>
            <p:cNvSpPr/>
            <p:nvPr/>
          </p:nvSpPr>
          <p:spPr>
            <a:xfrm>
              <a:off x="8637644" y="3494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6" name="Google Shape;2566;p23"/>
            <p:cNvSpPr/>
            <p:nvPr/>
          </p:nvSpPr>
          <p:spPr>
            <a:xfrm>
              <a:off x="8392794" y="331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7" name="Google Shape;2567;p23"/>
            <p:cNvSpPr/>
            <p:nvPr/>
          </p:nvSpPr>
          <p:spPr>
            <a:xfrm>
              <a:off x="8563144" y="1825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8" name="Google Shape;2568;p23"/>
            <p:cNvSpPr/>
            <p:nvPr/>
          </p:nvSpPr>
          <p:spPr>
            <a:xfrm>
              <a:off x="8392794" y="1389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9" name="Google Shape;2569;p23"/>
            <p:cNvSpPr/>
            <p:nvPr/>
          </p:nvSpPr>
          <p:spPr>
            <a:xfrm>
              <a:off x="8004644" y="1007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0" name="Google Shape;2570;p23"/>
            <p:cNvSpPr/>
            <p:nvPr/>
          </p:nvSpPr>
          <p:spPr>
            <a:xfrm>
              <a:off x="8104369" y="74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1" name="Google Shape;2571;p23"/>
            <p:cNvSpPr/>
            <p:nvPr/>
          </p:nvSpPr>
          <p:spPr>
            <a:xfrm>
              <a:off x="6857169" y="1149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2" name="Google Shape;2572;p23"/>
            <p:cNvSpPr/>
            <p:nvPr/>
          </p:nvSpPr>
          <p:spPr>
            <a:xfrm>
              <a:off x="5851769" y="869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3" name="Google Shape;2573;p23"/>
            <p:cNvSpPr/>
            <p:nvPr/>
          </p:nvSpPr>
          <p:spPr>
            <a:xfrm>
              <a:off x="5633344" y="444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4" name="Google Shape;2574;p23"/>
            <p:cNvSpPr/>
            <p:nvPr/>
          </p:nvSpPr>
          <p:spPr>
            <a:xfrm>
              <a:off x="4023444" y="34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5" name="Google Shape;2575;p23"/>
            <p:cNvSpPr/>
            <p:nvPr/>
          </p:nvSpPr>
          <p:spPr>
            <a:xfrm>
              <a:off x="3908894" y="679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6" name="Google Shape;2576;p23"/>
            <p:cNvSpPr/>
            <p:nvPr/>
          </p:nvSpPr>
          <p:spPr>
            <a:xfrm>
              <a:off x="4571994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7" name="Google Shape;2577;p23"/>
            <p:cNvSpPr/>
            <p:nvPr/>
          </p:nvSpPr>
          <p:spPr>
            <a:xfrm>
              <a:off x="4297069" y="1007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8" name="Google Shape;2578;p23"/>
            <p:cNvSpPr/>
            <p:nvPr/>
          </p:nvSpPr>
          <p:spPr>
            <a:xfrm>
              <a:off x="4927019" y="96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79" name="Google Shape;2579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350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p24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82" name="Google Shape;2582;p24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364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83" name="Google Shape;2583;p24"/>
          <p:cNvSpPr txBox="1">
            <a:spLocks noGrp="1"/>
          </p:cNvSpPr>
          <p:nvPr>
            <p:ph type="body" idx="2"/>
          </p:nvPr>
        </p:nvSpPr>
        <p:spPr>
          <a:xfrm>
            <a:off x="6195600" y="1649433"/>
            <a:ext cx="50364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84" name="Google Shape;2584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585" name="Google Shape;2585;p24"/>
          <p:cNvGrpSpPr/>
          <p:nvPr/>
        </p:nvGrpSpPr>
        <p:grpSpPr>
          <a:xfrm>
            <a:off x="406125" y="553364"/>
            <a:ext cx="11108267" cy="5751117"/>
            <a:chOff x="304594" y="415023"/>
            <a:chExt cx="8331200" cy="4313338"/>
          </a:xfrm>
        </p:grpSpPr>
        <p:grpSp>
          <p:nvGrpSpPr>
            <p:cNvPr id="2586" name="Google Shape;2586;p24"/>
            <p:cNvGrpSpPr/>
            <p:nvPr/>
          </p:nvGrpSpPr>
          <p:grpSpPr>
            <a:xfrm>
              <a:off x="5196746" y="3477529"/>
              <a:ext cx="564135" cy="256951"/>
              <a:chOff x="700250" y="1477300"/>
              <a:chExt cx="309675" cy="141050"/>
            </a:xfrm>
          </p:grpSpPr>
          <p:sp>
            <p:nvSpPr>
              <p:cNvPr id="2587" name="Google Shape;2587;p2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2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2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2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91" name="Google Shape;2591;p24"/>
            <p:cNvGrpSpPr/>
            <p:nvPr/>
          </p:nvGrpSpPr>
          <p:grpSpPr>
            <a:xfrm>
              <a:off x="4502428" y="3778572"/>
              <a:ext cx="139138" cy="127771"/>
              <a:chOff x="585175" y="1520600"/>
              <a:chExt cx="54425" cy="49975"/>
            </a:xfrm>
          </p:grpSpPr>
          <p:sp>
            <p:nvSpPr>
              <p:cNvPr id="2592" name="Google Shape;2592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97" name="Google Shape;2597;p24"/>
            <p:cNvSpPr/>
            <p:nvPr/>
          </p:nvSpPr>
          <p:spPr>
            <a:xfrm>
              <a:off x="5239769" y="3985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98" name="Google Shape;2598;p24"/>
            <p:cNvGrpSpPr/>
            <p:nvPr/>
          </p:nvGrpSpPr>
          <p:grpSpPr>
            <a:xfrm>
              <a:off x="6800296" y="2605779"/>
              <a:ext cx="564135" cy="256951"/>
              <a:chOff x="700250" y="1477300"/>
              <a:chExt cx="309675" cy="141050"/>
            </a:xfrm>
          </p:grpSpPr>
          <p:sp>
            <p:nvSpPr>
              <p:cNvPr id="2599" name="Google Shape;2599;p2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2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2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2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03" name="Google Shape;2603;p24"/>
            <p:cNvGrpSpPr/>
            <p:nvPr/>
          </p:nvGrpSpPr>
          <p:grpSpPr>
            <a:xfrm>
              <a:off x="6182328" y="2900447"/>
              <a:ext cx="139138" cy="127771"/>
              <a:chOff x="585175" y="1520600"/>
              <a:chExt cx="54425" cy="49975"/>
            </a:xfrm>
          </p:grpSpPr>
          <p:sp>
            <p:nvSpPr>
              <p:cNvPr id="2604" name="Google Shape;2604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09" name="Google Shape;2609;p24"/>
            <p:cNvGrpSpPr/>
            <p:nvPr/>
          </p:nvGrpSpPr>
          <p:grpSpPr>
            <a:xfrm>
              <a:off x="7565378" y="3952885"/>
              <a:ext cx="139138" cy="127771"/>
              <a:chOff x="585175" y="1520600"/>
              <a:chExt cx="54425" cy="49975"/>
            </a:xfrm>
          </p:grpSpPr>
          <p:sp>
            <p:nvSpPr>
              <p:cNvPr id="2610" name="Google Shape;2610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15" name="Google Shape;2615;p24"/>
            <p:cNvGrpSpPr/>
            <p:nvPr/>
          </p:nvGrpSpPr>
          <p:grpSpPr>
            <a:xfrm>
              <a:off x="6000003" y="3952885"/>
              <a:ext cx="139138" cy="127771"/>
              <a:chOff x="585175" y="1520600"/>
              <a:chExt cx="54425" cy="49975"/>
            </a:xfrm>
          </p:grpSpPr>
          <p:sp>
            <p:nvSpPr>
              <p:cNvPr id="2616" name="Google Shape;2616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21" name="Google Shape;2621;p24"/>
            <p:cNvGrpSpPr/>
            <p:nvPr/>
          </p:nvGrpSpPr>
          <p:grpSpPr>
            <a:xfrm>
              <a:off x="6865403" y="4506485"/>
              <a:ext cx="139138" cy="127771"/>
              <a:chOff x="585175" y="1520600"/>
              <a:chExt cx="54425" cy="49975"/>
            </a:xfrm>
          </p:grpSpPr>
          <p:sp>
            <p:nvSpPr>
              <p:cNvPr id="2622" name="Google Shape;2622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27" name="Google Shape;2627;p24"/>
            <p:cNvGrpSpPr/>
            <p:nvPr/>
          </p:nvGrpSpPr>
          <p:grpSpPr>
            <a:xfrm>
              <a:off x="8214403" y="2336610"/>
              <a:ext cx="139138" cy="127771"/>
              <a:chOff x="585175" y="1520600"/>
              <a:chExt cx="54425" cy="49975"/>
            </a:xfrm>
          </p:grpSpPr>
          <p:sp>
            <p:nvSpPr>
              <p:cNvPr id="2628" name="Google Shape;2628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33" name="Google Shape;2633;p24"/>
            <p:cNvGrpSpPr/>
            <p:nvPr/>
          </p:nvGrpSpPr>
          <p:grpSpPr>
            <a:xfrm>
              <a:off x="7158103" y="540010"/>
              <a:ext cx="139138" cy="127771"/>
              <a:chOff x="585175" y="1520600"/>
              <a:chExt cx="54425" cy="49975"/>
            </a:xfrm>
          </p:grpSpPr>
          <p:sp>
            <p:nvSpPr>
              <p:cNvPr id="2634" name="Google Shape;2634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39" name="Google Shape;2639;p24"/>
            <p:cNvGrpSpPr/>
            <p:nvPr/>
          </p:nvGrpSpPr>
          <p:grpSpPr>
            <a:xfrm>
              <a:off x="4975503" y="845460"/>
              <a:ext cx="139138" cy="127771"/>
              <a:chOff x="585175" y="1520600"/>
              <a:chExt cx="54425" cy="49975"/>
            </a:xfrm>
          </p:grpSpPr>
          <p:sp>
            <p:nvSpPr>
              <p:cNvPr id="2640" name="Google Shape;2640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45" name="Google Shape;2645;p24"/>
            <p:cNvGrpSpPr/>
            <p:nvPr/>
          </p:nvGrpSpPr>
          <p:grpSpPr>
            <a:xfrm>
              <a:off x="3664678" y="501835"/>
              <a:ext cx="139138" cy="127771"/>
              <a:chOff x="585175" y="1520600"/>
              <a:chExt cx="54425" cy="49975"/>
            </a:xfrm>
          </p:grpSpPr>
          <p:sp>
            <p:nvSpPr>
              <p:cNvPr id="2646" name="Google Shape;2646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51" name="Google Shape;2651;p24"/>
            <p:cNvGrpSpPr/>
            <p:nvPr/>
          </p:nvGrpSpPr>
          <p:grpSpPr>
            <a:xfrm>
              <a:off x="5923628" y="629610"/>
              <a:ext cx="139138" cy="127771"/>
              <a:chOff x="585175" y="1520600"/>
              <a:chExt cx="54425" cy="49975"/>
            </a:xfrm>
          </p:grpSpPr>
          <p:sp>
            <p:nvSpPr>
              <p:cNvPr id="2652" name="Google Shape;2652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57" name="Google Shape;2657;p24"/>
            <p:cNvGrpSpPr/>
            <p:nvPr/>
          </p:nvGrpSpPr>
          <p:grpSpPr>
            <a:xfrm>
              <a:off x="431453" y="1845010"/>
              <a:ext cx="139138" cy="127771"/>
              <a:chOff x="585175" y="1520600"/>
              <a:chExt cx="54425" cy="49975"/>
            </a:xfrm>
          </p:grpSpPr>
          <p:sp>
            <p:nvSpPr>
              <p:cNvPr id="2658" name="Google Shape;2658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63" name="Google Shape;2663;p24"/>
            <p:cNvGrpSpPr/>
            <p:nvPr/>
          </p:nvGrpSpPr>
          <p:grpSpPr>
            <a:xfrm>
              <a:off x="650428" y="2900460"/>
              <a:ext cx="139138" cy="127771"/>
              <a:chOff x="585175" y="1520600"/>
              <a:chExt cx="54425" cy="49975"/>
            </a:xfrm>
          </p:grpSpPr>
          <p:sp>
            <p:nvSpPr>
              <p:cNvPr id="2664" name="Google Shape;2664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69" name="Google Shape;2669;p24"/>
            <p:cNvGrpSpPr/>
            <p:nvPr/>
          </p:nvGrpSpPr>
          <p:grpSpPr>
            <a:xfrm>
              <a:off x="511278" y="3542122"/>
              <a:ext cx="139138" cy="127771"/>
              <a:chOff x="585175" y="1520600"/>
              <a:chExt cx="54425" cy="49975"/>
            </a:xfrm>
          </p:grpSpPr>
          <p:sp>
            <p:nvSpPr>
              <p:cNvPr id="2670" name="Google Shape;2670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75" name="Google Shape;2675;p24"/>
            <p:cNvGrpSpPr/>
            <p:nvPr/>
          </p:nvGrpSpPr>
          <p:grpSpPr>
            <a:xfrm>
              <a:off x="7704528" y="2937622"/>
              <a:ext cx="139138" cy="127771"/>
              <a:chOff x="585175" y="1520600"/>
              <a:chExt cx="54425" cy="49975"/>
            </a:xfrm>
          </p:grpSpPr>
          <p:sp>
            <p:nvSpPr>
              <p:cNvPr id="2676" name="Google Shape;2676;p2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2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2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2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2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681" name="Google Shape;2681;p24"/>
            <p:cNvSpPr/>
            <p:nvPr/>
          </p:nvSpPr>
          <p:spPr>
            <a:xfrm>
              <a:off x="4646694" y="3374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2" name="Google Shape;2682;p24"/>
            <p:cNvSpPr/>
            <p:nvPr/>
          </p:nvSpPr>
          <p:spPr>
            <a:xfrm>
              <a:off x="4277619" y="3734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3" name="Google Shape;2683;p24"/>
            <p:cNvSpPr/>
            <p:nvPr/>
          </p:nvSpPr>
          <p:spPr>
            <a:xfrm>
              <a:off x="5013869" y="4358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4" name="Google Shape;2684;p24"/>
            <p:cNvSpPr/>
            <p:nvPr/>
          </p:nvSpPr>
          <p:spPr>
            <a:xfrm>
              <a:off x="6402569" y="3985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5" name="Google Shape;2685;p24"/>
            <p:cNvSpPr/>
            <p:nvPr/>
          </p:nvSpPr>
          <p:spPr>
            <a:xfrm>
              <a:off x="6220694" y="4295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6" name="Google Shape;2686;p24"/>
            <p:cNvSpPr/>
            <p:nvPr/>
          </p:nvSpPr>
          <p:spPr>
            <a:xfrm>
              <a:off x="7158094" y="423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7" name="Google Shape;2687;p24"/>
            <p:cNvSpPr/>
            <p:nvPr/>
          </p:nvSpPr>
          <p:spPr>
            <a:xfrm>
              <a:off x="7302019" y="3669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8" name="Google Shape;2688;p24"/>
            <p:cNvSpPr/>
            <p:nvPr/>
          </p:nvSpPr>
          <p:spPr>
            <a:xfrm>
              <a:off x="6464969" y="3173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9" name="Google Shape;2689;p24"/>
            <p:cNvSpPr/>
            <p:nvPr/>
          </p:nvSpPr>
          <p:spPr>
            <a:xfrm>
              <a:off x="5861219" y="306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0" name="Google Shape;2690;p24"/>
            <p:cNvSpPr/>
            <p:nvPr/>
          </p:nvSpPr>
          <p:spPr>
            <a:xfrm>
              <a:off x="63214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1" name="Google Shape;2691;p24"/>
            <p:cNvSpPr/>
            <p:nvPr/>
          </p:nvSpPr>
          <p:spPr>
            <a:xfrm>
              <a:off x="8026819" y="3285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2" name="Google Shape;2692;p24"/>
            <p:cNvSpPr/>
            <p:nvPr/>
          </p:nvSpPr>
          <p:spPr>
            <a:xfrm>
              <a:off x="7924994" y="230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3" name="Google Shape;2693;p24"/>
            <p:cNvSpPr/>
            <p:nvPr/>
          </p:nvSpPr>
          <p:spPr>
            <a:xfrm>
              <a:off x="8214394" y="1688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4" name="Google Shape;2694;p24"/>
            <p:cNvSpPr/>
            <p:nvPr/>
          </p:nvSpPr>
          <p:spPr>
            <a:xfrm>
              <a:off x="8573394" y="2800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5" name="Google Shape;2695;p24"/>
            <p:cNvSpPr/>
            <p:nvPr/>
          </p:nvSpPr>
          <p:spPr>
            <a:xfrm>
              <a:off x="8151994" y="401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6" name="Google Shape;2696;p24"/>
            <p:cNvSpPr/>
            <p:nvPr/>
          </p:nvSpPr>
          <p:spPr>
            <a:xfrm>
              <a:off x="7891119" y="4665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7" name="Google Shape;2697;p24"/>
            <p:cNvSpPr/>
            <p:nvPr/>
          </p:nvSpPr>
          <p:spPr>
            <a:xfrm>
              <a:off x="7603744" y="878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8" name="Google Shape;2698;p24"/>
            <p:cNvSpPr/>
            <p:nvPr/>
          </p:nvSpPr>
          <p:spPr>
            <a:xfrm>
              <a:off x="6800294" y="899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9" name="Google Shape;2699;p24"/>
            <p:cNvSpPr/>
            <p:nvPr/>
          </p:nvSpPr>
          <p:spPr>
            <a:xfrm>
              <a:off x="6383869" y="415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0" name="Google Shape;2700;p24"/>
            <p:cNvSpPr/>
            <p:nvPr/>
          </p:nvSpPr>
          <p:spPr>
            <a:xfrm>
              <a:off x="5642194" y="1001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1" name="Google Shape;2701;p24"/>
            <p:cNvSpPr/>
            <p:nvPr/>
          </p:nvSpPr>
          <p:spPr>
            <a:xfrm>
              <a:off x="5302169" y="572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2" name="Google Shape;2702;p24"/>
            <p:cNvSpPr/>
            <p:nvPr/>
          </p:nvSpPr>
          <p:spPr>
            <a:xfrm>
              <a:off x="4812194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3" name="Google Shape;2703;p24"/>
            <p:cNvSpPr/>
            <p:nvPr/>
          </p:nvSpPr>
          <p:spPr>
            <a:xfrm>
              <a:off x="4035869" y="41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4" name="Google Shape;2704;p24"/>
            <p:cNvSpPr/>
            <p:nvPr/>
          </p:nvSpPr>
          <p:spPr>
            <a:xfrm>
              <a:off x="3908594" y="757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5" name="Google Shape;2705;p24"/>
            <p:cNvSpPr/>
            <p:nvPr/>
          </p:nvSpPr>
          <p:spPr>
            <a:xfrm>
              <a:off x="508194" y="1546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6" name="Google Shape;2706;p24"/>
            <p:cNvSpPr/>
            <p:nvPr/>
          </p:nvSpPr>
          <p:spPr>
            <a:xfrm>
              <a:off x="304594" y="2055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7" name="Google Shape;2707;p24"/>
            <p:cNvSpPr/>
            <p:nvPr/>
          </p:nvSpPr>
          <p:spPr>
            <a:xfrm>
              <a:off x="549644" y="2653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8" name="Google Shape;2708;p24"/>
            <p:cNvSpPr/>
            <p:nvPr/>
          </p:nvSpPr>
          <p:spPr>
            <a:xfrm>
              <a:off x="366994" y="3285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9" name="Google Shape;2709;p24"/>
            <p:cNvSpPr/>
            <p:nvPr/>
          </p:nvSpPr>
          <p:spPr>
            <a:xfrm>
              <a:off x="429394" y="3811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99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p25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12" name="Google Shape;2712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713" name="Google Shape;2713;p25"/>
          <p:cNvSpPr txBox="1">
            <a:spLocks noGrp="1"/>
          </p:cNvSpPr>
          <p:nvPr>
            <p:ph type="title" idx="2"/>
          </p:nvPr>
        </p:nvSpPr>
        <p:spPr>
          <a:xfrm>
            <a:off x="960000" y="2144067"/>
            <a:ext cx="3115200" cy="10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14" name="Google Shape;2714;p25"/>
          <p:cNvSpPr txBox="1">
            <a:spLocks noGrp="1"/>
          </p:cNvSpPr>
          <p:nvPr>
            <p:ph type="subTitle" idx="1"/>
          </p:nvPr>
        </p:nvSpPr>
        <p:spPr>
          <a:xfrm>
            <a:off x="960000" y="49280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5" name="Google Shape;2715;p25"/>
          <p:cNvSpPr txBox="1">
            <a:spLocks noGrp="1"/>
          </p:cNvSpPr>
          <p:nvPr>
            <p:ph type="title" idx="3"/>
          </p:nvPr>
        </p:nvSpPr>
        <p:spPr>
          <a:xfrm>
            <a:off x="4538400" y="2144092"/>
            <a:ext cx="3115200" cy="10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16" name="Google Shape;2716;p25"/>
          <p:cNvSpPr txBox="1">
            <a:spLocks noGrp="1"/>
          </p:cNvSpPr>
          <p:nvPr>
            <p:ph type="subTitle" idx="4"/>
          </p:nvPr>
        </p:nvSpPr>
        <p:spPr>
          <a:xfrm>
            <a:off x="4538400" y="4928021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7" name="Google Shape;2717;p25"/>
          <p:cNvSpPr txBox="1">
            <a:spLocks noGrp="1"/>
          </p:cNvSpPr>
          <p:nvPr>
            <p:ph type="title" idx="5"/>
          </p:nvPr>
        </p:nvSpPr>
        <p:spPr>
          <a:xfrm>
            <a:off x="8116800" y="2144067"/>
            <a:ext cx="3115200" cy="10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18" name="Google Shape;2718;p25"/>
          <p:cNvSpPr txBox="1">
            <a:spLocks noGrp="1"/>
          </p:cNvSpPr>
          <p:nvPr>
            <p:ph type="subTitle" idx="6"/>
          </p:nvPr>
        </p:nvSpPr>
        <p:spPr>
          <a:xfrm>
            <a:off x="8116800" y="49280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9" name="Google Shape;2719;p25"/>
          <p:cNvGrpSpPr/>
          <p:nvPr/>
        </p:nvGrpSpPr>
        <p:grpSpPr>
          <a:xfrm>
            <a:off x="448110" y="557731"/>
            <a:ext cx="11230484" cy="5809327"/>
            <a:chOff x="336082" y="418298"/>
            <a:chExt cx="8422863" cy="4356995"/>
          </a:xfrm>
        </p:grpSpPr>
        <p:grpSp>
          <p:nvGrpSpPr>
            <p:cNvPr id="2720" name="Google Shape;2720;p25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2721" name="Google Shape;2721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26" name="Google Shape;2726;p25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727" name="Google Shape;2727;p25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2728" name="Google Shape;272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25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2734" name="Google Shape;2734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39" name="Google Shape;2739;p25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2740" name="Google Shape;2740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45" name="Google Shape;2745;p25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2746" name="Google Shape;2746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51" name="Google Shape;2751;p25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2752" name="Google Shape;2752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57" name="Google Shape;2757;p25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2758" name="Google Shape;275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63" name="Google Shape;2763;p25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2764" name="Google Shape;2764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69" name="Google Shape;2769;p25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2770" name="Google Shape;2770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75" name="Google Shape;2775;p25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2776" name="Google Shape;2776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81" name="Google Shape;2781;p25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2782" name="Google Shape;2782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87" name="Google Shape;2787;p25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2788" name="Google Shape;278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93" name="Google Shape;2793;p25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2794" name="Google Shape;2794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799" name="Google Shape;2799;p25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2800" name="Google Shape;2800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05" name="Google Shape;2805;p25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2806" name="Google Shape;2806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11" name="Google Shape;2811;p25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2812" name="Google Shape;2812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17" name="Google Shape;2817;p25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2818" name="Google Shape;281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23" name="Google Shape;2823;p25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2824" name="Google Shape;2824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29" name="Google Shape;2829;p25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2830" name="Google Shape;2830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35" name="Google Shape;2835;p25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2836" name="Google Shape;2836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41" name="Google Shape;2841;p25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2842" name="Google Shape;2842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847" name="Google Shape;2847;p25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2848" name="Google Shape;2848;p2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2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2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2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2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25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25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25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25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25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25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25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25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25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25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25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25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25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25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25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25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25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25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25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25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25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25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25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25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25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25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25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25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25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25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25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25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25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25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25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25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25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25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25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25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25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500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26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96" name="Google Shape;2896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897" name="Google Shape;2897;p26"/>
          <p:cNvSpPr txBox="1">
            <a:spLocks noGrp="1"/>
          </p:cNvSpPr>
          <p:nvPr>
            <p:ph type="title" idx="2"/>
          </p:nvPr>
        </p:nvSpPr>
        <p:spPr>
          <a:xfrm>
            <a:off x="2360196" y="2442912"/>
            <a:ext cx="3375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8" name="Google Shape;2898;p26"/>
          <p:cNvSpPr txBox="1">
            <a:spLocks noGrp="1"/>
          </p:cNvSpPr>
          <p:nvPr>
            <p:ph type="subTitle" idx="1"/>
          </p:nvPr>
        </p:nvSpPr>
        <p:spPr>
          <a:xfrm>
            <a:off x="2360196" y="2952179"/>
            <a:ext cx="337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9" name="Google Shape;2899;p26"/>
          <p:cNvSpPr txBox="1">
            <a:spLocks noGrp="1"/>
          </p:cNvSpPr>
          <p:nvPr>
            <p:ph type="title" idx="3"/>
          </p:nvPr>
        </p:nvSpPr>
        <p:spPr>
          <a:xfrm>
            <a:off x="7856563" y="2442912"/>
            <a:ext cx="3375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00" name="Google Shape;2900;p26"/>
          <p:cNvSpPr txBox="1">
            <a:spLocks noGrp="1"/>
          </p:cNvSpPr>
          <p:nvPr>
            <p:ph type="subTitle" idx="4"/>
          </p:nvPr>
        </p:nvSpPr>
        <p:spPr>
          <a:xfrm>
            <a:off x="7856563" y="2952179"/>
            <a:ext cx="337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1" name="Google Shape;2901;p26"/>
          <p:cNvSpPr txBox="1">
            <a:spLocks noGrp="1"/>
          </p:cNvSpPr>
          <p:nvPr>
            <p:ph type="title" idx="5"/>
          </p:nvPr>
        </p:nvSpPr>
        <p:spPr>
          <a:xfrm>
            <a:off x="2360167" y="4217461"/>
            <a:ext cx="3375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02" name="Google Shape;2902;p26"/>
          <p:cNvSpPr txBox="1">
            <a:spLocks noGrp="1"/>
          </p:cNvSpPr>
          <p:nvPr>
            <p:ph type="subTitle" idx="6"/>
          </p:nvPr>
        </p:nvSpPr>
        <p:spPr>
          <a:xfrm>
            <a:off x="2360181" y="4726695"/>
            <a:ext cx="337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3" name="Google Shape;2903;p26"/>
          <p:cNvSpPr txBox="1">
            <a:spLocks noGrp="1"/>
          </p:cNvSpPr>
          <p:nvPr>
            <p:ph type="title" idx="7"/>
          </p:nvPr>
        </p:nvSpPr>
        <p:spPr>
          <a:xfrm>
            <a:off x="7856533" y="4217461"/>
            <a:ext cx="3375600" cy="6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04" name="Google Shape;2904;p26"/>
          <p:cNvSpPr txBox="1">
            <a:spLocks noGrp="1"/>
          </p:cNvSpPr>
          <p:nvPr>
            <p:ph type="subTitle" idx="8"/>
          </p:nvPr>
        </p:nvSpPr>
        <p:spPr>
          <a:xfrm>
            <a:off x="7856548" y="4726695"/>
            <a:ext cx="337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05" name="Google Shape;2905;p26"/>
          <p:cNvGrpSpPr/>
          <p:nvPr/>
        </p:nvGrpSpPr>
        <p:grpSpPr>
          <a:xfrm>
            <a:off x="414705" y="971690"/>
            <a:ext cx="11300937" cy="5334692"/>
            <a:chOff x="311028" y="728767"/>
            <a:chExt cx="8475703" cy="4001019"/>
          </a:xfrm>
        </p:grpSpPr>
        <p:grpSp>
          <p:nvGrpSpPr>
            <p:cNvPr id="2906" name="Google Shape;2906;p26"/>
            <p:cNvGrpSpPr/>
            <p:nvPr/>
          </p:nvGrpSpPr>
          <p:grpSpPr>
            <a:xfrm>
              <a:off x="7859996" y="728767"/>
              <a:ext cx="564135" cy="256951"/>
              <a:chOff x="700250" y="1477300"/>
              <a:chExt cx="309675" cy="141050"/>
            </a:xfrm>
          </p:grpSpPr>
          <p:sp>
            <p:nvSpPr>
              <p:cNvPr id="2907" name="Google Shape;2907;p2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2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2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2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11" name="Google Shape;2911;p26"/>
            <p:cNvGrpSpPr/>
            <p:nvPr/>
          </p:nvGrpSpPr>
          <p:grpSpPr>
            <a:xfrm>
              <a:off x="4103503" y="2183085"/>
              <a:ext cx="139138" cy="127771"/>
              <a:chOff x="585175" y="1520600"/>
              <a:chExt cx="54425" cy="49975"/>
            </a:xfrm>
          </p:grpSpPr>
          <p:sp>
            <p:nvSpPr>
              <p:cNvPr id="2912" name="Google Shape;2912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17" name="Google Shape;2917;p26"/>
            <p:cNvSpPr/>
            <p:nvPr/>
          </p:nvSpPr>
          <p:spPr>
            <a:xfrm>
              <a:off x="4334194" y="2310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18" name="Google Shape;2918;p26"/>
            <p:cNvGrpSpPr/>
            <p:nvPr/>
          </p:nvGrpSpPr>
          <p:grpSpPr>
            <a:xfrm>
              <a:off x="2603946" y="4346542"/>
              <a:ext cx="564135" cy="256951"/>
              <a:chOff x="700250" y="1477300"/>
              <a:chExt cx="309675" cy="141050"/>
            </a:xfrm>
          </p:grpSpPr>
          <p:sp>
            <p:nvSpPr>
              <p:cNvPr id="2919" name="Google Shape;2919;p2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2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2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2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23" name="Google Shape;2923;p26"/>
            <p:cNvGrpSpPr/>
            <p:nvPr/>
          </p:nvGrpSpPr>
          <p:grpSpPr>
            <a:xfrm>
              <a:off x="3231753" y="1381310"/>
              <a:ext cx="139138" cy="127771"/>
              <a:chOff x="585175" y="1520600"/>
              <a:chExt cx="54425" cy="49975"/>
            </a:xfrm>
          </p:grpSpPr>
          <p:sp>
            <p:nvSpPr>
              <p:cNvPr id="2924" name="Google Shape;2924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5" name="Google Shape;2925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7" name="Google Shape;2927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8" name="Google Shape;2928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29" name="Google Shape;2929;p26"/>
            <p:cNvGrpSpPr/>
            <p:nvPr/>
          </p:nvGrpSpPr>
          <p:grpSpPr>
            <a:xfrm>
              <a:off x="2092728" y="1509085"/>
              <a:ext cx="139138" cy="127771"/>
              <a:chOff x="585175" y="1520600"/>
              <a:chExt cx="54425" cy="49975"/>
            </a:xfrm>
          </p:grpSpPr>
          <p:sp>
            <p:nvSpPr>
              <p:cNvPr id="2930" name="Google Shape;2930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1" name="Google Shape;2931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3" name="Google Shape;2933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4" name="Google Shape;2934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35" name="Google Shape;2935;p26"/>
            <p:cNvGrpSpPr/>
            <p:nvPr/>
          </p:nvGrpSpPr>
          <p:grpSpPr>
            <a:xfrm>
              <a:off x="1284603" y="1318185"/>
              <a:ext cx="139138" cy="127771"/>
              <a:chOff x="585175" y="1520600"/>
              <a:chExt cx="54425" cy="49975"/>
            </a:xfrm>
          </p:grpSpPr>
          <p:sp>
            <p:nvSpPr>
              <p:cNvPr id="2936" name="Google Shape;2936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7" name="Google Shape;2937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41" name="Google Shape;2941;p26"/>
            <p:cNvGrpSpPr/>
            <p:nvPr/>
          </p:nvGrpSpPr>
          <p:grpSpPr>
            <a:xfrm>
              <a:off x="311028" y="2815410"/>
              <a:ext cx="139138" cy="127771"/>
              <a:chOff x="585175" y="1520600"/>
              <a:chExt cx="54425" cy="49975"/>
            </a:xfrm>
          </p:grpSpPr>
          <p:sp>
            <p:nvSpPr>
              <p:cNvPr id="2942" name="Google Shape;2942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47" name="Google Shape;2947;p26"/>
            <p:cNvGrpSpPr/>
            <p:nvPr/>
          </p:nvGrpSpPr>
          <p:grpSpPr>
            <a:xfrm>
              <a:off x="412853" y="3604147"/>
              <a:ext cx="139138" cy="127771"/>
              <a:chOff x="585175" y="1520600"/>
              <a:chExt cx="54425" cy="49975"/>
            </a:xfrm>
          </p:grpSpPr>
          <p:sp>
            <p:nvSpPr>
              <p:cNvPr id="2948" name="Google Shape;2948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53" name="Google Shape;2953;p26"/>
            <p:cNvGrpSpPr/>
            <p:nvPr/>
          </p:nvGrpSpPr>
          <p:grpSpPr>
            <a:xfrm>
              <a:off x="1770153" y="4494022"/>
              <a:ext cx="139138" cy="127771"/>
              <a:chOff x="585175" y="1520600"/>
              <a:chExt cx="54425" cy="49975"/>
            </a:xfrm>
          </p:grpSpPr>
          <p:sp>
            <p:nvSpPr>
              <p:cNvPr id="2954" name="Google Shape;2954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5" name="Google Shape;2955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59" name="Google Shape;2959;p26"/>
            <p:cNvGrpSpPr/>
            <p:nvPr/>
          </p:nvGrpSpPr>
          <p:grpSpPr>
            <a:xfrm>
              <a:off x="4022753" y="4290397"/>
              <a:ext cx="139138" cy="127771"/>
              <a:chOff x="585175" y="1520600"/>
              <a:chExt cx="54425" cy="49975"/>
            </a:xfrm>
          </p:grpSpPr>
          <p:sp>
            <p:nvSpPr>
              <p:cNvPr id="2960" name="Google Shape;2960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65" name="Google Shape;2965;p26"/>
            <p:cNvGrpSpPr/>
            <p:nvPr/>
          </p:nvGrpSpPr>
          <p:grpSpPr>
            <a:xfrm>
              <a:off x="5219028" y="4520647"/>
              <a:ext cx="139138" cy="127771"/>
              <a:chOff x="585175" y="1520600"/>
              <a:chExt cx="54425" cy="49975"/>
            </a:xfrm>
          </p:grpSpPr>
          <p:sp>
            <p:nvSpPr>
              <p:cNvPr id="2966" name="Google Shape;2966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71" name="Google Shape;2971;p26"/>
            <p:cNvGrpSpPr/>
            <p:nvPr/>
          </p:nvGrpSpPr>
          <p:grpSpPr>
            <a:xfrm>
              <a:off x="6835303" y="4346547"/>
              <a:ext cx="139138" cy="127771"/>
              <a:chOff x="585175" y="1520600"/>
              <a:chExt cx="54425" cy="49975"/>
            </a:xfrm>
          </p:grpSpPr>
          <p:sp>
            <p:nvSpPr>
              <p:cNvPr id="2972" name="Google Shape;2972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3" name="Google Shape;2973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4" name="Google Shape;2974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77" name="Google Shape;2977;p26"/>
            <p:cNvGrpSpPr/>
            <p:nvPr/>
          </p:nvGrpSpPr>
          <p:grpSpPr>
            <a:xfrm>
              <a:off x="7987053" y="4539610"/>
              <a:ext cx="139138" cy="127771"/>
              <a:chOff x="585175" y="1520600"/>
              <a:chExt cx="54425" cy="49975"/>
            </a:xfrm>
          </p:grpSpPr>
          <p:sp>
            <p:nvSpPr>
              <p:cNvPr id="2978" name="Google Shape;2978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83" name="Google Shape;2983;p26"/>
            <p:cNvGrpSpPr/>
            <p:nvPr/>
          </p:nvGrpSpPr>
          <p:grpSpPr>
            <a:xfrm>
              <a:off x="8585178" y="3189760"/>
              <a:ext cx="139138" cy="127771"/>
              <a:chOff x="585175" y="1520600"/>
              <a:chExt cx="54425" cy="49975"/>
            </a:xfrm>
          </p:grpSpPr>
          <p:sp>
            <p:nvSpPr>
              <p:cNvPr id="2984" name="Google Shape;2984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89" name="Google Shape;2989;p26"/>
            <p:cNvGrpSpPr/>
            <p:nvPr/>
          </p:nvGrpSpPr>
          <p:grpSpPr>
            <a:xfrm>
              <a:off x="8424003" y="1832185"/>
              <a:ext cx="139138" cy="127771"/>
              <a:chOff x="585175" y="1520600"/>
              <a:chExt cx="54425" cy="49975"/>
            </a:xfrm>
          </p:grpSpPr>
          <p:sp>
            <p:nvSpPr>
              <p:cNvPr id="2990" name="Google Shape;2990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95" name="Google Shape;2995;p26"/>
            <p:cNvGrpSpPr/>
            <p:nvPr/>
          </p:nvGrpSpPr>
          <p:grpSpPr>
            <a:xfrm>
              <a:off x="7297703" y="1253535"/>
              <a:ext cx="139138" cy="127771"/>
              <a:chOff x="585175" y="1520600"/>
              <a:chExt cx="54425" cy="49975"/>
            </a:xfrm>
          </p:grpSpPr>
          <p:sp>
            <p:nvSpPr>
              <p:cNvPr id="2996" name="Google Shape;2996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001" name="Google Shape;3001;p26"/>
            <p:cNvGrpSpPr/>
            <p:nvPr/>
          </p:nvGrpSpPr>
          <p:grpSpPr>
            <a:xfrm>
              <a:off x="6661378" y="1476260"/>
              <a:ext cx="139138" cy="127771"/>
              <a:chOff x="585175" y="1520600"/>
              <a:chExt cx="54425" cy="49975"/>
            </a:xfrm>
          </p:grpSpPr>
          <p:sp>
            <p:nvSpPr>
              <p:cNvPr id="3002" name="Google Shape;3002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007" name="Google Shape;3007;p26"/>
            <p:cNvGrpSpPr/>
            <p:nvPr/>
          </p:nvGrpSpPr>
          <p:grpSpPr>
            <a:xfrm>
              <a:off x="6800528" y="903560"/>
              <a:ext cx="139138" cy="127771"/>
              <a:chOff x="585175" y="1520600"/>
              <a:chExt cx="54425" cy="49975"/>
            </a:xfrm>
          </p:grpSpPr>
          <p:sp>
            <p:nvSpPr>
              <p:cNvPr id="3008" name="Google Shape;3008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013" name="Google Shape;3013;p26"/>
            <p:cNvGrpSpPr/>
            <p:nvPr/>
          </p:nvGrpSpPr>
          <p:grpSpPr>
            <a:xfrm>
              <a:off x="5470603" y="1356735"/>
              <a:ext cx="139138" cy="127771"/>
              <a:chOff x="585175" y="1520600"/>
              <a:chExt cx="54425" cy="49975"/>
            </a:xfrm>
          </p:grpSpPr>
          <p:sp>
            <p:nvSpPr>
              <p:cNvPr id="3014" name="Google Shape;3014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019" name="Google Shape;3019;p26"/>
            <p:cNvGrpSpPr/>
            <p:nvPr/>
          </p:nvGrpSpPr>
          <p:grpSpPr>
            <a:xfrm>
              <a:off x="4572003" y="1318185"/>
              <a:ext cx="139138" cy="127771"/>
              <a:chOff x="585175" y="1520600"/>
              <a:chExt cx="54425" cy="49975"/>
            </a:xfrm>
          </p:grpSpPr>
          <p:sp>
            <p:nvSpPr>
              <p:cNvPr id="3020" name="Google Shape;3020;p2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2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2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2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2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025" name="Google Shape;3025;p26"/>
            <p:cNvSpPr/>
            <p:nvPr/>
          </p:nvSpPr>
          <p:spPr>
            <a:xfrm>
              <a:off x="4378069" y="1959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6" name="Google Shape;3026;p26"/>
            <p:cNvSpPr/>
            <p:nvPr/>
          </p:nvSpPr>
          <p:spPr>
            <a:xfrm>
              <a:off x="4141869" y="147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7" name="Google Shape;3027;p26"/>
            <p:cNvSpPr/>
            <p:nvPr/>
          </p:nvSpPr>
          <p:spPr>
            <a:xfrm>
              <a:off x="5923569" y="1253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8" name="Google Shape;3028;p26"/>
            <p:cNvSpPr/>
            <p:nvPr/>
          </p:nvSpPr>
          <p:spPr>
            <a:xfrm>
              <a:off x="7235294" y="782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9" name="Google Shape;3029;p26"/>
            <p:cNvSpPr/>
            <p:nvPr/>
          </p:nvSpPr>
          <p:spPr>
            <a:xfrm>
              <a:off x="7924644" y="1191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0" name="Google Shape;3030;p26"/>
            <p:cNvSpPr/>
            <p:nvPr/>
          </p:nvSpPr>
          <p:spPr>
            <a:xfrm>
              <a:off x="8110857" y="1694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1" name="Google Shape;3031;p26"/>
            <p:cNvSpPr/>
            <p:nvPr/>
          </p:nvSpPr>
          <p:spPr>
            <a:xfrm>
              <a:off x="8585169" y="1508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2" name="Google Shape;3032;p26"/>
            <p:cNvSpPr/>
            <p:nvPr/>
          </p:nvSpPr>
          <p:spPr>
            <a:xfrm>
              <a:off x="7080007" y="154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3" name="Google Shape;3033;p26"/>
            <p:cNvSpPr/>
            <p:nvPr/>
          </p:nvSpPr>
          <p:spPr>
            <a:xfrm>
              <a:off x="8724332" y="2778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4" name="Google Shape;3034;p26"/>
            <p:cNvSpPr/>
            <p:nvPr/>
          </p:nvSpPr>
          <p:spPr>
            <a:xfrm>
              <a:off x="8522782" y="3841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5" name="Google Shape;3035;p26"/>
            <p:cNvSpPr/>
            <p:nvPr/>
          </p:nvSpPr>
          <p:spPr>
            <a:xfrm>
              <a:off x="7727357" y="4648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6" name="Google Shape;3036;p26"/>
            <p:cNvSpPr/>
            <p:nvPr/>
          </p:nvSpPr>
          <p:spPr>
            <a:xfrm>
              <a:off x="8063807" y="4293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7" name="Google Shape;3037;p26"/>
            <p:cNvSpPr/>
            <p:nvPr/>
          </p:nvSpPr>
          <p:spPr>
            <a:xfrm>
              <a:off x="7142407" y="4323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8" name="Google Shape;3038;p26"/>
            <p:cNvSpPr/>
            <p:nvPr/>
          </p:nvSpPr>
          <p:spPr>
            <a:xfrm>
              <a:off x="6772907" y="4667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9" name="Google Shape;3039;p26"/>
            <p:cNvSpPr/>
            <p:nvPr/>
          </p:nvSpPr>
          <p:spPr>
            <a:xfrm>
              <a:off x="6372032" y="4346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0" name="Google Shape;3040;p26"/>
            <p:cNvSpPr/>
            <p:nvPr/>
          </p:nvSpPr>
          <p:spPr>
            <a:xfrm>
              <a:off x="5508982" y="4379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1" name="Google Shape;3041;p26"/>
            <p:cNvSpPr/>
            <p:nvPr/>
          </p:nvSpPr>
          <p:spPr>
            <a:xfrm>
              <a:off x="4842282" y="4520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2" name="Google Shape;3042;p26"/>
            <p:cNvSpPr/>
            <p:nvPr/>
          </p:nvSpPr>
          <p:spPr>
            <a:xfrm>
              <a:off x="4378082" y="4346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3" name="Google Shape;3043;p26"/>
            <p:cNvSpPr/>
            <p:nvPr/>
          </p:nvSpPr>
          <p:spPr>
            <a:xfrm>
              <a:off x="4242657" y="381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4" name="Google Shape;3044;p26"/>
            <p:cNvSpPr/>
            <p:nvPr/>
          </p:nvSpPr>
          <p:spPr>
            <a:xfrm>
              <a:off x="1613757" y="4323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5" name="Google Shape;3045;p26"/>
            <p:cNvSpPr/>
            <p:nvPr/>
          </p:nvSpPr>
          <p:spPr>
            <a:xfrm>
              <a:off x="1222207" y="4520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6" name="Google Shape;3046;p26"/>
            <p:cNvSpPr/>
            <p:nvPr/>
          </p:nvSpPr>
          <p:spPr>
            <a:xfrm>
              <a:off x="349407" y="39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7" name="Google Shape;3047;p26"/>
            <p:cNvSpPr/>
            <p:nvPr/>
          </p:nvSpPr>
          <p:spPr>
            <a:xfrm>
              <a:off x="552007" y="331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8" name="Google Shape;3048;p26"/>
            <p:cNvSpPr/>
            <p:nvPr/>
          </p:nvSpPr>
          <p:spPr>
            <a:xfrm>
              <a:off x="412857" y="2465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9" name="Google Shape;3049;p26"/>
            <p:cNvSpPr/>
            <p:nvPr/>
          </p:nvSpPr>
          <p:spPr>
            <a:xfrm>
              <a:off x="985557" y="154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0" name="Google Shape;3050;p26"/>
            <p:cNvSpPr/>
            <p:nvPr/>
          </p:nvSpPr>
          <p:spPr>
            <a:xfrm>
              <a:off x="1676157" y="1253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1" name="Google Shape;3051;p26"/>
            <p:cNvSpPr/>
            <p:nvPr/>
          </p:nvSpPr>
          <p:spPr>
            <a:xfrm>
              <a:off x="2398382" y="1413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2" name="Google Shape;3052;p26"/>
            <p:cNvSpPr/>
            <p:nvPr/>
          </p:nvSpPr>
          <p:spPr>
            <a:xfrm>
              <a:off x="3004782" y="1571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3" name="Google Shape;3053;p26"/>
            <p:cNvSpPr/>
            <p:nvPr/>
          </p:nvSpPr>
          <p:spPr>
            <a:xfrm>
              <a:off x="3704732" y="1253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273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27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56" name="Google Shape;3056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057" name="Google Shape;3057;p27"/>
          <p:cNvSpPr txBox="1">
            <a:spLocks noGrp="1"/>
          </p:cNvSpPr>
          <p:nvPr>
            <p:ph type="title" idx="2"/>
          </p:nvPr>
        </p:nvSpPr>
        <p:spPr>
          <a:xfrm>
            <a:off x="960067" y="2147933"/>
            <a:ext cx="286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8" name="Google Shape;3058;p27"/>
          <p:cNvSpPr txBox="1">
            <a:spLocks noGrp="1"/>
          </p:cNvSpPr>
          <p:nvPr>
            <p:ph type="subTitle" idx="1"/>
          </p:nvPr>
        </p:nvSpPr>
        <p:spPr>
          <a:xfrm>
            <a:off x="960067" y="3081233"/>
            <a:ext cx="28628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9" name="Google Shape;3059;p27"/>
          <p:cNvSpPr txBox="1">
            <a:spLocks noGrp="1"/>
          </p:cNvSpPr>
          <p:nvPr>
            <p:ph type="title" idx="3"/>
          </p:nvPr>
        </p:nvSpPr>
        <p:spPr>
          <a:xfrm>
            <a:off x="4664633" y="2147933"/>
            <a:ext cx="286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0" name="Google Shape;3060;p27"/>
          <p:cNvSpPr txBox="1">
            <a:spLocks noGrp="1"/>
          </p:cNvSpPr>
          <p:nvPr>
            <p:ph type="subTitle" idx="4"/>
          </p:nvPr>
        </p:nvSpPr>
        <p:spPr>
          <a:xfrm>
            <a:off x="4664633" y="3081233"/>
            <a:ext cx="28628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1" name="Google Shape;3061;p27"/>
          <p:cNvSpPr txBox="1">
            <a:spLocks noGrp="1"/>
          </p:cNvSpPr>
          <p:nvPr>
            <p:ph type="title" idx="5"/>
          </p:nvPr>
        </p:nvSpPr>
        <p:spPr>
          <a:xfrm>
            <a:off x="960067" y="4433967"/>
            <a:ext cx="286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2" name="Google Shape;3062;p27"/>
          <p:cNvSpPr txBox="1">
            <a:spLocks noGrp="1"/>
          </p:cNvSpPr>
          <p:nvPr>
            <p:ph type="subTitle" idx="6"/>
          </p:nvPr>
        </p:nvSpPr>
        <p:spPr>
          <a:xfrm>
            <a:off x="960067" y="5367200"/>
            <a:ext cx="28628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3" name="Google Shape;3063;p27"/>
          <p:cNvSpPr txBox="1">
            <a:spLocks noGrp="1"/>
          </p:cNvSpPr>
          <p:nvPr>
            <p:ph type="title" idx="7"/>
          </p:nvPr>
        </p:nvSpPr>
        <p:spPr>
          <a:xfrm>
            <a:off x="4664633" y="4433967"/>
            <a:ext cx="286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4" name="Google Shape;3064;p27"/>
          <p:cNvSpPr txBox="1">
            <a:spLocks noGrp="1"/>
          </p:cNvSpPr>
          <p:nvPr>
            <p:ph type="subTitle" idx="8"/>
          </p:nvPr>
        </p:nvSpPr>
        <p:spPr>
          <a:xfrm>
            <a:off x="4664633" y="5367200"/>
            <a:ext cx="28628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5" name="Google Shape;3065;p27"/>
          <p:cNvSpPr txBox="1">
            <a:spLocks noGrp="1"/>
          </p:cNvSpPr>
          <p:nvPr>
            <p:ph type="title" idx="9"/>
          </p:nvPr>
        </p:nvSpPr>
        <p:spPr>
          <a:xfrm>
            <a:off x="8369200" y="2147933"/>
            <a:ext cx="286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6" name="Google Shape;3066;p27"/>
          <p:cNvSpPr txBox="1">
            <a:spLocks noGrp="1"/>
          </p:cNvSpPr>
          <p:nvPr>
            <p:ph type="subTitle" idx="13"/>
          </p:nvPr>
        </p:nvSpPr>
        <p:spPr>
          <a:xfrm>
            <a:off x="8369200" y="3081233"/>
            <a:ext cx="28628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7" name="Google Shape;3067;p27"/>
          <p:cNvSpPr txBox="1">
            <a:spLocks noGrp="1"/>
          </p:cNvSpPr>
          <p:nvPr>
            <p:ph type="title" idx="14"/>
          </p:nvPr>
        </p:nvSpPr>
        <p:spPr>
          <a:xfrm>
            <a:off x="8369200" y="4433967"/>
            <a:ext cx="286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8" name="Google Shape;3068;p27"/>
          <p:cNvSpPr txBox="1">
            <a:spLocks noGrp="1"/>
          </p:cNvSpPr>
          <p:nvPr>
            <p:ph type="subTitle" idx="15"/>
          </p:nvPr>
        </p:nvSpPr>
        <p:spPr>
          <a:xfrm>
            <a:off x="8369200" y="5367200"/>
            <a:ext cx="28628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69" name="Google Shape;3069;p27"/>
          <p:cNvGrpSpPr/>
          <p:nvPr/>
        </p:nvGrpSpPr>
        <p:grpSpPr>
          <a:xfrm>
            <a:off x="465859" y="845515"/>
            <a:ext cx="11219651" cy="5013751"/>
            <a:chOff x="349394" y="634136"/>
            <a:chExt cx="8414738" cy="3760313"/>
          </a:xfrm>
        </p:grpSpPr>
        <p:grpSp>
          <p:nvGrpSpPr>
            <p:cNvPr id="3070" name="Google Shape;3070;p27"/>
            <p:cNvGrpSpPr/>
            <p:nvPr/>
          </p:nvGrpSpPr>
          <p:grpSpPr>
            <a:xfrm>
              <a:off x="3036266" y="3213935"/>
              <a:ext cx="139138" cy="127771"/>
              <a:chOff x="585175" y="1520600"/>
              <a:chExt cx="54425" cy="49975"/>
            </a:xfrm>
          </p:grpSpPr>
          <p:sp>
            <p:nvSpPr>
              <p:cNvPr id="3071" name="Google Shape;3071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076" name="Google Shape;3076;p27"/>
            <p:cNvSpPr/>
            <p:nvPr/>
          </p:nvSpPr>
          <p:spPr>
            <a:xfrm>
              <a:off x="3266957" y="3341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77" name="Google Shape;3077;p27"/>
            <p:cNvGrpSpPr/>
            <p:nvPr/>
          </p:nvGrpSpPr>
          <p:grpSpPr>
            <a:xfrm>
              <a:off x="3175391" y="2411060"/>
              <a:ext cx="139138" cy="127771"/>
              <a:chOff x="585175" y="1520600"/>
              <a:chExt cx="54425" cy="49975"/>
            </a:xfrm>
          </p:grpSpPr>
          <p:sp>
            <p:nvSpPr>
              <p:cNvPr id="3078" name="Google Shape;307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083" name="Google Shape;3083;p27"/>
            <p:cNvGrpSpPr/>
            <p:nvPr/>
          </p:nvGrpSpPr>
          <p:grpSpPr>
            <a:xfrm>
              <a:off x="3314516" y="3897635"/>
              <a:ext cx="139138" cy="127771"/>
              <a:chOff x="585175" y="1520600"/>
              <a:chExt cx="54425" cy="49975"/>
            </a:xfrm>
          </p:grpSpPr>
          <p:sp>
            <p:nvSpPr>
              <p:cNvPr id="3084" name="Google Shape;308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089" name="Google Shape;3089;p27"/>
            <p:cNvGrpSpPr/>
            <p:nvPr/>
          </p:nvGrpSpPr>
          <p:grpSpPr>
            <a:xfrm>
              <a:off x="2897141" y="1483185"/>
              <a:ext cx="139138" cy="127771"/>
              <a:chOff x="585175" y="1520600"/>
              <a:chExt cx="54425" cy="49975"/>
            </a:xfrm>
          </p:grpSpPr>
          <p:sp>
            <p:nvSpPr>
              <p:cNvPr id="3090" name="Google Shape;309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095" name="Google Shape;3095;p27"/>
            <p:cNvGrpSpPr/>
            <p:nvPr/>
          </p:nvGrpSpPr>
          <p:grpSpPr>
            <a:xfrm>
              <a:off x="3826191" y="1273210"/>
              <a:ext cx="139138" cy="127771"/>
              <a:chOff x="585175" y="1520600"/>
              <a:chExt cx="54425" cy="49975"/>
            </a:xfrm>
          </p:grpSpPr>
          <p:sp>
            <p:nvSpPr>
              <p:cNvPr id="3096" name="Google Shape;309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01" name="Google Shape;3101;p27"/>
            <p:cNvGrpSpPr/>
            <p:nvPr/>
          </p:nvGrpSpPr>
          <p:grpSpPr>
            <a:xfrm>
              <a:off x="5105191" y="1432310"/>
              <a:ext cx="139138" cy="127771"/>
              <a:chOff x="585175" y="1520600"/>
              <a:chExt cx="54425" cy="49975"/>
            </a:xfrm>
          </p:grpSpPr>
          <p:sp>
            <p:nvSpPr>
              <p:cNvPr id="3102" name="Google Shape;310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07" name="Google Shape;3107;p27"/>
            <p:cNvGrpSpPr/>
            <p:nvPr/>
          </p:nvGrpSpPr>
          <p:grpSpPr>
            <a:xfrm>
              <a:off x="6034216" y="834160"/>
              <a:ext cx="139138" cy="127771"/>
              <a:chOff x="585175" y="1520600"/>
              <a:chExt cx="54425" cy="49975"/>
            </a:xfrm>
          </p:grpSpPr>
          <p:sp>
            <p:nvSpPr>
              <p:cNvPr id="3108" name="Google Shape;310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13" name="Google Shape;3113;p27"/>
            <p:cNvGrpSpPr/>
            <p:nvPr/>
          </p:nvGrpSpPr>
          <p:grpSpPr>
            <a:xfrm>
              <a:off x="6173341" y="1483185"/>
              <a:ext cx="139138" cy="127771"/>
              <a:chOff x="585175" y="1520600"/>
              <a:chExt cx="54425" cy="49975"/>
            </a:xfrm>
          </p:grpSpPr>
          <p:sp>
            <p:nvSpPr>
              <p:cNvPr id="3114" name="Google Shape;311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19" name="Google Shape;3119;p27"/>
            <p:cNvGrpSpPr/>
            <p:nvPr/>
          </p:nvGrpSpPr>
          <p:grpSpPr>
            <a:xfrm>
              <a:off x="5708816" y="3086160"/>
              <a:ext cx="139138" cy="127771"/>
              <a:chOff x="585175" y="1520600"/>
              <a:chExt cx="54425" cy="49975"/>
            </a:xfrm>
          </p:grpSpPr>
          <p:sp>
            <p:nvSpPr>
              <p:cNvPr id="3120" name="Google Shape;312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25" name="Google Shape;3125;p27"/>
            <p:cNvGrpSpPr/>
            <p:nvPr/>
          </p:nvGrpSpPr>
          <p:grpSpPr>
            <a:xfrm>
              <a:off x="5982416" y="3614310"/>
              <a:ext cx="139138" cy="127771"/>
              <a:chOff x="585175" y="1520600"/>
              <a:chExt cx="54425" cy="49975"/>
            </a:xfrm>
          </p:grpSpPr>
          <p:sp>
            <p:nvSpPr>
              <p:cNvPr id="3126" name="Google Shape;312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31" name="Google Shape;3131;p27"/>
            <p:cNvGrpSpPr/>
            <p:nvPr/>
          </p:nvGrpSpPr>
          <p:grpSpPr>
            <a:xfrm>
              <a:off x="7388691" y="2958385"/>
              <a:ext cx="139138" cy="127771"/>
              <a:chOff x="585175" y="1520600"/>
              <a:chExt cx="54425" cy="49975"/>
            </a:xfrm>
          </p:grpSpPr>
          <p:sp>
            <p:nvSpPr>
              <p:cNvPr id="3132" name="Google Shape;313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37" name="Google Shape;3137;p27"/>
            <p:cNvGrpSpPr/>
            <p:nvPr/>
          </p:nvGrpSpPr>
          <p:grpSpPr>
            <a:xfrm>
              <a:off x="8553166" y="3309022"/>
              <a:ext cx="139138" cy="127771"/>
              <a:chOff x="585175" y="1520600"/>
              <a:chExt cx="54425" cy="49975"/>
            </a:xfrm>
          </p:grpSpPr>
          <p:sp>
            <p:nvSpPr>
              <p:cNvPr id="3138" name="Google Shape;313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43" name="Google Shape;3143;p27"/>
            <p:cNvGrpSpPr/>
            <p:nvPr/>
          </p:nvGrpSpPr>
          <p:grpSpPr>
            <a:xfrm>
              <a:off x="8597716" y="1743672"/>
              <a:ext cx="139138" cy="127771"/>
              <a:chOff x="585175" y="1520600"/>
              <a:chExt cx="54425" cy="49975"/>
            </a:xfrm>
          </p:grpSpPr>
          <p:sp>
            <p:nvSpPr>
              <p:cNvPr id="3144" name="Google Shape;314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49" name="Google Shape;3149;p27"/>
            <p:cNvGrpSpPr/>
            <p:nvPr/>
          </p:nvGrpSpPr>
          <p:grpSpPr>
            <a:xfrm>
              <a:off x="8101391" y="878272"/>
              <a:ext cx="139138" cy="127771"/>
              <a:chOff x="585175" y="1520600"/>
              <a:chExt cx="54425" cy="49975"/>
            </a:xfrm>
          </p:grpSpPr>
          <p:sp>
            <p:nvSpPr>
              <p:cNvPr id="3150" name="Google Shape;315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55" name="Google Shape;3155;p27"/>
            <p:cNvGrpSpPr/>
            <p:nvPr/>
          </p:nvGrpSpPr>
          <p:grpSpPr>
            <a:xfrm>
              <a:off x="7694141" y="1221872"/>
              <a:ext cx="139138" cy="127771"/>
              <a:chOff x="585175" y="1520600"/>
              <a:chExt cx="54425" cy="49975"/>
            </a:xfrm>
          </p:grpSpPr>
          <p:sp>
            <p:nvSpPr>
              <p:cNvPr id="3156" name="Google Shape;315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61" name="Google Shape;3161;p27"/>
            <p:cNvGrpSpPr/>
            <p:nvPr/>
          </p:nvGrpSpPr>
          <p:grpSpPr>
            <a:xfrm>
              <a:off x="6955991" y="1046772"/>
              <a:ext cx="139138" cy="127771"/>
              <a:chOff x="585175" y="1520600"/>
              <a:chExt cx="54425" cy="49975"/>
            </a:xfrm>
          </p:grpSpPr>
          <p:sp>
            <p:nvSpPr>
              <p:cNvPr id="3162" name="Google Shape;316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67" name="Google Shape;3167;p27"/>
            <p:cNvGrpSpPr/>
            <p:nvPr/>
          </p:nvGrpSpPr>
          <p:grpSpPr>
            <a:xfrm>
              <a:off x="1724028" y="1328835"/>
              <a:ext cx="139138" cy="127771"/>
              <a:chOff x="585175" y="1520600"/>
              <a:chExt cx="54425" cy="49975"/>
            </a:xfrm>
          </p:grpSpPr>
          <p:sp>
            <p:nvSpPr>
              <p:cNvPr id="3168" name="Google Shape;316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73" name="Google Shape;3173;p27"/>
            <p:cNvGrpSpPr/>
            <p:nvPr/>
          </p:nvGrpSpPr>
          <p:grpSpPr>
            <a:xfrm>
              <a:off x="400478" y="1483185"/>
              <a:ext cx="139138" cy="127771"/>
              <a:chOff x="585175" y="1520600"/>
              <a:chExt cx="54425" cy="49975"/>
            </a:xfrm>
          </p:grpSpPr>
          <p:sp>
            <p:nvSpPr>
              <p:cNvPr id="3174" name="Google Shape;3174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79" name="Google Shape;3179;p27"/>
            <p:cNvGrpSpPr/>
            <p:nvPr/>
          </p:nvGrpSpPr>
          <p:grpSpPr>
            <a:xfrm>
              <a:off x="539628" y="2380410"/>
              <a:ext cx="139138" cy="127771"/>
              <a:chOff x="585175" y="1520600"/>
              <a:chExt cx="54425" cy="49975"/>
            </a:xfrm>
          </p:grpSpPr>
          <p:sp>
            <p:nvSpPr>
              <p:cNvPr id="3180" name="Google Shape;3180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85" name="Google Shape;3185;p27"/>
            <p:cNvGrpSpPr/>
            <p:nvPr/>
          </p:nvGrpSpPr>
          <p:grpSpPr>
            <a:xfrm>
              <a:off x="363703" y="3118535"/>
              <a:ext cx="139138" cy="127771"/>
              <a:chOff x="585175" y="1520600"/>
              <a:chExt cx="54425" cy="49975"/>
            </a:xfrm>
          </p:grpSpPr>
          <p:sp>
            <p:nvSpPr>
              <p:cNvPr id="3186" name="Google Shape;3186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91" name="Google Shape;3191;p27"/>
            <p:cNvGrpSpPr/>
            <p:nvPr/>
          </p:nvGrpSpPr>
          <p:grpSpPr>
            <a:xfrm>
              <a:off x="539628" y="3769860"/>
              <a:ext cx="139138" cy="127771"/>
              <a:chOff x="585175" y="1520600"/>
              <a:chExt cx="54425" cy="49975"/>
            </a:xfrm>
          </p:grpSpPr>
          <p:sp>
            <p:nvSpPr>
              <p:cNvPr id="3192" name="Google Shape;3192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197" name="Google Shape;3197;p27"/>
            <p:cNvGrpSpPr/>
            <p:nvPr/>
          </p:nvGrpSpPr>
          <p:grpSpPr>
            <a:xfrm>
              <a:off x="6075653" y="2889035"/>
              <a:ext cx="139138" cy="127771"/>
              <a:chOff x="585175" y="1520600"/>
              <a:chExt cx="54425" cy="49975"/>
            </a:xfrm>
          </p:grpSpPr>
          <p:sp>
            <p:nvSpPr>
              <p:cNvPr id="3198" name="Google Shape;3198;p2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p2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p2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2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2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203" name="Google Shape;3203;p27"/>
            <p:cNvSpPr/>
            <p:nvPr/>
          </p:nvSpPr>
          <p:spPr>
            <a:xfrm>
              <a:off x="3266957" y="2826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4" name="Google Shape;3204;p27"/>
            <p:cNvSpPr/>
            <p:nvPr/>
          </p:nvSpPr>
          <p:spPr>
            <a:xfrm>
              <a:off x="3036282" y="2113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5" name="Google Shape;3205;p27"/>
            <p:cNvSpPr/>
            <p:nvPr/>
          </p:nvSpPr>
          <p:spPr>
            <a:xfrm>
              <a:off x="3151619" y="1743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6" name="Google Shape;3206;p27"/>
            <p:cNvSpPr/>
            <p:nvPr/>
          </p:nvSpPr>
          <p:spPr>
            <a:xfrm>
              <a:off x="3453644" y="13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7" name="Google Shape;3207;p27"/>
            <p:cNvSpPr/>
            <p:nvPr/>
          </p:nvSpPr>
          <p:spPr>
            <a:xfrm>
              <a:off x="4204519" y="1400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8" name="Google Shape;3208;p27"/>
            <p:cNvSpPr/>
            <p:nvPr/>
          </p:nvSpPr>
          <p:spPr>
            <a:xfrm>
              <a:off x="4828119" y="1254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9" name="Google Shape;3209;p27"/>
            <p:cNvSpPr/>
            <p:nvPr/>
          </p:nvSpPr>
          <p:spPr>
            <a:xfrm>
              <a:off x="5528069" y="1361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0" name="Google Shape;3210;p27"/>
            <p:cNvSpPr/>
            <p:nvPr/>
          </p:nvSpPr>
          <p:spPr>
            <a:xfrm>
              <a:off x="6020782" y="177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1" name="Google Shape;3211;p27"/>
            <p:cNvSpPr/>
            <p:nvPr/>
          </p:nvSpPr>
          <p:spPr>
            <a:xfrm>
              <a:off x="6415307" y="12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2" name="Google Shape;3212;p27"/>
            <p:cNvSpPr/>
            <p:nvPr/>
          </p:nvSpPr>
          <p:spPr>
            <a:xfrm>
              <a:off x="6352907" y="634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3" name="Google Shape;3213;p27"/>
            <p:cNvSpPr/>
            <p:nvPr/>
          </p:nvSpPr>
          <p:spPr>
            <a:xfrm>
              <a:off x="7095132" y="7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4" name="Google Shape;3214;p27"/>
            <p:cNvSpPr/>
            <p:nvPr/>
          </p:nvSpPr>
          <p:spPr>
            <a:xfrm>
              <a:off x="7427069" y="111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5" name="Google Shape;3215;p27"/>
            <p:cNvSpPr/>
            <p:nvPr/>
          </p:nvSpPr>
          <p:spPr>
            <a:xfrm>
              <a:off x="7878869" y="866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6" name="Google Shape;3216;p27"/>
            <p:cNvSpPr/>
            <p:nvPr/>
          </p:nvSpPr>
          <p:spPr>
            <a:xfrm>
              <a:off x="8591532" y="1112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7" name="Google Shape;3217;p27"/>
            <p:cNvSpPr/>
            <p:nvPr/>
          </p:nvSpPr>
          <p:spPr>
            <a:xfrm>
              <a:off x="8361607" y="143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8" name="Google Shape;3218;p27"/>
            <p:cNvSpPr/>
            <p:nvPr/>
          </p:nvSpPr>
          <p:spPr>
            <a:xfrm>
              <a:off x="8701732" y="295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9" name="Google Shape;3219;p27"/>
            <p:cNvSpPr/>
            <p:nvPr/>
          </p:nvSpPr>
          <p:spPr>
            <a:xfrm>
              <a:off x="8636094" y="3769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0" name="Google Shape;3220;p27"/>
            <p:cNvSpPr/>
            <p:nvPr/>
          </p:nvSpPr>
          <p:spPr>
            <a:xfrm>
              <a:off x="7732519" y="2991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1" name="Google Shape;3221;p27"/>
            <p:cNvSpPr/>
            <p:nvPr/>
          </p:nvSpPr>
          <p:spPr>
            <a:xfrm>
              <a:off x="7032719" y="307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2" name="Google Shape;3222;p27"/>
            <p:cNvSpPr/>
            <p:nvPr/>
          </p:nvSpPr>
          <p:spPr>
            <a:xfrm>
              <a:off x="5982419" y="2653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3" name="Google Shape;3223;p27"/>
            <p:cNvSpPr/>
            <p:nvPr/>
          </p:nvSpPr>
          <p:spPr>
            <a:xfrm>
              <a:off x="5323219" y="3118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4" name="Google Shape;3224;p27"/>
            <p:cNvSpPr/>
            <p:nvPr/>
          </p:nvSpPr>
          <p:spPr>
            <a:xfrm>
              <a:off x="6085319" y="3341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5" name="Google Shape;3225;p27"/>
            <p:cNvSpPr/>
            <p:nvPr/>
          </p:nvSpPr>
          <p:spPr>
            <a:xfrm>
              <a:off x="5818069" y="3962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6" name="Google Shape;3226;p27"/>
            <p:cNvSpPr/>
            <p:nvPr/>
          </p:nvSpPr>
          <p:spPr>
            <a:xfrm>
              <a:off x="5982419" y="4332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7" name="Google Shape;3227;p27"/>
            <p:cNvSpPr/>
            <p:nvPr/>
          </p:nvSpPr>
          <p:spPr>
            <a:xfrm>
              <a:off x="3736582" y="307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8" name="Google Shape;3228;p27"/>
            <p:cNvSpPr/>
            <p:nvPr/>
          </p:nvSpPr>
          <p:spPr>
            <a:xfrm>
              <a:off x="3151619" y="369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9" name="Google Shape;3229;p27"/>
            <p:cNvSpPr/>
            <p:nvPr/>
          </p:nvSpPr>
          <p:spPr>
            <a:xfrm>
              <a:off x="2706194" y="307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0" name="Google Shape;3230;p27"/>
            <p:cNvSpPr/>
            <p:nvPr/>
          </p:nvSpPr>
          <p:spPr>
            <a:xfrm>
              <a:off x="765394" y="3053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1" name="Google Shape;3231;p27"/>
            <p:cNvSpPr/>
            <p:nvPr/>
          </p:nvSpPr>
          <p:spPr>
            <a:xfrm>
              <a:off x="402069" y="3551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2" name="Google Shape;3232;p27"/>
            <p:cNvSpPr/>
            <p:nvPr/>
          </p:nvSpPr>
          <p:spPr>
            <a:xfrm>
              <a:off x="349394" y="2508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3" name="Google Shape;3233;p27"/>
            <p:cNvSpPr/>
            <p:nvPr/>
          </p:nvSpPr>
          <p:spPr>
            <a:xfrm>
              <a:off x="616369" y="193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4" name="Google Shape;3234;p27"/>
            <p:cNvSpPr/>
            <p:nvPr/>
          </p:nvSpPr>
          <p:spPr>
            <a:xfrm>
              <a:off x="765394" y="1305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5" name="Google Shape;3235;p27"/>
            <p:cNvSpPr/>
            <p:nvPr/>
          </p:nvSpPr>
          <p:spPr>
            <a:xfrm>
              <a:off x="1401719" y="1400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6" name="Google Shape;3236;p27"/>
            <p:cNvSpPr/>
            <p:nvPr/>
          </p:nvSpPr>
          <p:spPr>
            <a:xfrm>
              <a:off x="2201044" y="1361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207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p28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39" name="Google Shape;3239;p28"/>
          <p:cNvSpPr txBox="1">
            <a:spLocks noGrp="1"/>
          </p:cNvSpPr>
          <p:nvPr>
            <p:ph type="title"/>
          </p:nvPr>
        </p:nvSpPr>
        <p:spPr>
          <a:xfrm>
            <a:off x="960067" y="2638649"/>
            <a:ext cx="23936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40" name="Google Shape;3240;p28"/>
          <p:cNvSpPr txBox="1">
            <a:spLocks noGrp="1"/>
          </p:cNvSpPr>
          <p:nvPr>
            <p:ph type="subTitle" idx="1"/>
          </p:nvPr>
        </p:nvSpPr>
        <p:spPr>
          <a:xfrm>
            <a:off x="960067" y="3081233"/>
            <a:ext cx="23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1" name="Google Shape;3241;p28"/>
          <p:cNvSpPr txBox="1">
            <a:spLocks noGrp="1"/>
          </p:cNvSpPr>
          <p:nvPr>
            <p:ph type="title" idx="2"/>
          </p:nvPr>
        </p:nvSpPr>
        <p:spPr>
          <a:xfrm>
            <a:off x="3586177" y="2638649"/>
            <a:ext cx="23936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42" name="Google Shape;3242;p28"/>
          <p:cNvSpPr txBox="1">
            <a:spLocks noGrp="1"/>
          </p:cNvSpPr>
          <p:nvPr>
            <p:ph type="subTitle" idx="3"/>
          </p:nvPr>
        </p:nvSpPr>
        <p:spPr>
          <a:xfrm>
            <a:off x="3586177" y="3081233"/>
            <a:ext cx="23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3" name="Google Shape;3243;p28"/>
          <p:cNvSpPr txBox="1">
            <a:spLocks noGrp="1"/>
          </p:cNvSpPr>
          <p:nvPr>
            <p:ph type="title" idx="4"/>
          </p:nvPr>
        </p:nvSpPr>
        <p:spPr>
          <a:xfrm>
            <a:off x="6212289" y="2638649"/>
            <a:ext cx="23936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44" name="Google Shape;3244;p28"/>
          <p:cNvSpPr txBox="1">
            <a:spLocks noGrp="1"/>
          </p:cNvSpPr>
          <p:nvPr>
            <p:ph type="subTitle" idx="5"/>
          </p:nvPr>
        </p:nvSpPr>
        <p:spPr>
          <a:xfrm>
            <a:off x="6212289" y="3081233"/>
            <a:ext cx="23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5" name="Google Shape;3245;p28"/>
          <p:cNvSpPr txBox="1">
            <a:spLocks noGrp="1"/>
          </p:cNvSpPr>
          <p:nvPr>
            <p:ph type="title" idx="6"/>
          </p:nvPr>
        </p:nvSpPr>
        <p:spPr>
          <a:xfrm>
            <a:off x="8838400" y="2638649"/>
            <a:ext cx="23936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46" name="Google Shape;3246;p28"/>
          <p:cNvSpPr txBox="1">
            <a:spLocks noGrp="1"/>
          </p:cNvSpPr>
          <p:nvPr>
            <p:ph type="subTitle" idx="7"/>
          </p:nvPr>
        </p:nvSpPr>
        <p:spPr>
          <a:xfrm>
            <a:off x="8838400" y="3081233"/>
            <a:ext cx="23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7" name="Google Shape;3247;p28"/>
          <p:cNvSpPr txBox="1">
            <a:spLocks noGrp="1"/>
          </p:cNvSpPr>
          <p:nvPr>
            <p:ph type="title" idx="8"/>
          </p:nvPr>
        </p:nvSpPr>
        <p:spPr>
          <a:xfrm>
            <a:off x="960067" y="5068704"/>
            <a:ext cx="23936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48" name="Google Shape;3248;p28"/>
          <p:cNvSpPr txBox="1">
            <a:spLocks noGrp="1"/>
          </p:cNvSpPr>
          <p:nvPr>
            <p:ph type="subTitle" idx="9"/>
          </p:nvPr>
        </p:nvSpPr>
        <p:spPr>
          <a:xfrm>
            <a:off x="960067" y="5511288"/>
            <a:ext cx="23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28"/>
          <p:cNvSpPr txBox="1">
            <a:spLocks noGrp="1"/>
          </p:cNvSpPr>
          <p:nvPr>
            <p:ph type="title" idx="13"/>
          </p:nvPr>
        </p:nvSpPr>
        <p:spPr>
          <a:xfrm>
            <a:off x="3586177" y="5068704"/>
            <a:ext cx="23936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50" name="Google Shape;3250;p28"/>
          <p:cNvSpPr txBox="1">
            <a:spLocks noGrp="1"/>
          </p:cNvSpPr>
          <p:nvPr>
            <p:ph type="subTitle" idx="14"/>
          </p:nvPr>
        </p:nvSpPr>
        <p:spPr>
          <a:xfrm>
            <a:off x="3586177" y="5511288"/>
            <a:ext cx="23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1" name="Google Shape;3251;p28"/>
          <p:cNvSpPr txBox="1">
            <a:spLocks noGrp="1"/>
          </p:cNvSpPr>
          <p:nvPr>
            <p:ph type="title" idx="15"/>
          </p:nvPr>
        </p:nvSpPr>
        <p:spPr>
          <a:xfrm>
            <a:off x="6212289" y="5068704"/>
            <a:ext cx="23936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52" name="Google Shape;3252;p28"/>
          <p:cNvSpPr txBox="1">
            <a:spLocks noGrp="1"/>
          </p:cNvSpPr>
          <p:nvPr>
            <p:ph type="subTitle" idx="16"/>
          </p:nvPr>
        </p:nvSpPr>
        <p:spPr>
          <a:xfrm>
            <a:off x="6212289" y="5511288"/>
            <a:ext cx="23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3" name="Google Shape;3253;p28"/>
          <p:cNvSpPr txBox="1">
            <a:spLocks noGrp="1"/>
          </p:cNvSpPr>
          <p:nvPr>
            <p:ph type="title" idx="17"/>
          </p:nvPr>
        </p:nvSpPr>
        <p:spPr>
          <a:xfrm>
            <a:off x="8838400" y="5068704"/>
            <a:ext cx="2393600" cy="7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54" name="Google Shape;3254;p28"/>
          <p:cNvSpPr txBox="1">
            <a:spLocks noGrp="1"/>
          </p:cNvSpPr>
          <p:nvPr>
            <p:ph type="subTitle" idx="18"/>
          </p:nvPr>
        </p:nvSpPr>
        <p:spPr>
          <a:xfrm>
            <a:off x="8838400" y="5511288"/>
            <a:ext cx="2393600" cy="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5" name="Google Shape;3255;p2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3256" name="Google Shape;3256;p28"/>
          <p:cNvGrpSpPr/>
          <p:nvPr/>
        </p:nvGrpSpPr>
        <p:grpSpPr>
          <a:xfrm>
            <a:off x="443272" y="599063"/>
            <a:ext cx="11169617" cy="4733668"/>
            <a:chOff x="332453" y="449297"/>
            <a:chExt cx="8377213" cy="3550251"/>
          </a:xfrm>
        </p:grpSpPr>
        <p:grpSp>
          <p:nvGrpSpPr>
            <p:cNvPr id="3257" name="Google Shape;3257;p28"/>
            <p:cNvGrpSpPr/>
            <p:nvPr/>
          </p:nvGrpSpPr>
          <p:grpSpPr>
            <a:xfrm>
              <a:off x="6305203" y="984335"/>
              <a:ext cx="139138" cy="127771"/>
              <a:chOff x="585175" y="1520600"/>
              <a:chExt cx="54425" cy="49975"/>
            </a:xfrm>
          </p:grpSpPr>
          <p:sp>
            <p:nvSpPr>
              <p:cNvPr id="3258" name="Google Shape;3258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263" name="Google Shape;3263;p28"/>
            <p:cNvSpPr/>
            <p:nvPr/>
          </p:nvSpPr>
          <p:spPr>
            <a:xfrm>
              <a:off x="653589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264" name="Google Shape;3264;p28"/>
            <p:cNvGrpSpPr/>
            <p:nvPr/>
          </p:nvGrpSpPr>
          <p:grpSpPr>
            <a:xfrm>
              <a:off x="7253328" y="577085"/>
              <a:ext cx="139138" cy="127771"/>
              <a:chOff x="585175" y="1520600"/>
              <a:chExt cx="54425" cy="49975"/>
            </a:xfrm>
          </p:grpSpPr>
          <p:sp>
            <p:nvSpPr>
              <p:cNvPr id="3265" name="Google Shape;3265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70" name="Google Shape;3270;p28"/>
            <p:cNvGrpSpPr/>
            <p:nvPr/>
          </p:nvGrpSpPr>
          <p:grpSpPr>
            <a:xfrm>
              <a:off x="8163278" y="938710"/>
              <a:ext cx="139138" cy="127771"/>
              <a:chOff x="585175" y="1520600"/>
              <a:chExt cx="54425" cy="49975"/>
            </a:xfrm>
          </p:grpSpPr>
          <p:sp>
            <p:nvSpPr>
              <p:cNvPr id="3271" name="Google Shape;3271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76" name="Google Shape;3276;p28"/>
            <p:cNvGrpSpPr/>
            <p:nvPr/>
          </p:nvGrpSpPr>
          <p:grpSpPr>
            <a:xfrm>
              <a:off x="8570528" y="1802185"/>
              <a:ext cx="139138" cy="127771"/>
              <a:chOff x="585175" y="1520600"/>
              <a:chExt cx="54425" cy="49975"/>
            </a:xfrm>
          </p:grpSpPr>
          <p:sp>
            <p:nvSpPr>
              <p:cNvPr id="3277" name="Google Shape;3277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82" name="Google Shape;3282;p28"/>
            <p:cNvGrpSpPr/>
            <p:nvPr/>
          </p:nvGrpSpPr>
          <p:grpSpPr>
            <a:xfrm>
              <a:off x="8424003" y="3088435"/>
              <a:ext cx="139138" cy="127771"/>
              <a:chOff x="585175" y="1520600"/>
              <a:chExt cx="54425" cy="49975"/>
            </a:xfrm>
          </p:grpSpPr>
          <p:sp>
            <p:nvSpPr>
              <p:cNvPr id="3283" name="Google Shape;3283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88" name="Google Shape;3288;p28"/>
            <p:cNvGrpSpPr/>
            <p:nvPr/>
          </p:nvGrpSpPr>
          <p:grpSpPr>
            <a:xfrm>
              <a:off x="6444353" y="3037510"/>
              <a:ext cx="139138" cy="127771"/>
              <a:chOff x="585175" y="1520600"/>
              <a:chExt cx="54425" cy="49975"/>
            </a:xfrm>
          </p:grpSpPr>
          <p:sp>
            <p:nvSpPr>
              <p:cNvPr id="3289" name="Google Shape;3289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3" name="Google Shape;3293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94" name="Google Shape;3294;p28"/>
            <p:cNvGrpSpPr/>
            <p:nvPr/>
          </p:nvGrpSpPr>
          <p:grpSpPr>
            <a:xfrm>
              <a:off x="6563691" y="3361560"/>
              <a:ext cx="139138" cy="127771"/>
              <a:chOff x="585175" y="1520600"/>
              <a:chExt cx="54425" cy="49975"/>
            </a:xfrm>
          </p:grpSpPr>
          <p:sp>
            <p:nvSpPr>
              <p:cNvPr id="3295" name="Google Shape;3295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7" name="Google Shape;3297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8" name="Google Shape;3298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9" name="Google Shape;3299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00" name="Google Shape;3300;p28"/>
            <p:cNvGrpSpPr/>
            <p:nvPr/>
          </p:nvGrpSpPr>
          <p:grpSpPr>
            <a:xfrm>
              <a:off x="6598291" y="1558535"/>
              <a:ext cx="139138" cy="127771"/>
              <a:chOff x="585175" y="1520600"/>
              <a:chExt cx="54425" cy="49975"/>
            </a:xfrm>
          </p:grpSpPr>
          <p:sp>
            <p:nvSpPr>
              <p:cNvPr id="3301" name="Google Shape;3301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2" name="Google Shape;3302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3" name="Google Shape;3303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4" name="Google Shape;3304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28"/>
            <p:cNvGrpSpPr/>
            <p:nvPr/>
          </p:nvGrpSpPr>
          <p:grpSpPr>
            <a:xfrm>
              <a:off x="4594103" y="1336660"/>
              <a:ext cx="139138" cy="127771"/>
              <a:chOff x="585175" y="1520600"/>
              <a:chExt cx="54425" cy="49975"/>
            </a:xfrm>
          </p:grpSpPr>
          <p:sp>
            <p:nvSpPr>
              <p:cNvPr id="3307" name="Google Shape;3307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28"/>
            <p:cNvGrpSpPr/>
            <p:nvPr/>
          </p:nvGrpSpPr>
          <p:grpSpPr>
            <a:xfrm>
              <a:off x="4410828" y="1597535"/>
              <a:ext cx="139138" cy="127771"/>
              <a:chOff x="585175" y="1520600"/>
              <a:chExt cx="54425" cy="49975"/>
            </a:xfrm>
          </p:grpSpPr>
          <p:sp>
            <p:nvSpPr>
              <p:cNvPr id="3313" name="Google Shape;3313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18" name="Google Shape;3318;p28"/>
            <p:cNvGrpSpPr/>
            <p:nvPr/>
          </p:nvGrpSpPr>
          <p:grpSpPr>
            <a:xfrm>
              <a:off x="4733253" y="3165285"/>
              <a:ext cx="139138" cy="127771"/>
              <a:chOff x="585175" y="1520600"/>
              <a:chExt cx="54425" cy="49975"/>
            </a:xfrm>
          </p:grpSpPr>
          <p:sp>
            <p:nvSpPr>
              <p:cNvPr id="3319" name="Google Shape;3319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24" name="Google Shape;3324;p28"/>
            <p:cNvGrpSpPr/>
            <p:nvPr/>
          </p:nvGrpSpPr>
          <p:grpSpPr>
            <a:xfrm>
              <a:off x="4345678" y="3293060"/>
              <a:ext cx="139138" cy="127771"/>
              <a:chOff x="585175" y="1520600"/>
              <a:chExt cx="54425" cy="49975"/>
            </a:xfrm>
          </p:grpSpPr>
          <p:sp>
            <p:nvSpPr>
              <p:cNvPr id="3325" name="Google Shape;3325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30" name="Google Shape;3330;p28"/>
            <p:cNvGrpSpPr/>
            <p:nvPr/>
          </p:nvGrpSpPr>
          <p:grpSpPr>
            <a:xfrm>
              <a:off x="2659428" y="1512860"/>
              <a:ext cx="139138" cy="127771"/>
              <a:chOff x="585175" y="1520600"/>
              <a:chExt cx="54425" cy="49975"/>
            </a:xfrm>
          </p:grpSpPr>
          <p:sp>
            <p:nvSpPr>
              <p:cNvPr id="3331" name="Google Shape;3331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36" name="Google Shape;3336;p28"/>
            <p:cNvGrpSpPr/>
            <p:nvPr/>
          </p:nvGrpSpPr>
          <p:grpSpPr>
            <a:xfrm>
              <a:off x="2376103" y="3037510"/>
              <a:ext cx="139138" cy="127771"/>
              <a:chOff x="585175" y="1520600"/>
              <a:chExt cx="54425" cy="49975"/>
            </a:xfrm>
          </p:grpSpPr>
          <p:sp>
            <p:nvSpPr>
              <p:cNvPr id="3337" name="Google Shape;3337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42" name="Google Shape;3342;p28"/>
            <p:cNvGrpSpPr/>
            <p:nvPr/>
          </p:nvGrpSpPr>
          <p:grpSpPr>
            <a:xfrm>
              <a:off x="2689628" y="3447372"/>
              <a:ext cx="139138" cy="127771"/>
              <a:chOff x="585175" y="1520600"/>
              <a:chExt cx="54425" cy="49975"/>
            </a:xfrm>
          </p:grpSpPr>
          <p:sp>
            <p:nvSpPr>
              <p:cNvPr id="3343" name="Google Shape;3343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48" name="Google Shape;3348;p28"/>
            <p:cNvGrpSpPr/>
            <p:nvPr/>
          </p:nvGrpSpPr>
          <p:grpSpPr>
            <a:xfrm>
              <a:off x="471603" y="3319597"/>
              <a:ext cx="139138" cy="127771"/>
              <a:chOff x="585175" y="1520600"/>
              <a:chExt cx="54425" cy="49975"/>
            </a:xfrm>
          </p:grpSpPr>
          <p:sp>
            <p:nvSpPr>
              <p:cNvPr id="3349" name="Google Shape;3349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54" name="Google Shape;3354;p28"/>
            <p:cNvGrpSpPr/>
            <p:nvPr/>
          </p:nvGrpSpPr>
          <p:grpSpPr>
            <a:xfrm>
              <a:off x="528878" y="1978972"/>
              <a:ext cx="139138" cy="127771"/>
              <a:chOff x="585175" y="1520600"/>
              <a:chExt cx="54425" cy="49975"/>
            </a:xfrm>
          </p:grpSpPr>
          <p:sp>
            <p:nvSpPr>
              <p:cNvPr id="3355" name="Google Shape;3355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60" name="Google Shape;3360;p28"/>
            <p:cNvGrpSpPr/>
            <p:nvPr/>
          </p:nvGrpSpPr>
          <p:grpSpPr>
            <a:xfrm>
              <a:off x="332453" y="1265872"/>
              <a:ext cx="139138" cy="127771"/>
              <a:chOff x="585175" y="1520600"/>
              <a:chExt cx="54425" cy="49975"/>
            </a:xfrm>
          </p:grpSpPr>
          <p:sp>
            <p:nvSpPr>
              <p:cNvPr id="3361" name="Google Shape;3361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4" name="Google Shape;3364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66" name="Google Shape;3366;p28"/>
            <p:cNvGrpSpPr/>
            <p:nvPr/>
          </p:nvGrpSpPr>
          <p:grpSpPr>
            <a:xfrm>
              <a:off x="5664853" y="539997"/>
              <a:ext cx="139138" cy="127771"/>
              <a:chOff x="585175" y="1520600"/>
              <a:chExt cx="54425" cy="49975"/>
            </a:xfrm>
          </p:grpSpPr>
          <p:sp>
            <p:nvSpPr>
              <p:cNvPr id="3367" name="Google Shape;3367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72" name="Google Shape;3372;p28"/>
            <p:cNvGrpSpPr/>
            <p:nvPr/>
          </p:nvGrpSpPr>
          <p:grpSpPr>
            <a:xfrm>
              <a:off x="5085803" y="856547"/>
              <a:ext cx="139138" cy="127771"/>
              <a:chOff x="585175" y="1520600"/>
              <a:chExt cx="54425" cy="49975"/>
            </a:xfrm>
          </p:grpSpPr>
          <p:sp>
            <p:nvSpPr>
              <p:cNvPr id="3373" name="Google Shape;3373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77" name="Google Shape;3377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378" name="Google Shape;3378;p28"/>
            <p:cNvGrpSpPr/>
            <p:nvPr/>
          </p:nvGrpSpPr>
          <p:grpSpPr>
            <a:xfrm>
              <a:off x="4345678" y="449297"/>
              <a:ext cx="139138" cy="127771"/>
              <a:chOff x="585175" y="1520600"/>
              <a:chExt cx="54425" cy="49975"/>
            </a:xfrm>
          </p:grpSpPr>
          <p:sp>
            <p:nvSpPr>
              <p:cNvPr id="3379" name="Google Shape;3379;p2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2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p2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2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p2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384" name="Google Shape;3384;p28"/>
            <p:cNvSpPr/>
            <p:nvPr/>
          </p:nvSpPr>
          <p:spPr>
            <a:xfrm>
              <a:off x="6636657" y="871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5" name="Google Shape;3385;p28"/>
            <p:cNvSpPr/>
            <p:nvPr/>
          </p:nvSpPr>
          <p:spPr>
            <a:xfrm>
              <a:off x="6305207" y="704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6" name="Google Shape;3386;p28"/>
            <p:cNvSpPr/>
            <p:nvPr/>
          </p:nvSpPr>
          <p:spPr>
            <a:xfrm>
              <a:off x="5664857" y="871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7" name="Google Shape;3387;p28"/>
            <p:cNvSpPr/>
            <p:nvPr/>
          </p:nvSpPr>
          <p:spPr>
            <a:xfrm>
              <a:off x="5357082" y="672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8" name="Google Shape;3388;p28"/>
            <p:cNvSpPr/>
            <p:nvPr/>
          </p:nvSpPr>
          <p:spPr>
            <a:xfrm>
              <a:off x="4771632" y="449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9" name="Google Shape;3389;p28"/>
            <p:cNvSpPr/>
            <p:nvPr/>
          </p:nvSpPr>
          <p:spPr>
            <a:xfrm>
              <a:off x="4834032" y="889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0" name="Google Shape;3390;p28"/>
            <p:cNvSpPr/>
            <p:nvPr/>
          </p:nvSpPr>
          <p:spPr>
            <a:xfrm>
              <a:off x="4384057" y="124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1" name="Google Shape;3391;p28"/>
            <p:cNvSpPr/>
            <p:nvPr/>
          </p:nvSpPr>
          <p:spPr>
            <a:xfrm>
              <a:off x="4709232" y="1690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2" name="Google Shape;3392;p28"/>
            <p:cNvSpPr/>
            <p:nvPr/>
          </p:nvSpPr>
          <p:spPr>
            <a:xfrm>
              <a:off x="7643757" y="609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3" name="Google Shape;3393;p28"/>
            <p:cNvSpPr/>
            <p:nvPr/>
          </p:nvSpPr>
          <p:spPr>
            <a:xfrm>
              <a:off x="8201657" y="124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4" name="Google Shape;3394;p28"/>
            <p:cNvSpPr/>
            <p:nvPr/>
          </p:nvSpPr>
          <p:spPr>
            <a:xfrm>
              <a:off x="8576257" y="1298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5" name="Google Shape;3395;p28"/>
            <p:cNvSpPr/>
            <p:nvPr/>
          </p:nvSpPr>
          <p:spPr>
            <a:xfrm>
              <a:off x="8608907" y="2889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6" name="Google Shape;3396;p28"/>
            <p:cNvSpPr/>
            <p:nvPr/>
          </p:nvSpPr>
          <p:spPr>
            <a:xfrm>
              <a:off x="8576257" y="348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7" name="Google Shape;3397;p28"/>
            <p:cNvSpPr/>
            <p:nvPr/>
          </p:nvSpPr>
          <p:spPr>
            <a:xfrm>
              <a:off x="6737432" y="3037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8" name="Google Shape;3398;p28"/>
            <p:cNvSpPr/>
            <p:nvPr/>
          </p:nvSpPr>
          <p:spPr>
            <a:xfrm>
              <a:off x="6343582" y="336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9" name="Google Shape;3399;p28"/>
            <p:cNvSpPr/>
            <p:nvPr/>
          </p:nvSpPr>
          <p:spPr>
            <a:xfrm>
              <a:off x="4594107" y="361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0" name="Google Shape;3400;p28"/>
            <p:cNvSpPr/>
            <p:nvPr/>
          </p:nvSpPr>
          <p:spPr>
            <a:xfrm>
              <a:off x="4540832" y="2862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1" name="Google Shape;3401;p28"/>
            <p:cNvSpPr/>
            <p:nvPr/>
          </p:nvSpPr>
          <p:spPr>
            <a:xfrm>
              <a:off x="2627257" y="3136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2" name="Google Shape;3402;p28"/>
            <p:cNvSpPr/>
            <p:nvPr/>
          </p:nvSpPr>
          <p:spPr>
            <a:xfrm>
              <a:off x="2571244" y="2761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3" name="Google Shape;3403;p28"/>
            <p:cNvSpPr/>
            <p:nvPr/>
          </p:nvSpPr>
          <p:spPr>
            <a:xfrm>
              <a:off x="2479582" y="3542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4" name="Google Shape;3404;p28"/>
            <p:cNvSpPr/>
            <p:nvPr/>
          </p:nvSpPr>
          <p:spPr>
            <a:xfrm>
              <a:off x="720057" y="3148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5" name="Google Shape;3405;p28"/>
            <p:cNvSpPr/>
            <p:nvPr/>
          </p:nvSpPr>
          <p:spPr>
            <a:xfrm>
              <a:off x="567257" y="3937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6" name="Google Shape;3406;p28"/>
            <p:cNvSpPr/>
            <p:nvPr/>
          </p:nvSpPr>
          <p:spPr>
            <a:xfrm>
              <a:off x="332457" y="2800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7" name="Google Shape;3407;p28"/>
            <p:cNvSpPr/>
            <p:nvPr/>
          </p:nvSpPr>
          <p:spPr>
            <a:xfrm>
              <a:off x="629657" y="1690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8" name="Google Shape;3408;p28"/>
            <p:cNvSpPr/>
            <p:nvPr/>
          </p:nvSpPr>
          <p:spPr>
            <a:xfrm>
              <a:off x="332457" y="163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9" name="Google Shape;3409;p28"/>
            <p:cNvSpPr/>
            <p:nvPr/>
          </p:nvSpPr>
          <p:spPr>
            <a:xfrm>
              <a:off x="567257" y="1174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0" name="Google Shape;3410;p28"/>
            <p:cNvSpPr/>
            <p:nvPr/>
          </p:nvSpPr>
          <p:spPr>
            <a:xfrm>
              <a:off x="2501657" y="1336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1" name="Google Shape;3411;p28"/>
            <p:cNvSpPr/>
            <p:nvPr/>
          </p:nvSpPr>
          <p:spPr>
            <a:xfrm>
              <a:off x="2479594" y="1657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5321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p29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14" name="Google Shape;3414;p29"/>
          <p:cNvSpPr txBox="1">
            <a:spLocks noGrp="1"/>
          </p:cNvSpPr>
          <p:nvPr>
            <p:ph type="title" hasCustomPrompt="1"/>
          </p:nvPr>
        </p:nvSpPr>
        <p:spPr>
          <a:xfrm rot="-255">
            <a:off x="3396167" y="956595"/>
            <a:ext cx="5399600" cy="1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415" name="Google Shape;3415;p29"/>
          <p:cNvSpPr txBox="1">
            <a:spLocks noGrp="1"/>
          </p:cNvSpPr>
          <p:nvPr>
            <p:ph type="subTitle" idx="1"/>
          </p:nvPr>
        </p:nvSpPr>
        <p:spPr>
          <a:xfrm>
            <a:off x="3396217" y="2284384"/>
            <a:ext cx="53996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6" name="Google Shape;3416;p29"/>
          <p:cNvSpPr txBox="1">
            <a:spLocks noGrp="1"/>
          </p:cNvSpPr>
          <p:nvPr>
            <p:ph type="title" idx="2" hasCustomPrompt="1"/>
          </p:nvPr>
        </p:nvSpPr>
        <p:spPr>
          <a:xfrm>
            <a:off x="3396200" y="3980132"/>
            <a:ext cx="5399600" cy="15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417" name="Google Shape;3417;p29"/>
          <p:cNvSpPr txBox="1">
            <a:spLocks noGrp="1"/>
          </p:cNvSpPr>
          <p:nvPr>
            <p:ph type="subTitle" idx="3"/>
          </p:nvPr>
        </p:nvSpPr>
        <p:spPr>
          <a:xfrm>
            <a:off x="3396167" y="5307984"/>
            <a:ext cx="53996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18" name="Google Shape;3418;p29"/>
          <p:cNvGrpSpPr/>
          <p:nvPr/>
        </p:nvGrpSpPr>
        <p:grpSpPr>
          <a:xfrm>
            <a:off x="876792" y="551648"/>
            <a:ext cx="10664800" cy="5671544"/>
            <a:chOff x="657594" y="413736"/>
            <a:chExt cx="7998600" cy="4253658"/>
          </a:xfrm>
        </p:grpSpPr>
        <p:grpSp>
          <p:nvGrpSpPr>
            <p:cNvPr id="3419" name="Google Shape;3419;p29"/>
            <p:cNvGrpSpPr/>
            <p:nvPr/>
          </p:nvGrpSpPr>
          <p:grpSpPr>
            <a:xfrm>
              <a:off x="1299184" y="962842"/>
              <a:ext cx="564135" cy="256951"/>
              <a:chOff x="700250" y="1477300"/>
              <a:chExt cx="309675" cy="141050"/>
            </a:xfrm>
          </p:grpSpPr>
          <p:sp>
            <p:nvSpPr>
              <p:cNvPr id="3420" name="Google Shape;3420;p2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2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2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2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24" name="Google Shape;3424;p29"/>
            <p:cNvGrpSpPr/>
            <p:nvPr/>
          </p:nvGrpSpPr>
          <p:grpSpPr>
            <a:xfrm>
              <a:off x="2996303" y="3420985"/>
              <a:ext cx="139138" cy="127771"/>
              <a:chOff x="585175" y="1520600"/>
              <a:chExt cx="54425" cy="49975"/>
            </a:xfrm>
          </p:grpSpPr>
          <p:sp>
            <p:nvSpPr>
              <p:cNvPr id="3425" name="Google Shape;3425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6" name="Google Shape;3426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430" name="Google Shape;3430;p29"/>
            <p:cNvSpPr/>
            <p:nvPr/>
          </p:nvSpPr>
          <p:spPr>
            <a:xfrm>
              <a:off x="4334194" y="2310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431" name="Google Shape;3431;p29"/>
            <p:cNvGrpSpPr/>
            <p:nvPr/>
          </p:nvGrpSpPr>
          <p:grpSpPr>
            <a:xfrm>
              <a:off x="7280634" y="962842"/>
              <a:ext cx="564135" cy="256951"/>
              <a:chOff x="700250" y="1477300"/>
              <a:chExt cx="309675" cy="141050"/>
            </a:xfrm>
          </p:grpSpPr>
          <p:sp>
            <p:nvSpPr>
              <p:cNvPr id="3432" name="Google Shape;3432;p2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3" name="Google Shape;3433;p2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p2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2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36" name="Google Shape;3436;p29"/>
            <p:cNvGrpSpPr/>
            <p:nvPr/>
          </p:nvGrpSpPr>
          <p:grpSpPr>
            <a:xfrm>
              <a:off x="5827953" y="2507922"/>
              <a:ext cx="139138" cy="127771"/>
              <a:chOff x="585175" y="1520600"/>
              <a:chExt cx="54425" cy="49975"/>
            </a:xfrm>
          </p:grpSpPr>
          <p:sp>
            <p:nvSpPr>
              <p:cNvPr id="3437" name="Google Shape;3437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1" name="Google Shape;3441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42" name="Google Shape;3442;p29"/>
            <p:cNvGrpSpPr/>
            <p:nvPr/>
          </p:nvGrpSpPr>
          <p:grpSpPr>
            <a:xfrm>
              <a:off x="6826978" y="2857322"/>
              <a:ext cx="139138" cy="127771"/>
              <a:chOff x="585175" y="1520600"/>
              <a:chExt cx="54425" cy="49975"/>
            </a:xfrm>
          </p:grpSpPr>
          <p:sp>
            <p:nvSpPr>
              <p:cNvPr id="3443" name="Google Shape;3443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4" name="Google Shape;3444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5" name="Google Shape;3445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6" name="Google Shape;3446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48" name="Google Shape;3448;p29"/>
            <p:cNvGrpSpPr/>
            <p:nvPr/>
          </p:nvGrpSpPr>
          <p:grpSpPr>
            <a:xfrm>
              <a:off x="6826978" y="1368322"/>
              <a:ext cx="139138" cy="127771"/>
              <a:chOff x="585175" y="1520600"/>
              <a:chExt cx="54425" cy="49975"/>
            </a:xfrm>
          </p:grpSpPr>
          <p:sp>
            <p:nvSpPr>
              <p:cNvPr id="3449" name="Google Shape;3449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54" name="Google Shape;3454;p29"/>
            <p:cNvGrpSpPr/>
            <p:nvPr/>
          </p:nvGrpSpPr>
          <p:grpSpPr>
            <a:xfrm>
              <a:off x="2547178" y="2386560"/>
              <a:ext cx="139138" cy="127771"/>
              <a:chOff x="585175" y="1520600"/>
              <a:chExt cx="54425" cy="49975"/>
            </a:xfrm>
          </p:grpSpPr>
          <p:sp>
            <p:nvSpPr>
              <p:cNvPr id="3455" name="Google Shape;3455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60" name="Google Shape;3460;p29"/>
            <p:cNvGrpSpPr/>
            <p:nvPr/>
          </p:nvGrpSpPr>
          <p:grpSpPr>
            <a:xfrm>
              <a:off x="3756178" y="2635710"/>
              <a:ext cx="139138" cy="127771"/>
              <a:chOff x="585175" y="1520600"/>
              <a:chExt cx="54425" cy="49975"/>
            </a:xfrm>
          </p:grpSpPr>
          <p:sp>
            <p:nvSpPr>
              <p:cNvPr id="3461" name="Google Shape;3461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66" name="Google Shape;3466;p29"/>
            <p:cNvGrpSpPr/>
            <p:nvPr/>
          </p:nvGrpSpPr>
          <p:grpSpPr>
            <a:xfrm>
              <a:off x="2655353" y="682185"/>
              <a:ext cx="139138" cy="127771"/>
              <a:chOff x="585175" y="1520600"/>
              <a:chExt cx="54425" cy="49975"/>
            </a:xfrm>
          </p:grpSpPr>
          <p:sp>
            <p:nvSpPr>
              <p:cNvPr id="3467" name="Google Shape;3467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72" name="Google Shape;3472;p29"/>
            <p:cNvGrpSpPr/>
            <p:nvPr/>
          </p:nvGrpSpPr>
          <p:grpSpPr>
            <a:xfrm>
              <a:off x="886378" y="809960"/>
              <a:ext cx="139138" cy="127771"/>
              <a:chOff x="585175" y="1520600"/>
              <a:chExt cx="54425" cy="49975"/>
            </a:xfrm>
          </p:grpSpPr>
          <p:sp>
            <p:nvSpPr>
              <p:cNvPr id="3473" name="Google Shape;3473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78" name="Google Shape;3478;p29"/>
            <p:cNvGrpSpPr/>
            <p:nvPr/>
          </p:nvGrpSpPr>
          <p:grpSpPr>
            <a:xfrm>
              <a:off x="4334203" y="476122"/>
              <a:ext cx="139138" cy="127771"/>
              <a:chOff x="585175" y="1520600"/>
              <a:chExt cx="54425" cy="49975"/>
            </a:xfrm>
          </p:grpSpPr>
          <p:sp>
            <p:nvSpPr>
              <p:cNvPr id="3479" name="Google Shape;3479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84" name="Google Shape;3484;p29"/>
            <p:cNvGrpSpPr/>
            <p:nvPr/>
          </p:nvGrpSpPr>
          <p:grpSpPr>
            <a:xfrm>
              <a:off x="5861378" y="682172"/>
              <a:ext cx="139138" cy="127771"/>
              <a:chOff x="585175" y="1520600"/>
              <a:chExt cx="54425" cy="49975"/>
            </a:xfrm>
          </p:grpSpPr>
          <p:sp>
            <p:nvSpPr>
              <p:cNvPr id="3485" name="Google Shape;3485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90" name="Google Shape;3490;p29"/>
            <p:cNvGrpSpPr/>
            <p:nvPr/>
          </p:nvGrpSpPr>
          <p:grpSpPr>
            <a:xfrm>
              <a:off x="7980353" y="539997"/>
              <a:ext cx="139138" cy="127771"/>
              <a:chOff x="585175" y="1520600"/>
              <a:chExt cx="54425" cy="49975"/>
            </a:xfrm>
          </p:grpSpPr>
          <p:sp>
            <p:nvSpPr>
              <p:cNvPr id="3491" name="Google Shape;3491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496" name="Google Shape;3496;p29"/>
            <p:cNvGrpSpPr/>
            <p:nvPr/>
          </p:nvGrpSpPr>
          <p:grpSpPr>
            <a:xfrm>
              <a:off x="8379891" y="1160897"/>
              <a:ext cx="139138" cy="127771"/>
              <a:chOff x="585175" y="1520600"/>
              <a:chExt cx="54425" cy="49975"/>
            </a:xfrm>
          </p:grpSpPr>
          <p:sp>
            <p:nvSpPr>
              <p:cNvPr id="3497" name="Google Shape;3497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02" name="Google Shape;3502;p29"/>
            <p:cNvGrpSpPr/>
            <p:nvPr/>
          </p:nvGrpSpPr>
          <p:grpSpPr>
            <a:xfrm>
              <a:off x="4901578" y="4539622"/>
              <a:ext cx="139138" cy="127771"/>
              <a:chOff x="585175" y="1520600"/>
              <a:chExt cx="54425" cy="49975"/>
            </a:xfrm>
          </p:grpSpPr>
          <p:sp>
            <p:nvSpPr>
              <p:cNvPr id="3503" name="Google Shape;3503;p2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2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2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2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2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508" name="Google Shape;3508;p29"/>
            <p:cNvSpPr/>
            <p:nvPr/>
          </p:nvSpPr>
          <p:spPr>
            <a:xfrm>
              <a:off x="3557894" y="254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9" name="Google Shape;3509;p29"/>
            <p:cNvSpPr/>
            <p:nvPr/>
          </p:nvSpPr>
          <p:spPr>
            <a:xfrm>
              <a:off x="2762469" y="3329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0" name="Google Shape;3510;p29"/>
            <p:cNvSpPr/>
            <p:nvPr/>
          </p:nvSpPr>
          <p:spPr>
            <a:xfrm>
              <a:off x="2824869" y="254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1" name="Google Shape;3511;p29"/>
            <p:cNvSpPr/>
            <p:nvPr/>
          </p:nvSpPr>
          <p:spPr>
            <a:xfrm>
              <a:off x="4716094" y="254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2" name="Google Shape;3512;p29"/>
            <p:cNvSpPr/>
            <p:nvPr/>
          </p:nvSpPr>
          <p:spPr>
            <a:xfrm>
              <a:off x="5479694" y="2419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3" name="Google Shape;3513;p29"/>
            <p:cNvSpPr/>
            <p:nvPr/>
          </p:nvSpPr>
          <p:spPr>
            <a:xfrm>
              <a:off x="6179644" y="2310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4" name="Google Shape;3514;p29"/>
            <p:cNvSpPr/>
            <p:nvPr/>
          </p:nvSpPr>
          <p:spPr>
            <a:xfrm>
              <a:off x="6319644" y="2890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5" name="Google Shape;3515;p29"/>
            <p:cNvSpPr/>
            <p:nvPr/>
          </p:nvSpPr>
          <p:spPr>
            <a:xfrm>
              <a:off x="6663244" y="2419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6" name="Google Shape;3516;p29"/>
            <p:cNvSpPr/>
            <p:nvPr/>
          </p:nvSpPr>
          <p:spPr>
            <a:xfrm>
              <a:off x="5167894" y="4477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7" name="Google Shape;3517;p29"/>
            <p:cNvSpPr/>
            <p:nvPr/>
          </p:nvSpPr>
          <p:spPr>
            <a:xfrm>
              <a:off x="4372569" y="4572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8" name="Google Shape;3518;p29"/>
            <p:cNvSpPr/>
            <p:nvPr/>
          </p:nvSpPr>
          <p:spPr>
            <a:xfrm>
              <a:off x="7140569" y="1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9" name="Google Shape;3519;p29"/>
            <p:cNvSpPr/>
            <p:nvPr/>
          </p:nvSpPr>
          <p:spPr>
            <a:xfrm>
              <a:off x="6907519" y="9377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0" name="Google Shape;3520;p29"/>
            <p:cNvSpPr/>
            <p:nvPr/>
          </p:nvSpPr>
          <p:spPr>
            <a:xfrm>
              <a:off x="7652019" y="70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1" name="Google Shape;3521;p29"/>
            <p:cNvSpPr/>
            <p:nvPr/>
          </p:nvSpPr>
          <p:spPr>
            <a:xfrm>
              <a:off x="8593794" y="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2" name="Google Shape;3522;p29"/>
            <p:cNvSpPr/>
            <p:nvPr/>
          </p:nvSpPr>
          <p:spPr>
            <a:xfrm>
              <a:off x="6283919" y="572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3" name="Google Shape;3523;p29"/>
            <p:cNvSpPr/>
            <p:nvPr/>
          </p:nvSpPr>
          <p:spPr>
            <a:xfrm>
              <a:off x="5356219" y="635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4" name="Google Shape;3524;p29"/>
            <p:cNvSpPr/>
            <p:nvPr/>
          </p:nvSpPr>
          <p:spPr>
            <a:xfrm>
              <a:off x="4653694" y="41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5" name="Google Shape;3525;p29"/>
            <p:cNvSpPr/>
            <p:nvPr/>
          </p:nvSpPr>
          <p:spPr>
            <a:xfrm>
              <a:off x="3794544" y="47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6" name="Google Shape;3526;p29"/>
            <p:cNvSpPr/>
            <p:nvPr/>
          </p:nvSpPr>
          <p:spPr>
            <a:xfrm>
              <a:off x="2967319" y="572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7" name="Google Shape;3527;p29"/>
            <p:cNvSpPr/>
            <p:nvPr/>
          </p:nvSpPr>
          <p:spPr>
            <a:xfrm>
              <a:off x="2174019" y="1000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8" name="Google Shape;3528;p29"/>
            <p:cNvSpPr/>
            <p:nvPr/>
          </p:nvSpPr>
          <p:spPr>
            <a:xfrm>
              <a:off x="2399694" y="1415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9" name="Google Shape;3529;p29"/>
            <p:cNvSpPr/>
            <p:nvPr/>
          </p:nvSpPr>
          <p:spPr>
            <a:xfrm>
              <a:off x="1197044" y="572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0" name="Google Shape;3530;p29"/>
            <p:cNvSpPr/>
            <p:nvPr/>
          </p:nvSpPr>
          <p:spPr>
            <a:xfrm>
              <a:off x="657594" y="70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339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30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33" name="Google Shape;3533;p30"/>
          <p:cNvSpPr txBox="1">
            <a:spLocks noGrp="1"/>
          </p:cNvSpPr>
          <p:nvPr>
            <p:ph type="subTitle" idx="1"/>
          </p:nvPr>
        </p:nvSpPr>
        <p:spPr>
          <a:xfrm>
            <a:off x="7780167" y="2010500"/>
            <a:ext cx="345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4" name="Google Shape;3534;p30"/>
          <p:cNvSpPr txBox="1">
            <a:spLocks noGrp="1"/>
          </p:cNvSpPr>
          <p:nvPr>
            <p:ph type="subTitle" idx="2"/>
          </p:nvPr>
        </p:nvSpPr>
        <p:spPr>
          <a:xfrm>
            <a:off x="7780167" y="3104333"/>
            <a:ext cx="345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5" name="Google Shape;3535;p30"/>
          <p:cNvSpPr txBox="1">
            <a:spLocks noGrp="1"/>
          </p:cNvSpPr>
          <p:nvPr>
            <p:ph type="title" hasCustomPrompt="1"/>
          </p:nvPr>
        </p:nvSpPr>
        <p:spPr>
          <a:xfrm>
            <a:off x="960000" y="2010500"/>
            <a:ext cx="153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36" name="Google Shape;3536;p30"/>
          <p:cNvSpPr txBox="1">
            <a:spLocks noGrp="1"/>
          </p:cNvSpPr>
          <p:nvPr>
            <p:ph type="title" idx="3" hasCustomPrompt="1"/>
          </p:nvPr>
        </p:nvSpPr>
        <p:spPr>
          <a:xfrm>
            <a:off x="960000" y="3104333"/>
            <a:ext cx="153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37" name="Google Shape;3537;p30"/>
          <p:cNvSpPr txBox="1">
            <a:spLocks noGrp="1"/>
          </p:cNvSpPr>
          <p:nvPr>
            <p:ph type="subTitle" idx="4"/>
          </p:nvPr>
        </p:nvSpPr>
        <p:spPr>
          <a:xfrm>
            <a:off x="7780167" y="4198167"/>
            <a:ext cx="345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8" name="Google Shape;3538;p30"/>
          <p:cNvSpPr txBox="1">
            <a:spLocks noGrp="1"/>
          </p:cNvSpPr>
          <p:nvPr>
            <p:ph type="title" idx="5" hasCustomPrompt="1"/>
          </p:nvPr>
        </p:nvSpPr>
        <p:spPr>
          <a:xfrm>
            <a:off x="960000" y="4198167"/>
            <a:ext cx="153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39" name="Google Shape;3539;p30"/>
          <p:cNvSpPr txBox="1">
            <a:spLocks noGrp="1"/>
          </p:cNvSpPr>
          <p:nvPr>
            <p:ph type="subTitle" idx="6"/>
          </p:nvPr>
        </p:nvSpPr>
        <p:spPr>
          <a:xfrm>
            <a:off x="7780167" y="5292000"/>
            <a:ext cx="345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0" name="Google Shape;3540;p30"/>
          <p:cNvSpPr txBox="1">
            <a:spLocks noGrp="1"/>
          </p:cNvSpPr>
          <p:nvPr>
            <p:ph type="title" idx="7" hasCustomPrompt="1"/>
          </p:nvPr>
        </p:nvSpPr>
        <p:spPr>
          <a:xfrm>
            <a:off x="960000" y="5292000"/>
            <a:ext cx="15344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41" name="Google Shape;3541;p30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3542" name="Google Shape;3542;p30"/>
          <p:cNvGrpSpPr/>
          <p:nvPr/>
        </p:nvGrpSpPr>
        <p:grpSpPr>
          <a:xfrm>
            <a:off x="392725" y="463849"/>
            <a:ext cx="11299963" cy="4828151"/>
            <a:chOff x="294544" y="347886"/>
            <a:chExt cx="8474972" cy="3621113"/>
          </a:xfrm>
        </p:grpSpPr>
        <p:grpSp>
          <p:nvGrpSpPr>
            <p:cNvPr id="3543" name="Google Shape;3543;p30"/>
            <p:cNvGrpSpPr/>
            <p:nvPr/>
          </p:nvGrpSpPr>
          <p:grpSpPr>
            <a:xfrm>
              <a:off x="6725178" y="888435"/>
              <a:ext cx="139138" cy="127771"/>
              <a:chOff x="585175" y="1520600"/>
              <a:chExt cx="54425" cy="49975"/>
            </a:xfrm>
          </p:grpSpPr>
          <p:sp>
            <p:nvSpPr>
              <p:cNvPr id="3544" name="Google Shape;3544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549" name="Google Shape;3549;p30"/>
            <p:cNvSpPr/>
            <p:nvPr/>
          </p:nvSpPr>
          <p:spPr>
            <a:xfrm>
              <a:off x="6924044" y="1216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550" name="Google Shape;3550;p30"/>
            <p:cNvGrpSpPr/>
            <p:nvPr/>
          </p:nvGrpSpPr>
          <p:grpSpPr>
            <a:xfrm>
              <a:off x="7902378" y="1016210"/>
              <a:ext cx="139138" cy="127771"/>
              <a:chOff x="585175" y="1520600"/>
              <a:chExt cx="54425" cy="49975"/>
            </a:xfrm>
          </p:grpSpPr>
          <p:sp>
            <p:nvSpPr>
              <p:cNvPr id="3551" name="Google Shape;3551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56" name="Google Shape;3556;p30"/>
            <p:cNvGrpSpPr/>
            <p:nvPr/>
          </p:nvGrpSpPr>
          <p:grpSpPr>
            <a:xfrm>
              <a:off x="5897178" y="1216385"/>
              <a:ext cx="139138" cy="127771"/>
              <a:chOff x="585175" y="1520600"/>
              <a:chExt cx="54425" cy="49975"/>
            </a:xfrm>
          </p:grpSpPr>
          <p:sp>
            <p:nvSpPr>
              <p:cNvPr id="3557" name="Google Shape;3557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62" name="Google Shape;3562;p30"/>
            <p:cNvGrpSpPr/>
            <p:nvPr/>
          </p:nvGrpSpPr>
          <p:grpSpPr>
            <a:xfrm>
              <a:off x="475678" y="2419610"/>
              <a:ext cx="139138" cy="127771"/>
              <a:chOff x="585175" y="1520600"/>
              <a:chExt cx="54425" cy="49975"/>
            </a:xfrm>
          </p:grpSpPr>
          <p:sp>
            <p:nvSpPr>
              <p:cNvPr id="3563" name="Google Shape;3563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5" name="Google Shape;3565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68" name="Google Shape;3568;p30"/>
            <p:cNvGrpSpPr/>
            <p:nvPr/>
          </p:nvGrpSpPr>
          <p:grpSpPr>
            <a:xfrm>
              <a:off x="580853" y="3488635"/>
              <a:ext cx="139138" cy="127771"/>
              <a:chOff x="585175" y="1520600"/>
              <a:chExt cx="54425" cy="49975"/>
            </a:xfrm>
          </p:grpSpPr>
          <p:sp>
            <p:nvSpPr>
              <p:cNvPr id="3569" name="Google Shape;3569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74" name="Google Shape;3574;p30"/>
            <p:cNvGrpSpPr/>
            <p:nvPr/>
          </p:nvGrpSpPr>
          <p:grpSpPr>
            <a:xfrm>
              <a:off x="8630378" y="2355985"/>
              <a:ext cx="139138" cy="127771"/>
              <a:chOff x="585175" y="1520600"/>
              <a:chExt cx="54425" cy="49975"/>
            </a:xfrm>
          </p:grpSpPr>
          <p:sp>
            <p:nvSpPr>
              <p:cNvPr id="3575" name="Google Shape;3575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80" name="Google Shape;3580;p30"/>
            <p:cNvGrpSpPr/>
            <p:nvPr/>
          </p:nvGrpSpPr>
          <p:grpSpPr>
            <a:xfrm>
              <a:off x="8452203" y="3020860"/>
              <a:ext cx="139138" cy="127771"/>
              <a:chOff x="585175" y="1520600"/>
              <a:chExt cx="54425" cy="49975"/>
            </a:xfrm>
          </p:grpSpPr>
          <p:sp>
            <p:nvSpPr>
              <p:cNvPr id="3581" name="Google Shape;3581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86" name="Google Shape;3586;p30"/>
            <p:cNvGrpSpPr/>
            <p:nvPr/>
          </p:nvGrpSpPr>
          <p:grpSpPr>
            <a:xfrm>
              <a:off x="3783403" y="348285"/>
              <a:ext cx="139138" cy="127771"/>
              <a:chOff x="585175" y="1520600"/>
              <a:chExt cx="54425" cy="49975"/>
            </a:xfrm>
          </p:grpSpPr>
          <p:sp>
            <p:nvSpPr>
              <p:cNvPr id="3587" name="Google Shape;3587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1" name="Google Shape;3591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92" name="Google Shape;3592;p30"/>
            <p:cNvGrpSpPr/>
            <p:nvPr/>
          </p:nvGrpSpPr>
          <p:grpSpPr>
            <a:xfrm>
              <a:off x="1870803" y="412235"/>
              <a:ext cx="139138" cy="127771"/>
              <a:chOff x="585175" y="1520600"/>
              <a:chExt cx="54425" cy="49975"/>
            </a:xfrm>
          </p:grpSpPr>
          <p:sp>
            <p:nvSpPr>
              <p:cNvPr id="3593" name="Google Shape;3593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94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97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598" name="Google Shape;3598;p30"/>
            <p:cNvGrpSpPr/>
            <p:nvPr/>
          </p:nvGrpSpPr>
          <p:grpSpPr>
            <a:xfrm>
              <a:off x="6112353" y="760660"/>
              <a:ext cx="139138" cy="127771"/>
              <a:chOff x="585175" y="1520600"/>
              <a:chExt cx="54425" cy="49975"/>
            </a:xfrm>
          </p:grpSpPr>
          <p:sp>
            <p:nvSpPr>
              <p:cNvPr id="3599" name="Google Shape;3599;p30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30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30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2" name="Google Shape;3602;p30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3" name="Google Shape;3603;p30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604" name="Google Shape;3604;p30"/>
            <p:cNvSpPr/>
            <p:nvPr/>
          </p:nvSpPr>
          <p:spPr>
            <a:xfrm>
              <a:off x="7098419" y="921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5" name="Google Shape;3605;p30"/>
            <p:cNvSpPr/>
            <p:nvPr/>
          </p:nvSpPr>
          <p:spPr>
            <a:xfrm>
              <a:off x="6372994" y="540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6" name="Google Shape;3606;p30"/>
            <p:cNvSpPr/>
            <p:nvPr/>
          </p:nvSpPr>
          <p:spPr>
            <a:xfrm>
              <a:off x="5772719" y="62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7" name="Google Shape;3607;p30"/>
            <p:cNvSpPr/>
            <p:nvPr/>
          </p:nvSpPr>
          <p:spPr>
            <a:xfrm>
              <a:off x="6251494" y="1369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8" name="Google Shape;3608;p30"/>
            <p:cNvSpPr/>
            <p:nvPr/>
          </p:nvSpPr>
          <p:spPr>
            <a:xfrm>
              <a:off x="5416394" y="1249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9" name="Google Shape;3609;p30"/>
            <p:cNvSpPr/>
            <p:nvPr/>
          </p:nvSpPr>
          <p:spPr>
            <a:xfrm>
              <a:off x="7280819" y="1140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0" name="Google Shape;3610;p30"/>
            <p:cNvSpPr/>
            <p:nvPr/>
          </p:nvSpPr>
          <p:spPr>
            <a:xfrm>
              <a:off x="7700794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1" name="Google Shape;3611;p30"/>
            <p:cNvSpPr/>
            <p:nvPr/>
          </p:nvSpPr>
          <p:spPr>
            <a:xfrm>
              <a:off x="8392794" y="101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2" name="Google Shape;3612;p30"/>
            <p:cNvSpPr/>
            <p:nvPr/>
          </p:nvSpPr>
          <p:spPr>
            <a:xfrm>
              <a:off x="8131894" y="1278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3" name="Google Shape;3613;p30"/>
            <p:cNvSpPr/>
            <p:nvPr/>
          </p:nvSpPr>
          <p:spPr>
            <a:xfrm>
              <a:off x="8567969" y="18578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4" name="Google Shape;3614;p30"/>
            <p:cNvSpPr/>
            <p:nvPr/>
          </p:nvSpPr>
          <p:spPr>
            <a:xfrm>
              <a:off x="8668744" y="2808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30"/>
            <p:cNvSpPr/>
            <p:nvPr/>
          </p:nvSpPr>
          <p:spPr>
            <a:xfrm>
              <a:off x="8591344" y="3616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6" name="Google Shape;3616;p30"/>
            <p:cNvSpPr/>
            <p:nvPr/>
          </p:nvSpPr>
          <p:spPr>
            <a:xfrm>
              <a:off x="413269" y="3906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7" name="Google Shape;3617;p30"/>
            <p:cNvSpPr/>
            <p:nvPr/>
          </p:nvSpPr>
          <p:spPr>
            <a:xfrm>
              <a:off x="356944" y="3340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8" name="Google Shape;3618;p30"/>
            <p:cNvSpPr/>
            <p:nvPr/>
          </p:nvSpPr>
          <p:spPr>
            <a:xfrm>
              <a:off x="619219" y="2986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9" name="Google Shape;3619;p30"/>
            <p:cNvSpPr/>
            <p:nvPr/>
          </p:nvSpPr>
          <p:spPr>
            <a:xfrm>
              <a:off x="294544" y="2178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0" name="Google Shape;3620;p30"/>
            <p:cNvSpPr/>
            <p:nvPr/>
          </p:nvSpPr>
          <p:spPr>
            <a:xfrm>
              <a:off x="580844" y="1793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1" name="Google Shape;3621;p30"/>
            <p:cNvSpPr/>
            <p:nvPr/>
          </p:nvSpPr>
          <p:spPr>
            <a:xfrm>
              <a:off x="413269" y="14317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2" name="Google Shape;3622;p30"/>
            <p:cNvSpPr/>
            <p:nvPr/>
          </p:nvSpPr>
          <p:spPr>
            <a:xfrm>
              <a:off x="1482294" y="38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3" name="Google Shape;3623;p30"/>
            <p:cNvSpPr/>
            <p:nvPr/>
          </p:nvSpPr>
          <p:spPr>
            <a:xfrm>
              <a:off x="2244494" y="34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4" name="Google Shape;3624;p30"/>
            <p:cNvSpPr/>
            <p:nvPr/>
          </p:nvSpPr>
          <p:spPr>
            <a:xfrm>
              <a:off x="3383519" y="412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5" name="Google Shape;3625;p30"/>
            <p:cNvSpPr/>
            <p:nvPr/>
          </p:nvSpPr>
          <p:spPr>
            <a:xfrm>
              <a:off x="4255294" y="34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6" name="Google Shape;3626;p30"/>
            <p:cNvSpPr/>
            <p:nvPr/>
          </p:nvSpPr>
          <p:spPr>
            <a:xfrm>
              <a:off x="5082519" y="793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4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5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p31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29" name="Google Shape;3629;p31"/>
          <p:cNvSpPr txBox="1">
            <a:spLocks noGrp="1"/>
          </p:cNvSpPr>
          <p:nvPr>
            <p:ph type="ctrTitle"/>
          </p:nvPr>
        </p:nvSpPr>
        <p:spPr>
          <a:xfrm>
            <a:off x="2239967" y="720000"/>
            <a:ext cx="7712400" cy="2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30" name="Google Shape;3630;p31"/>
          <p:cNvSpPr txBox="1">
            <a:spLocks noGrp="1"/>
          </p:cNvSpPr>
          <p:nvPr>
            <p:ph type="subTitle" idx="1"/>
          </p:nvPr>
        </p:nvSpPr>
        <p:spPr>
          <a:xfrm>
            <a:off x="3572400" y="2960973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1" name="Google Shape;3631;p31"/>
          <p:cNvSpPr txBox="1">
            <a:spLocks noGrp="1"/>
          </p:cNvSpPr>
          <p:nvPr>
            <p:ph type="subTitle" idx="2"/>
          </p:nvPr>
        </p:nvSpPr>
        <p:spPr>
          <a:xfrm rot="-1090">
            <a:off x="3572400" y="5578920"/>
            <a:ext cx="50472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2" name="Google Shape;3632;p31"/>
          <p:cNvSpPr txBox="1"/>
          <p:nvPr/>
        </p:nvSpPr>
        <p:spPr>
          <a:xfrm>
            <a:off x="3877433" y="4541947"/>
            <a:ext cx="4437200" cy="10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D3574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D3574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This presentation template was created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D35742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D3574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D3574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including icons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D35742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D3574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kumimoji="0" lang="en" sz="1467" b="0" i="0" u="none" strike="noStrike" kern="0" cap="none" spc="0" normalizeH="0" baseline="0" noProof="0">
                <a:ln>
                  <a:noFill/>
                </a:ln>
                <a:solidFill>
                  <a:srgbClr val="D35742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kumimoji="0" lang="en" sz="1467" b="1" i="0" u="none" strike="noStrike" kern="0" cap="none" spc="0" normalizeH="0" baseline="0" noProof="0">
                <a:ln>
                  <a:noFill/>
                </a:ln>
                <a:solidFill>
                  <a:srgbClr val="D35742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467" b="1" i="0" u="none" strike="noStrike" kern="0" cap="none" spc="0" normalizeH="0" baseline="0" noProof="0">
              <a:ln>
                <a:noFill/>
              </a:ln>
              <a:solidFill>
                <a:srgbClr val="D35742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633" name="Google Shape;3633;p31"/>
          <p:cNvGrpSpPr/>
          <p:nvPr/>
        </p:nvGrpSpPr>
        <p:grpSpPr>
          <a:xfrm>
            <a:off x="602471" y="464447"/>
            <a:ext cx="11005620" cy="5715168"/>
            <a:chOff x="451853" y="348335"/>
            <a:chExt cx="8254215" cy="4286376"/>
          </a:xfrm>
        </p:grpSpPr>
        <p:grpSp>
          <p:nvGrpSpPr>
            <p:cNvPr id="3634" name="Google Shape;3634;p31"/>
            <p:cNvGrpSpPr/>
            <p:nvPr/>
          </p:nvGrpSpPr>
          <p:grpSpPr>
            <a:xfrm>
              <a:off x="719996" y="3219454"/>
              <a:ext cx="564135" cy="256951"/>
              <a:chOff x="700250" y="1477300"/>
              <a:chExt cx="309675" cy="141050"/>
            </a:xfrm>
          </p:grpSpPr>
          <p:sp>
            <p:nvSpPr>
              <p:cNvPr id="3635" name="Google Shape;3635;p3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3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37" name="Google Shape;3637;p3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3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39" name="Google Shape;3639;p31"/>
            <p:cNvGrpSpPr/>
            <p:nvPr/>
          </p:nvGrpSpPr>
          <p:grpSpPr>
            <a:xfrm>
              <a:off x="7178953" y="3369310"/>
              <a:ext cx="139138" cy="127771"/>
              <a:chOff x="585175" y="1520600"/>
              <a:chExt cx="54425" cy="49975"/>
            </a:xfrm>
          </p:grpSpPr>
          <p:sp>
            <p:nvSpPr>
              <p:cNvPr id="3640" name="Google Shape;3640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1" name="Google Shape;3641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3" name="Google Shape;3643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4" name="Google Shape;3644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645" name="Google Shape;3645;p31"/>
            <p:cNvSpPr/>
            <p:nvPr/>
          </p:nvSpPr>
          <p:spPr>
            <a:xfrm>
              <a:off x="8472294" y="2220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46" name="Google Shape;3646;p31"/>
            <p:cNvGrpSpPr/>
            <p:nvPr/>
          </p:nvGrpSpPr>
          <p:grpSpPr>
            <a:xfrm>
              <a:off x="4290059" y="540004"/>
              <a:ext cx="564135" cy="256951"/>
              <a:chOff x="700250" y="1477300"/>
              <a:chExt cx="309675" cy="141050"/>
            </a:xfrm>
          </p:grpSpPr>
          <p:sp>
            <p:nvSpPr>
              <p:cNvPr id="3647" name="Google Shape;3647;p3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8" name="Google Shape;3648;p3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9" name="Google Shape;3649;p3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0" name="Google Shape;3650;p3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51" name="Google Shape;3651;p31"/>
            <p:cNvGrpSpPr/>
            <p:nvPr/>
          </p:nvGrpSpPr>
          <p:grpSpPr>
            <a:xfrm>
              <a:off x="8141934" y="2443279"/>
              <a:ext cx="564135" cy="256951"/>
              <a:chOff x="700250" y="1477300"/>
              <a:chExt cx="309675" cy="141050"/>
            </a:xfrm>
          </p:grpSpPr>
          <p:sp>
            <p:nvSpPr>
              <p:cNvPr id="3652" name="Google Shape;3652;p31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3" name="Google Shape;3653;p31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4" name="Google Shape;3654;p31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31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56" name="Google Shape;3656;p31"/>
            <p:cNvGrpSpPr/>
            <p:nvPr/>
          </p:nvGrpSpPr>
          <p:grpSpPr>
            <a:xfrm>
              <a:off x="6071728" y="2993885"/>
              <a:ext cx="139138" cy="127771"/>
              <a:chOff x="585175" y="1520600"/>
              <a:chExt cx="54425" cy="49975"/>
            </a:xfrm>
          </p:grpSpPr>
          <p:sp>
            <p:nvSpPr>
              <p:cNvPr id="3657" name="Google Shape;3657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60" name="Google Shape;3660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61" name="Google Shape;3661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62" name="Google Shape;3662;p31"/>
            <p:cNvGrpSpPr/>
            <p:nvPr/>
          </p:nvGrpSpPr>
          <p:grpSpPr>
            <a:xfrm>
              <a:off x="7751628" y="1337572"/>
              <a:ext cx="139138" cy="127771"/>
              <a:chOff x="585175" y="1520600"/>
              <a:chExt cx="54425" cy="49975"/>
            </a:xfrm>
          </p:grpSpPr>
          <p:sp>
            <p:nvSpPr>
              <p:cNvPr id="3663" name="Google Shape;3663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65" name="Google Shape;3665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68" name="Google Shape;3668;p31"/>
            <p:cNvGrpSpPr/>
            <p:nvPr/>
          </p:nvGrpSpPr>
          <p:grpSpPr>
            <a:xfrm>
              <a:off x="6358078" y="476110"/>
              <a:ext cx="139138" cy="127771"/>
              <a:chOff x="585175" y="1520600"/>
              <a:chExt cx="54425" cy="49975"/>
            </a:xfrm>
          </p:grpSpPr>
          <p:sp>
            <p:nvSpPr>
              <p:cNvPr id="3669" name="Google Shape;3669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3" name="Google Shape;3673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74" name="Google Shape;3674;p31"/>
            <p:cNvGrpSpPr/>
            <p:nvPr/>
          </p:nvGrpSpPr>
          <p:grpSpPr>
            <a:xfrm>
              <a:off x="5021778" y="348335"/>
              <a:ext cx="139138" cy="127771"/>
              <a:chOff x="585175" y="1520600"/>
              <a:chExt cx="54425" cy="49975"/>
            </a:xfrm>
          </p:grpSpPr>
          <p:sp>
            <p:nvSpPr>
              <p:cNvPr id="3675" name="Google Shape;3675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6" name="Google Shape;3676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7" name="Google Shape;3677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8" name="Google Shape;3678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80" name="Google Shape;3680;p31"/>
            <p:cNvGrpSpPr/>
            <p:nvPr/>
          </p:nvGrpSpPr>
          <p:grpSpPr>
            <a:xfrm>
              <a:off x="3430978" y="669185"/>
              <a:ext cx="139138" cy="127771"/>
              <a:chOff x="585175" y="1520600"/>
              <a:chExt cx="54425" cy="49975"/>
            </a:xfrm>
          </p:grpSpPr>
          <p:sp>
            <p:nvSpPr>
              <p:cNvPr id="3681" name="Google Shape;3681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82" name="Google Shape;3682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85" name="Google Shape;3685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86" name="Google Shape;3686;p31"/>
            <p:cNvGrpSpPr/>
            <p:nvPr/>
          </p:nvGrpSpPr>
          <p:grpSpPr>
            <a:xfrm>
              <a:off x="1144978" y="503735"/>
              <a:ext cx="139138" cy="127771"/>
              <a:chOff x="585175" y="1520600"/>
              <a:chExt cx="54425" cy="49975"/>
            </a:xfrm>
          </p:grpSpPr>
          <p:sp>
            <p:nvSpPr>
              <p:cNvPr id="3687" name="Google Shape;3687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92" name="Google Shape;3692;p31"/>
            <p:cNvGrpSpPr/>
            <p:nvPr/>
          </p:nvGrpSpPr>
          <p:grpSpPr>
            <a:xfrm>
              <a:off x="1679978" y="1273685"/>
              <a:ext cx="139138" cy="127771"/>
              <a:chOff x="585175" y="1520600"/>
              <a:chExt cx="54425" cy="49975"/>
            </a:xfrm>
          </p:grpSpPr>
          <p:sp>
            <p:nvSpPr>
              <p:cNvPr id="3693" name="Google Shape;3693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6" name="Google Shape;3696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98" name="Google Shape;3698;p31"/>
            <p:cNvGrpSpPr/>
            <p:nvPr/>
          </p:nvGrpSpPr>
          <p:grpSpPr>
            <a:xfrm>
              <a:off x="451853" y="1986385"/>
              <a:ext cx="139138" cy="127771"/>
              <a:chOff x="585175" y="1520600"/>
              <a:chExt cx="54425" cy="49975"/>
            </a:xfrm>
          </p:grpSpPr>
          <p:sp>
            <p:nvSpPr>
              <p:cNvPr id="3699" name="Google Shape;3699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04" name="Google Shape;3704;p31"/>
            <p:cNvGrpSpPr/>
            <p:nvPr/>
          </p:nvGrpSpPr>
          <p:grpSpPr>
            <a:xfrm>
              <a:off x="789103" y="2677297"/>
              <a:ext cx="139138" cy="127771"/>
              <a:chOff x="585175" y="1520600"/>
              <a:chExt cx="54425" cy="49975"/>
            </a:xfrm>
          </p:grpSpPr>
          <p:sp>
            <p:nvSpPr>
              <p:cNvPr id="3705" name="Google Shape;3705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07" name="Google Shape;3707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09" name="Google Shape;3709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10" name="Google Shape;3710;p31"/>
            <p:cNvGrpSpPr/>
            <p:nvPr/>
          </p:nvGrpSpPr>
          <p:grpSpPr>
            <a:xfrm>
              <a:off x="580853" y="3899022"/>
              <a:ext cx="139138" cy="127771"/>
              <a:chOff x="585175" y="1520600"/>
              <a:chExt cx="54425" cy="49975"/>
            </a:xfrm>
          </p:grpSpPr>
          <p:sp>
            <p:nvSpPr>
              <p:cNvPr id="3711" name="Google Shape;3711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14" name="Google Shape;3714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15" name="Google Shape;3715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16" name="Google Shape;3716;p31"/>
            <p:cNvGrpSpPr/>
            <p:nvPr/>
          </p:nvGrpSpPr>
          <p:grpSpPr>
            <a:xfrm>
              <a:off x="2744378" y="2805072"/>
              <a:ext cx="139138" cy="127771"/>
              <a:chOff x="585175" y="1520600"/>
              <a:chExt cx="54425" cy="49975"/>
            </a:xfrm>
          </p:grpSpPr>
          <p:sp>
            <p:nvSpPr>
              <p:cNvPr id="3717" name="Google Shape;3717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18" name="Google Shape;3718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19" name="Google Shape;3719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22" name="Google Shape;3722;p31"/>
            <p:cNvGrpSpPr/>
            <p:nvPr/>
          </p:nvGrpSpPr>
          <p:grpSpPr>
            <a:xfrm>
              <a:off x="2941653" y="3159360"/>
              <a:ext cx="139138" cy="127771"/>
              <a:chOff x="585175" y="1520600"/>
              <a:chExt cx="54425" cy="49975"/>
            </a:xfrm>
          </p:grpSpPr>
          <p:sp>
            <p:nvSpPr>
              <p:cNvPr id="3723" name="Google Shape;3723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5" name="Google Shape;3725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6" name="Google Shape;3726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7" name="Google Shape;3727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28" name="Google Shape;3728;p31"/>
            <p:cNvGrpSpPr/>
            <p:nvPr/>
          </p:nvGrpSpPr>
          <p:grpSpPr>
            <a:xfrm>
              <a:off x="2605228" y="4329722"/>
              <a:ext cx="139138" cy="127771"/>
              <a:chOff x="585175" y="1520600"/>
              <a:chExt cx="54425" cy="49975"/>
            </a:xfrm>
          </p:grpSpPr>
          <p:sp>
            <p:nvSpPr>
              <p:cNvPr id="3729" name="Google Shape;3729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0" name="Google Shape;3730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1" name="Google Shape;3731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2" name="Google Shape;3732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3" name="Google Shape;3733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34" name="Google Shape;3734;p31"/>
            <p:cNvGrpSpPr/>
            <p:nvPr/>
          </p:nvGrpSpPr>
          <p:grpSpPr>
            <a:xfrm>
              <a:off x="8103078" y="4061335"/>
              <a:ext cx="139138" cy="127771"/>
              <a:chOff x="585175" y="1520600"/>
              <a:chExt cx="54425" cy="49975"/>
            </a:xfrm>
          </p:grpSpPr>
          <p:sp>
            <p:nvSpPr>
              <p:cNvPr id="3735" name="Google Shape;3735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6" name="Google Shape;3736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40" name="Google Shape;3740;p31"/>
            <p:cNvGrpSpPr/>
            <p:nvPr/>
          </p:nvGrpSpPr>
          <p:grpSpPr>
            <a:xfrm>
              <a:off x="8534703" y="2896860"/>
              <a:ext cx="139138" cy="127771"/>
              <a:chOff x="585175" y="1520600"/>
              <a:chExt cx="54425" cy="49975"/>
            </a:xfrm>
          </p:grpSpPr>
          <p:sp>
            <p:nvSpPr>
              <p:cNvPr id="3741" name="Google Shape;3741;p31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42" name="Google Shape;3742;p31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43" name="Google Shape;3743;p31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p31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p31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46" name="Google Shape;3746;p31"/>
            <p:cNvSpPr/>
            <p:nvPr/>
          </p:nvSpPr>
          <p:spPr>
            <a:xfrm>
              <a:off x="8179819" y="2896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7" name="Google Shape;3747;p31"/>
            <p:cNvSpPr/>
            <p:nvPr/>
          </p:nvSpPr>
          <p:spPr>
            <a:xfrm>
              <a:off x="8392794" y="3497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8" name="Google Shape;3748;p31"/>
            <p:cNvSpPr/>
            <p:nvPr/>
          </p:nvSpPr>
          <p:spPr>
            <a:xfrm>
              <a:off x="7890769" y="3899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9" name="Google Shape;3749;p31"/>
            <p:cNvSpPr/>
            <p:nvPr/>
          </p:nvSpPr>
          <p:spPr>
            <a:xfrm>
              <a:off x="7979844" y="4457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0" name="Google Shape;3750;p31"/>
            <p:cNvSpPr/>
            <p:nvPr/>
          </p:nvSpPr>
          <p:spPr>
            <a:xfrm>
              <a:off x="7464269" y="331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1" name="Google Shape;3751;p31"/>
            <p:cNvSpPr/>
            <p:nvPr/>
          </p:nvSpPr>
          <p:spPr>
            <a:xfrm>
              <a:off x="6396444" y="3287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2" name="Google Shape;3752;p31"/>
            <p:cNvSpPr/>
            <p:nvPr/>
          </p:nvSpPr>
          <p:spPr>
            <a:xfrm>
              <a:off x="623736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3" name="Google Shape;3753;p31"/>
            <p:cNvSpPr/>
            <p:nvPr/>
          </p:nvSpPr>
          <p:spPr>
            <a:xfrm>
              <a:off x="7664844" y="1642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4" name="Google Shape;3754;p31"/>
            <p:cNvSpPr/>
            <p:nvPr/>
          </p:nvSpPr>
          <p:spPr>
            <a:xfrm>
              <a:off x="8042244" y="1782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5" name="Google Shape;3755;p31"/>
            <p:cNvSpPr/>
            <p:nvPr/>
          </p:nvSpPr>
          <p:spPr>
            <a:xfrm>
              <a:off x="8242219" y="1306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6" name="Google Shape;3756;p31"/>
            <p:cNvSpPr/>
            <p:nvPr/>
          </p:nvSpPr>
          <p:spPr>
            <a:xfrm>
              <a:off x="7789994" y="701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7" name="Google Shape;3757;p31"/>
            <p:cNvSpPr/>
            <p:nvPr/>
          </p:nvSpPr>
          <p:spPr>
            <a:xfrm>
              <a:off x="6690919" y="603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8" name="Google Shape;3758;p31"/>
            <p:cNvSpPr/>
            <p:nvPr/>
          </p:nvSpPr>
          <p:spPr>
            <a:xfrm>
              <a:off x="5424619" y="413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9" name="Google Shape;3759;p31"/>
            <p:cNvSpPr/>
            <p:nvPr/>
          </p:nvSpPr>
          <p:spPr>
            <a:xfrm>
              <a:off x="3700169" y="476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0" name="Google Shape;3760;p31"/>
            <p:cNvSpPr/>
            <p:nvPr/>
          </p:nvSpPr>
          <p:spPr>
            <a:xfrm>
              <a:off x="3051119" y="508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1" name="Google Shape;3761;p31"/>
            <p:cNvSpPr/>
            <p:nvPr/>
          </p:nvSpPr>
          <p:spPr>
            <a:xfrm>
              <a:off x="1479419" y="4137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2" name="Google Shape;3762;p31"/>
            <p:cNvSpPr/>
            <p:nvPr/>
          </p:nvSpPr>
          <p:spPr>
            <a:xfrm>
              <a:off x="1014894" y="865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3" name="Google Shape;3763;p31"/>
            <p:cNvSpPr/>
            <p:nvPr/>
          </p:nvSpPr>
          <p:spPr>
            <a:xfrm>
              <a:off x="1479419" y="927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4" name="Google Shape;3764;p31"/>
            <p:cNvSpPr/>
            <p:nvPr/>
          </p:nvSpPr>
          <p:spPr>
            <a:xfrm>
              <a:off x="1284119" y="1465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5" name="Google Shape;3765;p31"/>
            <p:cNvSpPr/>
            <p:nvPr/>
          </p:nvSpPr>
          <p:spPr>
            <a:xfrm>
              <a:off x="1653169" y="1800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6" name="Google Shape;3766;p31"/>
            <p:cNvSpPr/>
            <p:nvPr/>
          </p:nvSpPr>
          <p:spPr>
            <a:xfrm>
              <a:off x="657594" y="1782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7" name="Google Shape;3767;p31"/>
            <p:cNvSpPr/>
            <p:nvPr/>
          </p:nvSpPr>
          <p:spPr>
            <a:xfrm>
              <a:off x="490219" y="2380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8" name="Google Shape;3768;p31"/>
            <p:cNvSpPr/>
            <p:nvPr/>
          </p:nvSpPr>
          <p:spPr>
            <a:xfrm>
              <a:off x="1082569" y="244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9" name="Google Shape;3769;p31"/>
            <p:cNvSpPr/>
            <p:nvPr/>
          </p:nvSpPr>
          <p:spPr>
            <a:xfrm>
              <a:off x="1284119" y="2803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0" name="Google Shape;3770;p31"/>
            <p:cNvSpPr/>
            <p:nvPr/>
          </p:nvSpPr>
          <p:spPr>
            <a:xfrm>
              <a:off x="928244" y="3836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1" name="Google Shape;3771;p31"/>
            <p:cNvSpPr/>
            <p:nvPr/>
          </p:nvSpPr>
          <p:spPr>
            <a:xfrm>
              <a:off x="1082569" y="4572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2" name="Google Shape;3772;p31"/>
            <p:cNvSpPr/>
            <p:nvPr/>
          </p:nvSpPr>
          <p:spPr>
            <a:xfrm>
              <a:off x="2744369" y="39317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3" name="Google Shape;3773;p31"/>
            <p:cNvSpPr/>
            <p:nvPr/>
          </p:nvSpPr>
          <p:spPr>
            <a:xfrm>
              <a:off x="2643594" y="3159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4" name="Google Shape;3774;p31"/>
            <p:cNvSpPr/>
            <p:nvPr/>
          </p:nvSpPr>
          <p:spPr>
            <a:xfrm>
              <a:off x="2782744" y="2380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5" name="Google Shape;3775;p31"/>
            <p:cNvSpPr/>
            <p:nvPr/>
          </p:nvSpPr>
          <p:spPr>
            <a:xfrm>
              <a:off x="6358069" y="3717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24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32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773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33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780" name="Google Shape;3780;p33"/>
          <p:cNvGrpSpPr/>
          <p:nvPr/>
        </p:nvGrpSpPr>
        <p:grpSpPr>
          <a:xfrm>
            <a:off x="462659" y="720014"/>
            <a:ext cx="10626829" cy="5503161"/>
            <a:chOff x="346994" y="540010"/>
            <a:chExt cx="7970122" cy="4127371"/>
          </a:xfrm>
        </p:grpSpPr>
        <p:grpSp>
          <p:nvGrpSpPr>
            <p:cNvPr id="3781" name="Google Shape;3781;p3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3782" name="Google Shape;3782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86" name="Google Shape;3786;p3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3787" name="Google Shape;378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92" name="Google Shape;3792;p3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793" name="Google Shape;3793;p3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3794" name="Google Shape;3794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04" name="Google Shape;3804;p3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3805" name="Google Shape;380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10" name="Google Shape;3810;p3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3811" name="Google Shape;381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16" name="Google Shape;3816;p3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3817" name="Google Shape;381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22" name="Google Shape;3822;p3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3823" name="Google Shape;382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28" name="Google Shape;3828;p3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3829" name="Google Shape;382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34" name="Google Shape;3834;p3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3835" name="Google Shape;383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40" name="Google Shape;3840;p3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3841" name="Google Shape;384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46" name="Google Shape;3846;p3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3847" name="Google Shape;384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52" name="Google Shape;3852;p3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3853" name="Google Shape;385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58" name="Google Shape;3858;p3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3859" name="Google Shape;385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864" name="Google Shape;3864;p3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9021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460210" y="549949"/>
            <a:ext cx="11318433" cy="5826977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289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35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53" name="Google Shape;4053;p35"/>
          <p:cNvSpPr/>
          <p:nvPr/>
        </p:nvSpPr>
        <p:spPr>
          <a:xfrm rot="295541">
            <a:off x="4344693" y="4078958"/>
            <a:ext cx="4209787" cy="3503033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054" name="Google Shape;4054;p35"/>
          <p:cNvGrpSpPr/>
          <p:nvPr/>
        </p:nvGrpSpPr>
        <p:grpSpPr>
          <a:xfrm>
            <a:off x="562676" y="719996"/>
            <a:ext cx="11005533" cy="5601251"/>
            <a:chOff x="422007" y="539997"/>
            <a:chExt cx="8254150" cy="4200938"/>
          </a:xfrm>
        </p:grpSpPr>
        <p:grpSp>
          <p:nvGrpSpPr>
            <p:cNvPr id="4055" name="Google Shape;4055;p35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4056" name="Google Shape;4056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60" name="Google Shape;4060;p35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4061" name="Google Shape;4061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066" name="Google Shape;4066;p35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67" name="Google Shape;4067;p35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4068" name="Google Shape;4068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72" name="Google Shape;4072;p35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4073" name="Google Shape;4073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77" name="Google Shape;4077;p35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4078" name="Google Shape;407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83" name="Google Shape;4083;p35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4084" name="Google Shape;408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89" name="Google Shape;4089;p35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4090" name="Google Shape;409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95" name="Google Shape;4095;p35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4096" name="Google Shape;409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01" name="Google Shape;4101;p35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4102" name="Google Shape;410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07" name="Google Shape;4107;p35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4108" name="Google Shape;410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13" name="Google Shape;4113;p35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4114" name="Google Shape;411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35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4120" name="Google Shape;412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35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4126" name="Google Shape;412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31" name="Google Shape;4131;p35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4132" name="Google Shape;413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37" name="Google Shape;4137;p35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4138" name="Google Shape;413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143" name="Google Shape;4143;p35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344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3"/>
        </a:solidFill>
        <a:effectLst/>
      </p:bgPr>
    </p:bg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36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70" name="Google Shape;4170;p36"/>
          <p:cNvGrpSpPr/>
          <p:nvPr/>
        </p:nvGrpSpPr>
        <p:grpSpPr>
          <a:xfrm>
            <a:off x="519176" y="719997"/>
            <a:ext cx="11101917" cy="5588360"/>
            <a:chOff x="389382" y="539998"/>
            <a:chExt cx="8326438" cy="4191270"/>
          </a:xfrm>
        </p:grpSpPr>
        <p:grpSp>
          <p:nvGrpSpPr>
            <p:cNvPr id="4171" name="Google Shape;4171;p36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4172" name="Google Shape;4172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3" name="Google Shape;4173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4" name="Google Shape;4174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76" name="Google Shape;4176;p36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4177" name="Google Shape;417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182" name="Google Shape;4182;p36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183" name="Google Shape;4183;p36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4184" name="Google Shape;4184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88" name="Google Shape;4188;p36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4189" name="Google Shape;418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0" name="Google Shape;419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94" name="Google Shape;4194;p36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4195" name="Google Shape;419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9" name="Google Shape;419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00" name="Google Shape;4200;p36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4201" name="Google Shape;420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2" name="Google Shape;420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4" name="Google Shape;420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5" name="Google Shape;420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06" name="Google Shape;4206;p36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4207" name="Google Shape;420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8" name="Google Shape;420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9" name="Google Shape;420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0" name="Google Shape;421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1" name="Google Shape;421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12" name="Google Shape;4212;p36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4213" name="Google Shape;421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4" name="Google Shape;421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5" name="Google Shape;421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6" name="Google Shape;421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7" name="Google Shape;421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18" name="Google Shape;4218;p36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4219" name="Google Shape;421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0" name="Google Shape;422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1" name="Google Shape;422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2" name="Google Shape;422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3" name="Google Shape;422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24" name="Google Shape;4224;p36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4225" name="Google Shape;422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6" name="Google Shape;422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7" name="Google Shape;422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8" name="Google Shape;422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9" name="Google Shape;422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30" name="Google Shape;4230;p36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4231" name="Google Shape;423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2" name="Google Shape;423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3" name="Google Shape;423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4" name="Google Shape;423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36" name="Google Shape;4236;p36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4237" name="Google Shape;423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39" name="Google Shape;423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0" name="Google Shape;424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1" name="Google Shape;424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42" name="Google Shape;4242;p36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4243" name="Google Shape;424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4" name="Google Shape;424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5" name="Google Shape;424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6" name="Google Shape;424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47" name="Google Shape;424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248" name="Google Shape;4248;p36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4249" name="Google Shape;424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0" name="Google Shape;425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1" name="Google Shape;425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2" name="Google Shape;425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53" name="Google Shape;425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254" name="Google Shape;4254;p36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5" name="Google Shape;4255;p36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6" name="Google Shape;4256;p36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8" name="Google Shape;4258;p36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9" name="Google Shape;4259;p36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0" name="Google Shape;4260;p36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2" name="Google Shape;4262;p36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3" name="Google Shape;4263;p36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5" name="Google Shape;4265;p36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6" name="Google Shape;4266;p36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7" name="Google Shape;4267;p36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8" name="Google Shape;4268;p36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3" name="Google Shape;4273;p36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4" name="Google Shape;4274;p36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0" name="Google Shape;4280;p36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1" name="Google Shape;4281;p36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6" name="Google Shape;4286;p36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7" name="Google Shape;4287;p36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02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37"/>
          <p:cNvSpPr/>
          <p:nvPr/>
        </p:nvSpPr>
        <p:spPr>
          <a:xfrm>
            <a:off x="313651" y="344567"/>
            <a:ext cx="11564400" cy="61688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290" name="Google Shape;4290;p37"/>
          <p:cNvGrpSpPr/>
          <p:nvPr/>
        </p:nvGrpSpPr>
        <p:grpSpPr>
          <a:xfrm>
            <a:off x="448110" y="557731"/>
            <a:ext cx="11230484" cy="5809327"/>
            <a:chOff x="336082" y="418298"/>
            <a:chExt cx="8422863" cy="4356995"/>
          </a:xfrm>
        </p:grpSpPr>
        <p:grpSp>
          <p:nvGrpSpPr>
            <p:cNvPr id="4291" name="Google Shape;4291;p37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4292" name="Google Shape;4292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3" name="Google Shape;4293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4" name="Google Shape;4294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5" name="Google Shape;4295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6" name="Google Shape;4296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297" name="Google Shape;4297;p37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298" name="Google Shape;4298;p37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4299" name="Google Shape;429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0" name="Google Shape;430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1" name="Google Shape;430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2" name="Google Shape;430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3" name="Google Shape;430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04" name="Google Shape;4304;p37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4305" name="Google Shape;430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6" name="Google Shape;430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7" name="Google Shape;430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8" name="Google Shape;430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9" name="Google Shape;430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10" name="Google Shape;4310;p37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4311" name="Google Shape;431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2" name="Google Shape;431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3" name="Google Shape;431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5" name="Google Shape;431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16" name="Google Shape;4316;p37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4317" name="Google Shape;431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8" name="Google Shape;431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9" name="Google Shape;431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0" name="Google Shape;432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1" name="Google Shape;432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22" name="Google Shape;4322;p37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4323" name="Google Shape;432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4" name="Google Shape;432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5" name="Google Shape;432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6" name="Google Shape;432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7" name="Google Shape;432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28" name="Google Shape;4328;p37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4329" name="Google Shape;432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0" name="Google Shape;433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1" name="Google Shape;433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2" name="Google Shape;433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3" name="Google Shape;433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34" name="Google Shape;4334;p37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4335" name="Google Shape;433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6" name="Google Shape;433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7" name="Google Shape;433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8" name="Google Shape;433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39" name="Google Shape;433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40" name="Google Shape;4340;p37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4341" name="Google Shape;434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2" name="Google Shape;434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3" name="Google Shape;434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4" name="Google Shape;434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5" name="Google Shape;434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46" name="Google Shape;4346;p37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4347" name="Google Shape;434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8" name="Google Shape;434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49" name="Google Shape;434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0" name="Google Shape;435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1" name="Google Shape;435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52" name="Google Shape;4352;p37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4353" name="Google Shape;435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4" name="Google Shape;435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5" name="Google Shape;435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6" name="Google Shape;435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57" name="Google Shape;435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58" name="Google Shape;4358;p37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4359" name="Google Shape;435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0" name="Google Shape;436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2" name="Google Shape;436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3" name="Google Shape;436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64" name="Google Shape;4364;p37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4365" name="Google Shape;436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6" name="Google Shape;436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7" name="Google Shape;436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8" name="Google Shape;436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69" name="Google Shape;436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70" name="Google Shape;4370;p37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4371" name="Google Shape;437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2" name="Google Shape;437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3" name="Google Shape;437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4" name="Google Shape;437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5" name="Google Shape;437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76" name="Google Shape;4376;p37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4377" name="Google Shape;437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8" name="Google Shape;437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79" name="Google Shape;437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0" name="Google Shape;438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1" name="Google Shape;438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82" name="Google Shape;4382;p37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4383" name="Google Shape;438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4" name="Google Shape;438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5" name="Google Shape;438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6" name="Google Shape;438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87" name="Google Shape;438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88" name="Google Shape;4388;p37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4389" name="Google Shape;438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0" name="Google Shape;439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3" name="Google Shape;439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94" name="Google Shape;4394;p37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4395" name="Google Shape;439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6" name="Google Shape;439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00" name="Google Shape;4400;p37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4401" name="Google Shape;440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4" name="Google Shape;440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06" name="Google Shape;4406;p37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4407" name="Google Shape;440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12" name="Google Shape;4412;p37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4413" name="Google Shape;441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418" name="Google Shape;4418;p37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4419" name="Google Shape;441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0" name="Google Shape;442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2" name="Google Shape;442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424" name="Google Shape;4424;p37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61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accent3"/>
        </a:solidFill>
        <a:effectLst/>
      </p:bgPr>
    </p:bg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7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71" name="Google Shape;1571;p17"/>
          <p:cNvSpPr txBox="1">
            <a:spLocks noGrp="1"/>
          </p:cNvSpPr>
          <p:nvPr>
            <p:ph type="title" hasCustomPrompt="1"/>
          </p:nvPr>
        </p:nvSpPr>
        <p:spPr>
          <a:xfrm>
            <a:off x="2724684" y="1547251"/>
            <a:ext cx="1892400" cy="1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9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7"/>
          <p:cNvSpPr txBox="1">
            <a:spLocks noGrp="1"/>
          </p:cNvSpPr>
          <p:nvPr>
            <p:ph type="subTitle" idx="1"/>
          </p:nvPr>
        </p:nvSpPr>
        <p:spPr>
          <a:xfrm rot="384">
            <a:off x="5567483" y="3164733"/>
            <a:ext cx="357680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3" name="Google Shape;1573;p17"/>
          <p:cNvSpPr txBox="1">
            <a:spLocks noGrp="1"/>
          </p:cNvSpPr>
          <p:nvPr>
            <p:ph type="title" idx="2"/>
          </p:nvPr>
        </p:nvSpPr>
        <p:spPr>
          <a:xfrm>
            <a:off x="5567484" y="720000"/>
            <a:ext cx="4298000" cy="2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74" name="Google Shape;1574;p17"/>
          <p:cNvGrpSpPr/>
          <p:nvPr/>
        </p:nvGrpSpPr>
        <p:grpSpPr>
          <a:xfrm>
            <a:off x="959995" y="924349"/>
            <a:ext cx="10601631" cy="5255249"/>
            <a:chOff x="719996" y="693261"/>
            <a:chExt cx="7951223" cy="3941437"/>
          </a:xfrm>
        </p:grpSpPr>
        <p:grpSp>
          <p:nvGrpSpPr>
            <p:cNvPr id="1575" name="Google Shape;1575;p17"/>
            <p:cNvGrpSpPr/>
            <p:nvPr/>
          </p:nvGrpSpPr>
          <p:grpSpPr>
            <a:xfrm>
              <a:off x="7859871" y="903492"/>
              <a:ext cx="564135" cy="256951"/>
              <a:chOff x="700250" y="1477300"/>
              <a:chExt cx="309675" cy="141050"/>
            </a:xfrm>
          </p:grpSpPr>
          <p:sp>
            <p:nvSpPr>
              <p:cNvPr id="1576" name="Google Shape;1576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80" name="Google Shape;1580;p17"/>
            <p:cNvGrpSpPr/>
            <p:nvPr/>
          </p:nvGrpSpPr>
          <p:grpSpPr>
            <a:xfrm>
              <a:off x="1933653" y="3497360"/>
              <a:ext cx="139138" cy="127771"/>
              <a:chOff x="585175" y="1520600"/>
              <a:chExt cx="54425" cy="49975"/>
            </a:xfrm>
          </p:grpSpPr>
          <p:sp>
            <p:nvSpPr>
              <p:cNvPr id="1581" name="Google Shape;158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86" name="Google Shape;1586;p17"/>
            <p:cNvSpPr/>
            <p:nvPr/>
          </p:nvSpPr>
          <p:spPr>
            <a:xfrm>
              <a:off x="3638144" y="4102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87" name="Google Shape;1587;p17"/>
            <p:cNvGrpSpPr/>
            <p:nvPr/>
          </p:nvGrpSpPr>
          <p:grpSpPr>
            <a:xfrm>
              <a:off x="719996" y="2258867"/>
              <a:ext cx="564135" cy="256951"/>
              <a:chOff x="700250" y="1477300"/>
              <a:chExt cx="309675" cy="141050"/>
            </a:xfrm>
          </p:grpSpPr>
          <p:sp>
            <p:nvSpPr>
              <p:cNvPr id="1588" name="Google Shape;1588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92" name="Google Shape;1592;p17"/>
            <p:cNvGrpSpPr/>
            <p:nvPr/>
          </p:nvGrpSpPr>
          <p:grpSpPr>
            <a:xfrm>
              <a:off x="3499003" y="2924660"/>
              <a:ext cx="139138" cy="127771"/>
              <a:chOff x="585175" y="1520600"/>
              <a:chExt cx="54425" cy="49975"/>
            </a:xfrm>
          </p:grpSpPr>
          <p:sp>
            <p:nvSpPr>
              <p:cNvPr id="1593" name="Google Shape;159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98" name="Google Shape;1598;p17"/>
            <p:cNvGrpSpPr/>
            <p:nvPr/>
          </p:nvGrpSpPr>
          <p:grpSpPr>
            <a:xfrm>
              <a:off x="1437303" y="1085685"/>
              <a:ext cx="139138" cy="127771"/>
              <a:chOff x="585175" y="1520600"/>
              <a:chExt cx="54425" cy="49975"/>
            </a:xfrm>
          </p:grpSpPr>
          <p:sp>
            <p:nvSpPr>
              <p:cNvPr id="1599" name="Google Shape;159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04" name="Google Shape;1604;p17"/>
            <p:cNvGrpSpPr/>
            <p:nvPr/>
          </p:nvGrpSpPr>
          <p:grpSpPr>
            <a:xfrm>
              <a:off x="7367853" y="722985"/>
              <a:ext cx="139138" cy="127771"/>
              <a:chOff x="585175" y="1520600"/>
              <a:chExt cx="54425" cy="49975"/>
            </a:xfrm>
          </p:grpSpPr>
          <p:sp>
            <p:nvSpPr>
              <p:cNvPr id="1605" name="Google Shape;160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10" name="Google Shape;1610;p17"/>
            <p:cNvGrpSpPr/>
            <p:nvPr/>
          </p:nvGrpSpPr>
          <p:grpSpPr>
            <a:xfrm>
              <a:off x="8201453" y="1830185"/>
              <a:ext cx="139138" cy="127771"/>
              <a:chOff x="585175" y="1520600"/>
              <a:chExt cx="54425" cy="49975"/>
            </a:xfrm>
          </p:grpSpPr>
          <p:sp>
            <p:nvSpPr>
              <p:cNvPr id="1611" name="Google Shape;161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16" name="Google Shape;1616;p17"/>
            <p:cNvGrpSpPr/>
            <p:nvPr/>
          </p:nvGrpSpPr>
          <p:grpSpPr>
            <a:xfrm>
              <a:off x="8072366" y="3128285"/>
              <a:ext cx="139138" cy="127771"/>
              <a:chOff x="585175" y="1520600"/>
              <a:chExt cx="54425" cy="49975"/>
            </a:xfrm>
          </p:grpSpPr>
          <p:sp>
            <p:nvSpPr>
              <p:cNvPr id="1617" name="Google Shape;1617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22" name="Google Shape;1622;p17"/>
            <p:cNvGrpSpPr/>
            <p:nvPr/>
          </p:nvGrpSpPr>
          <p:grpSpPr>
            <a:xfrm>
              <a:off x="5215266" y="4038235"/>
              <a:ext cx="139138" cy="127771"/>
              <a:chOff x="585175" y="1520600"/>
              <a:chExt cx="54425" cy="49975"/>
            </a:xfrm>
          </p:grpSpPr>
          <p:sp>
            <p:nvSpPr>
              <p:cNvPr id="1623" name="Google Shape;162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28" name="Google Shape;1628;p17"/>
            <p:cNvGrpSpPr/>
            <p:nvPr/>
          </p:nvGrpSpPr>
          <p:grpSpPr>
            <a:xfrm>
              <a:off x="5447353" y="3625135"/>
              <a:ext cx="139138" cy="127771"/>
              <a:chOff x="585175" y="1520600"/>
              <a:chExt cx="54425" cy="49975"/>
            </a:xfrm>
          </p:grpSpPr>
          <p:sp>
            <p:nvSpPr>
              <p:cNvPr id="1629" name="Google Shape;162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34" name="Google Shape;1634;p17"/>
            <p:cNvGrpSpPr/>
            <p:nvPr/>
          </p:nvGrpSpPr>
          <p:grpSpPr>
            <a:xfrm>
              <a:off x="3395391" y="4273660"/>
              <a:ext cx="139138" cy="127771"/>
              <a:chOff x="585175" y="1520600"/>
              <a:chExt cx="54425" cy="49975"/>
            </a:xfrm>
          </p:grpSpPr>
          <p:sp>
            <p:nvSpPr>
              <p:cNvPr id="1635" name="Google Shape;163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40" name="Google Shape;1640;p17"/>
            <p:cNvSpPr/>
            <p:nvPr/>
          </p:nvSpPr>
          <p:spPr>
            <a:xfrm>
              <a:off x="5706194" y="4164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114419" y="334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4624469" y="4339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4175619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4238019" y="3530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3213544" y="3281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3395394" y="241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2434544" y="349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71244" y="272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1400369" y="295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101294" y="1445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859494" y="755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2010394" y="1213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682469" y="693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3537369" y="102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7598294" y="111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8546419" y="1507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7859869" y="1719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8392794" y="241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7686469" y="2665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6286569" y="316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608819" y="3311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4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15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32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3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33"/>
          <p:cNvSpPr/>
          <p:nvPr/>
        </p:nvSpPr>
        <p:spPr>
          <a:xfrm>
            <a:off x="313901" y="344567"/>
            <a:ext cx="11564193" cy="6168923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780" name="Google Shape;3780;p33"/>
          <p:cNvGrpSpPr/>
          <p:nvPr/>
        </p:nvGrpSpPr>
        <p:grpSpPr>
          <a:xfrm>
            <a:off x="462659" y="720014"/>
            <a:ext cx="10626829" cy="5503161"/>
            <a:chOff x="346994" y="540010"/>
            <a:chExt cx="7970122" cy="4127371"/>
          </a:xfrm>
        </p:grpSpPr>
        <p:grpSp>
          <p:nvGrpSpPr>
            <p:cNvPr id="3781" name="Google Shape;3781;p3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3782" name="Google Shape;3782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86" name="Google Shape;3786;p3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3787" name="Google Shape;378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92" name="Google Shape;3792;p3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793" name="Google Shape;3793;p3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3794" name="Google Shape;3794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04" name="Google Shape;3804;p3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3805" name="Google Shape;380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10" name="Google Shape;3810;p3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3811" name="Google Shape;381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16" name="Google Shape;3816;p3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3817" name="Google Shape;381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22" name="Google Shape;3822;p3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3823" name="Google Shape;382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28" name="Google Shape;3828;p3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3829" name="Google Shape;382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34" name="Google Shape;3834;p3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3835" name="Google Shape;383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40" name="Google Shape;3840;p3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3841" name="Google Shape;384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46" name="Google Shape;3846;p3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3847" name="Google Shape;384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52" name="Google Shape;3852;p3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3853" name="Google Shape;385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58" name="Google Shape;3858;p3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3859" name="Google Shape;385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864" name="Google Shape;3864;p3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0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3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5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460210" y="549949"/>
            <a:ext cx="11318433" cy="5826977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65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6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7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7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2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35"/>
          <p:cNvSpPr/>
          <p:nvPr/>
        </p:nvSpPr>
        <p:spPr>
          <a:xfrm>
            <a:off x="313900" y="344568"/>
            <a:ext cx="11564237" cy="6168923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53" name="Google Shape;4053;p35"/>
          <p:cNvSpPr/>
          <p:nvPr/>
        </p:nvSpPr>
        <p:spPr>
          <a:xfrm rot="295541">
            <a:off x="4344693" y="4078958"/>
            <a:ext cx="4209787" cy="3503033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054" name="Google Shape;4054;p35"/>
          <p:cNvGrpSpPr/>
          <p:nvPr/>
        </p:nvGrpSpPr>
        <p:grpSpPr>
          <a:xfrm>
            <a:off x="562676" y="719996"/>
            <a:ext cx="11005533" cy="5601251"/>
            <a:chOff x="422007" y="539997"/>
            <a:chExt cx="8254150" cy="4200938"/>
          </a:xfrm>
        </p:grpSpPr>
        <p:grpSp>
          <p:nvGrpSpPr>
            <p:cNvPr id="4055" name="Google Shape;4055;p35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4056" name="Google Shape;4056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60" name="Google Shape;4060;p35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4061" name="Google Shape;4061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066" name="Google Shape;4066;p35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67" name="Google Shape;4067;p35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4068" name="Google Shape;4068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72" name="Google Shape;4072;p35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4073" name="Google Shape;4073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77" name="Google Shape;4077;p35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4078" name="Google Shape;407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83" name="Google Shape;4083;p35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4084" name="Google Shape;408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89" name="Google Shape;4089;p35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4090" name="Google Shape;409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095" name="Google Shape;4095;p35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4096" name="Google Shape;409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01" name="Google Shape;4101;p35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4102" name="Google Shape;410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07" name="Google Shape;4107;p35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4108" name="Google Shape;410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13" name="Google Shape;4113;p35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4114" name="Google Shape;411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35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4120" name="Google Shape;412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35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4126" name="Google Shape;412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31" name="Google Shape;4131;p35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4132" name="Google Shape;413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37" name="Google Shape;4137;p35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4138" name="Google Shape;413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143" name="Google Shape;4143;p35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8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3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Cảm 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5051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1" r:id="rId4"/>
    <p:sldLayoutId id="2147483676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5418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7" name="Google Shape;4477;p41"/>
          <p:cNvGrpSpPr/>
          <p:nvPr/>
        </p:nvGrpSpPr>
        <p:grpSpPr>
          <a:xfrm>
            <a:off x="3804751" y="4163122"/>
            <a:ext cx="4769644" cy="3599717"/>
            <a:chOff x="1824250" y="1918500"/>
            <a:chExt cx="3795875" cy="2864800"/>
          </a:xfrm>
        </p:grpSpPr>
        <p:sp>
          <p:nvSpPr>
            <p:cNvPr id="4478" name="Google Shape;4478;p41"/>
            <p:cNvSpPr/>
            <p:nvPr/>
          </p:nvSpPr>
          <p:spPr>
            <a:xfrm>
              <a:off x="3344875" y="2261450"/>
              <a:ext cx="326425" cy="305775"/>
            </a:xfrm>
            <a:custGeom>
              <a:avLst/>
              <a:gdLst/>
              <a:ahLst/>
              <a:cxnLst/>
              <a:rect l="l" t="t" r="r" b="b"/>
              <a:pathLst>
                <a:path w="13057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5"/>
                    <a:pt x="5573" y="1953"/>
                    <a:pt x="5197" y="2132"/>
                  </a:cubicBezTo>
                  <a:cubicBezTo>
                    <a:pt x="5144" y="2158"/>
                    <a:pt x="5087" y="2177"/>
                    <a:pt x="5029" y="2195"/>
                  </a:cubicBezTo>
                  <a:cubicBezTo>
                    <a:pt x="4910" y="2231"/>
                    <a:pt x="4789" y="2256"/>
                    <a:pt x="4674" y="2294"/>
                  </a:cubicBezTo>
                  <a:cubicBezTo>
                    <a:pt x="4671" y="2296"/>
                    <a:pt x="4670" y="2296"/>
                    <a:pt x="4665" y="2297"/>
                  </a:cubicBezTo>
                  <a:cubicBezTo>
                    <a:pt x="4638" y="2306"/>
                    <a:pt x="4612" y="2317"/>
                    <a:pt x="4585" y="2330"/>
                  </a:cubicBezTo>
                  <a:cubicBezTo>
                    <a:pt x="4576" y="2333"/>
                    <a:pt x="4569" y="2337"/>
                    <a:pt x="4559" y="2340"/>
                  </a:cubicBezTo>
                  <a:cubicBezTo>
                    <a:pt x="4538" y="2352"/>
                    <a:pt x="4516" y="2362"/>
                    <a:pt x="4498" y="2375"/>
                  </a:cubicBezTo>
                  <a:cubicBezTo>
                    <a:pt x="4488" y="2380"/>
                    <a:pt x="4480" y="2383"/>
                    <a:pt x="4472" y="2389"/>
                  </a:cubicBezTo>
                  <a:cubicBezTo>
                    <a:pt x="4445" y="2406"/>
                    <a:pt x="4419" y="2426"/>
                    <a:pt x="4394" y="2449"/>
                  </a:cubicBezTo>
                  <a:cubicBezTo>
                    <a:pt x="4141" y="2693"/>
                    <a:pt x="4194" y="3108"/>
                    <a:pt x="4293" y="3445"/>
                  </a:cubicBezTo>
                  <a:cubicBezTo>
                    <a:pt x="4316" y="3527"/>
                    <a:pt x="4344" y="3616"/>
                    <a:pt x="4376" y="3709"/>
                  </a:cubicBezTo>
                  <a:cubicBezTo>
                    <a:pt x="3950" y="3265"/>
                    <a:pt x="3449" y="2898"/>
                    <a:pt x="2871" y="2670"/>
                  </a:cubicBezTo>
                  <a:cubicBezTo>
                    <a:pt x="2818" y="2650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7"/>
                  </a:cubicBezTo>
                  <a:cubicBezTo>
                    <a:pt x="2324" y="2511"/>
                    <a:pt x="2096" y="2480"/>
                    <a:pt x="1872" y="2480"/>
                  </a:cubicBezTo>
                  <a:cubicBezTo>
                    <a:pt x="1335" y="2480"/>
                    <a:pt x="817" y="2653"/>
                    <a:pt x="489" y="3065"/>
                  </a:cubicBezTo>
                  <a:cubicBezTo>
                    <a:pt x="235" y="3386"/>
                    <a:pt x="131" y="3802"/>
                    <a:pt x="90" y="4211"/>
                  </a:cubicBezTo>
                  <a:cubicBezTo>
                    <a:pt x="0" y="5063"/>
                    <a:pt x="231" y="6059"/>
                    <a:pt x="995" y="6451"/>
                  </a:cubicBezTo>
                  <a:cubicBezTo>
                    <a:pt x="1320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9"/>
                    <a:pt x="2470" y="6704"/>
                    <a:pt x="2673" y="6719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2"/>
                  </a:cubicBezTo>
                  <a:cubicBezTo>
                    <a:pt x="3598" y="6819"/>
                    <a:pt x="3520" y="6848"/>
                    <a:pt x="3446" y="6875"/>
                  </a:cubicBezTo>
                  <a:cubicBezTo>
                    <a:pt x="3203" y="6964"/>
                    <a:pt x="2966" y="7055"/>
                    <a:pt x="2732" y="7140"/>
                  </a:cubicBezTo>
                  <a:cubicBezTo>
                    <a:pt x="2551" y="7206"/>
                    <a:pt x="2365" y="7278"/>
                    <a:pt x="2199" y="7375"/>
                  </a:cubicBezTo>
                  <a:cubicBezTo>
                    <a:pt x="2116" y="7422"/>
                    <a:pt x="2037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1"/>
                    <a:pt x="1754" y="7808"/>
                    <a:pt x="1742" y="7835"/>
                  </a:cubicBezTo>
                  <a:cubicBezTo>
                    <a:pt x="1504" y="8321"/>
                    <a:pt x="1720" y="8926"/>
                    <a:pt x="1683" y="9478"/>
                  </a:cubicBezTo>
                  <a:cubicBezTo>
                    <a:pt x="1651" y="9969"/>
                    <a:pt x="1419" y="10500"/>
                    <a:pt x="1668" y="10922"/>
                  </a:cubicBezTo>
                  <a:cubicBezTo>
                    <a:pt x="1841" y="11214"/>
                    <a:pt x="2168" y="11324"/>
                    <a:pt x="2517" y="11324"/>
                  </a:cubicBezTo>
                  <a:cubicBezTo>
                    <a:pt x="2746" y="11324"/>
                    <a:pt x="2984" y="11276"/>
                    <a:pt x="3193" y="11202"/>
                  </a:cubicBezTo>
                  <a:cubicBezTo>
                    <a:pt x="3887" y="10957"/>
                    <a:pt x="4498" y="10510"/>
                    <a:pt x="4969" y="9943"/>
                  </a:cubicBezTo>
                  <a:lnTo>
                    <a:pt x="4991" y="9918"/>
                  </a:lnTo>
                  <a:cubicBezTo>
                    <a:pt x="5058" y="9833"/>
                    <a:pt x="5124" y="9747"/>
                    <a:pt x="5187" y="9660"/>
                  </a:cubicBezTo>
                  <a:cubicBezTo>
                    <a:pt x="5193" y="9650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5"/>
                    <a:pt x="5451" y="9541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1"/>
                  </a:lnTo>
                  <a:cubicBezTo>
                    <a:pt x="5657" y="11202"/>
                    <a:pt x="5769" y="11582"/>
                    <a:pt x="6081" y="11731"/>
                  </a:cubicBezTo>
                  <a:cubicBezTo>
                    <a:pt x="6178" y="11776"/>
                    <a:pt x="6278" y="11793"/>
                    <a:pt x="6382" y="11793"/>
                  </a:cubicBezTo>
                  <a:cubicBezTo>
                    <a:pt x="6679" y="11793"/>
                    <a:pt x="7000" y="11655"/>
                    <a:pt x="7298" y="11655"/>
                  </a:cubicBezTo>
                  <a:cubicBezTo>
                    <a:pt x="7398" y="11655"/>
                    <a:pt x="7496" y="11671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4"/>
                  </a:cubicBezTo>
                  <a:cubicBezTo>
                    <a:pt x="8987" y="12161"/>
                    <a:pt x="9207" y="11960"/>
                    <a:pt x="9249" y="11709"/>
                  </a:cubicBezTo>
                  <a:cubicBezTo>
                    <a:pt x="9293" y="11434"/>
                    <a:pt x="9133" y="11162"/>
                    <a:pt x="9154" y="10887"/>
                  </a:cubicBezTo>
                  <a:cubicBezTo>
                    <a:pt x="9177" y="10591"/>
                    <a:pt x="9402" y="10352"/>
                    <a:pt x="9508" y="10077"/>
                  </a:cubicBezTo>
                  <a:cubicBezTo>
                    <a:pt x="9706" y="9566"/>
                    <a:pt x="9484" y="9026"/>
                    <a:pt x="9180" y="8545"/>
                  </a:cubicBezTo>
                  <a:cubicBezTo>
                    <a:pt x="9179" y="8542"/>
                    <a:pt x="9176" y="8537"/>
                    <a:pt x="9173" y="8535"/>
                  </a:cubicBezTo>
                  <a:cubicBezTo>
                    <a:pt x="9134" y="8472"/>
                    <a:pt x="9094" y="8410"/>
                    <a:pt x="9054" y="8351"/>
                  </a:cubicBezTo>
                  <a:cubicBezTo>
                    <a:pt x="9048" y="8344"/>
                    <a:pt x="9044" y="8337"/>
                    <a:pt x="9040" y="8331"/>
                  </a:cubicBezTo>
                  <a:cubicBezTo>
                    <a:pt x="9030" y="8317"/>
                    <a:pt x="9020" y="8305"/>
                    <a:pt x="9011" y="8291"/>
                  </a:cubicBezTo>
                  <a:lnTo>
                    <a:pt x="9011" y="8291"/>
                  </a:lnTo>
                  <a:cubicBezTo>
                    <a:pt x="9583" y="8398"/>
                    <a:pt x="10164" y="8453"/>
                    <a:pt x="10746" y="8453"/>
                  </a:cubicBezTo>
                  <a:cubicBezTo>
                    <a:pt x="10802" y="8453"/>
                    <a:pt x="10857" y="8452"/>
                    <a:pt x="10913" y="8451"/>
                  </a:cubicBezTo>
                  <a:cubicBezTo>
                    <a:pt x="11442" y="8441"/>
                    <a:pt x="11999" y="8374"/>
                    <a:pt x="12419" y="8057"/>
                  </a:cubicBezTo>
                  <a:cubicBezTo>
                    <a:pt x="12839" y="7733"/>
                    <a:pt x="13057" y="7091"/>
                    <a:pt x="12755" y="6658"/>
                  </a:cubicBezTo>
                  <a:cubicBezTo>
                    <a:pt x="12620" y="6465"/>
                    <a:pt x="12409" y="6342"/>
                    <a:pt x="12219" y="6200"/>
                  </a:cubicBezTo>
                  <a:cubicBezTo>
                    <a:pt x="11601" y="5734"/>
                    <a:pt x="11172" y="5012"/>
                    <a:pt x="10467" y="4696"/>
                  </a:cubicBezTo>
                  <a:cubicBezTo>
                    <a:pt x="10216" y="4584"/>
                    <a:pt x="9948" y="4534"/>
                    <a:pt x="9677" y="4534"/>
                  </a:cubicBezTo>
                  <a:cubicBezTo>
                    <a:pt x="9278" y="4534"/>
                    <a:pt x="8871" y="4643"/>
                    <a:pt x="8504" y="4825"/>
                  </a:cubicBezTo>
                  <a:cubicBezTo>
                    <a:pt x="8607" y="4706"/>
                    <a:pt x="8700" y="4603"/>
                    <a:pt x="8782" y="4520"/>
                  </a:cubicBezTo>
                  <a:cubicBezTo>
                    <a:pt x="8949" y="4345"/>
                    <a:pt x="9116" y="4162"/>
                    <a:pt x="9253" y="3964"/>
                  </a:cubicBezTo>
                  <a:cubicBezTo>
                    <a:pt x="9280" y="3924"/>
                    <a:pt x="9308" y="3882"/>
                    <a:pt x="9332" y="3842"/>
                  </a:cubicBezTo>
                  <a:cubicBezTo>
                    <a:pt x="9382" y="3759"/>
                    <a:pt x="9428" y="3673"/>
                    <a:pt x="9465" y="3584"/>
                  </a:cubicBezTo>
                  <a:lnTo>
                    <a:pt x="9465" y="3581"/>
                  </a:lnTo>
                  <a:cubicBezTo>
                    <a:pt x="9488" y="3527"/>
                    <a:pt x="9508" y="3470"/>
                    <a:pt x="9525" y="3414"/>
                  </a:cubicBezTo>
                  <a:cubicBezTo>
                    <a:pt x="9535" y="3384"/>
                    <a:pt x="9543" y="3353"/>
                    <a:pt x="9551" y="3322"/>
                  </a:cubicBezTo>
                  <a:cubicBezTo>
                    <a:pt x="9558" y="3298"/>
                    <a:pt x="9566" y="3272"/>
                    <a:pt x="9571" y="3245"/>
                  </a:cubicBezTo>
                  <a:cubicBezTo>
                    <a:pt x="9580" y="3202"/>
                    <a:pt x="9587" y="3159"/>
                    <a:pt x="9594" y="3116"/>
                  </a:cubicBezTo>
                  <a:cubicBezTo>
                    <a:pt x="9596" y="3105"/>
                    <a:pt x="9597" y="3094"/>
                    <a:pt x="9600" y="3083"/>
                  </a:cubicBezTo>
                  <a:cubicBezTo>
                    <a:pt x="9652" y="2736"/>
                    <a:pt x="9636" y="2375"/>
                    <a:pt x="9616" y="2023"/>
                  </a:cubicBezTo>
                  <a:cubicBezTo>
                    <a:pt x="9593" y="1609"/>
                    <a:pt x="9567" y="1181"/>
                    <a:pt x="9372" y="815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41"/>
            <p:cNvSpPr/>
            <p:nvPr/>
          </p:nvSpPr>
          <p:spPr>
            <a:xfrm>
              <a:off x="3455700" y="2284875"/>
              <a:ext cx="117325" cy="135775"/>
            </a:xfrm>
            <a:custGeom>
              <a:avLst/>
              <a:gdLst/>
              <a:ahLst/>
              <a:cxnLst/>
              <a:rect l="l" t="t" r="r" b="b"/>
              <a:pathLst>
                <a:path w="4693" h="5431" extrusionOk="0">
                  <a:moveTo>
                    <a:pt x="3188" y="0"/>
                  </a:moveTo>
                  <a:cubicBezTo>
                    <a:pt x="3106" y="0"/>
                    <a:pt x="3024" y="7"/>
                    <a:pt x="2944" y="20"/>
                  </a:cubicBezTo>
                  <a:cubicBezTo>
                    <a:pt x="2366" y="118"/>
                    <a:pt x="1872" y="515"/>
                    <a:pt x="1558" y="1006"/>
                  </a:cubicBezTo>
                  <a:cubicBezTo>
                    <a:pt x="1369" y="1301"/>
                    <a:pt x="1214" y="1657"/>
                    <a:pt x="897" y="1809"/>
                  </a:cubicBezTo>
                  <a:cubicBezTo>
                    <a:pt x="675" y="1915"/>
                    <a:pt x="394" y="1908"/>
                    <a:pt x="217" y="2077"/>
                  </a:cubicBezTo>
                  <a:cubicBezTo>
                    <a:pt x="0" y="2283"/>
                    <a:pt x="46" y="2636"/>
                    <a:pt x="131" y="2922"/>
                  </a:cubicBezTo>
                  <a:cubicBezTo>
                    <a:pt x="340" y="3642"/>
                    <a:pt x="876" y="5042"/>
                    <a:pt x="1627" y="5373"/>
                  </a:cubicBezTo>
                  <a:cubicBezTo>
                    <a:pt x="1715" y="5412"/>
                    <a:pt x="1806" y="5430"/>
                    <a:pt x="1899" y="5430"/>
                  </a:cubicBezTo>
                  <a:cubicBezTo>
                    <a:pt x="2647" y="5430"/>
                    <a:pt x="3520" y="4272"/>
                    <a:pt x="3937" y="3837"/>
                  </a:cubicBezTo>
                  <a:cubicBezTo>
                    <a:pt x="4167" y="3599"/>
                    <a:pt x="4390" y="3345"/>
                    <a:pt x="4518" y="3041"/>
                  </a:cubicBezTo>
                  <a:cubicBezTo>
                    <a:pt x="4693" y="2629"/>
                    <a:pt x="4671" y="2163"/>
                    <a:pt x="4645" y="1717"/>
                  </a:cubicBezTo>
                  <a:cubicBezTo>
                    <a:pt x="4625" y="1366"/>
                    <a:pt x="4602" y="1002"/>
                    <a:pt x="4437" y="692"/>
                  </a:cubicBezTo>
                  <a:cubicBezTo>
                    <a:pt x="4202" y="250"/>
                    <a:pt x="3692" y="0"/>
                    <a:pt x="3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41"/>
            <p:cNvSpPr/>
            <p:nvPr/>
          </p:nvSpPr>
          <p:spPr>
            <a:xfrm>
              <a:off x="3492275" y="2340525"/>
              <a:ext cx="12075" cy="72325"/>
            </a:xfrm>
            <a:custGeom>
              <a:avLst/>
              <a:gdLst/>
              <a:ahLst/>
              <a:cxnLst/>
              <a:rect l="l" t="t" r="r" b="b"/>
              <a:pathLst>
                <a:path w="483" h="2893" extrusionOk="0">
                  <a:moveTo>
                    <a:pt x="359" y="1"/>
                  </a:moveTo>
                  <a:cubicBezTo>
                    <a:pt x="317" y="1"/>
                    <a:pt x="278" y="30"/>
                    <a:pt x="266" y="71"/>
                  </a:cubicBezTo>
                  <a:cubicBezTo>
                    <a:pt x="1" y="960"/>
                    <a:pt x="5" y="1936"/>
                    <a:pt x="277" y="2823"/>
                  </a:cubicBezTo>
                  <a:cubicBezTo>
                    <a:pt x="284" y="2846"/>
                    <a:pt x="299" y="2865"/>
                    <a:pt x="316" y="2878"/>
                  </a:cubicBezTo>
                  <a:cubicBezTo>
                    <a:pt x="333" y="2888"/>
                    <a:pt x="353" y="2893"/>
                    <a:pt x="373" y="2893"/>
                  </a:cubicBezTo>
                  <a:cubicBezTo>
                    <a:pt x="383" y="2893"/>
                    <a:pt x="392" y="2891"/>
                    <a:pt x="402" y="2889"/>
                  </a:cubicBezTo>
                  <a:cubicBezTo>
                    <a:pt x="453" y="2873"/>
                    <a:pt x="482" y="2818"/>
                    <a:pt x="466" y="2766"/>
                  </a:cubicBezTo>
                  <a:cubicBezTo>
                    <a:pt x="204" y="1916"/>
                    <a:pt x="201" y="980"/>
                    <a:pt x="455" y="129"/>
                  </a:cubicBezTo>
                  <a:cubicBezTo>
                    <a:pt x="472" y="74"/>
                    <a:pt x="441" y="21"/>
                    <a:pt x="389" y="6"/>
                  </a:cubicBezTo>
                  <a:cubicBezTo>
                    <a:pt x="379" y="2"/>
                    <a:pt x="369" y="1"/>
                    <a:pt x="3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41"/>
            <p:cNvSpPr/>
            <p:nvPr/>
          </p:nvSpPr>
          <p:spPr>
            <a:xfrm>
              <a:off x="3496675" y="2361250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1"/>
                  </a:moveTo>
                  <a:cubicBezTo>
                    <a:pt x="1140" y="1"/>
                    <a:pt x="1102" y="26"/>
                    <a:pt x="1087" y="67"/>
                  </a:cubicBezTo>
                  <a:cubicBezTo>
                    <a:pt x="871" y="687"/>
                    <a:pt x="507" y="1258"/>
                    <a:pt x="39" y="1721"/>
                  </a:cubicBezTo>
                  <a:cubicBezTo>
                    <a:pt x="1" y="1758"/>
                    <a:pt x="1" y="1821"/>
                    <a:pt x="38" y="1860"/>
                  </a:cubicBezTo>
                  <a:cubicBezTo>
                    <a:pt x="42" y="1864"/>
                    <a:pt x="48" y="1870"/>
                    <a:pt x="54" y="1872"/>
                  </a:cubicBezTo>
                  <a:cubicBezTo>
                    <a:pt x="70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60"/>
                  </a:cubicBezTo>
                  <a:cubicBezTo>
                    <a:pt x="667" y="1377"/>
                    <a:pt x="1047" y="779"/>
                    <a:pt x="1274" y="131"/>
                  </a:cubicBezTo>
                  <a:cubicBezTo>
                    <a:pt x="1292" y="81"/>
                    <a:pt x="1263" y="25"/>
                    <a:pt x="1213" y="6"/>
                  </a:cubicBezTo>
                  <a:cubicBezTo>
                    <a:pt x="1203" y="2"/>
                    <a:pt x="1192" y="1"/>
                    <a:pt x="11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41"/>
            <p:cNvSpPr/>
            <p:nvPr/>
          </p:nvSpPr>
          <p:spPr>
            <a:xfrm>
              <a:off x="3471125" y="2318850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5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4" y="1290"/>
                    <a:pt x="266" y="1284"/>
                    <a:pt x="146" y="1399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2" y="2451"/>
                    <a:pt x="593" y="3394"/>
                    <a:pt x="1097" y="3617"/>
                  </a:cubicBezTo>
                  <a:cubicBezTo>
                    <a:pt x="1156" y="3643"/>
                    <a:pt x="1217" y="3655"/>
                    <a:pt x="1278" y="3655"/>
                  </a:cubicBezTo>
                  <a:cubicBezTo>
                    <a:pt x="1782" y="3655"/>
                    <a:pt x="2370" y="2875"/>
                    <a:pt x="2652" y="2581"/>
                  </a:cubicBezTo>
                  <a:cubicBezTo>
                    <a:pt x="2807" y="2422"/>
                    <a:pt x="2958" y="2251"/>
                    <a:pt x="3044" y="2045"/>
                  </a:cubicBezTo>
                  <a:cubicBezTo>
                    <a:pt x="3160" y="1768"/>
                    <a:pt x="3145" y="1456"/>
                    <a:pt x="3130" y="1155"/>
                  </a:cubicBezTo>
                  <a:cubicBezTo>
                    <a:pt x="3117" y="918"/>
                    <a:pt x="3101" y="673"/>
                    <a:pt x="2989" y="466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41"/>
            <p:cNvSpPr/>
            <p:nvPr/>
          </p:nvSpPr>
          <p:spPr>
            <a:xfrm>
              <a:off x="3367950" y="2337475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7"/>
                    <a:pt x="414" y="496"/>
                  </a:cubicBezTo>
                  <a:cubicBezTo>
                    <a:pt x="198" y="768"/>
                    <a:pt x="112" y="1121"/>
                    <a:pt x="76" y="1468"/>
                  </a:cubicBezTo>
                  <a:cubicBezTo>
                    <a:pt x="0" y="2190"/>
                    <a:pt x="195" y="3036"/>
                    <a:pt x="843" y="3367"/>
                  </a:cubicBezTo>
                  <a:cubicBezTo>
                    <a:pt x="1118" y="3507"/>
                    <a:pt x="1438" y="3533"/>
                    <a:pt x="1746" y="3556"/>
                  </a:cubicBezTo>
                  <a:cubicBezTo>
                    <a:pt x="2164" y="3587"/>
                    <a:pt x="2584" y="3619"/>
                    <a:pt x="3003" y="3649"/>
                  </a:cubicBezTo>
                  <a:cubicBezTo>
                    <a:pt x="3344" y="3675"/>
                    <a:pt x="3682" y="3699"/>
                    <a:pt x="4022" y="3725"/>
                  </a:cubicBezTo>
                  <a:cubicBezTo>
                    <a:pt x="4107" y="3731"/>
                    <a:pt x="4194" y="3737"/>
                    <a:pt x="4281" y="3737"/>
                  </a:cubicBezTo>
                  <a:cubicBezTo>
                    <a:pt x="4475" y="3737"/>
                    <a:pt x="4667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41"/>
            <p:cNvSpPr/>
            <p:nvPr/>
          </p:nvSpPr>
          <p:spPr>
            <a:xfrm>
              <a:off x="3430475" y="2369300"/>
              <a:ext cx="58950" cy="47100"/>
            </a:xfrm>
            <a:custGeom>
              <a:avLst/>
              <a:gdLst/>
              <a:ahLst/>
              <a:cxnLst/>
              <a:rect l="l" t="t" r="r" b="b"/>
              <a:pathLst>
                <a:path w="2358" h="1884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9"/>
                    <a:pt x="29" y="175"/>
                    <a:pt x="79" y="193"/>
                  </a:cubicBezTo>
                  <a:cubicBezTo>
                    <a:pt x="938" y="488"/>
                    <a:pt x="1677" y="1075"/>
                    <a:pt x="2163" y="1839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7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2" y="316"/>
                    <a:pt x="143" y="7"/>
                  </a:cubicBezTo>
                  <a:cubicBezTo>
                    <a:pt x="132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41"/>
            <p:cNvSpPr/>
            <p:nvPr/>
          </p:nvSpPr>
          <p:spPr>
            <a:xfrm>
              <a:off x="3417850" y="2405200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1"/>
                  </a:moveTo>
                  <a:cubicBezTo>
                    <a:pt x="72" y="1"/>
                    <a:pt x="35" y="24"/>
                    <a:pt x="19" y="61"/>
                  </a:cubicBezTo>
                  <a:cubicBezTo>
                    <a:pt x="1" y="104"/>
                    <a:pt x="16" y="156"/>
                    <a:pt x="55" y="180"/>
                  </a:cubicBezTo>
                  <a:cubicBezTo>
                    <a:pt x="61" y="185"/>
                    <a:pt x="67" y="186"/>
                    <a:pt x="74" y="192"/>
                  </a:cubicBezTo>
                  <a:cubicBezTo>
                    <a:pt x="782" y="489"/>
                    <a:pt x="1560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4" y="448"/>
                    <a:pt x="2380" y="448"/>
                  </a:cubicBezTo>
                  <a:cubicBezTo>
                    <a:pt x="2363" y="449"/>
                    <a:pt x="2346" y="449"/>
                    <a:pt x="2329" y="449"/>
                  </a:cubicBezTo>
                  <a:cubicBezTo>
                    <a:pt x="1586" y="449"/>
                    <a:pt x="833" y="296"/>
                    <a:pt x="148" y="8"/>
                  </a:cubicBezTo>
                  <a:cubicBezTo>
                    <a:pt x="136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41"/>
            <p:cNvSpPr/>
            <p:nvPr/>
          </p:nvSpPr>
          <p:spPr>
            <a:xfrm>
              <a:off x="3402650" y="2358500"/>
              <a:ext cx="88225" cy="61700"/>
            </a:xfrm>
            <a:custGeom>
              <a:avLst/>
              <a:gdLst/>
              <a:ahLst/>
              <a:cxnLst/>
              <a:rect l="l" t="t" r="r" b="b"/>
              <a:pathLst>
                <a:path w="3529" h="2468" extrusionOk="0">
                  <a:moveTo>
                    <a:pt x="1049" y="0"/>
                  </a:moveTo>
                  <a:cubicBezTo>
                    <a:pt x="749" y="0"/>
                    <a:pt x="459" y="97"/>
                    <a:pt x="275" y="329"/>
                  </a:cubicBezTo>
                  <a:cubicBezTo>
                    <a:pt x="131" y="508"/>
                    <a:pt x="74" y="741"/>
                    <a:pt x="51" y="968"/>
                  </a:cubicBezTo>
                  <a:cubicBezTo>
                    <a:pt x="1" y="1445"/>
                    <a:pt x="130" y="2004"/>
                    <a:pt x="559" y="2220"/>
                  </a:cubicBezTo>
                  <a:cubicBezTo>
                    <a:pt x="741" y="2314"/>
                    <a:pt x="950" y="2329"/>
                    <a:pt x="1155" y="2346"/>
                  </a:cubicBezTo>
                  <a:cubicBezTo>
                    <a:pt x="1430" y="2368"/>
                    <a:pt x="1708" y="2387"/>
                    <a:pt x="1985" y="2408"/>
                  </a:cubicBezTo>
                  <a:cubicBezTo>
                    <a:pt x="2208" y="2425"/>
                    <a:pt x="2432" y="2443"/>
                    <a:pt x="2655" y="2458"/>
                  </a:cubicBezTo>
                  <a:cubicBezTo>
                    <a:pt x="2714" y="2463"/>
                    <a:pt x="2773" y="2467"/>
                    <a:pt x="2833" y="2467"/>
                  </a:cubicBezTo>
                  <a:cubicBezTo>
                    <a:pt x="2959" y="2467"/>
                    <a:pt x="3082" y="2448"/>
                    <a:pt x="3183" y="2375"/>
                  </a:cubicBezTo>
                  <a:cubicBezTo>
                    <a:pt x="3528" y="2126"/>
                    <a:pt x="2976" y="1389"/>
                    <a:pt x="2820" y="1157"/>
                  </a:cubicBezTo>
                  <a:cubicBezTo>
                    <a:pt x="2519" y="704"/>
                    <a:pt x="2118" y="307"/>
                    <a:pt x="1606" y="106"/>
                  </a:cubicBezTo>
                  <a:cubicBezTo>
                    <a:pt x="1432" y="39"/>
                    <a:pt x="1239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41"/>
            <p:cNvSpPr/>
            <p:nvPr/>
          </p:nvSpPr>
          <p:spPr>
            <a:xfrm>
              <a:off x="3505700" y="2381100"/>
              <a:ext cx="139100" cy="82900"/>
            </a:xfrm>
            <a:custGeom>
              <a:avLst/>
              <a:gdLst/>
              <a:ahLst/>
              <a:cxnLst/>
              <a:rect l="l" t="t" r="r" b="b"/>
              <a:pathLst>
                <a:path w="5564" h="3316" extrusionOk="0">
                  <a:moveTo>
                    <a:pt x="2696" y="0"/>
                  </a:moveTo>
                  <a:cubicBezTo>
                    <a:pt x="2250" y="0"/>
                    <a:pt x="1793" y="161"/>
                    <a:pt x="1417" y="409"/>
                  </a:cubicBezTo>
                  <a:cubicBezTo>
                    <a:pt x="994" y="689"/>
                    <a:pt x="1" y="1474"/>
                    <a:pt x="98" y="2011"/>
                  </a:cubicBezTo>
                  <a:cubicBezTo>
                    <a:pt x="207" y="2619"/>
                    <a:pt x="1175" y="2953"/>
                    <a:pt x="1671" y="3078"/>
                  </a:cubicBezTo>
                  <a:cubicBezTo>
                    <a:pt x="2298" y="3236"/>
                    <a:pt x="2948" y="3316"/>
                    <a:pt x="3596" y="3316"/>
                  </a:cubicBezTo>
                  <a:cubicBezTo>
                    <a:pt x="3645" y="3316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2" y="2980"/>
                  </a:cubicBezTo>
                  <a:cubicBezTo>
                    <a:pt x="5380" y="2712"/>
                    <a:pt x="5563" y="2168"/>
                    <a:pt x="5308" y="1801"/>
                  </a:cubicBezTo>
                  <a:cubicBezTo>
                    <a:pt x="5194" y="1636"/>
                    <a:pt x="5014" y="1531"/>
                    <a:pt x="4854" y="1412"/>
                  </a:cubicBezTo>
                  <a:cubicBezTo>
                    <a:pt x="4329" y="1018"/>
                    <a:pt x="3965" y="405"/>
                    <a:pt x="3368" y="138"/>
                  </a:cubicBezTo>
                  <a:cubicBezTo>
                    <a:pt x="3155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41"/>
            <p:cNvSpPr/>
            <p:nvPr/>
          </p:nvSpPr>
          <p:spPr>
            <a:xfrm>
              <a:off x="3510225" y="240372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9" y="1"/>
                  </a:moveTo>
                  <a:cubicBezTo>
                    <a:pt x="1069" y="1"/>
                    <a:pt x="560" y="87"/>
                    <a:pt x="79" y="258"/>
                  </a:cubicBezTo>
                  <a:cubicBezTo>
                    <a:pt x="28" y="275"/>
                    <a:pt x="1" y="331"/>
                    <a:pt x="19" y="383"/>
                  </a:cubicBezTo>
                  <a:cubicBezTo>
                    <a:pt x="26" y="403"/>
                    <a:pt x="39" y="421"/>
                    <a:pt x="56" y="431"/>
                  </a:cubicBezTo>
                  <a:cubicBezTo>
                    <a:pt x="74" y="442"/>
                    <a:pt x="93" y="448"/>
                    <a:pt x="113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1" y="197"/>
                    <a:pt x="1577" y="197"/>
                  </a:cubicBezTo>
                  <a:cubicBezTo>
                    <a:pt x="1810" y="197"/>
                    <a:pt x="2044" y="216"/>
                    <a:pt x="2275" y="254"/>
                  </a:cubicBezTo>
                  <a:cubicBezTo>
                    <a:pt x="2281" y="255"/>
                    <a:pt x="2287" y="255"/>
                    <a:pt x="2293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7" y="120"/>
                    <a:pt x="2361" y="70"/>
                    <a:pt x="2307" y="60"/>
                  </a:cubicBezTo>
                  <a:cubicBezTo>
                    <a:pt x="2066" y="20"/>
                    <a:pt x="1822" y="1"/>
                    <a:pt x="15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41"/>
            <p:cNvSpPr/>
            <p:nvPr/>
          </p:nvSpPr>
          <p:spPr>
            <a:xfrm>
              <a:off x="3511625" y="24188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0"/>
                  </a:moveTo>
                  <a:cubicBezTo>
                    <a:pt x="77" y="0"/>
                    <a:pt x="43" y="19"/>
                    <a:pt x="26" y="53"/>
                  </a:cubicBezTo>
                  <a:cubicBezTo>
                    <a:pt x="0" y="97"/>
                    <a:pt x="15" y="153"/>
                    <a:pt x="58" y="182"/>
                  </a:cubicBezTo>
                  <a:cubicBezTo>
                    <a:pt x="59" y="182"/>
                    <a:pt x="64" y="183"/>
                    <a:pt x="65" y="186"/>
                  </a:cubicBezTo>
                  <a:cubicBezTo>
                    <a:pt x="642" y="497"/>
                    <a:pt x="1292" y="662"/>
                    <a:pt x="1947" y="662"/>
                  </a:cubicBezTo>
                  <a:cubicBezTo>
                    <a:pt x="1953" y="662"/>
                    <a:pt x="1958" y="662"/>
                    <a:pt x="1964" y="662"/>
                  </a:cubicBezTo>
                  <a:cubicBezTo>
                    <a:pt x="2020" y="662"/>
                    <a:pt x="2063" y="616"/>
                    <a:pt x="2063" y="563"/>
                  </a:cubicBezTo>
                  <a:cubicBezTo>
                    <a:pt x="2063" y="507"/>
                    <a:pt x="2020" y="464"/>
                    <a:pt x="1964" y="464"/>
                  </a:cubicBezTo>
                  <a:cubicBezTo>
                    <a:pt x="1961" y="464"/>
                    <a:pt x="1958" y="464"/>
                    <a:pt x="1955" y="464"/>
                  </a:cubicBezTo>
                  <a:cubicBezTo>
                    <a:pt x="1332" y="464"/>
                    <a:pt x="709" y="310"/>
                    <a:pt x="160" y="13"/>
                  </a:cubicBezTo>
                  <a:cubicBezTo>
                    <a:pt x="145" y="4"/>
                    <a:pt x="128" y="0"/>
                    <a:pt x="11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41"/>
            <p:cNvSpPr/>
            <p:nvPr/>
          </p:nvSpPr>
          <p:spPr>
            <a:xfrm>
              <a:off x="3505150" y="2390825"/>
              <a:ext cx="104075" cy="63950"/>
            </a:xfrm>
            <a:custGeom>
              <a:avLst/>
              <a:gdLst/>
              <a:ahLst/>
              <a:cxnLst/>
              <a:rect l="l" t="t" r="r" b="b"/>
              <a:pathLst>
                <a:path w="4163" h="2558" extrusionOk="0">
                  <a:moveTo>
                    <a:pt x="2123" y="0"/>
                  </a:moveTo>
                  <a:cubicBezTo>
                    <a:pt x="1771" y="0"/>
                    <a:pt x="1402" y="142"/>
                    <a:pt x="1096" y="358"/>
                  </a:cubicBezTo>
                  <a:cubicBezTo>
                    <a:pt x="770" y="588"/>
                    <a:pt x="0" y="1227"/>
                    <a:pt x="57" y="1643"/>
                  </a:cubicBezTo>
                  <a:cubicBezTo>
                    <a:pt x="120" y="2113"/>
                    <a:pt x="838" y="2343"/>
                    <a:pt x="1207" y="2425"/>
                  </a:cubicBezTo>
                  <a:cubicBezTo>
                    <a:pt x="1602" y="2513"/>
                    <a:pt x="2009" y="2557"/>
                    <a:pt x="2419" y="2557"/>
                  </a:cubicBezTo>
                  <a:cubicBezTo>
                    <a:pt x="2532" y="2557"/>
                    <a:pt x="2645" y="2554"/>
                    <a:pt x="2759" y="2547"/>
                  </a:cubicBezTo>
                  <a:cubicBezTo>
                    <a:pt x="3096" y="2528"/>
                    <a:pt x="3453" y="2471"/>
                    <a:pt x="3729" y="2250"/>
                  </a:cubicBezTo>
                  <a:cubicBezTo>
                    <a:pt x="4007" y="2030"/>
                    <a:pt x="4162" y="1601"/>
                    <a:pt x="3980" y="1324"/>
                  </a:cubicBezTo>
                  <a:cubicBezTo>
                    <a:pt x="3900" y="1200"/>
                    <a:pt x="3768" y="1125"/>
                    <a:pt x="3650" y="1035"/>
                  </a:cubicBezTo>
                  <a:cubicBezTo>
                    <a:pt x="3268" y="745"/>
                    <a:pt x="3013" y="280"/>
                    <a:pt x="2571" y="89"/>
                  </a:cubicBezTo>
                  <a:cubicBezTo>
                    <a:pt x="2430" y="28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41"/>
            <p:cNvSpPr/>
            <p:nvPr/>
          </p:nvSpPr>
          <p:spPr>
            <a:xfrm>
              <a:off x="3398050" y="2420475"/>
              <a:ext cx="96825" cy="104500"/>
            </a:xfrm>
            <a:custGeom>
              <a:avLst/>
              <a:gdLst/>
              <a:ahLst/>
              <a:cxnLst/>
              <a:rect l="l" t="t" r="r" b="b"/>
              <a:pathLst>
                <a:path w="3873" h="4180" extrusionOk="0">
                  <a:moveTo>
                    <a:pt x="3217" y="0"/>
                  </a:moveTo>
                  <a:cubicBezTo>
                    <a:pt x="3160" y="0"/>
                    <a:pt x="3097" y="6"/>
                    <a:pt x="3030" y="18"/>
                  </a:cubicBezTo>
                  <a:cubicBezTo>
                    <a:pt x="2384" y="133"/>
                    <a:pt x="1726" y="411"/>
                    <a:pt x="1112" y="631"/>
                  </a:cubicBezTo>
                  <a:cubicBezTo>
                    <a:pt x="807" y="743"/>
                    <a:pt x="480" y="878"/>
                    <a:pt x="310" y="1155"/>
                  </a:cubicBezTo>
                  <a:cubicBezTo>
                    <a:pt x="50" y="1579"/>
                    <a:pt x="258" y="2121"/>
                    <a:pt x="224" y="2615"/>
                  </a:cubicBezTo>
                  <a:cubicBezTo>
                    <a:pt x="198" y="3031"/>
                    <a:pt x="0" y="3481"/>
                    <a:pt x="214" y="3839"/>
                  </a:cubicBezTo>
                  <a:cubicBezTo>
                    <a:pt x="360" y="4086"/>
                    <a:pt x="637" y="4179"/>
                    <a:pt x="933" y="4179"/>
                  </a:cubicBezTo>
                  <a:cubicBezTo>
                    <a:pt x="1127" y="4179"/>
                    <a:pt x="1329" y="4139"/>
                    <a:pt x="1506" y="4077"/>
                  </a:cubicBezTo>
                  <a:cubicBezTo>
                    <a:pt x="2776" y="3630"/>
                    <a:pt x="3727" y="2387"/>
                    <a:pt x="3828" y="1046"/>
                  </a:cubicBezTo>
                  <a:cubicBezTo>
                    <a:pt x="3872" y="479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41"/>
            <p:cNvSpPr/>
            <p:nvPr/>
          </p:nvSpPr>
          <p:spPr>
            <a:xfrm>
              <a:off x="3443475" y="2429475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6" y="1"/>
                  </a:moveTo>
                  <a:cubicBezTo>
                    <a:pt x="1854" y="1"/>
                    <a:pt x="1815" y="27"/>
                    <a:pt x="1802" y="69"/>
                  </a:cubicBezTo>
                  <a:cubicBezTo>
                    <a:pt x="1487" y="1055"/>
                    <a:pt x="925" y="1941"/>
                    <a:pt x="168" y="2643"/>
                  </a:cubicBezTo>
                  <a:cubicBezTo>
                    <a:pt x="141" y="2646"/>
                    <a:pt x="117" y="2658"/>
                    <a:pt x="98" y="2682"/>
                  </a:cubicBezTo>
                  <a:lnTo>
                    <a:pt x="31" y="2771"/>
                  </a:lnTo>
                  <a:cubicBezTo>
                    <a:pt x="0" y="2813"/>
                    <a:pt x="3" y="2868"/>
                    <a:pt x="41" y="2904"/>
                  </a:cubicBezTo>
                  <a:cubicBezTo>
                    <a:pt x="45" y="2907"/>
                    <a:pt x="48" y="2911"/>
                    <a:pt x="53" y="2914"/>
                  </a:cubicBezTo>
                  <a:cubicBezTo>
                    <a:pt x="69" y="2925"/>
                    <a:pt x="88" y="2931"/>
                    <a:pt x="107" y="2931"/>
                  </a:cubicBezTo>
                  <a:cubicBezTo>
                    <a:pt x="131" y="2931"/>
                    <a:pt x="155" y="2922"/>
                    <a:pt x="174" y="2906"/>
                  </a:cubicBezTo>
                  <a:cubicBezTo>
                    <a:pt x="1019" y="2162"/>
                    <a:pt x="1649" y="1202"/>
                    <a:pt x="1990" y="128"/>
                  </a:cubicBezTo>
                  <a:cubicBezTo>
                    <a:pt x="2007" y="76"/>
                    <a:pt x="1975" y="23"/>
                    <a:pt x="1925" y="5"/>
                  </a:cubicBezTo>
                  <a:cubicBezTo>
                    <a:pt x="1916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41"/>
            <p:cNvSpPr/>
            <p:nvPr/>
          </p:nvSpPr>
          <p:spPr>
            <a:xfrm>
              <a:off x="3433250" y="2425925"/>
              <a:ext cx="51125" cy="45950"/>
            </a:xfrm>
            <a:custGeom>
              <a:avLst/>
              <a:gdLst/>
              <a:ahLst/>
              <a:cxnLst/>
              <a:rect l="l" t="t" r="r" b="b"/>
              <a:pathLst>
                <a:path w="2045" h="1838" extrusionOk="0">
                  <a:moveTo>
                    <a:pt x="1931" y="0"/>
                  </a:moveTo>
                  <a:cubicBezTo>
                    <a:pt x="1916" y="0"/>
                    <a:pt x="1901" y="3"/>
                    <a:pt x="1887" y="11"/>
                  </a:cubicBezTo>
                  <a:cubicBezTo>
                    <a:pt x="1135" y="396"/>
                    <a:pt x="491" y="975"/>
                    <a:pt x="30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5" y="1832"/>
                    <a:pt x="94" y="1837"/>
                    <a:pt x="113" y="1837"/>
                  </a:cubicBezTo>
                  <a:cubicBezTo>
                    <a:pt x="145" y="1837"/>
                    <a:pt x="176" y="1822"/>
                    <a:pt x="194" y="1794"/>
                  </a:cubicBezTo>
                  <a:cubicBezTo>
                    <a:pt x="639" y="1113"/>
                    <a:pt x="1254" y="557"/>
                    <a:pt x="1976" y="187"/>
                  </a:cubicBezTo>
                  <a:cubicBezTo>
                    <a:pt x="2025" y="161"/>
                    <a:pt x="2045" y="102"/>
                    <a:pt x="2019" y="54"/>
                  </a:cubicBezTo>
                  <a:cubicBezTo>
                    <a:pt x="2002" y="19"/>
                    <a:pt x="1967" y="0"/>
                    <a:pt x="193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41"/>
            <p:cNvSpPr/>
            <p:nvPr/>
          </p:nvSpPr>
          <p:spPr>
            <a:xfrm>
              <a:off x="3422550" y="2424525"/>
              <a:ext cx="66225" cy="71450"/>
            </a:xfrm>
            <a:custGeom>
              <a:avLst/>
              <a:gdLst/>
              <a:ahLst/>
              <a:cxnLst/>
              <a:rect l="l" t="t" r="r" b="b"/>
              <a:pathLst>
                <a:path w="2649" h="2858" extrusionOk="0">
                  <a:moveTo>
                    <a:pt x="2200" y="0"/>
                  </a:moveTo>
                  <a:cubicBezTo>
                    <a:pt x="2161" y="0"/>
                    <a:pt x="2119" y="4"/>
                    <a:pt x="2073" y="12"/>
                  </a:cubicBezTo>
                  <a:cubicBezTo>
                    <a:pt x="1633" y="91"/>
                    <a:pt x="1181" y="280"/>
                    <a:pt x="761" y="432"/>
                  </a:cubicBezTo>
                  <a:cubicBezTo>
                    <a:pt x="552" y="508"/>
                    <a:pt x="330" y="601"/>
                    <a:pt x="211" y="789"/>
                  </a:cubicBezTo>
                  <a:cubicBezTo>
                    <a:pt x="35" y="1077"/>
                    <a:pt x="175" y="1450"/>
                    <a:pt x="152" y="1789"/>
                  </a:cubicBezTo>
                  <a:cubicBezTo>
                    <a:pt x="132" y="2073"/>
                    <a:pt x="0" y="2380"/>
                    <a:pt x="145" y="2625"/>
                  </a:cubicBezTo>
                  <a:cubicBezTo>
                    <a:pt x="246" y="2794"/>
                    <a:pt x="436" y="2858"/>
                    <a:pt x="639" y="2858"/>
                  </a:cubicBezTo>
                  <a:cubicBezTo>
                    <a:pt x="772" y="2858"/>
                    <a:pt x="909" y="2831"/>
                    <a:pt x="1031" y="2788"/>
                  </a:cubicBezTo>
                  <a:cubicBezTo>
                    <a:pt x="1899" y="2482"/>
                    <a:pt x="2547" y="1633"/>
                    <a:pt x="2619" y="716"/>
                  </a:cubicBezTo>
                  <a:cubicBezTo>
                    <a:pt x="2649" y="328"/>
                    <a:pt x="2560" y="0"/>
                    <a:pt x="2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41"/>
            <p:cNvSpPr/>
            <p:nvPr/>
          </p:nvSpPr>
          <p:spPr>
            <a:xfrm>
              <a:off x="3482775" y="242420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6" y="1"/>
                  </a:moveTo>
                  <a:cubicBezTo>
                    <a:pt x="908" y="1"/>
                    <a:pt x="635" y="135"/>
                    <a:pt x="392" y="477"/>
                  </a:cubicBezTo>
                  <a:cubicBezTo>
                    <a:pt x="123" y="852"/>
                    <a:pt x="52" y="1334"/>
                    <a:pt x="31" y="1797"/>
                  </a:cubicBezTo>
                  <a:cubicBezTo>
                    <a:pt x="1" y="2413"/>
                    <a:pt x="42" y="3032"/>
                    <a:pt x="150" y="3640"/>
                  </a:cubicBezTo>
                  <a:cubicBezTo>
                    <a:pt x="201" y="3928"/>
                    <a:pt x="296" y="4250"/>
                    <a:pt x="561" y="4377"/>
                  </a:cubicBezTo>
                  <a:cubicBezTo>
                    <a:pt x="643" y="4415"/>
                    <a:pt x="728" y="4430"/>
                    <a:pt x="817" y="4430"/>
                  </a:cubicBezTo>
                  <a:cubicBezTo>
                    <a:pt x="1068" y="4430"/>
                    <a:pt x="1339" y="4313"/>
                    <a:pt x="1592" y="4313"/>
                  </a:cubicBezTo>
                  <a:cubicBezTo>
                    <a:pt x="1678" y="4313"/>
                    <a:pt x="1761" y="4327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8"/>
                    <a:pt x="2512" y="4800"/>
                    <a:pt x="2681" y="4800"/>
                  </a:cubicBezTo>
                  <a:cubicBezTo>
                    <a:pt x="2726" y="4800"/>
                    <a:pt x="2771" y="4796"/>
                    <a:pt x="2816" y="4786"/>
                  </a:cubicBezTo>
                  <a:cubicBezTo>
                    <a:pt x="3026" y="4739"/>
                    <a:pt x="3213" y="4570"/>
                    <a:pt x="3247" y="4356"/>
                  </a:cubicBezTo>
                  <a:cubicBezTo>
                    <a:pt x="3284" y="4123"/>
                    <a:pt x="3148" y="3892"/>
                    <a:pt x="3167" y="3657"/>
                  </a:cubicBezTo>
                  <a:cubicBezTo>
                    <a:pt x="3187" y="3406"/>
                    <a:pt x="3377" y="3206"/>
                    <a:pt x="3468" y="2971"/>
                  </a:cubicBezTo>
                  <a:cubicBezTo>
                    <a:pt x="3680" y="2416"/>
                    <a:pt x="3313" y="1824"/>
                    <a:pt x="2966" y="1342"/>
                  </a:cubicBezTo>
                  <a:cubicBezTo>
                    <a:pt x="2579" y="808"/>
                    <a:pt x="1867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41"/>
            <p:cNvSpPr/>
            <p:nvPr/>
          </p:nvSpPr>
          <p:spPr>
            <a:xfrm>
              <a:off x="3492600" y="2421750"/>
              <a:ext cx="18125" cy="63725"/>
            </a:xfrm>
            <a:custGeom>
              <a:avLst/>
              <a:gdLst/>
              <a:ahLst/>
              <a:cxnLst/>
              <a:rect l="l" t="t" r="r" b="b"/>
              <a:pathLst>
                <a:path w="725" h="2549" extrusionOk="0">
                  <a:moveTo>
                    <a:pt x="494" y="1"/>
                  </a:moveTo>
                  <a:cubicBezTo>
                    <a:pt x="459" y="1"/>
                    <a:pt x="424" y="20"/>
                    <a:pt x="407" y="53"/>
                  </a:cubicBezTo>
                  <a:cubicBezTo>
                    <a:pt x="0" y="808"/>
                    <a:pt x="49" y="1794"/>
                    <a:pt x="529" y="2505"/>
                  </a:cubicBezTo>
                  <a:cubicBezTo>
                    <a:pt x="536" y="2517"/>
                    <a:pt x="545" y="2525"/>
                    <a:pt x="555" y="2532"/>
                  </a:cubicBezTo>
                  <a:cubicBezTo>
                    <a:pt x="572" y="2543"/>
                    <a:pt x="591" y="2549"/>
                    <a:pt x="611" y="2549"/>
                  </a:cubicBezTo>
                  <a:cubicBezTo>
                    <a:pt x="630" y="2549"/>
                    <a:pt x="649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8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41"/>
            <p:cNvSpPr/>
            <p:nvPr/>
          </p:nvSpPr>
          <p:spPr>
            <a:xfrm>
              <a:off x="3507150" y="2427500"/>
              <a:ext cx="23625" cy="46300"/>
            </a:xfrm>
            <a:custGeom>
              <a:avLst/>
              <a:gdLst/>
              <a:ahLst/>
              <a:cxnLst/>
              <a:rect l="l" t="t" r="r" b="b"/>
              <a:pathLst>
                <a:path w="945" h="1852" extrusionOk="0">
                  <a:moveTo>
                    <a:pt x="113" y="1"/>
                  </a:moveTo>
                  <a:cubicBezTo>
                    <a:pt x="96" y="1"/>
                    <a:pt x="79" y="5"/>
                    <a:pt x="63" y="14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336" y="657"/>
                    <a:pt x="574" y="1206"/>
                    <a:pt x="738" y="1779"/>
                  </a:cubicBezTo>
                  <a:cubicBezTo>
                    <a:pt x="746" y="1802"/>
                    <a:pt x="760" y="1822"/>
                    <a:pt x="780" y="1835"/>
                  </a:cubicBezTo>
                  <a:cubicBezTo>
                    <a:pt x="795" y="1846"/>
                    <a:pt x="813" y="1851"/>
                    <a:pt x="832" y="1851"/>
                  </a:cubicBezTo>
                  <a:cubicBezTo>
                    <a:pt x="842" y="1851"/>
                    <a:pt x="852" y="1850"/>
                    <a:pt x="862" y="1847"/>
                  </a:cubicBezTo>
                  <a:cubicBezTo>
                    <a:pt x="915" y="1832"/>
                    <a:pt x="945" y="1776"/>
                    <a:pt x="930" y="1725"/>
                  </a:cubicBezTo>
                  <a:cubicBezTo>
                    <a:pt x="761" y="1136"/>
                    <a:pt x="515" y="571"/>
                    <a:pt x="200" y="48"/>
                  </a:cubicBezTo>
                  <a:cubicBezTo>
                    <a:pt x="180" y="17"/>
                    <a:pt x="147" y="1"/>
                    <a:pt x="1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41"/>
            <p:cNvSpPr/>
            <p:nvPr/>
          </p:nvSpPr>
          <p:spPr>
            <a:xfrm>
              <a:off x="3489075" y="2421725"/>
              <a:ext cx="67725" cy="88200"/>
            </a:xfrm>
            <a:custGeom>
              <a:avLst/>
              <a:gdLst/>
              <a:ahLst/>
              <a:cxnLst/>
              <a:rect l="l" t="t" r="r" b="b"/>
              <a:pathLst>
                <a:path w="2709" h="3528" extrusionOk="0">
                  <a:moveTo>
                    <a:pt x="870" y="0"/>
                  </a:moveTo>
                  <a:cubicBezTo>
                    <a:pt x="666" y="0"/>
                    <a:pt x="466" y="99"/>
                    <a:pt x="288" y="349"/>
                  </a:cubicBezTo>
                  <a:cubicBezTo>
                    <a:pt x="91" y="627"/>
                    <a:pt x="41" y="980"/>
                    <a:pt x="22" y="1320"/>
                  </a:cubicBezTo>
                  <a:cubicBezTo>
                    <a:pt x="1" y="1774"/>
                    <a:pt x="30" y="2228"/>
                    <a:pt x="111" y="2675"/>
                  </a:cubicBezTo>
                  <a:cubicBezTo>
                    <a:pt x="149" y="2886"/>
                    <a:pt x="219" y="3124"/>
                    <a:pt x="414" y="3216"/>
                  </a:cubicBezTo>
                  <a:cubicBezTo>
                    <a:pt x="473" y="3244"/>
                    <a:pt x="536" y="3254"/>
                    <a:pt x="600" y="3254"/>
                  </a:cubicBezTo>
                  <a:cubicBezTo>
                    <a:pt x="785" y="3254"/>
                    <a:pt x="985" y="3168"/>
                    <a:pt x="1172" y="3168"/>
                  </a:cubicBezTo>
                  <a:cubicBezTo>
                    <a:pt x="1234" y="3168"/>
                    <a:pt x="1295" y="3178"/>
                    <a:pt x="1354" y="3204"/>
                  </a:cubicBezTo>
                  <a:cubicBezTo>
                    <a:pt x="1456" y="3250"/>
                    <a:pt x="1532" y="3339"/>
                    <a:pt x="1622" y="3408"/>
                  </a:cubicBezTo>
                  <a:cubicBezTo>
                    <a:pt x="1722" y="3482"/>
                    <a:pt x="1845" y="3528"/>
                    <a:pt x="1968" y="3528"/>
                  </a:cubicBezTo>
                  <a:cubicBezTo>
                    <a:pt x="2003" y="3528"/>
                    <a:pt x="2037" y="3524"/>
                    <a:pt x="2071" y="3517"/>
                  </a:cubicBezTo>
                  <a:cubicBezTo>
                    <a:pt x="2225" y="3482"/>
                    <a:pt x="2363" y="3358"/>
                    <a:pt x="2387" y="3201"/>
                  </a:cubicBezTo>
                  <a:cubicBezTo>
                    <a:pt x="2416" y="3031"/>
                    <a:pt x="2316" y="2860"/>
                    <a:pt x="2329" y="2688"/>
                  </a:cubicBezTo>
                  <a:cubicBezTo>
                    <a:pt x="2343" y="2505"/>
                    <a:pt x="2482" y="2357"/>
                    <a:pt x="2551" y="2184"/>
                  </a:cubicBezTo>
                  <a:cubicBezTo>
                    <a:pt x="2708" y="1777"/>
                    <a:pt x="2437" y="1340"/>
                    <a:pt x="2181" y="988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41"/>
            <p:cNvSpPr/>
            <p:nvPr/>
          </p:nvSpPr>
          <p:spPr>
            <a:xfrm>
              <a:off x="3455575" y="2331475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1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3"/>
                  </a:cubicBezTo>
                  <a:cubicBezTo>
                    <a:pt x="343" y="1779"/>
                    <a:pt x="878" y="3180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39" y="1976"/>
                  </a:cubicBezTo>
                  <a:cubicBezTo>
                    <a:pt x="4170" y="1735"/>
                    <a:pt x="4397" y="1481"/>
                    <a:pt x="4523" y="1177"/>
                  </a:cubicBezTo>
                  <a:cubicBezTo>
                    <a:pt x="4599" y="1000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5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3"/>
                    <a:pt x="1979" y="1871"/>
                  </a:cubicBezTo>
                  <a:cubicBezTo>
                    <a:pt x="1408" y="1378"/>
                    <a:pt x="987" y="719"/>
                    <a:pt x="75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41"/>
            <p:cNvSpPr/>
            <p:nvPr/>
          </p:nvSpPr>
          <p:spPr>
            <a:xfrm>
              <a:off x="3403275" y="242042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1" y="1"/>
                    <a:pt x="2888" y="7"/>
                    <a:pt x="2821" y="19"/>
                  </a:cubicBezTo>
                  <a:cubicBezTo>
                    <a:pt x="2176" y="133"/>
                    <a:pt x="1518" y="410"/>
                    <a:pt x="906" y="632"/>
                  </a:cubicBezTo>
                  <a:cubicBezTo>
                    <a:pt x="599" y="744"/>
                    <a:pt x="273" y="878"/>
                    <a:pt x="104" y="1155"/>
                  </a:cubicBezTo>
                  <a:cubicBezTo>
                    <a:pt x="51" y="1241"/>
                    <a:pt x="20" y="1333"/>
                    <a:pt x="0" y="1426"/>
                  </a:cubicBezTo>
                  <a:cubicBezTo>
                    <a:pt x="415" y="1227"/>
                    <a:pt x="839" y="1053"/>
                    <a:pt x="1274" y="910"/>
                  </a:cubicBezTo>
                  <a:cubicBezTo>
                    <a:pt x="1460" y="850"/>
                    <a:pt x="1660" y="793"/>
                    <a:pt x="1856" y="793"/>
                  </a:cubicBezTo>
                  <a:cubicBezTo>
                    <a:pt x="1957" y="793"/>
                    <a:pt x="2057" y="808"/>
                    <a:pt x="2153" y="846"/>
                  </a:cubicBezTo>
                  <a:cubicBezTo>
                    <a:pt x="2392" y="939"/>
                    <a:pt x="2564" y="1162"/>
                    <a:pt x="2650" y="1404"/>
                  </a:cubicBezTo>
                  <a:cubicBezTo>
                    <a:pt x="2736" y="1648"/>
                    <a:pt x="2744" y="1909"/>
                    <a:pt x="2736" y="2168"/>
                  </a:cubicBezTo>
                  <a:cubicBezTo>
                    <a:pt x="2723" y="2524"/>
                    <a:pt x="2679" y="2881"/>
                    <a:pt x="2606" y="3230"/>
                  </a:cubicBezTo>
                  <a:cubicBezTo>
                    <a:pt x="3179" y="2644"/>
                    <a:pt x="3558" y="1865"/>
                    <a:pt x="3619" y="1046"/>
                  </a:cubicBezTo>
                  <a:cubicBezTo>
                    <a:pt x="3663" y="479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41"/>
            <p:cNvSpPr/>
            <p:nvPr/>
          </p:nvSpPr>
          <p:spPr>
            <a:xfrm>
              <a:off x="3482750" y="2424225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4" y="0"/>
                  </a:moveTo>
                  <a:cubicBezTo>
                    <a:pt x="906" y="0"/>
                    <a:pt x="634" y="134"/>
                    <a:pt x="390" y="476"/>
                  </a:cubicBezTo>
                  <a:cubicBezTo>
                    <a:pt x="122" y="851"/>
                    <a:pt x="52" y="1333"/>
                    <a:pt x="30" y="1796"/>
                  </a:cubicBezTo>
                  <a:cubicBezTo>
                    <a:pt x="0" y="2412"/>
                    <a:pt x="42" y="3030"/>
                    <a:pt x="149" y="3637"/>
                  </a:cubicBezTo>
                  <a:cubicBezTo>
                    <a:pt x="214" y="3293"/>
                    <a:pt x="321" y="2957"/>
                    <a:pt x="469" y="2640"/>
                  </a:cubicBezTo>
                  <a:cubicBezTo>
                    <a:pt x="697" y="2161"/>
                    <a:pt x="1084" y="1684"/>
                    <a:pt x="1608" y="1654"/>
                  </a:cubicBezTo>
                  <a:cubicBezTo>
                    <a:pt x="1627" y="1653"/>
                    <a:pt x="1645" y="1652"/>
                    <a:pt x="1663" y="1652"/>
                  </a:cubicBezTo>
                  <a:cubicBezTo>
                    <a:pt x="2029" y="1652"/>
                    <a:pt x="2364" y="1867"/>
                    <a:pt x="2662" y="2081"/>
                  </a:cubicBezTo>
                  <a:cubicBezTo>
                    <a:pt x="2956" y="2292"/>
                    <a:pt x="3242" y="2511"/>
                    <a:pt x="3525" y="2737"/>
                  </a:cubicBezTo>
                  <a:cubicBezTo>
                    <a:pt x="3579" y="2254"/>
                    <a:pt x="3268" y="1756"/>
                    <a:pt x="2967" y="1343"/>
                  </a:cubicBezTo>
                  <a:cubicBezTo>
                    <a:pt x="2579" y="808"/>
                    <a:pt x="1866" y="0"/>
                    <a:pt x="1184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41"/>
            <p:cNvSpPr/>
            <p:nvPr/>
          </p:nvSpPr>
          <p:spPr>
            <a:xfrm>
              <a:off x="3505700" y="2381200"/>
              <a:ext cx="74925" cy="82025"/>
            </a:xfrm>
            <a:custGeom>
              <a:avLst/>
              <a:gdLst/>
              <a:ahLst/>
              <a:cxnLst/>
              <a:rect l="l" t="t" r="r" b="b"/>
              <a:pathLst>
                <a:path w="2997" h="3281" extrusionOk="0">
                  <a:moveTo>
                    <a:pt x="2690" y="1"/>
                  </a:moveTo>
                  <a:cubicBezTo>
                    <a:pt x="2245" y="1"/>
                    <a:pt x="1792" y="157"/>
                    <a:pt x="1417" y="405"/>
                  </a:cubicBezTo>
                  <a:cubicBezTo>
                    <a:pt x="994" y="685"/>
                    <a:pt x="1" y="1470"/>
                    <a:pt x="96" y="2007"/>
                  </a:cubicBezTo>
                  <a:cubicBezTo>
                    <a:pt x="203" y="2615"/>
                    <a:pt x="1170" y="2951"/>
                    <a:pt x="1669" y="3074"/>
                  </a:cubicBezTo>
                  <a:cubicBezTo>
                    <a:pt x="2086" y="3178"/>
                    <a:pt x="2511" y="3244"/>
                    <a:pt x="2939" y="3280"/>
                  </a:cubicBezTo>
                  <a:cubicBezTo>
                    <a:pt x="2703" y="3044"/>
                    <a:pt x="2485" y="2789"/>
                    <a:pt x="2288" y="2516"/>
                  </a:cubicBezTo>
                  <a:cubicBezTo>
                    <a:pt x="2035" y="2155"/>
                    <a:pt x="1808" y="1714"/>
                    <a:pt x="1909" y="1282"/>
                  </a:cubicBezTo>
                  <a:cubicBezTo>
                    <a:pt x="1995" y="911"/>
                    <a:pt x="2298" y="634"/>
                    <a:pt x="2585" y="384"/>
                  </a:cubicBezTo>
                  <a:cubicBezTo>
                    <a:pt x="2721" y="263"/>
                    <a:pt x="2859" y="144"/>
                    <a:pt x="2996" y="27"/>
                  </a:cubicBezTo>
                  <a:cubicBezTo>
                    <a:pt x="2896" y="9"/>
                    <a:pt x="2793" y="1"/>
                    <a:pt x="269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41"/>
            <p:cNvSpPr/>
            <p:nvPr/>
          </p:nvSpPr>
          <p:spPr>
            <a:xfrm>
              <a:off x="3411650" y="2339250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1"/>
                  </a:moveTo>
                  <a:cubicBezTo>
                    <a:pt x="487" y="101"/>
                    <a:pt x="567" y="201"/>
                    <a:pt x="646" y="302"/>
                  </a:cubicBezTo>
                  <a:cubicBezTo>
                    <a:pt x="939" y="671"/>
                    <a:pt x="1238" y="1051"/>
                    <a:pt x="1385" y="1498"/>
                  </a:cubicBezTo>
                  <a:cubicBezTo>
                    <a:pt x="1534" y="1947"/>
                    <a:pt x="1503" y="2484"/>
                    <a:pt x="1187" y="2833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21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7" y="3654"/>
                  </a:cubicBezTo>
                  <a:cubicBezTo>
                    <a:pt x="2362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41"/>
            <p:cNvSpPr/>
            <p:nvPr/>
          </p:nvSpPr>
          <p:spPr>
            <a:xfrm>
              <a:off x="3466650" y="239337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7" y="1"/>
                    <a:pt x="498" y="159"/>
                    <a:pt x="306" y="450"/>
                  </a:cubicBezTo>
                  <a:cubicBezTo>
                    <a:pt x="1" y="909"/>
                    <a:pt x="128" y="1528"/>
                    <a:pt x="588" y="1833"/>
                  </a:cubicBezTo>
                  <a:cubicBezTo>
                    <a:pt x="757" y="1945"/>
                    <a:pt x="948" y="1998"/>
                    <a:pt x="1137" y="1998"/>
                  </a:cubicBezTo>
                  <a:cubicBezTo>
                    <a:pt x="1461" y="1998"/>
                    <a:pt x="1779" y="1841"/>
                    <a:pt x="1971" y="1549"/>
                  </a:cubicBezTo>
                  <a:cubicBezTo>
                    <a:pt x="2274" y="1089"/>
                    <a:pt x="2149" y="470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41"/>
            <p:cNvSpPr/>
            <p:nvPr/>
          </p:nvSpPr>
          <p:spPr>
            <a:xfrm>
              <a:off x="3479375" y="2404550"/>
              <a:ext cx="31425" cy="27625"/>
            </a:xfrm>
            <a:custGeom>
              <a:avLst/>
              <a:gdLst/>
              <a:ahLst/>
              <a:cxnLst/>
              <a:rect l="l" t="t" r="r" b="b"/>
              <a:pathLst>
                <a:path w="1257" h="1105" extrusionOk="0">
                  <a:moveTo>
                    <a:pt x="631" y="1"/>
                  </a:moveTo>
                  <a:cubicBezTo>
                    <a:pt x="452" y="1"/>
                    <a:pt x="276" y="88"/>
                    <a:pt x="170" y="248"/>
                  </a:cubicBezTo>
                  <a:cubicBezTo>
                    <a:pt x="1" y="502"/>
                    <a:pt x="71" y="844"/>
                    <a:pt x="324" y="1013"/>
                  </a:cubicBezTo>
                  <a:cubicBezTo>
                    <a:pt x="418" y="1075"/>
                    <a:pt x="524" y="1104"/>
                    <a:pt x="628" y="1104"/>
                  </a:cubicBezTo>
                  <a:cubicBezTo>
                    <a:pt x="808" y="1104"/>
                    <a:pt x="984" y="1017"/>
                    <a:pt x="1090" y="857"/>
                  </a:cubicBezTo>
                  <a:cubicBezTo>
                    <a:pt x="1256" y="603"/>
                    <a:pt x="1187" y="261"/>
                    <a:pt x="934" y="92"/>
                  </a:cubicBezTo>
                  <a:cubicBezTo>
                    <a:pt x="840" y="30"/>
                    <a:pt x="735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41"/>
            <p:cNvSpPr/>
            <p:nvPr/>
          </p:nvSpPr>
          <p:spPr>
            <a:xfrm>
              <a:off x="1960250" y="2157600"/>
              <a:ext cx="1158000" cy="2047850"/>
            </a:xfrm>
            <a:custGeom>
              <a:avLst/>
              <a:gdLst/>
              <a:ahLst/>
              <a:cxnLst/>
              <a:rect l="l" t="t" r="r" b="b"/>
              <a:pathLst>
                <a:path w="46320" h="81914" extrusionOk="0">
                  <a:moveTo>
                    <a:pt x="1852" y="0"/>
                  </a:moveTo>
                  <a:lnTo>
                    <a:pt x="1852" y="0"/>
                  </a:lnTo>
                  <a:cubicBezTo>
                    <a:pt x="611" y="5651"/>
                    <a:pt x="1" y="11502"/>
                    <a:pt x="810" y="17229"/>
                  </a:cubicBezTo>
                  <a:cubicBezTo>
                    <a:pt x="1622" y="22956"/>
                    <a:pt x="3932" y="28573"/>
                    <a:pt x="7949" y="32735"/>
                  </a:cubicBezTo>
                  <a:cubicBezTo>
                    <a:pt x="12715" y="37674"/>
                    <a:pt x="19630" y="40390"/>
                    <a:pt x="23589" y="45998"/>
                  </a:cubicBezTo>
                  <a:cubicBezTo>
                    <a:pt x="25309" y="48433"/>
                    <a:pt x="26355" y="51264"/>
                    <a:pt x="27512" y="54010"/>
                  </a:cubicBezTo>
                  <a:cubicBezTo>
                    <a:pt x="30110" y="60180"/>
                    <a:pt x="33341" y="66062"/>
                    <a:pt x="36567" y="71928"/>
                  </a:cubicBezTo>
                  <a:cubicBezTo>
                    <a:pt x="38519" y="75479"/>
                    <a:pt x="41332" y="80903"/>
                    <a:pt x="45658" y="81914"/>
                  </a:cubicBezTo>
                  <a:cubicBezTo>
                    <a:pt x="46320" y="79966"/>
                    <a:pt x="41731" y="75159"/>
                    <a:pt x="40690" y="73323"/>
                  </a:cubicBezTo>
                  <a:cubicBezTo>
                    <a:pt x="38764" y="69929"/>
                    <a:pt x="36573" y="66359"/>
                    <a:pt x="34987" y="62799"/>
                  </a:cubicBezTo>
                  <a:cubicBezTo>
                    <a:pt x="31823" y="55688"/>
                    <a:pt x="27850" y="49160"/>
                    <a:pt x="22821" y="42738"/>
                  </a:cubicBezTo>
                  <a:cubicBezTo>
                    <a:pt x="18413" y="37108"/>
                    <a:pt x="12000" y="34277"/>
                    <a:pt x="7709" y="28557"/>
                  </a:cubicBezTo>
                  <a:cubicBezTo>
                    <a:pt x="1764" y="20630"/>
                    <a:pt x="1632" y="9908"/>
                    <a:pt x="1852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41"/>
            <p:cNvSpPr/>
            <p:nvPr/>
          </p:nvSpPr>
          <p:spPr>
            <a:xfrm>
              <a:off x="1960300" y="2157625"/>
              <a:ext cx="1090250" cy="2026550"/>
            </a:xfrm>
            <a:custGeom>
              <a:avLst/>
              <a:gdLst/>
              <a:ahLst/>
              <a:cxnLst/>
              <a:rect l="l" t="t" r="r" b="b"/>
              <a:pathLst>
                <a:path w="43610" h="81062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611" y="5652"/>
                    <a:pt x="0" y="11502"/>
                    <a:pt x="810" y="17231"/>
                  </a:cubicBezTo>
                  <a:cubicBezTo>
                    <a:pt x="1621" y="22958"/>
                    <a:pt x="3933" y="28575"/>
                    <a:pt x="7949" y="32736"/>
                  </a:cubicBezTo>
                  <a:cubicBezTo>
                    <a:pt x="12714" y="37676"/>
                    <a:pt x="19630" y="40392"/>
                    <a:pt x="23590" y="45999"/>
                  </a:cubicBezTo>
                  <a:cubicBezTo>
                    <a:pt x="25310" y="48434"/>
                    <a:pt x="26356" y="51264"/>
                    <a:pt x="27511" y="54011"/>
                  </a:cubicBezTo>
                  <a:cubicBezTo>
                    <a:pt x="30111" y="60181"/>
                    <a:pt x="33340" y="66063"/>
                    <a:pt x="36568" y="71930"/>
                  </a:cubicBezTo>
                  <a:cubicBezTo>
                    <a:pt x="38190" y="74884"/>
                    <a:pt x="40416" y="79137"/>
                    <a:pt x="43609" y="81061"/>
                  </a:cubicBezTo>
                  <a:cubicBezTo>
                    <a:pt x="38815" y="72019"/>
                    <a:pt x="34021" y="62975"/>
                    <a:pt x="29227" y="53933"/>
                  </a:cubicBezTo>
                  <a:cubicBezTo>
                    <a:pt x="27518" y="50708"/>
                    <a:pt x="25790" y="47455"/>
                    <a:pt x="23433" y="44667"/>
                  </a:cubicBezTo>
                  <a:cubicBezTo>
                    <a:pt x="18406" y="38715"/>
                    <a:pt x="10830" y="35222"/>
                    <a:pt x="6256" y="28913"/>
                  </a:cubicBezTo>
                  <a:cubicBezTo>
                    <a:pt x="2851" y="24214"/>
                    <a:pt x="1422" y="18313"/>
                    <a:pt x="1218" y="12513"/>
                  </a:cubicBezTo>
                  <a:cubicBezTo>
                    <a:pt x="1098" y="9116"/>
                    <a:pt x="1375" y="5731"/>
                    <a:pt x="1809" y="2355"/>
                  </a:cubicBezTo>
                  <a:cubicBezTo>
                    <a:pt x="1820" y="1567"/>
                    <a:pt x="1835" y="780"/>
                    <a:pt x="185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41"/>
            <p:cNvSpPr/>
            <p:nvPr/>
          </p:nvSpPr>
          <p:spPr>
            <a:xfrm>
              <a:off x="2016075" y="2321975"/>
              <a:ext cx="288400" cy="449600"/>
            </a:xfrm>
            <a:custGeom>
              <a:avLst/>
              <a:gdLst/>
              <a:ahLst/>
              <a:cxnLst/>
              <a:rect l="l" t="t" r="r" b="b"/>
              <a:pathLst>
                <a:path w="11536" h="17984" extrusionOk="0">
                  <a:moveTo>
                    <a:pt x="11535" y="1"/>
                  </a:moveTo>
                  <a:lnTo>
                    <a:pt x="11535" y="1"/>
                  </a:lnTo>
                  <a:cubicBezTo>
                    <a:pt x="11535" y="1"/>
                    <a:pt x="11535" y="1"/>
                    <a:pt x="11535" y="2"/>
                  </a:cubicBezTo>
                  <a:lnTo>
                    <a:pt x="11535" y="2"/>
                  </a:lnTo>
                  <a:cubicBezTo>
                    <a:pt x="11535" y="1"/>
                    <a:pt x="11535" y="1"/>
                    <a:pt x="11535" y="1"/>
                  </a:cubicBezTo>
                  <a:close/>
                  <a:moveTo>
                    <a:pt x="11535" y="2"/>
                  </a:moveTo>
                  <a:lnTo>
                    <a:pt x="11535" y="2"/>
                  </a:lnTo>
                  <a:cubicBezTo>
                    <a:pt x="10384" y="1802"/>
                    <a:pt x="8161" y="3322"/>
                    <a:pt x="6788" y="5029"/>
                  </a:cubicBezTo>
                  <a:cubicBezTo>
                    <a:pt x="5341" y="6827"/>
                    <a:pt x="4035" y="8739"/>
                    <a:pt x="2889" y="10743"/>
                  </a:cubicBezTo>
                  <a:cubicBezTo>
                    <a:pt x="2054" y="12198"/>
                    <a:pt x="1" y="14995"/>
                    <a:pt x="302" y="16741"/>
                  </a:cubicBezTo>
                  <a:cubicBezTo>
                    <a:pt x="457" y="17643"/>
                    <a:pt x="705" y="17983"/>
                    <a:pt x="991" y="17983"/>
                  </a:cubicBezTo>
                  <a:cubicBezTo>
                    <a:pt x="1596" y="17983"/>
                    <a:pt x="2375" y="16465"/>
                    <a:pt x="2826" y="15539"/>
                  </a:cubicBezTo>
                  <a:cubicBezTo>
                    <a:pt x="5425" y="10196"/>
                    <a:pt x="8334" y="5006"/>
                    <a:pt x="11535" y="2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41"/>
            <p:cNvSpPr/>
            <p:nvPr/>
          </p:nvSpPr>
          <p:spPr>
            <a:xfrm>
              <a:off x="2030700" y="2349600"/>
              <a:ext cx="256400" cy="421975"/>
            </a:xfrm>
            <a:custGeom>
              <a:avLst/>
              <a:gdLst/>
              <a:ahLst/>
              <a:cxnLst/>
              <a:rect l="l" t="t" r="r" b="b"/>
              <a:pathLst>
                <a:path w="10256" h="16879" extrusionOk="0">
                  <a:moveTo>
                    <a:pt x="10255" y="1"/>
                  </a:moveTo>
                  <a:cubicBezTo>
                    <a:pt x="5905" y="4870"/>
                    <a:pt x="2415" y="10508"/>
                    <a:pt x="0" y="16576"/>
                  </a:cubicBezTo>
                  <a:cubicBezTo>
                    <a:pt x="120" y="16788"/>
                    <a:pt x="258" y="16879"/>
                    <a:pt x="406" y="16879"/>
                  </a:cubicBezTo>
                  <a:cubicBezTo>
                    <a:pt x="1011" y="16879"/>
                    <a:pt x="1790" y="15361"/>
                    <a:pt x="2241" y="14435"/>
                  </a:cubicBezTo>
                  <a:cubicBezTo>
                    <a:pt x="4651" y="9483"/>
                    <a:pt x="7329" y="4666"/>
                    <a:pt x="10255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41"/>
            <p:cNvSpPr/>
            <p:nvPr/>
          </p:nvSpPr>
          <p:spPr>
            <a:xfrm>
              <a:off x="2309100" y="3080675"/>
              <a:ext cx="469950" cy="439875"/>
            </a:xfrm>
            <a:custGeom>
              <a:avLst/>
              <a:gdLst/>
              <a:ahLst/>
              <a:cxnLst/>
              <a:rect l="l" t="t" r="r" b="b"/>
              <a:pathLst>
                <a:path w="18798" h="17595" extrusionOk="0">
                  <a:moveTo>
                    <a:pt x="11367" y="0"/>
                  </a:moveTo>
                  <a:cubicBezTo>
                    <a:pt x="11228" y="0"/>
                    <a:pt x="11089" y="12"/>
                    <a:pt x="10952" y="35"/>
                  </a:cubicBezTo>
                  <a:cubicBezTo>
                    <a:pt x="9976" y="198"/>
                    <a:pt x="9135" y="872"/>
                    <a:pt x="8603" y="1706"/>
                  </a:cubicBezTo>
                  <a:cubicBezTo>
                    <a:pt x="8282" y="2210"/>
                    <a:pt x="8020" y="2812"/>
                    <a:pt x="7479" y="3070"/>
                  </a:cubicBezTo>
                  <a:cubicBezTo>
                    <a:pt x="7403" y="3107"/>
                    <a:pt x="7320" y="3135"/>
                    <a:pt x="7238" y="3159"/>
                  </a:cubicBezTo>
                  <a:cubicBezTo>
                    <a:pt x="7068" y="3211"/>
                    <a:pt x="6892" y="3246"/>
                    <a:pt x="6727" y="3301"/>
                  </a:cubicBezTo>
                  <a:cubicBezTo>
                    <a:pt x="6724" y="3302"/>
                    <a:pt x="6720" y="3304"/>
                    <a:pt x="6715" y="3304"/>
                  </a:cubicBezTo>
                  <a:cubicBezTo>
                    <a:pt x="6675" y="3318"/>
                    <a:pt x="6636" y="3332"/>
                    <a:pt x="6598" y="3350"/>
                  </a:cubicBezTo>
                  <a:cubicBezTo>
                    <a:pt x="6586" y="3354"/>
                    <a:pt x="6573" y="3360"/>
                    <a:pt x="6562" y="3365"/>
                  </a:cubicBezTo>
                  <a:cubicBezTo>
                    <a:pt x="6532" y="3380"/>
                    <a:pt x="6502" y="3397"/>
                    <a:pt x="6472" y="3416"/>
                  </a:cubicBezTo>
                  <a:cubicBezTo>
                    <a:pt x="6459" y="3423"/>
                    <a:pt x="6447" y="3430"/>
                    <a:pt x="6436" y="3437"/>
                  </a:cubicBezTo>
                  <a:cubicBezTo>
                    <a:pt x="6396" y="3464"/>
                    <a:pt x="6358" y="3490"/>
                    <a:pt x="6324" y="3524"/>
                  </a:cubicBezTo>
                  <a:cubicBezTo>
                    <a:pt x="5957" y="3874"/>
                    <a:pt x="6036" y="4472"/>
                    <a:pt x="6179" y="4958"/>
                  </a:cubicBezTo>
                  <a:cubicBezTo>
                    <a:pt x="6214" y="5072"/>
                    <a:pt x="6254" y="5201"/>
                    <a:pt x="6297" y="5336"/>
                  </a:cubicBezTo>
                  <a:cubicBezTo>
                    <a:pt x="5685" y="4697"/>
                    <a:pt x="4964" y="4168"/>
                    <a:pt x="4131" y="3841"/>
                  </a:cubicBezTo>
                  <a:cubicBezTo>
                    <a:pt x="4057" y="3811"/>
                    <a:pt x="3978" y="3784"/>
                    <a:pt x="3900" y="3759"/>
                  </a:cubicBezTo>
                  <a:cubicBezTo>
                    <a:pt x="3899" y="3759"/>
                    <a:pt x="3899" y="3759"/>
                    <a:pt x="3896" y="3758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7" y="3609"/>
                    <a:pt x="3019" y="3566"/>
                    <a:pt x="2697" y="3566"/>
                  </a:cubicBezTo>
                  <a:cubicBezTo>
                    <a:pt x="1925" y="3566"/>
                    <a:pt x="1180" y="3815"/>
                    <a:pt x="706" y="4410"/>
                  </a:cubicBezTo>
                  <a:cubicBezTo>
                    <a:pt x="339" y="4870"/>
                    <a:pt x="193" y="5471"/>
                    <a:pt x="130" y="6056"/>
                  </a:cubicBezTo>
                  <a:cubicBezTo>
                    <a:pt x="1" y="7281"/>
                    <a:pt x="333" y="8718"/>
                    <a:pt x="1432" y="9279"/>
                  </a:cubicBezTo>
                  <a:cubicBezTo>
                    <a:pt x="1900" y="9520"/>
                    <a:pt x="2440" y="9563"/>
                    <a:pt x="2966" y="9601"/>
                  </a:cubicBezTo>
                  <a:lnTo>
                    <a:pt x="2969" y="9601"/>
                  </a:lnTo>
                  <a:cubicBezTo>
                    <a:pt x="3263" y="9623"/>
                    <a:pt x="3555" y="9644"/>
                    <a:pt x="3849" y="9667"/>
                  </a:cubicBezTo>
                  <a:cubicBezTo>
                    <a:pt x="4266" y="9699"/>
                    <a:pt x="4683" y="9730"/>
                    <a:pt x="5102" y="9760"/>
                  </a:cubicBezTo>
                  <a:cubicBezTo>
                    <a:pt x="5163" y="9766"/>
                    <a:pt x="5226" y="9770"/>
                    <a:pt x="5288" y="9775"/>
                  </a:cubicBezTo>
                  <a:lnTo>
                    <a:pt x="4960" y="9894"/>
                  </a:lnTo>
                  <a:cubicBezTo>
                    <a:pt x="4611" y="10023"/>
                    <a:pt x="4267" y="10153"/>
                    <a:pt x="3932" y="10275"/>
                  </a:cubicBezTo>
                  <a:cubicBezTo>
                    <a:pt x="3673" y="10370"/>
                    <a:pt x="3405" y="10474"/>
                    <a:pt x="3165" y="10612"/>
                  </a:cubicBezTo>
                  <a:cubicBezTo>
                    <a:pt x="3046" y="10682"/>
                    <a:pt x="2933" y="10761"/>
                    <a:pt x="2833" y="10850"/>
                  </a:cubicBezTo>
                  <a:cubicBezTo>
                    <a:pt x="2732" y="10940"/>
                    <a:pt x="2642" y="11043"/>
                    <a:pt x="2570" y="11161"/>
                  </a:cubicBezTo>
                  <a:cubicBezTo>
                    <a:pt x="2547" y="11198"/>
                    <a:pt x="2527" y="11235"/>
                    <a:pt x="2510" y="11273"/>
                  </a:cubicBezTo>
                  <a:cubicBezTo>
                    <a:pt x="2168" y="11972"/>
                    <a:pt x="2480" y="12842"/>
                    <a:pt x="2426" y="13637"/>
                  </a:cubicBezTo>
                  <a:cubicBezTo>
                    <a:pt x="2380" y="14344"/>
                    <a:pt x="2046" y="15106"/>
                    <a:pt x="2406" y="15714"/>
                  </a:cubicBezTo>
                  <a:cubicBezTo>
                    <a:pt x="2655" y="16134"/>
                    <a:pt x="3125" y="16292"/>
                    <a:pt x="3627" y="16292"/>
                  </a:cubicBezTo>
                  <a:cubicBezTo>
                    <a:pt x="3956" y="16292"/>
                    <a:pt x="4299" y="16224"/>
                    <a:pt x="4601" y="16117"/>
                  </a:cubicBezTo>
                  <a:cubicBezTo>
                    <a:pt x="5599" y="15764"/>
                    <a:pt x="6479" y="15121"/>
                    <a:pt x="7155" y="14308"/>
                  </a:cubicBezTo>
                  <a:cubicBezTo>
                    <a:pt x="7167" y="14295"/>
                    <a:pt x="7175" y="14282"/>
                    <a:pt x="7185" y="14271"/>
                  </a:cubicBezTo>
                  <a:cubicBezTo>
                    <a:pt x="7284" y="14150"/>
                    <a:pt x="7379" y="14027"/>
                    <a:pt x="7469" y="13898"/>
                  </a:cubicBezTo>
                  <a:cubicBezTo>
                    <a:pt x="7478" y="13885"/>
                    <a:pt x="7486" y="13874"/>
                    <a:pt x="7494" y="13862"/>
                  </a:cubicBezTo>
                  <a:cubicBezTo>
                    <a:pt x="7618" y="13683"/>
                    <a:pt x="7733" y="13497"/>
                    <a:pt x="7836" y="13305"/>
                  </a:cubicBezTo>
                  <a:cubicBezTo>
                    <a:pt x="7838" y="13516"/>
                    <a:pt x="7848" y="13728"/>
                    <a:pt x="7859" y="13937"/>
                  </a:cubicBezTo>
                  <a:cubicBezTo>
                    <a:pt x="7862" y="13980"/>
                    <a:pt x="7862" y="14023"/>
                    <a:pt x="7865" y="14066"/>
                  </a:cubicBezTo>
                  <a:cubicBezTo>
                    <a:pt x="7898" y="14573"/>
                    <a:pt x="7958" y="15078"/>
                    <a:pt x="8047" y="15578"/>
                  </a:cubicBezTo>
                  <a:cubicBezTo>
                    <a:pt x="8048" y="15592"/>
                    <a:pt x="8050" y="15607"/>
                    <a:pt x="8053" y="15621"/>
                  </a:cubicBezTo>
                  <a:lnTo>
                    <a:pt x="8053" y="15625"/>
                  </a:lnTo>
                  <a:cubicBezTo>
                    <a:pt x="8141" y="16114"/>
                    <a:pt x="8303" y="16661"/>
                    <a:pt x="8752" y="16875"/>
                  </a:cubicBezTo>
                  <a:cubicBezTo>
                    <a:pt x="8890" y="16941"/>
                    <a:pt x="9036" y="16965"/>
                    <a:pt x="9186" y="16965"/>
                  </a:cubicBezTo>
                  <a:cubicBezTo>
                    <a:pt x="9612" y="16965"/>
                    <a:pt x="10073" y="16768"/>
                    <a:pt x="10501" y="16768"/>
                  </a:cubicBezTo>
                  <a:cubicBezTo>
                    <a:pt x="10646" y="16768"/>
                    <a:pt x="10787" y="16790"/>
                    <a:pt x="10922" y="16851"/>
                  </a:cubicBezTo>
                  <a:cubicBezTo>
                    <a:pt x="11158" y="16955"/>
                    <a:pt x="11332" y="17162"/>
                    <a:pt x="11541" y="17316"/>
                  </a:cubicBezTo>
                  <a:cubicBezTo>
                    <a:pt x="11772" y="17488"/>
                    <a:pt x="12059" y="17594"/>
                    <a:pt x="12345" y="17594"/>
                  </a:cubicBezTo>
                  <a:cubicBezTo>
                    <a:pt x="12422" y="17594"/>
                    <a:pt x="12500" y="17587"/>
                    <a:pt x="12576" y="17570"/>
                  </a:cubicBezTo>
                  <a:cubicBezTo>
                    <a:pt x="12931" y="17493"/>
                    <a:pt x="13251" y="17203"/>
                    <a:pt x="13310" y="16841"/>
                  </a:cubicBezTo>
                  <a:cubicBezTo>
                    <a:pt x="13374" y="16446"/>
                    <a:pt x="13143" y="16055"/>
                    <a:pt x="13173" y="15657"/>
                  </a:cubicBezTo>
                  <a:cubicBezTo>
                    <a:pt x="13208" y="15231"/>
                    <a:pt x="13532" y="14890"/>
                    <a:pt x="13684" y="14490"/>
                  </a:cubicBezTo>
                  <a:cubicBezTo>
                    <a:pt x="13967" y="13756"/>
                    <a:pt x="13648" y="12981"/>
                    <a:pt x="13214" y="12287"/>
                  </a:cubicBezTo>
                  <a:lnTo>
                    <a:pt x="13202" y="12271"/>
                  </a:lnTo>
                  <a:cubicBezTo>
                    <a:pt x="13145" y="12181"/>
                    <a:pt x="13087" y="12094"/>
                    <a:pt x="13029" y="12008"/>
                  </a:cubicBezTo>
                  <a:cubicBezTo>
                    <a:pt x="13022" y="11996"/>
                    <a:pt x="13014" y="11988"/>
                    <a:pt x="13009" y="11979"/>
                  </a:cubicBezTo>
                  <a:cubicBezTo>
                    <a:pt x="12994" y="11959"/>
                    <a:pt x="12981" y="11939"/>
                    <a:pt x="12967" y="11920"/>
                  </a:cubicBezTo>
                  <a:lnTo>
                    <a:pt x="12967" y="11920"/>
                  </a:lnTo>
                  <a:cubicBezTo>
                    <a:pt x="13788" y="12074"/>
                    <a:pt x="14622" y="12153"/>
                    <a:pt x="15457" y="12153"/>
                  </a:cubicBezTo>
                  <a:cubicBezTo>
                    <a:pt x="15540" y="12153"/>
                    <a:pt x="15622" y="12153"/>
                    <a:pt x="15705" y="12151"/>
                  </a:cubicBezTo>
                  <a:cubicBezTo>
                    <a:pt x="16464" y="12137"/>
                    <a:pt x="17267" y="12042"/>
                    <a:pt x="17874" y="11585"/>
                  </a:cubicBezTo>
                  <a:cubicBezTo>
                    <a:pt x="18484" y="11133"/>
                    <a:pt x="18798" y="10209"/>
                    <a:pt x="18362" y="9586"/>
                  </a:cubicBezTo>
                  <a:cubicBezTo>
                    <a:pt x="18168" y="9306"/>
                    <a:pt x="17864" y="9131"/>
                    <a:pt x="17592" y="8926"/>
                  </a:cubicBezTo>
                  <a:cubicBezTo>
                    <a:pt x="16701" y="8258"/>
                    <a:pt x="16084" y="7219"/>
                    <a:pt x="15070" y="6764"/>
                  </a:cubicBezTo>
                  <a:cubicBezTo>
                    <a:pt x="14709" y="6603"/>
                    <a:pt x="14324" y="6531"/>
                    <a:pt x="13934" y="6531"/>
                  </a:cubicBezTo>
                  <a:cubicBezTo>
                    <a:pt x="13358" y="6531"/>
                    <a:pt x="12772" y="6688"/>
                    <a:pt x="12242" y="6948"/>
                  </a:cubicBezTo>
                  <a:cubicBezTo>
                    <a:pt x="12392" y="6781"/>
                    <a:pt x="12527" y="6627"/>
                    <a:pt x="12642" y="6510"/>
                  </a:cubicBezTo>
                  <a:cubicBezTo>
                    <a:pt x="12884" y="6258"/>
                    <a:pt x="13123" y="5994"/>
                    <a:pt x="13323" y="5707"/>
                  </a:cubicBezTo>
                  <a:cubicBezTo>
                    <a:pt x="13361" y="5650"/>
                    <a:pt x="13400" y="5591"/>
                    <a:pt x="13437" y="5531"/>
                  </a:cubicBezTo>
                  <a:cubicBezTo>
                    <a:pt x="13509" y="5412"/>
                    <a:pt x="13573" y="5287"/>
                    <a:pt x="13626" y="5158"/>
                  </a:cubicBezTo>
                  <a:lnTo>
                    <a:pt x="13626" y="5157"/>
                  </a:lnTo>
                  <a:cubicBezTo>
                    <a:pt x="13661" y="5077"/>
                    <a:pt x="13688" y="4995"/>
                    <a:pt x="13712" y="4913"/>
                  </a:cubicBezTo>
                  <a:cubicBezTo>
                    <a:pt x="13727" y="4870"/>
                    <a:pt x="13737" y="4826"/>
                    <a:pt x="13748" y="4780"/>
                  </a:cubicBezTo>
                  <a:cubicBezTo>
                    <a:pt x="13758" y="4744"/>
                    <a:pt x="13768" y="4707"/>
                    <a:pt x="13775" y="4671"/>
                  </a:cubicBezTo>
                  <a:cubicBezTo>
                    <a:pt x="13790" y="4611"/>
                    <a:pt x="13801" y="4548"/>
                    <a:pt x="13810" y="4485"/>
                  </a:cubicBezTo>
                  <a:cubicBezTo>
                    <a:pt x="13811" y="4469"/>
                    <a:pt x="13816" y="4453"/>
                    <a:pt x="13817" y="4436"/>
                  </a:cubicBezTo>
                  <a:cubicBezTo>
                    <a:pt x="13890" y="3939"/>
                    <a:pt x="13867" y="3418"/>
                    <a:pt x="13840" y="2912"/>
                  </a:cubicBezTo>
                  <a:cubicBezTo>
                    <a:pt x="13808" y="2318"/>
                    <a:pt x="13770" y="1698"/>
                    <a:pt x="13489" y="1174"/>
                  </a:cubicBezTo>
                  <a:cubicBezTo>
                    <a:pt x="13088" y="423"/>
                    <a:pt x="12223" y="0"/>
                    <a:pt x="11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41"/>
            <p:cNvSpPr/>
            <p:nvPr/>
          </p:nvSpPr>
          <p:spPr>
            <a:xfrm>
              <a:off x="2468775" y="3114500"/>
              <a:ext cx="168775" cy="195325"/>
            </a:xfrm>
            <a:custGeom>
              <a:avLst/>
              <a:gdLst/>
              <a:ahLst/>
              <a:cxnLst/>
              <a:rect l="l" t="t" r="r" b="b"/>
              <a:pathLst>
                <a:path w="6751" h="7813" extrusionOk="0">
                  <a:moveTo>
                    <a:pt x="4584" y="0"/>
                  </a:moveTo>
                  <a:cubicBezTo>
                    <a:pt x="4467" y="0"/>
                    <a:pt x="4349" y="10"/>
                    <a:pt x="4234" y="29"/>
                  </a:cubicBezTo>
                  <a:cubicBezTo>
                    <a:pt x="3405" y="168"/>
                    <a:pt x="2693" y="738"/>
                    <a:pt x="2242" y="1446"/>
                  </a:cubicBezTo>
                  <a:cubicBezTo>
                    <a:pt x="1969" y="1873"/>
                    <a:pt x="1747" y="2384"/>
                    <a:pt x="1290" y="2601"/>
                  </a:cubicBezTo>
                  <a:cubicBezTo>
                    <a:pt x="969" y="2755"/>
                    <a:pt x="566" y="2743"/>
                    <a:pt x="310" y="2988"/>
                  </a:cubicBezTo>
                  <a:cubicBezTo>
                    <a:pt x="0" y="3286"/>
                    <a:pt x="65" y="3794"/>
                    <a:pt x="186" y="4205"/>
                  </a:cubicBezTo>
                  <a:cubicBezTo>
                    <a:pt x="489" y="5237"/>
                    <a:pt x="1260" y="7255"/>
                    <a:pt x="2341" y="7731"/>
                  </a:cubicBezTo>
                  <a:cubicBezTo>
                    <a:pt x="2467" y="7787"/>
                    <a:pt x="2597" y="7812"/>
                    <a:pt x="2730" y="7812"/>
                  </a:cubicBezTo>
                  <a:cubicBezTo>
                    <a:pt x="3808" y="7812"/>
                    <a:pt x="5064" y="6144"/>
                    <a:pt x="5667" y="5518"/>
                  </a:cubicBezTo>
                  <a:cubicBezTo>
                    <a:pt x="5995" y="5177"/>
                    <a:pt x="6319" y="4813"/>
                    <a:pt x="6501" y="4373"/>
                  </a:cubicBezTo>
                  <a:cubicBezTo>
                    <a:pt x="6751" y="3781"/>
                    <a:pt x="6721" y="3112"/>
                    <a:pt x="6685" y="2470"/>
                  </a:cubicBezTo>
                  <a:cubicBezTo>
                    <a:pt x="6656" y="1964"/>
                    <a:pt x="6623" y="1440"/>
                    <a:pt x="6385" y="995"/>
                  </a:cubicBezTo>
                  <a:cubicBezTo>
                    <a:pt x="6045" y="358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41"/>
            <p:cNvSpPr/>
            <p:nvPr/>
          </p:nvSpPr>
          <p:spPr>
            <a:xfrm>
              <a:off x="2521400" y="3194550"/>
              <a:ext cx="17375" cy="104100"/>
            </a:xfrm>
            <a:custGeom>
              <a:avLst/>
              <a:gdLst/>
              <a:ahLst/>
              <a:cxnLst/>
              <a:rect l="l" t="t" r="r" b="b"/>
              <a:pathLst>
                <a:path w="695" h="4164" extrusionOk="0">
                  <a:moveTo>
                    <a:pt x="520" y="1"/>
                  </a:moveTo>
                  <a:cubicBezTo>
                    <a:pt x="459" y="1"/>
                    <a:pt x="403" y="41"/>
                    <a:pt x="383" y="102"/>
                  </a:cubicBezTo>
                  <a:cubicBezTo>
                    <a:pt x="1" y="1382"/>
                    <a:pt x="6" y="2788"/>
                    <a:pt x="398" y="4063"/>
                  </a:cubicBezTo>
                  <a:cubicBezTo>
                    <a:pt x="409" y="4096"/>
                    <a:pt x="429" y="4122"/>
                    <a:pt x="455" y="4141"/>
                  </a:cubicBezTo>
                  <a:cubicBezTo>
                    <a:pt x="478" y="4155"/>
                    <a:pt x="506" y="4164"/>
                    <a:pt x="535" y="4164"/>
                  </a:cubicBezTo>
                  <a:cubicBezTo>
                    <a:pt x="548" y="4164"/>
                    <a:pt x="562" y="4162"/>
                    <a:pt x="575" y="4158"/>
                  </a:cubicBezTo>
                  <a:cubicBezTo>
                    <a:pt x="651" y="4135"/>
                    <a:pt x="694" y="4056"/>
                    <a:pt x="670" y="3980"/>
                  </a:cubicBezTo>
                  <a:cubicBezTo>
                    <a:pt x="294" y="2759"/>
                    <a:pt x="289" y="1410"/>
                    <a:pt x="656" y="185"/>
                  </a:cubicBezTo>
                  <a:cubicBezTo>
                    <a:pt x="680" y="109"/>
                    <a:pt x="635" y="29"/>
                    <a:pt x="561" y="7"/>
                  </a:cubicBezTo>
                  <a:cubicBezTo>
                    <a:pt x="547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41"/>
            <p:cNvSpPr/>
            <p:nvPr/>
          </p:nvSpPr>
          <p:spPr>
            <a:xfrm>
              <a:off x="2527700" y="3224400"/>
              <a:ext cx="46550" cy="67950"/>
            </a:xfrm>
            <a:custGeom>
              <a:avLst/>
              <a:gdLst/>
              <a:ahLst/>
              <a:cxnLst/>
              <a:rect l="l" t="t" r="r" b="b"/>
              <a:pathLst>
                <a:path w="1862" h="2718" extrusionOk="0">
                  <a:moveTo>
                    <a:pt x="1701" y="1"/>
                  </a:moveTo>
                  <a:cubicBezTo>
                    <a:pt x="1642" y="1"/>
                    <a:pt x="1586" y="38"/>
                    <a:pt x="1566" y="96"/>
                  </a:cubicBezTo>
                  <a:cubicBezTo>
                    <a:pt x="1253" y="989"/>
                    <a:pt x="732" y="1810"/>
                    <a:pt x="58" y="2475"/>
                  </a:cubicBezTo>
                  <a:cubicBezTo>
                    <a:pt x="2" y="2531"/>
                    <a:pt x="1" y="2620"/>
                    <a:pt x="57" y="2676"/>
                  </a:cubicBezTo>
                  <a:cubicBezTo>
                    <a:pt x="64" y="2681"/>
                    <a:pt x="71" y="2689"/>
                    <a:pt x="80" y="2694"/>
                  </a:cubicBezTo>
                  <a:cubicBezTo>
                    <a:pt x="102" y="2710"/>
                    <a:pt x="129" y="2717"/>
                    <a:pt x="156" y="2717"/>
                  </a:cubicBezTo>
                  <a:cubicBezTo>
                    <a:pt x="192" y="2717"/>
                    <a:pt x="229" y="2704"/>
                    <a:pt x="256" y="2676"/>
                  </a:cubicBezTo>
                  <a:cubicBezTo>
                    <a:pt x="960" y="1981"/>
                    <a:pt x="1506" y="1121"/>
                    <a:pt x="1834" y="189"/>
                  </a:cubicBezTo>
                  <a:cubicBezTo>
                    <a:pt x="1861" y="116"/>
                    <a:pt x="1821" y="37"/>
                    <a:pt x="1748" y="8"/>
                  </a:cubicBezTo>
                  <a:cubicBezTo>
                    <a:pt x="1733" y="3"/>
                    <a:pt x="1717" y="1"/>
                    <a:pt x="170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41"/>
            <p:cNvSpPr/>
            <p:nvPr/>
          </p:nvSpPr>
          <p:spPr>
            <a:xfrm>
              <a:off x="2491025" y="3163375"/>
              <a:ext cx="113575" cy="131475"/>
            </a:xfrm>
            <a:custGeom>
              <a:avLst/>
              <a:gdLst/>
              <a:ahLst/>
              <a:cxnLst/>
              <a:rect l="l" t="t" r="r" b="b"/>
              <a:pathLst>
                <a:path w="4543" h="5259" extrusionOk="0">
                  <a:moveTo>
                    <a:pt x="3087" y="1"/>
                  </a:moveTo>
                  <a:cubicBezTo>
                    <a:pt x="3007" y="1"/>
                    <a:pt x="2928" y="7"/>
                    <a:pt x="2849" y="20"/>
                  </a:cubicBezTo>
                  <a:cubicBezTo>
                    <a:pt x="2292" y="113"/>
                    <a:pt x="1813" y="499"/>
                    <a:pt x="1509" y="975"/>
                  </a:cubicBezTo>
                  <a:cubicBezTo>
                    <a:pt x="1324" y="1261"/>
                    <a:pt x="1175" y="1605"/>
                    <a:pt x="867" y="1753"/>
                  </a:cubicBezTo>
                  <a:cubicBezTo>
                    <a:pt x="652" y="1856"/>
                    <a:pt x="380" y="1849"/>
                    <a:pt x="208" y="2014"/>
                  </a:cubicBezTo>
                  <a:cubicBezTo>
                    <a:pt x="0" y="2214"/>
                    <a:pt x="43" y="2555"/>
                    <a:pt x="126" y="2832"/>
                  </a:cubicBezTo>
                  <a:cubicBezTo>
                    <a:pt x="330" y="3526"/>
                    <a:pt x="850" y="4884"/>
                    <a:pt x="1572" y="5204"/>
                  </a:cubicBezTo>
                  <a:cubicBezTo>
                    <a:pt x="1657" y="5242"/>
                    <a:pt x="1745" y="5259"/>
                    <a:pt x="1835" y="5259"/>
                  </a:cubicBezTo>
                  <a:cubicBezTo>
                    <a:pt x="2560" y="5259"/>
                    <a:pt x="3407" y="4139"/>
                    <a:pt x="3811" y="3716"/>
                  </a:cubicBezTo>
                  <a:cubicBezTo>
                    <a:pt x="4033" y="3484"/>
                    <a:pt x="4250" y="3241"/>
                    <a:pt x="4374" y="2945"/>
                  </a:cubicBezTo>
                  <a:cubicBezTo>
                    <a:pt x="4542" y="2545"/>
                    <a:pt x="4521" y="2094"/>
                    <a:pt x="4498" y="1663"/>
                  </a:cubicBezTo>
                  <a:cubicBezTo>
                    <a:pt x="4479" y="1323"/>
                    <a:pt x="4458" y="972"/>
                    <a:pt x="4297" y="671"/>
                  </a:cubicBezTo>
                  <a:cubicBezTo>
                    <a:pt x="4069" y="242"/>
                    <a:pt x="3575" y="1"/>
                    <a:pt x="3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41"/>
            <p:cNvSpPr/>
            <p:nvPr/>
          </p:nvSpPr>
          <p:spPr>
            <a:xfrm>
              <a:off x="2342425" y="31901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8" y="1"/>
                  </a:moveTo>
                  <a:cubicBezTo>
                    <a:pt x="1632" y="1"/>
                    <a:pt x="1000" y="212"/>
                    <a:pt x="598" y="718"/>
                  </a:cubicBezTo>
                  <a:cubicBezTo>
                    <a:pt x="287" y="1108"/>
                    <a:pt x="161" y="1616"/>
                    <a:pt x="109" y="2112"/>
                  </a:cubicBezTo>
                  <a:cubicBezTo>
                    <a:pt x="1" y="3151"/>
                    <a:pt x="283" y="4370"/>
                    <a:pt x="1213" y="4845"/>
                  </a:cubicBezTo>
                  <a:cubicBezTo>
                    <a:pt x="1611" y="5047"/>
                    <a:pt x="2070" y="5085"/>
                    <a:pt x="2514" y="5118"/>
                  </a:cubicBezTo>
                  <a:lnTo>
                    <a:pt x="4325" y="5251"/>
                  </a:lnTo>
                  <a:cubicBezTo>
                    <a:pt x="4815" y="5287"/>
                    <a:pt x="5302" y="5326"/>
                    <a:pt x="5791" y="5361"/>
                  </a:cubicBezTo>
                  <a:cubicBezTo>
                    <a:pt x="5912" y="5370"/>
                    <a:pt x="6037" y="5378"/>
                    <a:pt x="6161" y="5378"/>
                  </a:cubicBezTo>
                  <a:cubicBezTo>
                    <a:pt x="6441" y="5378"/>
                    <a:pt x="6716" y="5338"/>
                    <a:pt x="6939" y="5179"/>
                  </a:cubicBezTo>
                  <a:cubicBezTo>
                    <a:pt x="7696" y="4638"/>
                    <a:pt x="6487" y="3032"/>
                    <a:pt x="6151" y="2521"/>
                  </a:cubicBezTo>
                  <a:cubicBezTo>
                    <a:pt x="5498" y="1535"/>
                    <a:pt x="4621" y="669"/>
                    <a:pt x="3503" y="233"/>
                  </a:cubicBezTo>
                  <a:cubicBezTo>
                    <a:pt x="3124" y="85"/>
                    <a:pt x="2701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41"/>
            <p:cNvSpPr/>
            <p:nvPr/>
          </p:nvSpPr>
          <p:spPr>
            <a:xfrm>
              <a:off x="2432475" y="3235925"/>
              <a:ext cx="84875" cy="67800"/>
            </a:xfrm>
            <a:custGeom>
              <a:avLst/>
              <a:gdLst/>
              <a:ahLst/>
              <a:cxnLst/>
              <a:rect l="l" t="t" r="r" b="b"/>
              <a:pathLst>
                <a:path w="3395" h="2712" extrusionOk="0">
                  <a:moveTo>
                    <a:pt x="161" y="0"/>
                  </a:moveTo>
                  <a:cubicBezTo>
                    <a:pt x="102" y="0"/>
                    <a:pt x="47" y="37"/>
                    <a:pt x="26" y="95"/>
                  </a:cubicBezTo>
                  <a:cubicBezTo>
                    <a:pt x="0" y="171"/>
                    <a:pt x="40" y="250"/>
                    <a:pt x="113" y="277"/>
                  </a:cubicBezTo>
                  <a:cubicBezTo>
                    <a:pt x="1346" y="701"/>
                    <a:pt x="2411" y="1542"/>
                    <a:pt x="3112" y="2645"/>
                  </a:cubicBezTo>
                  <a:cubicBezTo>
                    <a:pt x="3122" y="2663"/>
                    <a:pt x="3136" y="2678"/>
                    <a:pt x="3152" y="2688"/>
                  </a:cubicBezTo>
                  <a:cubicBezTo>
                    <a:pt x="3175" y="2703"/>
                    <a:pt x="3203" y="2711"/>
                    <a:pt x="3230" y="2711"/>
                  </a:cubicBezTo>
                  <a:cubicBezTo>
                    <a:pt x="3257" y="2711"/>
                    <a:pt x="3284" y="2704"/>
                    <a:pt x="3308" y="2688"/>
                  </a:cubicBezTo>
                  <a:cubicBezTo>
                    <a:pt x="3374" y="2646"/>
                    <a:pt x="3394" y="2559"/>
                    <a:pt x="3351" y="2493"/>
                  </a:cubicBezTo>
                  <a:cubicBezTo>
                    <a:pt x="2619" y="1338"/>
                    <a:pt x="1501" y="453"/>
                    <a:pt x="207" y="7"/>
                  </a:cubicBezTo>
                  <a:cubicBezTo>
                    <a:pt x="192" y="3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41"/>
            <p:cNvSpPr/>
            <p:nvPr/>
          </p:nvSpPr>
          <p:spPr>
            <a:xfrm>
              <a:off x="2414300" y="3287600"/>
              <a:ext cx="89175" cy="23250"/>
            </a:xfrm>
            <a:custGeom>
              <a:avLst/>
              <a:gdLst/>
              <a:ahLst/>
              <a:cxnLst/>
              <a:rect l="l" t="t" r="r" b="b"/>
              <a:pathLst>
                <a:path w="3567" h="930" extrusionOk="0">
                  <a:moveTo>
                    <a:pt x="159" y="1"/>
                  </a:moveTo>
                  <a:cubicBezTo>
                    <a:pt x="103" y="1"/>
                    <a:pt x="51" y="33"/>
                    <a:pt x="28" y="87"/>
                  </a:cubicBezTo>
                  <a:cubicBezTo>
                    <a:pt x="1" y="152"/>
                    <a:pt x="24" y="224"/>
                    <a:pt x="79" y="261"/>
                  </a:cubicBezTo>
                  <a:cubicBezTo>
                    <a:pt x="87" y="267"/>
                    <a:pt x="94" y="269"/>
                    <a:pt x="102" y="274"/>
                  </a:cubicBezTo>
                  <a:cubicBezTo>
                    <a:pt x="1127" y="704"/>
                    <a:pt x="2252" y="929"/>
                    <a:pt x="3362" y="929"/>
                  </a:cubicBezTo>
                  <a:cubicBezTo>
                    <a:pt x="3383" y="929"/>
                    <a:pt x="3404" y="929"/>
                    <a:pt x="3425" y="929"/>
                  </a:cubicBezTo>
                  <a:cubicBezTo>
                    <a:pt x="3503" y="929"/>
                    <a:pt x="3566" y="864"/>
                    <a:pt x="3566" y="785"/>
                  </a:cubicBezTo>
                  <a:cubicBezTo>
                    <a:pt x="3566" y="707"/>
                    <a:pt x="3502" y="644"/>
                    <a:pt x="3423" y="644"/>
                  </a:cubicBezTo>
                  <a:cubicBezTo>
                    <a:pt x="3399" y="644"/>
                    <a:pt x="3375" y="644"/>
                    <a:pt x="3351" y="644"/>
                  </a:cubicBezTo>
                  <a:cubicBezTo>
                    <a:pt x="2281" y="644"/>
                    <a:pt x="1198" y="425"/>
                    <a:pt x="214" y="12"/>
                  </a:cubicBezTo>
                  <a:cubicBezTo>
                    <a:pt x="196" y="4"/>
                    <a:pt x="178" y="1"/>
                    <a:pt x="1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41"/>
            <p:cNvSpPr/>
            <p:nvPr/>
          </p:nvSpPr>
          <p:spPr>
            <a:xfrm>
              <a:off x="2392400" y="3220450"/>
              <a:ext cx="126950" cy="88750"/>
            </a:xfrm>
            <a:custGeom>
              <a:avLst/>
              <a:gdLst/>
              <a:ahLst/>
              <a:cxnLst/>
              <a:rect l="l" t="t" r="r" b="b"/>
              <a:pathLst>
                <a:path w="5078" h="3550" extrusionOk="0">
                  <a:moveTo>
                    <a:pt x="1510" y="0"/>
                  </a:moveTo>
                  <a:cubicBezTo>
                    <a:pt x="1077" y="0"/>
                    <a:pt x="660" y="140"/>
                    <a:pt x="395" y="473"/>
                  </a:cubicBezTo>
                  <a:cubicBezTo>
                    <a:pt x="189" y="731"/>
                    <a:pt x="106" y="1065"/>
                    <a:pt x="73" y="1393"/>
                  </a:cubicBezTo>
                  <a:cubicBezTo>
                    <a:pt x="1" y="2080"/>
                    <a:pt x="187" y="2882"/>
                    <a:pt x="801" y="3196"/>
                  </a:cubicBezTo>
                  <a:cubicBezTo>
                    <a:pt x="1063" y="3330"/>
                    <a:pt x="1365" y="3354"/>
                    <a:pt x="1659" y="3377"/>
                  </a:cubicBezTo>
                  <a:cubicBezTo>
                    <a:pt x="2058" y="3407"/>
                    <a:pt x="2456" y="3436"/>
                    <a:pt x="2854" y="3466"/>
                  </a:cubicBezTo>
                  <a:cubicBezTo>
                    <a:pt x="3177" y="3490"/>
                    <a:pt x="3499" y="3514"/>
                    <a:pt x="3822" y="3537"/>
                  </a:cubicBezTo>
                  <a:cubicBezTo>
                    <a:pt x="3903" y="3544"/>
                    <a:pt x="3988" y="3549"/>
                    <a:pt x="4071" y="3549"/>
                  </a:cubicBezTo>
                  <a:cubicBezTo>
                    <a:pt x="4254" y="3549"/>
                    <a:pt x="4435" y="3523"/>
                    <a:pt x="4580" y="3418"/>
                  </a:cubicBezTo>
                  <a:cubicBezTo>
                    <a:pt x="5077" y="3060"/>
                    <a:pt x="4282" y="2001"/>
                    <a:pt x="4058" y="1664"/>
                  </a:cubicBezTo>
                  <a:cubicBezTo>
                    <a:pt x="3628" y="1012"/>
                    <a:pt x="3049" y="442"/>
                    <a:pt x="2311" y="154"/>
                  </a:cubicBezTo>
                  <a:cubicBezTo>
                    <a:pt x="2061" y="56"/>
                    <a:pt x="1783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41"/>
            <p:cNvSpPr/>
            <p:nvPr/>
          </p:nvSpPr>
          <p:spPr>
            <a:xfrm>
              <a:off x="2540775" y="3252925"/>
              <a:ext cx="200150" cy="119275"/>
            </a:xfrm>
            <a:custGeom>
              <a:avLst/>
              <a:gdLst/>
              <a:ahLst/>
              <a:cxnLst/>
              <a:rect l="l" t="t" r="r" b="b"/>
              <a:pathLst>
                <a:path w="8006" h="4771" extrusionOk="0">
                  <a:moveTo>
                    <a:pt x="3878" y="1"/>
                  </a:moveTo>
                  <a:cubicBezTo>
                    <a:pt x="3236" y="1"/>
                    <a:pt x="2580" y="231"/>
                    <a:pt x="2038" y="589"/>
                  </a:cubicBezTo>
                  <a:cubicBezTo>
                    <a:pt x="1428" y="990"/>
                    <a:pt x="1" y="2122"/>
                    <a:pt x="139" y="2893"/>
                  </a:cubicBezTo>
                  <a:cubicBezTo>
                    <a:pt x="295" y="3768"/>
                    <a:pt x="1686" y="4249"/>
                    <a:pt x="2402" y="4428"/>
                  </a:cubicBezTo>
                  <a:cubicBezTo>
                    <a:pt x="3302" y="4655"/>
                    <a:pt x="4231" y="4770"/>
                    <a:pt x="5160" y="4770"/>
                  </a:cubicBezTo>
                  <a:cubicBezTo>
                    <a:pt x="5235" y="4770"/>
                    <a:pt x="5309" y="4770"/>
                    <a:pt x="5384" y="4768"/>
                  </a:cubicBezTo>
                  <a:cubicBezTo>
                    <a:pt x="6029" y="4757"/>
                    <a:pt x="6708" y="4675"/>
                    <a:pt x="7224" y="4288"/>
                  </a:cubicBezTo>
                  <a:cubicBezTo>
                    <a:pt x="7740" y="3901"/>
                    <a:pt x="8006" y="3118"/>
                    <a:pt x="7636" y="2590"/>
                  </a:cubicBezTo>
                  <a:cubicBezTo>
                    <a:pt x="7471" y="2353"/>
                    <a:pt x="7213" y="2205"/>
                    <a:pt x="6984" y="2031"/>
                  </a:cubicBezTo>
                  <a:cubicBezTo>
                    <a:pt x="6230" y="1464"/>
                    <a:pt x="5707" y="583"/>
                    <a:pt x="4845" y="199"/>
                  </a:cubicBezTo>
                  <a:cubicBezTo>
                    <a:pt x="4538" y="62"/>
                    <a:pt x="4210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41"/>
            <p:cNvSpPr/>
            <p:nvPr/>
          </p:nvSpPr>
          <p:spPr>
            <a:xfrm>
              <a:off x="2547200" y="3285475"/>
              <a:ext cx="86200" cy="16150"/>
            </a:xfrm>
            <a:custGeom>
              <a:avLst/>
              <a:gdLst/>
              <a:ahLst/>
              <a:cxnLst/>
              <a:rect l="l" t="t" r="r" b="b"/>
              <a:pathLst>
                <a:path w="3448" h="646" extrusionOk="0">
                  <a:moveTo>
                    <a:pt x="2270" y="0"/>
                  </a:moveTo>
                  <a:cubicBezTo>
                    <a:pt x="1537" y="0"/>
                    <a:pt x="807" y="125"/>
                    <a:pt x="114" y="370"/>
                  </a:cubicBezTo>
                  <a:cubicBezTo>
                    <a:pt x="39" y="396"/>
                    <a:pt x="0" y="478"/>
                    <a:pt x="28" y="552"/>
                  </a:cubicBezTo>
                  <a:cubicBezTo>
                    <a:pt x="38" y="581"/>
                    <a:pt x="58" y="605"/>
                    <a:pt x="82" y="621"/>
                  </a:cubicBezTo>
                  <a:cubicBezTo>
                    <a:pt x="104" y="637"/>
                    <a:pt x="131" y="645"/>
                    <a:pt x="158" y="645"/>
                  </a:cubicBezTo>
                  <a:cubicBezTo>
                    <a:pt x="175" y="645"/>
                    <a:pt x="192" y="642"/>
                    <a:pt x="208" y="635"/>
                  </a:cubicBezTo>
                  <a:cubicBezTo>
                    <a:pt x="869" y="401"/>
                    <a:pt x="1566" y="283"/>
                    <a:pt x="2264" y="283"/>
                  </a:cubicBezTo>
                  <a:cubicBezTo>
                    <a:pt x="2601" y="283"/>
                    <a:pt x="2938" y="310"/>
                    <a:pt x="3271" y="366"/>
                  </a:cubicBezTo>
                  <a:cubicBezTo>
                    <a:pt x="3278" y="367"/>
                    <a:pt x="3286" y="368"/>
                    <a:pt x="3293" y="368"/>
                  </a:cubicBezTo>
                  <a:cubicBezTo>
                    <a:pt x="3362" y="368"/>
                    <a:pt x="3423" y="319"/>
                    <a:pt x="3435" y="248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1" y="29"/>
                    <a:pt x="2620" y="0"/>
                    <a:pt x="227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41"/>
            <p:cNvSpPr/>
            <p:nvPr/>
          </p:nvSpPr>
          <p:spPr>
            <a:xfrm>
              <a:off x="2549250" y="3307250"/>
              <a:ext cx="74175" cy="23800"/>
            </a:xfrm>
            <a:custGeom>
              <a:avLst/>
              <a:gdLst/>
              <a:ahLst/>
              <a:cxnLst/>
              <a:rect l="l" t="t" r="r" b="b"/>
              <a:pathLst>
                <a:path w="2967" h="952" extrusionOk="0">
                  <a:moveTo>
                    <a:pt x="160" y="0"/>
                  </a:moveTo>
                  <a:cubicBezTo>
                    <a:pt x="110" y="0"/>
                    <a:pt x="62" y="27"/>
                    <a:pt x="36" y="75"/>
                  </a:cubicBezTo>
                  <a:cubicBezTo>
                    <a:pt x="0" y="141"/>
                    <a:pt x="22" y="222"/>
                    <a:pt x="83" y="262"/>
                  </a:cubicBezTo>
                  <a:cubicBezTo>
                    <a:pt x="86" y="263"/>
                    <a:pt x="90" y="265"/>
                    <a:pt x="93" y="269"/>
                  </a:cubicBezTo>
                  <a:cubicBezTo>
                    <a:pt x="920" y="715"/>
                    <a:pt x="1852" y="951"/>
                    <a:pt x="2791" y="951"/>
                  </a:cubicBezTo>
                  <a:cubicBezTo>
                    <a:pt x="2803" y="951"/>
                    <a:pt x="2814" y="951"/>
                    <a:pt x="2825" y="951"/>
                  </a:cubicBezTo>
                  <a:cubicBezTo>
                    <a:pt x="2904" y="950"/>
                    <a:pt x="2967" y="887"/>
                    <a:pt x="2967" y="808"/>
                  </a:cubicBezTo>
                  <a:cubicBezTo>
                    <a:pt x="2967" y="729"/>
                    <a:pt x="2902" y="666"/>
                    <a:pt x="2824" y="666"/>
                  </a:cubicBezTo>
                  <a:cubicBezTo>
                    <a:pt x="2815" y="666"/>
                    <a:pt x="2807" y="666"/>
                    <a:pt x="2798" y="666"/>
                  </a:cubicBezTo>
                  <a:cubicBezTo>
                    <a:pt x="1904" y="666"/>
                    <a:pt x="1016" y="441"/>
                    <a:pt x="228" y="18"/>
                  </a:cubicBezTo>
                  <a:cubicBezTo>
                    <a:pt x="206" y="6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41"/>
            <p:cNvSpPr/>
            <p:nvPr/>
          </p:nvSpPr>
          <p:spPr>
            <a:xfrm>
              <a:off x="2539925" y="3266950"/>
              <a:ext cx="149725" cy="92050"/>
            </a:xfrm>
            <a:custGeom>
              <a:avLst/>
              <a:gdLst/>
              <a:ahLst/>
              <a:cxnLst/>
              <a:rect l="l" t="t" r="r" b="b"/>
              <a:pathLst>
                <a:path w="5989" h="3682" extrusionOk="0">
                  <a:moveTo>
                    <a:pt x="3054" y="1"/>
                  </a:moveTo>
                  <a:cubicBezTo>
                    <a:pt x="2549" y="1"/>
                    <a:pt x="2018" y="204"/>
                    <a:pt x="1577" y="514"/>
                  </a:cubicBezTo>
                  <a:cubicBezTo>
                    <a:pt x="1108" y="845"/>
                    <a:pt x="1" y="1766"/>
                    <a:pt x="81" y="2365"/>
                  </a:cubicBezTo>
                  <a:cubicBezTo>
                    <a:pt x="173" y="3039"/>
                    <a:pt x="1204" y="3373"/>
                    <a:pt x="1736" y="3490"/>
                  </a:cubicBezTo>
                  <a:cubicBezTo>
                    <a:pt x="2305" y="3618"/>
                    <a:pt x="2892" y="3681"/>
                    <a:pt x="3483" y="3681"/>
                  </a:cubicBezTo>
                  <a:cubicBezTo>
                    <a:pt x="3645" y="3681"/>
                    <a:pt x="3807" y="3676"/>
                    <a:pt x="3969" y="3667"/>
                  </a:cubicBezTo>
                  <a:cubicBezTo>
                    <a:pt x="4455" y="3638"/>
                    <a:pt x="4967" y="3555"/>
                    <a:pt x="5367" y="3238"/>
                  </a:cubicBezTo>
                  <a:cubicBezTo>
                    <a:pt x="5766" y="2921"/>
                    <a:pt x="5989" y="2305"/>
                    <a:pt x="5726" y="1905"/>
                  </a:cubicBezTo>
                  <a:cubicBezTo>
                    <a:pt x="5610" y="1726"/>
                    <a:pt x="5420" y="1617"/>
                    <a:pt x="5252" y="1490"/>
                  </a:cubicBezTo>
                  <a:cubicBezTo>
                    <a:pt x="4702" y="1071"/>
                    <a:pt x="4335" y="402"/>
                    <a:pt x="3698" y="128"/>
                  </a:cubicBezTo>
                  <a:cubicBezTo>
                    <a:pt x="3495" y="40"/>
                    <a:pt x="3277" y="1"/>
                    <a:pt x="3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41"/>
            <p:cNvSpPr/>
            <p:nvPr/>
          </p:nvSpPr>
          <p:spPr>
            <a:xfrm>
              <a:off x="2385775" y="3309600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1" y="0"/>
                  </a:moveTo>
                  <a:cubicBezTo>
                    <a:pt x="4548" y="0"/>
                    <a:pt x="4458" y="8"/>
                    <a:pt x="4361" y="26"/>
                  </a:cubicBezTo>
                  <a:cubicBezTo>
                    <a:pt x="3432" y="191"/>
                    <a:pt x="2486" y="591"/>
                    <a:pt x="1602" y="910"/>
                  </a:cubicBezTo>
                  <a:cubicBezTo>
                    <a:pt x="1162" y="1071"/>
                    <a:pt x="692" y="1264"/>
                    <a:pt x="446" y="1663"/>
                  </a:cubicBezTo>
                  <a:cubicBezTo>
                    <a:pt x="72" y="2270"/>
                    <a:pt x="372" y="3053"/>
                    <a:pt x="323" y="3765"/>
                  </a:cubicBezTo>
                  <a:cubicBezTo>
                    <a:pt x="283" y="4363"/>
                    <a:pt x="1" y="5009"/>
                    <a:pt x="307" y="5525"/>
                  </a:cubicBezTo>
                  <a:cubicBezTo>
                    <a:pt x="518" y="5882"/>
                    <a:pt x="917" y="6016"/>
                    <a:pt x="1342" y="6016"/>
                  </a:cubicBezTo>
                  <a:cubicBezTo>
                    <a:pt x="1621" y="6016"/>
                    <a:pt x="1912" y="5958"/>
                    <a:pt x="2168" y="5868"/>
                  </a:cubicBezTo>
                  <a:cubicBezTo>
                    <a:pt x="3995" y="5223"/>
                    <a:pt x="5362" y="3438"/>
                    <a:pt x="5512" y="1505"/>
                  </a:cubicBezTo>
                  <a:cubicBezTo>
                    <a:pt x="5575" y="690"/>
                    <a:pt x="5386" y="0"/>
                    <a:pt x="4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41"/>
            <p:cNvSpPr/>
            <p:nvPr/>
          </p:nvSpPr>
          <p:spPr>
            <a:xfrm>
              <a:off x="2451100" y="3322575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27" y="1"/>
                  </a:moveTo>
                  <a:cubicBezTo>
                    <a:pt x="2668" y="1"/>
                    <a:pt x="2613" y="39"/>
                    <a:pt x="2593" y="99"/>
                  </a:cubicBezTo>
                  <a:cubicBezTo>
                    <a:pt x="2140" y="1516"/>
                    <a:pt x="1331" y="2792"/>
                    <a:pt x="243" y="3805"/>
                  </a:cubicBezTo>
                  <a:cubicBezTo>
                    <a:pt x="205" y="3808"/>
                    <a:pt x="168" y="3828"/>
                    <a:pt x="142" y="3860"/>
                  </a:cubicBezTo>
                  <a:lnTo>
                    <a:pt x="44" y="3989"/>
                  </a:lnTo>
                  <a:cubicBezTo>
                    <a:pt x="1" y="4046"/>
                    <a:pt x="6" y="4129"/>
                    <a:pt x="61" y="4179"/>
                  </a:cubicBezTo>
                  <a:cubicBezTo>
                    <a:pt x="68" y="4185"/>
                    <a:pt x="74" y="4189"/>
                    <a:pt x="79" y="4194"/>
                  </a:cubicBezTo>
                  <a:cubicBezTo>
                    <a:pt x="103" y="4209"/>
                    <a:pt x="131" y="4217"/>
                    <a:pt x="158" y="4217"/>
                  </a:cubicBezTo>
                  <a:cubicBezTo>
                    <a:pt x="191" y="4217"/>
                    <a:pt x="224" y="4205"/>
                    <a:pt x="250" y="4183"/>
                  </a:cubicBezTo>
                  <a:cubicBezTo>
                    <a:pt x="1467" y="3114"/>
                    <a:pt x="2371" y="1731"/>
                    <a:pt x="2864" y="188"/>
                  </a:cubicBezTo>
                  <a:cubicBezTo>
                    <a:pt x="2890" y="112"/>
                    <a:pt x="2847" y="33"/>
                    <a:pt x="2772" y="8"/>
                  </a:cubicBezTo>
                  <a:cubicBezTo>
                    <a:pt x="2757" y="3"/>
                    <a:pt x="2742" y="1"/>
                    <a:pt x="272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41"/>
            <p:cNvSpPr/>
            <p:nvPr/>
          </p:nvSpPr>
          <p:spPr>
            <a:xfrm>
              <a:off x="2436450" y="3317400"/>
              <a:ext cx="73575" cy="66175"/>
            </a:xfrm>
            <a:custGeom>
              <a:avLst/>
              <a:gdLst/>
              <a:ahLst/>
              <a:cxnLst/>
              <a:rect l="l" t="t" r="r" b="b"/>
              <a:pathLst>
                <a:path w="2943" h="2647" extrusionOk="0">
                  <a:moveTo>
                    <a:pt x="2779" y="1"/>
                  </a:moveTo>
                  <a:cubicBezTo>
                    <a:pt x="2758" y="1"/>
                    <a:pt x="2736" y="6"/>
                    <a:pt x="2715" y="16"/>
                  </a:cubicBezTo>
                  <a:cubicBezTo>
                    <a:pt x="1631" y="574"/>
                    <a:pt x="707" y="1406"/>
                    <a:pt x="42" y="2426"/>
                  </a:cubicBezTo>
                  <a:cubicBezTo>
                    <a:pt x="0" y="2493"/>
                    <a:pt x="19" y="2580"/>
                    <a:pt x="83" y="2623"/>
                  </a:cubicBezTo>
                  <a:cubicBezTo>
                    <a:pt x="108" y="2639"/>
                    <a:pt x="135" y="2646"/>
                    <a:pt x="162" y="2646"/>
                  </a:cubicBezTo>
                  <a:cubicBezTo>
                    <a:pt x="209" y="2646"/>
                    <a:pt x="255" y="2623"/>
                    <a:pt x="281" y="2580"/>
                  </a:cubicBezTo>
                  <a:cubicBezTo>
                    <a:pt x="919" y="1601"/>
                    <a:pt x="1805" y="803"/>
                    <a:pt x="2847" y="269"/>
                  </a:cubicBezTo>
                  <a:cubicBezTo>
                    <a:pt x="2914" y="233"/>
                    <a:pt x="2943" y="147"/>
                    <a:pt x="2907" y="78"/>
                  </a:cubicBezTo>
                  <a:cubicBezTo>
                    <a:pt x="2882" y="29"/>
                    <a:pt x="2831" y="1"/>
                    <a:pt x="27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41"/>
            <p:cNvSpPr/>
            <p:nvPr/>
          </p:nvSpPr>
          <p:spPr>
            <a:xfrm>
              <a:off x="2421100" y="3315425"/>
              <a:ext cx="95275" cy="102875"/>
            </a:xfrm>
            <a:custGeom>
              <a:avLst/>
              <a:gdLst/>
              <a:ahLst/>
              <a:cxnLst/>
              <a:rect l="l" t="t" r="r" b="b"/>
              <a:pathLst>
                <a:path w="3811" h="4115" extrusionOk="0">
                  <a:moveTo>
                    <a:pt x="3165" y="1"/>
                  </a:moveTo>
                  <a:cubicBezTo>
                    <a:pt x="3109" y="1"/>
                    <a:pt x="3048" y="6"/>
                    <a:pt x="2982" y="18"/>
                  </a:cubicBezTo>
                  <a:cubicBezTo>
                    <a:pt x="2346" y="131"/>
                    <a:pt x="1699" y="403"/>
                    <a:pt x="1096" y="624"/>
                  </a:cubicBezTo>
                  <a:cubicBezTo>
                    <a:pt x="795" y="733"/>
                    <a:pt x="474" y="866"/>
                    <a:pt x="306" y="1139"/>
                  </a:cubicBezTo>
                  <a:cubicBezTo>
                    <a:pt x="50" y="1554"/>
                    <a:pt x="253" y="2089"/>
                    <a:pt x="222" y="2575"/>
                  </a:cubicBezTo>
                  <a:cubicBezTo>
                    <a:pt x="194" y="2983"/>
                    <a:pt x="1" y="3426"/>
                    <a:pt x="210" y="3779"/>
                  </a:cubicBezTo>
                  <a:cubicBezTo>
                    <a:pt x="355" y="4022"/>
                    <a:pt x="629" y="4114"/>
                    <a:pt x="921" y="4114"/>
                  </a:cubicBezTo>
                  <a:cubicBezTo>
                    <a:pt x="1111" y="4114"/>
                    <a:pt x="1309" y="4075"/>
                    <a:pt x="1483" y="4014"/>
                  </a:cubicBezTo>
                  <a:cubicBezTo>
                    <a:pt x="2731" y="3572"/>
                    <a:pt x="3666" y="2351"/>
                    <a:pt x="3769" y="1031"/>
                  </a:cubicBezTo>
                  <a:cubicBezTo>
                    <a:pt x="3810" y="473"/>
                    <a:pt x="3683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41"/>
            <p:cNvSpPr/>
            <p:nvPr/>
          </p:nvSpPr>
          <p:spPr>
            <a:xfrm>
              <a:off x="2507775" y="3314975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1"/>
                  </a:moveTo>
                  <a:cubicBezTo>
                    <a:pt x="1303" y="1"/>
                    <a:pt x="911" y="194"/>
                    <a:pt x="561" y="685"/>
                  </a:cubicBezTo>
                  <a:cubicBezTo>
                    <a:pt x="176" y="1228"/>
                    <a:pt x="75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5" y="6117"/>
                    <a:pt x="806" y="6298"/>
                  </a:cubicBezTo>
                  <a:cubicBezTo>
                    <a:pt x="924" y="6353"/>
                    <a:pt x="1047" y="6374"/>
                    <a:pt x="1174" y="6374"/>
                  </a:cubicBezTo>
                  <a:cubicBezTo>
                    <a:pt x="1537" y="6374"/>
                    <a:pt x="1927" y="6207"/>
                    <a:pt x="2291" y="6207"/>
                  </a:cubicBezTo>
                  <a:cubicBezTo>
                    <a:pt x="2413" y="6207"/>
                    <a:pt x="2532" y="6226"/>
                    <a:pt x="2647" y="6276"/>
                  </a:cubicBezTo>
                  <a:cubicBezTo>
                    <a:pt x="2847" y="6366"/>
                    <a:pt x="2996" y="6540"/>
                    <a:pt x="3171" y="6670"/>
                  </a:cubicBezTo>
                  <a:cubicBezTo>
                    <a:pt x="3367" y="6816"/>
                    <a:pt x="3609" y="6906"/>
                    <a:pt x="3852" y="6906"/>
                  </a:cubicBezTo>
                  <a:cubicBezTo>
                    <a:pt x="3918" y="6906"/>
                    <a:pt x="3985" y="6899"/>
                    <a:pt x="4050" y="6885"/>
                  </a:cubicBezTo>
                  <a:cubicBezTo>
                    <a:pt x="4352" y="6819"/>
                    <a:pt x="4622" y="6574"/>
                    <a:pt x="4672" y="6268"/>
                  </a:cubicBezTo>
                  <a:cubicBezTo>
                    <a:pt x="4726" y="5932"/>
                    <a:pt x="4530" y="5601"/>
                    <a:pt x="4557" y="5263"/>
                  </a:cubicBezTo>
                  <a:cubicBezTo>
                    <a:pt x="4586" y="4900"/>
                    <a:pt x="4860" y="4612"/>
                    <a:pt x="4990" y="4274"/>
                  </a:cubicBezTo>
                  <a:cubicBezTo>
                    <a:pt x="5297" y="3476"/>
                    <a:pt x="4769" y="2621"/>
                    <a:pt x="4266" y="1932"/>
                  </a:cubicBezTo>
                  <a:cubicBezTo>
                    <a:pt x="3709" y="1163"/>
                    <a:pt x="2683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41"/>
            <p:cNvSpPr/>
            <p:nvPr/>
          </p:nvSpPr>
          <p:spPr>
            <a:xfrm>
              <a:off x="2521800" y="3311450"/>
              <a:ext cx="26025" cy="91700"/>
            </a:xfrm>
            <a:custGeom>
              <a:avLst/>
              <a:gdLst/>
              <a:ahLst/>
              <a:cxnLst/>
              <a:rect l="l" t="t" r="r" b="b"/>
              <a:pathLst>
                <a:path w="1041" h="3668" extrusionOk="0">
                  <a:moveTo>
                    <a:pt x="710" y="0"/>
                  </a:moveTo>
                  <a:cubicBezTo>
                    <a:pt x="660" y="0"/>
                    <a:pt x="612" y="27"/>
                    <a:pt x="586" y="75"/>
                  </a:cubicBezTo>
                  <a:cubicBezTo>
                    <a:pt x="0" y="1163"/>
                    <a:pt x="71" y="2582"/>
                    <a:pt x="761" y="3605"/>
                  </a:cubicBezTo>
                  <a:cubicBezTo>
                    <a:pt x="773" y="3621"/>
                    <a:pt x="787" y="3634"/>
                    <a:pt x="801" y="3644"/>
                  </a:cubicBezTo>
                  <a:cubicBezTo>
                    <a:pt x="824" y="3659"/>
                    <a:pt x="852" y="3667"/>
                    <a:pt x="879" y="3667"/>
                  </a:cubicBezTo>
                  <a:cubicBezTo>
                    <a:pt x="907" y="3667"/>
                    <a:pt x="935" y="3659"/>
                    <a:pt x="959" y="3641"/>
                  </a:cubicBezTo>
                  <a:cubicBezTo>
                    <a:pt x="1024" y="3598"/>
                    <a:pt x="1041" y="3508"/>
                    <a:pt x="996" y="3443"/>
                  </a:cubicBezTo>
                  <a:cubicBezTo>
                    <a:pt x="363" y="2506"/>
                    <a:pt x="297" y="1206"/>
                    <a:pt x="834" y="210"/>
                  </a:cubicBezTo>
                  <a:cubicBezTo>
                    <a:pt x="873" y="141"/>
                    <a:pt x="852" y="46"/>
                    <a:pt x="779" y="18"/>
                  </a:cubicBezTo>
                  <a:cubicBezTo>
                    <a:pt x="757" y="6"/>
                    <a:pt x="733" y="0"/>
                    <a:pt x="7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41"/>
            <p:cNvSpPr/>
            <p:nvPr/>
          </p:nvSpPr>
          <p:spPr>
            <a:xfrm>
              <a:off x="2542800" y="3319750"/>
              <a:ext cx="33975" cy="66575"/>
            </a:xfrm>
            <a:custGeom>
              <a:avLst/>
              <a:gdLst/>
              <a:ahLst/>
              <a:cxnLst/>
              <a:rect l="l" t="t" r="r" b="b"/>
              <a:pathLst>
                <a:path w="1359" h="2663" extrusionOk="0">
                  <a:moveTo>
                    <a:pt x="163" y="1"/>
                  </a:moveTo>
                  <a:cubicBezTo>
                    <a:pt x="138" y="1"/>
                    <a:pt x="113" y="7"/>
                    <a:pt x="90" y="21"/>
                  </a:cubicBezTo>
                  <a:cubicBezTo>
                    <a:pt x="22" y="63"/>
                    <a:pt x="0" y="150"/>
                    <a:pt x="42" y="216"/>
                  </a:cubicBezTo>
                  <a:cubicBezTo>
                    <a:pt x="483" y="948"/>
                    <a:pt x="827" y="1737"/>
                    <a:pt x="1064" y="2561"/>
                  </a:cubicBezTo>
                  <a:cubicBezTo>
                    <a:pt x="1074" y="2595"/>
                    <a:pt x="1095" y="2622"/>
                    <a:pt x="1122" y="2640"/>
                  </a:cubicBezTo>
                  <a:cubicBezTo>
                    <a:pt x="1147" y="2655"/>
                    <a:pt x="1175" y="2663"/>
                    <a:pt x="1203" y="2663"/>
                  </a:cubicBezTo>
                  <a:cubicBezTo>
                    <a:pt x="1216" y="2663"/>
                    <a:pt x="1228" y="2661"/>
                    <a:pt x="1240" y="2658"/>
                  </a:cubicBezTo>
                  <a:cubicBezTo>
                    <a:pt x="1316" y="2637"/>
                    <a:pt x="1359" y="2558"/>
                    <a:pt x="1337" y="2482"/>
                  </a:cubicBezTo>
                  <a:cubicBezTo>
                    <a:pt x="1094" y="1634"/>
                    <a:pt x="740" y="822"/>
                    <a:pt x="285" y="70"/>
                  </a:cubicBezTo>
                  <a:cubicBezTo>
                    <a:pt x="258" y="25"/>
                    <a:pt x="211" y="1"/>
                    <a:pt x="16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41"/>
            <p:cNvSpPr/>
            <p:nvPr/>
          </p:nvSpPr>
          <p:spPr>
            <a:xfrm>
              <a:off x="2516825" y="3311425"/>
              <a:ext cx="97375" cy="126850"/>
            </a:xfrm>
            <a:custGeom>
              <a:avLst/>
              <a:gdLst/>
              <a:ahLst/>
              <a:cxnLst/>
              <a:rect l="l" t="t" r="r" b="b"/>
              <a:pathLst>
                <a:path w="3895" h="5074" extrusionOk="0">
                  <a:moveTo>
                    <a:pt x="1252" y="1"/>
                  </a:moveTo>
                  <a:cubicBezTo>
                    <a:pt x="959" y="1"/>
                    <a:pt x="671" y="142"/>
                    <a:pt x="414" y="503"/>
                  </a:cubicBezTo>
                  <a:cubicBezTo>
                    <a:pt x="132" y="900"/>
                    <a:pt x="57" y="1410"/>
                    <a:pt x="33" y="1898"/>
                  </a:cubicBezTo>
                  <a:cubicBezTo>
                    <a:pt x="0" y="2550"/>
                    <a:pt x="43" y="3203"/>
                    <a:pt x="158" y="3847"/>
                  </a:cubicBezTo>
                  <a:cubicBezTo>
                    <a:pt x="212" y="4152"/>
                    <a:pt x="314" y="4495"/>
                    <a:pt x="593" y="4627"/>
                  </a:cubicBezTo>
                  <a:cubicBezTo>
                    <a:pt x="680" y="4668"/>
                    <a:pt x="771" y="4683"/>
                    <a:pt x="865" y="4683"/>
                  </a:cubicBezTo>
                  <a:cubicBezTo>
                    <a:pt x="1131" y="4683"/>
                    <a:pt x="1418" y="4560"/>
                    <a:pt x="1685" y="4560"/>
                  </a:cubicBezTo>
                  <a:cubicBezTo>
                    <a:pt x="1775" y="4560"/>
                    <a:pt x="1863" y="4574"/>
                    <a:pt x="1946" y="4611"/>
                  </a:cubicBezTo>
                  <a:cubicBezTo>
                    <a:pt x="2093" y="4677"/>
                    <a:pt x="2203" y="4804"/>
                    <a:pt x="2332" y="4900"/>
                  </a:cubicBezTo>
                  <a:cubicBezTo>
                    <a:pt x="2475" y="5007"/>
                    <a:pt x="2652" y="5073"/>
                    <a:pt x="2831" y="5073"/>
                  </a:cubicBezTo>
                  <a:cubicBezTo>
                    <a:pt x="2879" y="5073"/>
                    <a:pt x="2929" y="5069"/>
                    <a:pt x="2977" y="5058"/>
                  </a:cubicBezTo>
                  <a:cubicBezTo>
                    <a:pt x="3199" y="5011"/>
                    <a:pt x="3397" y="4829"/>
                    <a:pt x="3433" y="4605"/>
                  </a:cubicBezTo>
                  <a:cubicBezTo>
                    <a:pt x="3473" y="4360"/>
                    <a:pt x="3329" y="4116"/>
                    <a:pt x="3350" y="3867"/>
                  </a:cubicBezTo>
                  <a:cubicBezTo>
                    <a:pt x="3371" y="3602"/>
                    <a:pt x="3572" y="3388"/>
                    <a:pt x="3668" y="3142"/>
                  </a:cubicBezTo>
                  <a:cubicBezTo>
                    <a:pt x="3894" y="2556"/>
                    <a:pt x="3507" y="1929"/>
                    <a:pt x="3137" y="1422"/>
                  </a:cubicBezTo>
                  <a:cubicBezTo>
                    <a:pt x="2726" y="856"/>
                    <a:pt x="1972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41"/>
            <p:cNvSpPr/>
            <p:nvPr/>
          </p:nvSpPr>
          <p:spPr>
            <a:xfrm>
              <a:off x="2468800" y="3181425"/>
              <a:ext cx="167175" cy="128400"/>
            </a:xfrm>
            <a:custGeom>
              <a:avLst/>
              <a:gdLst/>
              <a:ahLst/>
              <a:cxnLst/>
              <a:rect l="l" t="t" r="r" b="b"/>
              <a:pathLst>
                <a:path w="6687" h="5136" extrusionOk="0">
                  <a:moveTo>
                    <a:pt x="1087" y="0"/>
                  </a:moveTo>
                  <a:cubicBezTo>
                    <a:pt x="812" y="82"/>
                    <a:pt x="515" y="116"/>
                    <a:pt x="310" y="311"/>
                  </a:cubicBezTo>
                  <a:cubicBezTo>
                    <a:pt x="1" y="609"/>
                    <a:pt x="65" y="1117"/>
                    <a:pt x="187" y="1528"/>
                  </a:cubicBezTo>
                  <a:cubicBezTo>
                    <a:pt x="489" y="2560"/>
                    <a:pt x="1260" y="4575"/>
                    <a:pt x="2341" y="5054"/>
                  </a:cubicBezTo>
                  <a:cubicBezTo>
                    <a:pt x="2467" y="5110"/>
                    <a:pt x="2597" y="5135"/>
                    <a:pt x="2730" y="5135"/>
                  </a:cubicBezTo>
                  <a:cubicBezTo>
                    <a:pt x="3808" y="5135"/>
                    <a:pt x="5064" y="3469"/>
                    <a:pt x="5668" y="2841"/>
                  </a:cubicBezTo>
                  <a:cubicBezTo>
                    <a:pt x="5994" y="2500"/>
                    <a:pt x="6317" y="2136"/>
                    <a:pt x="6500" y="1697"/>
                  </a:cubicBezTo>
                  <a:cubicBezTo>
                    <a:pt x="6608" y="1441"/>
                    <a:pt x="6662" y="1170"/>
                    <a:pt x="6687" y="892"/>
                  </a:cubicBezTo>
                  <a:lnTo>
                    <a:pt x="6687" y="892"/>
                  </a:lnTo>
                  <a:cubicBezTo>
                    <a:pt x="5903" y="1808"/>
                    <a:pt x="4862" y="2509"/>
                    <a:pt x="3711" y="2873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3" y="2931"/>
                  </a:cubicBezTo>
                  <a:cubicBezTo>
                    <a:pt x="3096" y="2901"/>
                    <a:pt x="2964" y="2797"/>
                    <a:pt x="2844" y="2693"/>
                  </a:cubicBezTo>
                  <a:cubicBezTo>
                    <a:pt x="2021" y="1984"/>
                    <a:pt x="1417" y="1035"/>
                    <a:pt x="108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41"/>
            <p:cNvSpPr/>
            <p:nvPr/>
          </p:nvSpPr>
          <p:spPr>
            <a:xfrm>
              <a:off x="2393275" y="3309550"/>
              <a:ext cx="131800" cy="116225"/>
            </a:xfrm>
            <a:custGeom>
              <a:avLst/>
              <a:gdLst/>
              <a:ahLst/>
              <a:cxnLst/>
              <a:rect l="l" t="t" r="r" b="b"/>
              <a:pathLst>
                <a:path w="5272" h="4649" extrusionOk="0">
                  <a:moveTo>
                    <a:pt x="4329" y="1"/>
                  </a:moveTo>
                  <a:cubicBezTo>
                    <a:pt x="4246" y="1"/>
                    <a:pt x="4156" y="9"/>
                    <a:pt x="4059" y="26"/>
                  </a:cubicBezTo>
                  <a:cubicBezTo>
                    <a:pt x="3133" y="191"/>
                    <a:pt x="2185" y="590"/>
                    <a:pt x="1302" y="911"/>
                  </a:cubicBezTo>
                  <a:cubicBezTo>
                    <a:pt x="862" y="1070"/>
                    <a:pt x="392" y="1263"/>
                    <a:pt x="146" y="1663"/>
                  </a:cubicBezTo>
                  <a:cubicBezTo>
                    <a:pt x="72" y="1786"/>
                    <a:pt x="28" y="1918"/>
                    <a:pt x="0" y="2052"/>
                  </a:cubicBezTo>
                  <a:cubicBezTo>
                    <a:pt x="595" y="1768"/>
                    <a:pt x="1206" y="1517"/>
                    <a:pt x="1831" y="1311"/>
                  </a:cubicBezTo>
                  <a:cubicBezTo>
                    <a:pt x="2100" y="1223"/>
                    <a:pt x="2390" y="1142"/>
                    <a:pt x="2672" y="1142"/>
                  </a:cubicBezTo>
                  <a:cubicBezTo>
                    <a:pt x="2818" y="1142"/>
                    <a:pt x="2961" y="1164"/>
                    <a:pt x="3099" y="1217"/>
                  </a:cubicBezTo>
                  <a:cubicBezTo>
                    <a:pt x="3444" y="1352"/>
                    <a:pt x="3692" y="1672"/>
                    <a:pt x="3816" y="2021"/>
                  </a:cubicBezTo>
                  <a:cubicBezTo>
                    <a:pt x="3939" y="2371"/>
                    <a:pt x="3950" y="2750"/>
                    <a:pt x="3939" y="3119"/>
                  </a:cubicBezTo>
                  <a:cubicBezTo>
                    <a:pt x="3922" y="3634"/>
                    <a:pt x="3857" y="4144"/>
                    <a:pt x="3751" y="4649"/>
                  </a:cubicBezTo>
                  <a:cubicBezTo>
                    <a:pt x="4575" y="3804"/>
                    <a:pt x="5120" y="2682"/>
                    <a:pt x="5209" y="1506"/>
                  </a:cubicBezTo>
                  <a:cubicBezTo>
                    <a:pt x="5272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41"/>
            <p:cNvSpPr/>
            <p:nvPr/>
          </p:nvSpPr>
          <p:spPr>
            <a:xfrm>
              <a:off x="2507850" y="3314950"/>
              <a:ext cx="128725" cy="130900"/>
            </a:xfrm>
            <a:custGeom>
              <a:avLst/>
              <a:gdLst/>
              <a:ahLst/>
              <a:cxnLst/>
              <a:rect l="l" t="t" r="r" b="b"/>
              <a:pathLst>
                <a:path w="5149" h="5236" extrusionOk="0">
                  <a:moveTo>
                    <a:pt x="1703" y="1"/>
                  </a:moveTo>
                  <a:cubicBezTo>
                    <a:pt x="1303" y="1"/>
                    <a:pt x="912" y="194"/>
                    <a:pt x="563" y="685"/>
                  </a:cubicBezTo>
                  <a:cubicBezTo>
                    <a:pt x="177" y="1226"/>
                    <a:pt x="77" y="1919"/>
                    <a:pt x="44" y="2585"/>
                  </a:cubicBezTo>
                  <a:cubicBezTo>
                    <a:pt x="1" y="3469"/>
                    <a:pt x="58" y="4362"/>
                    <a:pt x="214" y="5235"/>
                  </a:cubicBezTo>
                  <a:cubicBezTo>
                    <a:pt x="307" y="4738"/>
                    <a:pt x="464" y="4255"/>
                    <a:pt x="677" y="3798"/>
                  </a:cubicBezTo>
                  <a:cubicBezTo>
                    <a:pt x="995" y="3111"/>
                    <a:pt x="1553" y="2426"/>
                    <a:pt x="2311" y="2380"/>
                  </a:cubicBezTo>
                  <a:cubicBezTo>
                    <a:pt x="2336" y="2379"/>
                    <a:pt x="2362" y="2378"/>
                    <a:pt x="2387" y="2378"/>
                  </a:cubicBezTo>
                  <a:cubicBezTo>
                    <a:pt x="2912" y="2378"/>
                    <a:pt x="3395" y="2686"/>
                    <a:pt x="3828" y="2995"/>
                  </a:cubicBezTo>
                  <a:cubicBezTo>
                    <a:pt x="4250" y="3297"/>
                    <a:pt x="4665" y="3616"/>
                    <a:pt x="5070" y="3941"/>
                  </a:cubicBezTo>
                  <a:cubicBezTo>
                    <a:pt x="5149" y="3244"/>
                    <a:pt x="4700" y="2528"/>
                    <a:pt x="4269" y="1933"/>
                  </a:cubicBezTo>
                  <a:cubicBezTo>
                    <a:pt x="3710" y="1164"/>
                    <a:pt x="2683" y="1"/>
                    <a:pt x="170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41"/>
            <p:cNvSpPr/>
            <p:nvPr/>
          </p:nvSpPr>
          <p:spPr>
            <a:xfrm>
              <a:off x="2540775" y="3253050"/>
              <a:ext cx="107825" cy="118075"/>
            </a:xfrm>
            <a:custGeom>
              <a:avLst/>
              <a:gdLst/>
              <a:ahLst/>
              <a:cxnLst/>
              <a:rect l="l" t="t" r="r" b="b"/>
              <a:pathLst>
                <a:path w="4313" h="4723" extrusionOk="0">
                  <a:moveTo>
                    <a:pt x="3872" y="0"/>
                  </a:moveTo>
                  <a:cubicBezTo>
                    <a:pt x="3231" y="0"/>
                    <a:pt x="2578" y="226"/>
                    <a:pt x="2038" y="582"/>
                  </a:cubicBezTo>
                  <a:cubicBezTo>
                    <a:pt x="1428" y="984"/>
                    <a:pt x="1" y="2116"/>
                    <a:pt x="139" y="2890"/>
                  </a:cubicBezTo>
                  <a:cubicBezTo>
                    <a:pt x="295" y="3764"/>
                    <a:pt x="1686" y="4244"/>
                    <a:pt x="2402" y="4425"/>
                  </a:cubicBezTo>
                  <a:cubicBezTo>
                    <a:pt x="3002" y="4575"/>
                    <a:pt x="3614" y="4670"/>
                    <a:pt x="4230" y="4723"/>
                  </a:cubicBezTo>
                  <a:cubicBezTo>
                    <a:pt x="3889" y="4382"/>
                    <a:pt x="3575" y="4016"/>
                    <a:pt x="3296" y="3624"/>
                  </a:cubicBezTo>
                  <a:cubicBezTo>
                    <a:pt x="2925" y="3103"/>
                    <a:pt x="2602" y="2470"/>
                    <a:pt x="2746" y="1845"/>
                  </a:cubicBezTo>
                  <a:cubicBezTo>
                    <a:pt x="2869" y="1309"/>
                    <a:pt x="3305" y="913"/>
                    <a:pt x="3719" y="552"/>
                  </a:cubicBezTo>
                  <a:cubicBezTo>
                    <a:pt x="3915" y="380"/>
                    <a:pt x="4113" y="208"/>
                    <a:pt x="4312" y="38"/>
                  </a:cubicBezTo>
                  <a:cubicBezTo>
                    <a:pt x="4167" y="12"/>
                    <a:pt x="4020" y="0"/>
                    <a:pt x="387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41"/>
            <p:cNvSpPr/>
            <p:nvPr/>
          </p:nvSpPr>
          <p:spPr>
            <a:xfrm>
              <a:off x="2405300" y="3192775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7"/>
                    <a:pt x="818" y="290"/>
                    <a:pt x="932" y="435"/>
                  </a:cubicBezTo>
                  <a:cubicBezTo>
                    <a:pt x="1354" y="967"/>
                    <a:pt x="1784" y="1511"/>
                    <a:pt x="1996" y="2156"/>
                  </a:cubicBezTo>
                  <a:cubicBezTo>
                    <a:pt x="2209" y="2801"/>
                    <a:pt x="2165" y="3574"/>
                    <a:pt x="1709" y="4077"/>
                  </a:cubicBezTo>
                  <a:cubicBezTo>
                    <a:pt x="1437" y="4379"/>
                    <a:pt x="1051" y="4551"/>
                    <a:pt x="679" y="4715"/>
                  </a:cubicBezTo>
                  <a:cubicBezTo>
                    <a:pt x="454" y="4815"/>
                    <a:pt x="226" y="4914"/>
                    <a:pt x="1" y="5014"/>
                  </a:cubicBezTo>
                  <a:cubicBezTo>
                    <a:pt x="603" y="5059"/>
                    <a:pt x="1206" y="5103"/>
                    <a:pt x="1808" y="5149"/>
                  </a:cubicBezTo>
                  <a:cubicBezTo>
                    <a:pt x="2297" y="5185"/>
                    <a:pt x="2784" y="5222"/>
                    <a:pt x="3273" y="5258"/>
                  </a:cubicBezTo>
                  <a:cubicBezTo>
                    <a:pt x="3396" y="5267"/>
                    <a:pt x="3522" y="5275"/>
                    <a:pt x="3648" y="5275"/>
                  </a:cubicBezTo>
                  <a:cubicBezTo>
                    <a:pt x="3926" y="5275"/>
                    <a:pt x="4201" y="5235"/>
                    <a:pt x="4422" y="5077"/>
                  </a:cubicBezTo>
                  <a:cubicBezTo>
                    <a:pt x="5181" y="4533"/>
                    <a:pt x="3974" y="2927"/>
                    <a:pt x="3636" y="2416"/>
                  </a:cubicBezTo>
                  <a:cubicBezTo>
                    <a:pt x="2983" y="1430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41"/>
            <p:cNvSpPr/>
            <p:nvPr/>
          </p:nvSpPr>
          <p:spPr>
            <a:xfrm>
              <a:off x="2484525" y="3270600"/>
              <a:ext cx="81875" cy="71900"/>
            </a:xfrm>
            <a:custGeom>
              <a:avLst/>
              <a:gdLst/>
              <a:ahLst/>
              <a:cxnLst/>
              <a:rect l="l" t="t" r="r" b="b"/>
              <a:pathLst>
                <a:path w="3275" h="2876" extrusionOk="0">
                  <a:moveTo>
                    <a:pt x="1638" y="0"/>
                  </a:moveTo>
                  <a:cubicBezTo>
                    <a:pt x="1172" y="0"/>
                    <a:pt x="714" y="227"/>
                    <a:pt x="438" y="646"/>
                  </a:cubicBezTo>
                  <a:cubicBezTo>
                    <a:pt x="1" y="1308"/>
                    <a:pt x="181" y="2201"/>
                    <a:pt x="845" y="2638"/>
                  </a:cubicBezTo>
                  <a:cubicBezTo>
                    <a:pt x="1089" y="2799"/>
                    <a:pt x="1364" y="2876"/>
                    <a:pt x="1636" y="2876"/>
                  </a:cubicBezTo>
                  <a:cubicBezTo>
                    <a:pt x="2103" y="2876"/>
                    <a:pt x="2561" y="2649"/>
                    <a:pt x="2837" y="2231"/>
                  </a:cubicBezTo>
                  <a:cubicBezTo>
                    <a:pt x="3274" y="1567"/>
                    <a:pt x="3091" y="677"/>
                    <a:pt x="2430" y="239"/>
                  </a:cubicBezTo>
                  <a:cubicBezTo>
                    <a:pt x="2186" y="77"/>
                    <a:pt x="1911" y="0"/>
                    <a:pt x="1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7" name="Google Shape;4537;p41"/>
            <p:cNvSpPr/>
            <p:nvPr/>
          </p:nvSpPr>
          <p:spPr>
            <a:xfrm>
              <a:off x="2502850" y="3286725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1" y="356"/>
                  </a:cubicBezTo>
                  <a:cubicBezTo>
                    <a:pt x="0" y="722"/>
                    <a:pt x="100" y="1215"/>
                    <a:pt x="466" y="1457"/>
                  </a:cubicBezTo>
                  <a:cubicBezTo>
                    <a:pt x="600" y="1545"/>
                    <a:pt x="751" y="1587"/>
                    <a:pt x="901" y="1587"/>
                  </a:cubicBezTo>
                  <a:cubicBezTo>
                    <a:pt x="1160" y="1587"/>
                    <a:pt x="1413" y="1462"/>
                    <a:pt x="1567" y="1230"/>
                  </a:cubicBezTo>
                  <a:cubicBezTo>
                    <a:pt x="1807" y="865"/>
                    <a:pt x="1709" y="373"/>
                    <a:pt x="1340" y="131"/>
                  </a:cubicBezTo>
                  <a:cubicBezTo>
                    <a:pt x="1206" y="42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8" name="Google Shape;4538;p41"/>
            <p:cNvSpPr/>
            <p:nvPr/>
          </p:nvSpPr>
          <p:spPr>
            <a:xfrm>
              <a:off x="1824250" y="2575600"/>
              <a:ext cx="469900" cy="439875"/>
            </a:xfrm>
            <a:custGeom>
              <a:avLst/>
              <a:gdLst/>
              <a:ahLst/>
              <a:cxnLst/>
              <a:rect l="l" t="t" r="r" b="b"/>
              <a:pathLst>
                <a:path w="18796" h="17595" extrusionOk="0">
                  <a:moveTo>
                    <a:pt x="11368" y="1"/>
                  </a:moveTo>
                  <a:cubicBezTo>
                    <a:pt x="11229" y="1"/>
                    <a:pt x="11090" y="12"/>
                    <a:pt x="10953" y="35"/>
                  </a:cubicBezTo>
                  <a:cubicBezTo>
                    <a:pt x="9975" y="198"/>
                    <a:pt x="9136" y="872"/>
                    <a:pt x="8604" y="1706"/>
                  </a:cubicBezTo>
                  <a:cubicBezTo>
                    <a:pt x="8283" y="2209"/>
                    <a:pt x="8019" y="2811"/>
                    <a:pt x="7480" y="3069"/>
                  </a:cubicBezTo>
                  <a:cubicBezTo>
                    <a:pt x="7403" y="3108"/>
                    <a:pt x="7321" y="3133"/>
                    <a:pt x="7238" y="3159"/>
                  </a:cubicBezTo>
                  <a:cubicBezTo>
                    <a:pt x="7069" y="3211"/>
                    <a:pt x="6892" y="3247"/>
                    <a:pt x="6728" y="3301"/>
                  </a:cubicBezTo>
                  <a:cubicBezTo>
                    <a:pt x="6725" y="3302"/>
                    <a:pt x="6721" y="3304"/>
                    <a:pt x="6715" y="3304"/>
                  </a:cubicBezTo>
                  <a:cubicBezTo>
                    <a:pt x="6676" y="3318"/>
                    <a:pt x="6636" y="3333"/>
                    <a:pt x="6599" y="3348"/>
                  </a:cubicBezTo>
                  <a:cubicBezTo>
                    <a:pt x="6586" y="3354"/>
                    <a:pt x="6574" y="3360"/>
                    <a:pt x="6563" y="3365"/>
                  </a:cubicBezTo>
                  <a:cubicBezTo>
                    <a:pt x="6533" y="3380"/>
                    <a:pt x="6503" y="3397"/>
                    <a:pt x="6471" y="3416"/>
                  </a:cubicBezTo>
                  <a:cubicBezTo>
                    <a:pt x="6460" y="3423"/>
                    <a:pt x="6448" y="3430"/>
                    <a:pt x="6435" y="3437"/>
                  </a:cubicBezTo>
                  <a:cubicBezTo>
                    <a:pt x="6397" y="3463"/>
                    <a:pt x="6359" y="3490"/>
                    <a:pt x="6325" y="3525"/>
                  </a:cubicBezTo>
                  <a:cubicBezTo>
                    <a:pt x="5959" y="3874"/>
                    <a:pt x="6037" y="4472"/>
                    <a:pt x="6180" y="4958"/>
                  </a:cubicBezTo>
                  <a:cubicBezTo>
                    <a:pt x="6213" y="5072"/>
                    <a:pt x="6255" y="5201"/>
                    <a:pt x="6298" y="5336"/>
                  </a:cubicBezTo>
                  <a:cubicBezTo>
                    <a:pt x="5686" y="4696"/>
                    <a:pt x="4965" y="4168"/>
                    <a:pt x="4132" y="3841"/>
                  </a:cubicBezTo>
                  <a:cubicBezTo>
                    <a:pt x="4056" y="3811"/>
                    <a:pt x="3977" y="3784"/>
                    <a:pt x="3901" y="3760"/>
                  </a:cubicBezTo>
                  <a:cubicBezTo>
                    <a:pt x="3898" y="3760"/>
                    <a:pt x="3898" y="3760"/>
                    <a:pt x="3897" y="3757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6" y="3610"/>
                    <a:pt x="3019" y="3566"/>
                    <a:pt x="2696" y="3566"/>
                  </a:cubicBezTo>
                  <a:cubicBezTo>
                    <a:pt x="1925" y="3566"/>
                    <a:pt x="1181" y="3815"/>
                    <a:pt x="707" y="4409"/>
                  </a:cubicBezTo>
                  <a:cubicBezTo>
                    <a:pt x="340" y="4870"/>
                    <a:pt x="192" y="5469"/>
                    <a:pt x="129" y="6056"/>
                  </a:cubicBezTo>
                  <a:cubicBezTo>
                    <a:pt x="0" y="7281"/>
                    <a:pt x="334" y="8719"/>
                    <a:pt x="1432" y="9279"/>
                  </a:cubicBezTo>
                  <a:cubicBezTo>
                    <a:pt x="1899" y="9518"/>
                    <a:pt x="2441" y="9561"/>
                    <a:pt x="2965" y="9601"/>
                  </a:cubicBezTo>
                  <a:lnTo>
                    <a:pt x="2970" y="9601"/>
                  </a:lnTo>
                  <a:cubicBezTo>
                    <a:pt x="3264" y="9623"/>
                    <a:pt x="3554" y="9644"/>
                    <a:pt x="3848" y="9667"/>
                  </a:cubicBezTo>
                  <a:cubicBezTo>
                    <a:pt x="4267" y="9698"/>
                    <a:pt x="4684" y="9730"/>
                    <a:pt x="5101" y="9761"/>
                  </a:cubicBezTo>
                  <a:cubicBezTo>
                    <a:pt x="5164" y="9766"/>
                    <a:pt x="5227" y="9769"/>
                    <a:pt x="5287" y="9775"/>
                  </a:cubicBezTo>
                  <a:lnTo>
                    <a:pt x="4959" y="9894"/>
                  </a:lnTo>
                  <a:cubicBezTo>
                    <a:pt x="4612" y="10023"/>
                    <a:pt x="4268" y="10153"/>
                    <a:pt x="3933" y="10275"/>
                  </a:cubicBezTo>
                  <a:cubicBezTo>
                    <a:pt x="3673" y="10370"/>
                    <a:pt x="3404" y="10474"/>
                    <a:pt x="3166" y="10612"/>
                  </a:cubicBezTo>
                  <a:cubicBezTo>
                    <a:pt x="3046" y="10682"/>
                    <a:pt x="2934" y="10761"/>
                    <a:pt x="2834" y="10850"/>
                  </a:cubicBezTo>
                  <a:cubicBezTo>
                    <a:pt x="2733" y="10940"/>
                    <a:pt x="2643" y="11043"/>
                    <a:pt x="2571" y="11159"/>
                  </a:cubicBezTo>
                  <a:cubicBezTo>
                    <a:pt x="2548" y="11198"/>
                    <a:pt x="2528" y="11235"/>
                    <a:pt x="2511" y="11273"/>
                  </a:cubicBezTo>
                  <a:cubicBezTo>
                    <a:pt x="2169" y="11972"/>
                    <a:pt x="2480" y="12842"/>
                    <a:pt x="2427" y="13637"/>
                  </a:cubicBezTo>
                  <a:cubicBezTo>
                    <a:pt x="2379" y="14344"/>
                    <a:pt x="2047" y="15107"/>
                    <a:pt x="2406" y="15714"/>
                  </a:cubicBezTo>
                  <a:cubicBezTo>
                    <a:pt x="2656" y="16134"/>
                    <a:pt x="3126" y="16292"/>
                    <a:pt x="3628" y="16292"/>
                  </a:cubicBezTo>
                  <a:cubicBezTo>
                    <a:pt x="3957" y="16292"/>
                    <a:pt x="4299" y="16224"/>
                    <a:pt x="4601" y="16117"/>
                  </a:cubicBezTo>
                  <a:cubicBezTo>
                    <a:pt x="5600" y="15764"/>
                    <a:pt x="6478" y="15121"/>
                    <a:pt x="7156" y="14308"/>
                  </a:cubicBezTo>
                  <a:cubicBezTo>
                    <a:pt x="7166" y="14295"/>
                    <a:pt x="7176" y="14282"/>
                    <a:pt x="7186" y="14270"/>
                  </a:cubicBezTo>
                  <a:cubicBezTo>
                    <a:pt x="7285" y="14151"/>
                    <a:pt x="7380" y="14026"/>
                    <a:pt x="7470" y="13897"/>
                  </a:cubicBezTo>
                  <a:cubicBezTo>
                    <a:pt x="7479" y="13885"/>
                    <a:pt x="7487" y="13874"/>
                    <a:pt x="7494" y="13861"/>
                  </a:cubicBezTo>
                  <a:cubicBezTo>
                    <a:pt x="7618" y="13682"/>
                    <a:pt x="7732" y="13496"/>
                    <a:pt x="7837" y="13305"/>
                  </a:cubicBezTo>
                  <a:cubicBezTo>
                    <a:pt x="7838" y="13516"/>
                    <a:pt x="7847" y="13728"/>
                    <a:pt x="7860" y="13937"/>
                  </a:cubicBezTo>
                  <a:cubicBezTo>
                    <a:pt x="7861" y="13980"/>
                    <a:pt x="7861" y="14023"/>
                    <a:pt x="7866" y="14066"/>
                  </a:cubicBezTo>
                  <a:cubicBezTo>
                    <a:pt x="7897" y="14573"/>
                    <a:pt x="7959" y="15078"/>
                    <a:pt x="8046" y="15578"/>
                  </a:cubicBezTo>
                  <a:cubicBezTo>
                    <a:pt x="8048" y="15592"/>
                    <a:pt x="8051" y="15607"/>
                    <a:pt x="8053" y="15621"/>
                  </a:cubicBezTo>
                  <a:lnTo>
                    <a:pt x="8053" y="15624"/>
                  </a:lnTo>
                  <a:cubicBezTo>
                    <a:pt x="8141" y="16114"/>
                    <a:pt x="8304" y="16662"/>
                    <a:pt x="8753" y="16875"/>
                  </a:cubicBezTo>
                  <a:cubicBezTo>
                    <a:pt x="8892" y="16941"/>
                    <a:pt x="9037" y="16965"/>
                    <a:pt x="9187" y="16965"/>
                  </a:cubicBezTo>
                  <a:cubicBezTo>
                    <a:pt x="9614" y="16965"/>
                    <a:pt x="10075" y="16768"/>
                    <a:pt x="10503" y="16768"/>
                  </a:cubicBezTo>
                  <a:cubicBezTo>
                    <a:pt x="10647" y="16768"/>
                    <a:pt x="10787" y="16790"/>
                    <a:pt x="10921" y="16849"/>
                  </a:cubicBezTo>
                  <a:cubicBezTo>
                    <a:pt x="11158" y="16955"/>
                    <a:pt x="11333" y="17162"/>
                    <a:pt x="11542" y="17315"/>
                  </a:cubicBezTo>
                  <a:cubicBezTo>
                    <a:pt x="11773" y="17488"/>
                    <a:pt x="12059" y="17595"/>
                    <a:pt x="12345" y="17595"/>
                  </a:cubicBezTo>
                  <a:cubicBezTo>
                    <a:pt x="12422" y="17595"/>
                    <a:pt x="12499" y="17587"/>
                    <a:pt x="12575" y="17570"/>
                  </a:cubicBezTo>
                  <a:cubicBezTo>
                    <a:pt x="12932" y="17493"/>
                    <a:pt x="13250" y="17203"/>
                    <a:pt x="13311" y="16841"/>
                  </a:cubicBezTo>
                  <a:cubicBezTo>
                    <a:pt x="13375" y="16447"/>
                    <a:pt x="13143" y="16054"/>
                    <a:pt x="13174" y="15657"/>
                  </a:cubicBezTo>
                  <a:cubicBezTo>
                    <a:pt x="13207" y="15230"/>
                    <a:pt x="13533" y="14890"/>
                    <a:pt x="13685" y="14490"/>
                  </a:cubicBezTo>
                  <a:cubicBezTo>
                    <a:pt x="13967" y="13756"/>
                    <a:pt x="13649" y="12980"/>
                    <a:pt x="13213" y="12287"/>
                  </a:cubicBezTo>
                  <a:lnTo>
                    <a:pt x="13203" y="12270"/>
                  </a:lnTo>
                  <a:cubicBezTo>
                    <a:pt x="13146" y="12181"/>
                    <a:pt x="13088" y="12094"/>
                    <a:pt x="13028" y="12008"/>
                  </a:cubicBezTo>
                  <a:cubicBezTo>
                    <a:pt x="13021" y="11996"/>
                    <a:pt x="13014" y="11988"/>
                    <a:pt x="13010" y="11979"/>
                  </a:cubicBezTo>
                  <a:cubicBezTo>
                    <a:pt x="12995" y="11959"/>
                    <a:pt x="12982" y="11939"/>
                    <a:pt x="12968" y="11919"/>
                  </a:cubicBezTo>
                  <a:lnTo>
                    <a:pt x="12968" y="11919"/>
                  </a:lnTo>
                  <a:cubicBezTo>
                    <a:pt x="13789" y="12074"/>
                    <a:pt x="14623" y="12154"/>
                    <a:pt x="15459" y="12154"/>
                  </a:cubicBezTo>
                  <a:cubicBezTo>
                    <a:pt x="15541" y="12154"/>
                    <a:pt x="15623" y="12153"/>
                    <a:pt x="15705" y="12151"/>
                  </a:cubicBezTo>
                  <a:cubicBezTo>
                    <a:pt x="16465" y="12137"/>
                    <a:pt x="17268" y="12041"/>
                    <a:pt x="17875" y="11585"/>
                  </a:cubicBezTo>
                  <a:cubicBezTo>
                    <a:pt x="18483" y="11134"/>
                    <a:pt x="18796" y="10209"/>
                    <a:pt x="18361" y="9586"/>
                  </a:cubicBezTo>
                  <a:cubicBezTo>
                    <a:pt x="18166" y="9306"/>
                    <a:pt x="17862" y="9130"/>
                    <a:pt x="17590" y="8926"/>
                  </a:cubicBezTo>
                  <a:cubicBezTo>
                    <a:pt x="16700" y="8257"/>
                    <a:pt x="16084" y="7218"/>
                    <a:pt x="15068" y="6764"/>
                  </a:cubicBezTo>
                  <a:cubicBezTo>
                    <a:pt x="14707" y="6602"/>
                    <a:pt x="14322" y="6530"/>
                    <a:pt x="13933" y="6530"/>
                  </a:cubicBezTo>
                  <a:cubicBezTo>
                    <a:pt x="13357" y="6530"/>
                    <a:pt x="12771" y="6688"/>
                    <a:pt x="12240" y="6949"/>
                  </a:cubicBezTo>
                  <a:cubicBezTo>
                    <a:pt x="12390" y="6779"/>
                    <a:pt x="12525" y="6628"/>
                    <a:pt x="12640" y="6510"/>
                  </a:cubicBezTo>
                  <a:cubicBezTo>
                    <a:pt x="12882" y="6256"/>
                    <a:pt x="13121" y="5994"/>
                    <a:pt x="13321" y="5707"/>
                  </a:cubicBezTo>
                  <a:cubicBezTo>
                    <a:pt x="13361" y="5650"/>
                    <a:pt x="13398" y="5590"/>
                    <a:pt x="13435" y="5531"/>
                  </a:cubicBezTo>
                  <a:cubicBezTo>
                    <a:pt x="13507" y="5411"/>
                    <a:pt x="13571" y="5287"/>
                    <a:pt x="13626" y="5158"/>
                  </a:cubicBezTo>
                  <a:lnTo>
                    <a:pt x="13626" y="5157"/>
                  </a:lnTo>
                  <a:cubicBezTo>
                    <a:pt x="13659" y="5075"/>
                    <a:pt x="13687" y="4995"/>
                    <a:pt x="13713" y="4913"/>
                  </a:cubicBezTo>
                  <a:cubicBezTo>
                    <a:pt x="13728" y="4870"/>
                    <a:pt x="13736" y="4825"/>
                    <a:pt x="13749" y="4780"/>
                  </a:cubicBezTo>
                  <a:cubicBezTo>
                    <a:pt x="13758" y="4744"/>
                    <a:pt x="13769" y="4707"/>
                    <a:pt x="13776" y="4671"/>
                  </a:cubicBezTo>
                  <a:cubicBezTo>
                    <a:pt x="13791" y="4610"/>
                    <a:pt x="13801" y="4548"/>
                    <a:pt x="13809" y="4485"/>
                  </a:cubicBezTo>
                  <a:cubicBezTo>
                    <a:pt x="13812" y="4469"/>
                    <a:pt x="13815" y="4452"/>
                    <a:pt x="13816" y="4436"/>
                  </a:cubicBezTo>
                  <a:cubicBezTo>
                    <a:pt x="13891" y="3939"/>
                    <a:pt x="13867" y="3419"/>
                    <a:pt x="13841" y="2911"/>
                  </a:cubicBezTo>
                  <a:cubicBezTo>
                    <a:pt x="13808" y="2316"/>
                    <a:pt x="13771" y="1699"/>
                    <a:pt x="13490" y="1174"/>
                  </a:cubicBezTo>
                  <a:cubicBezTo>
                    <a:pt x="13089" y="424"/>
                    <a:pt x="12224" y="1"/>
                    <a:pt x="1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9" name="Google Shape;4539;p41"/>
            <p:cNvSpPr/>
            <p:nvPr/>
          </p:nvSpPr>
          <p:spPr>
            <a:xfrm>
              <a:off x="1983900" y="2609425"/>
              <a:ext cx="168750" cy="195325"/>
            </a:xfrm>
            <a:custGeom>
              <a:avLst/>
              <a:gdLst/>
              <a:ahLst/>
              <a:cxnLst/>
              <a:rect l="l" t="t" r="r" b="b"/>
              <a:pathLst>
                <a:path w="6750" h="7813" extrusionOk="0">
                  <a:moveTo>
                    <a:pt x="4584" y="0"/>
                  </a:moveTo>
                  <a:cubicBezTo>
                    <a:pt x="4466" y="0"/>
                    <a:pt x="4349" y="10"/>
                    <a:pt x="4233" y="29"/>
                  </a:cubicBezTo>
                  <a:cubicBezTo>
                    <a:pt x="3406" y="166"/>
                    <a:pt x="2692" y="738"/>
                    <a:pt x="2241" y="1446"/>
                  </a:cubicBezTo>
                  <a:cubicBezTo>
                    <a:pt x="1968" y="1872"/>
                    <a:pt x="1746" y="2384"/>
                    <a:pt x="1290" y="2602"/>
                  </a:cubicBezTo>
                  <a:cubicBezTo>
                    <a:pt x="969" y="2753"/>
                    <a:pt x="567" y="2743"/>
                    <a:pt x="310" y="2989"/>
                  </a:cubicBezTo>
                  <a:cubicBezTo>
                    <a:pt x="1" y="3285"/>
                    <a:pt x="64" y="3793"/>
                    <a:pt x="187" y="4205"/>
                  </a:cubicBezTo>
                  <a:cubicBezTo>
                    <a:pt x="489" y="5237"/>
                    <a:pt x="1259" y="7252"/>
                    <a:pt x="2340" y="7731"/>
                  </a:cubicBezTo>
                  <a:cubicBezTo>
                    <a:pt x="2466" y="7787"/>
                    <a:pt x="2596" y="7812"/>
                    <a:pt x="2729" y="7812"/>
                  </a:cubicBezTo>
                  <a:cubicBezTo>
                    <a:pt x="3808" y="7812"/>
                    <a:pt x="5064" y="6145"/>
                    <a:pt x="5666" y="5518"/>
                  </a:cubicBezTo>
                  <a:cubicBezTo>
                    <a:pt x="5994" y="5176"/>
                    <a:pt x="6318" y="4812"/>
                    <a:pt x="6502" y="4373"/>
                  </a:cubicBezTo>
                  <a:cubicBezTo>
                    <a:pt x="6750" y="3780"/>
                    <a:pt x="6720" y="3112"/>
                    <a:pt x="6684" y="2468"/>
                  </a:cubicBezTo>
                  <a:cubicBezTo>
                    <a:pt x="6655" y="1964"/>
                    <a:pt x="6624" y="1441"/>
                    <a:pt x="6386" y="995"/>
                  </a:cubicBezTo>
                  <a:cubicBezTo>
                    <a:pt x="6044" y="359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0" name="Google Shape;4540;p41"/>
            <p:cNvSpPr/>
            <p:nvPr/>
          </p:nvSpPr>
          <p:spPr>
            <a:xfrm>
              <a:off x="2036500" y="2689475"/>
              <a:ext cx="17375" cy="104075"/>
            </a:xfrm>
            <a:custGeom>
              <a:avLst/>
              <a:gdLst/>
              <a:ahLst/>
              <a:cxnLst/>
              <a:rect l="l" t="t" r="r" b="b"/>
              <a:pathLst>
                <a:path w="695" h="4163" extrusionOk="0">
                  <a:moveTo>
                    <a:pt x="520" y="1"/>
                  </a:moveTo>
                  <a:cubicBezTo>
                    <a:pt x="459" y="1"/>
                    <a:pt x="403" y="41"/>
                    <a:pt x="385" y="102"/>
                  </a:cubicBezTo>
                  <a:cubicBezTo>
                    <a:pt x="1" y="1382"/>
                    <a:pt x="6" y="2788"/>
                    <a:pt x="399" y="4063"/>
                  </a:cubicBezTo>
                  <a:cubicBezTo>
                    <a:pt x="409" y="4095"/>
                    <a:pt x="429" y="4122"/>
                    <a:pt x="456" y="4141"/>
                  </a:cubicBezTo>
                  <a:cubicBezTo>
                    <a:pt x="480" y="4155"/>
                    <a:pt x="508" y="4163"/>
                    <a:pt x="537" y="4163"/>
                  </a:cubicBezTo>
                  <a:cubicBezTo>
                    <a:pt x="550" y="4163"/>
                    <a:pt x="563" y="4161"/>
                    <a:pt x="577" y="4158"/>
                  </a:cubicBezTo>
                  <a:cubicBezTo>
                    <a:pt x="651" y="4135"/>
                    <a:pt x="694" y="4056"/>
                    <a:pt x="671" y="3980"/>
                  </a:cubicBezTo>
                  <a:cubicBezTo>
                    <a:pt x="294" y="2759"/>
                    <a:pt x="290" y="1409"/>
                    <a:pt x="657" y="184"/>
                  </a:cubicBezTo>
                  <a:cubicBezTo>
                    <a:pt x="680" y="109"/>
                    <a:pt x="637" y="29"/>
                    <a:pt x="562" y="7"/>
                  </a:cubicBezTo>
                  <a:cubicBezTo>
                    <a:pt x="548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1" name="Google Shape;4541;p41"/>
            <p:cNvSpPr/>
            <p:nvPr/>
          </p:nvSpPr>
          <p:spPr>
            <a:xfrm>
              <a:off x="2042850" y="2719325"/>
              <a:ext cx="46500" cy="67925"/>
            </a:xfrm>
            <a:custGeom>
              <a:avLst/>
              <a:gdLst/>
              <a:ahLst/>
              <a:cxnLst/>
              <a:rect l="l" t="t" r="r" b="b"/>
              <a:pathLst>
                <a:path w="1860" h="2717" extrusionOk="0">
                  <a:moveTo>
                    <a:pt x="1699" y="1"/>
                  </a:moveTo>
                  <a:cubicBezTo>
                    <a:pt x="1641" y="1"/>
                    <a:pt x="1586" y="37"/>
                    <a:pt x="1565" y="96"/>
                  </a:cubicBezTo>
                  <a:cubicBezTo>
                    <a:pt x="1251" y="987"/>
                    <a:pt x="731" y="1810"/>
                    <a:pt x="58" y="2475"/>
                  </a:cubicBezTo>
                  <a:cubicBezTo>
                    <a:pt x="2" y="2530"/>
                    <a:pt x="0" y="2620"/>
                    <a:pt x="55" y="2676"/>
                  </a:cubicBezTo>
                  <a:cubicBezTo>
                    <a:pt x="62" y="2682"/>
                    <a:pt x="69" y="2687"/>
                    <a:pt x="79" y="2693"/>
                  </a:cubicBezTo>
                  <a:cubicBezTo>
                    <a:pt x="102" y="2708"/>
                    <a:pt x="129" y="2716"/>
                    <a:pt x="156" y="2716"/>
                  </a:cubicBezTo>
                  <a:cubicBezTo>
                    <a:pt x="192" y="2716"/>
                    <a:pt x="228" y="2703"/>
                    <a:pt x="254" y="2676"/>
                  </a:cubicBezTo>
                  <a:cubicBezTo>
                    <a:pt x="958" y="1981"/>
                    <a:pt x="1505" y="1121"/>
                    <a:pt x="1832" y="189"/>
                  </a:cubicBezTo>
                  <a:cubicBezTo>
                    <a:pt x="1859" y="116"/>
                    <a:pt x="1820" y="37"/>
                    <a:pt x="1746" y="9"/>
                  </a:cubicBezTo>
                  <a:cubicBezTo>
                    <a:pt x="1731" y="3"/>
                    <a:pt x="1715" y="1"/>
                    <a:pt x="169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2" name="Google Shape;4542;p41"/>
            <p:cNvSpPr/>
            <p:nvPr/>
          </p:nvSpPr>
          <p:spPr>
            <a:xfrm>
              <a:off x="2006150" y="2658225"/>
              <a:ext cx="113575" cy="131525"/>
            </a:xfrm>
            <a:custGeom>
              <a:avLst/>
              <a:gdLst/>
              <a:ahLst/>
              <a:cxnLst/>
              <a:rect l="l" t="t" r="r" b="b"/>
              <a:pathLst>
                <a:path w="4543" h="5261" extrusionOk="0">
                  <a:moveTo>
                    <a:pt x="3085" y="1"/>
                  </a:moveTo>
                  <a:cubicBezTo>
                    <a:pt x="3006" y="1"/>
                    <a:pt x="2926" y="7"/>
                    <a:pt x="2848" y="20"/>
                  </a:cubicBezTo>
                  <a:cubicBezTo>
                    <a:pt x="2292" y="114"/>
                    <a:pt x="1814" y="499"/>
                    <a:pt x="1508" y="976"/>
                  </a:cubicBezTo>
                  <a:cubicBezTo>
                    <a:pt x="1325" y="1263"/>
                    <a:pt x="1176" y="1607"/>
                    <a:pt x="868" y="1753"/>
                  </a:cubicBezTo>
                  <a:cubicBezTo>
                    <a:pt x="653" y="1858"/>
                    <a:pt x="380" y="1851"/>
                    <a:pt x="208" y="2015"/>
                  </a:cubicBezTo>
                  <a:cubicBezTo>
                    <a:pt x="1" y="2216"/>
                    <a:pt x="44" y="2556"/>
                    <a:pt x="125" y="2834"/>
                  </a:cubicBezTo>
                  <a:cubicBezTo>
                    <a:pt x="330" y="3529"/>
                    <a:pt x="849" y="4885"/>
                    <a:pt x="1571" y="5206"/>
                  </a:cubicBezTo>
                  <a:cubicBezTo>
                    <a:pt x="1656" y="5243"/>
                    <a:pt x="1744" y="5261"/>
                    <a:pt x="1834" y="5261"/>
                  </a:cubicBezTo>
                  <a:cubicBezTo>
                    <a:pt x="2560" y="5261"/>
                    <a:pt x="3406" y="4139"/>
                    <a:pt x="3812" y="3717"/>
                  </a:cubicBezTo>
                  <a:cubicBezTo>
                    <a:pt x="4034" y="3487"/>
                    <a:pt x="4250" y="3242"/>
                    <a:pt x="4373" y="2947"/>
                  </a:cubicBezTo>
                  <a:cubicBezTo>
                    <a:pt x="4543" y="2547"/>
                    <a:pt x="4521" y="2097"/>
                    <a:pt x="4497" y="1664"/>
                  </a:cubicBezTo>
                  <a:cubicBezTo>
                    <a:pt x="4479" y="1323"/>
                    <a:pt x="4458" y="972"/>
                    <a:pt x="4296" y="671"/>
                  </a:cubicBezTo>
                  <a:cubicBezTo>
                    <a:pt x="4068" y="243"/>
                    <a:pt x="3574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3" name="Google Shape;4543;p41"/>
            <p:cNvSpPr/>
            <p:nvPr/>
          </p:nvSpPr>
          <p:spPr>
            <a:xfrm>
              <a:off x="1857525" y="26850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6" y="1"/>
                  </a:moveTo>
                  <a:cubicBezTo>
                    <a:pt x="1632" y="1"/>
                    <a:pt x="1000" y="213"/>
                    <a:pt x="600" y="717"/>
                  </a:cubicBezTo>
                  <a:cubicBezTo>
                    <a:pt x="287" y="1109"/>
                    <a:pt x="162" y="1617"/>
                    <a:pt x="111" y="2113"/>
                  </a:cubicBezTo>
                  <a:cubicBezTo>
                    <a:pt x="1" y="3152"/>
                    <a:pt x="284" y="4371"/>
                    <a:pt x="1213" y="4845"/>
                  </a:cubicBezTo>
                  <a:cubicBezTo>
                    <a:pt x="1611" y="5047"/>
                    <a:pt x="2070" y="5086"/>
                    <a:pt x="2514" y="5117"/>
                  </a:cubicBezTo>
                  <a:lnTo>
                    <a:pt x="4326" y="5252"/>
                  </a:lnTo>
                  <a:cubicBezTo>
                    <a:pt x="4815" y="5288"/>
                    <a:pt x="5302" y="5325"/>
                    <a:pt x="5791" y="5361"/>
                  </a:cubicBezTo>
                  <a:cubicBezTo>
                    <a:pt x="5914" y="5370"/>
                    <a:pt x="6041" y="5378"/>
                    <a:pt x="6166" y="5378"/>
                  </a:cubicBezTo>
                  <a:cubicBezTo>
                    <a:pt x="6445" y="5378"/>
                    <a:pt x="6719" y="5338"/>
                    <a:pt x="6939" y="5180"/>
                  </a:cubicBezTo>
                  <a:cubicBezTo>
                    <a:pt x="7696" y="4637"/>
                    <a:pt x="6489" y="3032"/>
                    <a:pt x="6151" y="2522"/>
                  </a:cubicBezTo>
                  <a:cubicBezTo>
                    <a:pt x="5500" y="1534"/>
                    <a:pt x="4621" y="670"/>
                    <a:pt x="3503" y="234"/>
                  </a:cubicBezTo>
                  <a:cubicBezTo>
                    <a:pt x="3124" y="86"/>
                    <a:pt x="2700" y="1"/>
                    <a:pt x="2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4" name="Google Shape;4544;p41"/>
            <p:cNvSpPr/>
            <p:nvPr/>
          </p:nvSpPr>
          <p:spPr>
            <a:xfrm>
              <a:off x="1947600" y="2730825"/>
              <a:ext cx="84850" cy="67800"/>
            </a:xfrm>
            <a:custGeom>
              <a:avLst/>
              <a:gdLst/>
              <a:ahLst/>
              <a:cxnLst/>
              <a:rect l="l" t="t" r="r" b="b"/>
              <a:pathLst>
                <a:path w="3394" h="2712" extrusionOk="0">
                  <a:moveTo>
                    <a:pt x="160" y="1"/>
                  </a:moveTo>
                  <a:cubicBezTo>
                    <a:pt x="100" y="1"/>
                    <a:pt x="46" y="38"/>
                    <a:pt x="25" y="96"/>
                  </a:cubicBezTo>
                  <a:cubicBezTo>
                    <a:pt x="1" y="172"/>
                    <a:pt x="39" y="251"/>
                    <a:pt x="114" y="277"/>
                  </a:cubicBezTo>
                  <a:cubicBezTo>
                    <a:pt x="1347" y="702"/>
                    <a:pt x="2410" y="1544"/>
                    <a:pt x="3111" y="2646"/>
                  </a:cubicBezTo>
                  <a:cubicBezTo>
                    <a:pt x="3122" y="2663"/>
                    <a:pt x="3137" y="2677"/>
                    <a:pt x="3152" y="2689"/>
                  </a:cubicBezTo>
                  <a:cubicBezTo>
                    <a:pt x="3175" y="2704"/>
                    <a:pt x="3202" y="2712"/>
                    <a:pt x="3229" y="2712"/>
                  </a:cubicBezTo>
                  <a:cubicBezTo>
                    <a:pt x="3256" y="2712"/>
                    <a:pt x="3283" y="2704"/>
                    <a:pt x="3307" y="2689"/>
                  </a:cubicBezTo>
                  <a:cubicBezTo>
                    <a:pt x="3375" y="2647"/>
                    <a:pt x="3393" y="2560"/>
                    <a:pt x="3350" y="2494"/>
                  </a:cubicBezTo>
                  <a:cubicBezTo>
                    <a:pt x="2618" y="1337"/>
                    <a:pt x="1500" y="454"/>
                    <a:pt x="207" y="9"/>
                  </a:cubicBezTo>
                  <a:cubicBezTo>
                    <a:pt x="191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5" name="Google Shape;4545;p41"/>
            <p:cNvSpPr/>
            <p:nvPr/>
          </p:nvSpPr>
          <p:spPr>
            <a:xfrm>
              <a:off x="1929450" y="2782525"/>
              <a:ext cx="89125" cy="23250"/>
            </a:xfrm>
            <a:custGeom>
              <a:avLst/>
              <a:gdLst/>
              <a:ahLst/>
              <a:cxnLst/>
              <a:rect l="l" t="t" r="r" b="b"/>
              <a:pathLst>
                <a:path w="3565" h="930" extrusionOk="0">
                  <a:moveTo>
                    <a:pt x="156" y="1"/>
                  </a:moveTo>
                  <a:cubicBezTo>
                    <a:pt x="101" y="1"/>
                    <a:pt x="48" y="32"/>
                    <a:pt x="26" y="86"/>
                  </a:cubicBezTo>
                  <a:cubicBezTo>
                    <a:pt x="0" y="151"/>
                    <a:pt x="23" y="222"/>
                    <a:pt x="79" y="261"/>
                  </a:cubicBezTo>
                  <a:cubicBezTo>
                    <a:pt x="86" y="265"/>
                    <a:pt x="93" y="270"/>
                    <a:pt x="102" y="272"/>
                  </a:cubicBezTo>
                  <a:cubicBezTo>
                    <a:pt x="1125" y="704"/>
                    <a:pt x="2251" y="929"/>
                    <a:pt x="3360" y="929"/>
                  </a:cubicBezTo>
                  <a:cubicBezTo>
                    <a:pt x="3381" y="929"/>
                    <a:pt x="3402" y="929"/>
                    <a:pt x="3423" y="929"/>
                  </a:cubicBezTo>
                  <a:cubicBezTo>
                    <a:pt x="3501" y="929"/>
                    <a:pt x="3565" y="864"/>
                    <a:pt x="3565" y="786"/>
                  </a:cubicBezTo>
                  <a:cubicBezTo>
                    <a:pt x="3565" y="707"/>
                    <a:pt x="3500" y="644"/>
                    <a:pt x="3421" y="644"/>
                  </a:cubicBezTo>
                  <a:cubicBezTo>
                    <a:pt x="3400" y="644"/>
                    <a:pt x="3380" y="644"/>
                    <a:pt x="3359" y="644"/>
                  </a:cubicBezTo>
                  <a:cubicBezTo>
                    <a:pt x="2287" y="644"/>
                    <a:pt x="1201" y="426"/>
                    <a:pt x="212" y="12"/>
                  </a:cubicBezTo>
                  <a:cubicBezTo>
                    <a:pt x="194" y="4"/>
                    <a:pt x="175" y="1"/>
                    <a:pt x="15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6" name="Google Shape;4546;p41"/>
            <p:cNvSpPr/>
            <p:nvPr/>
          </p:nvSpPr>
          <p:spPr>
            <a:xfrm>
              <a:off x="1907500" y="2715375"/>
              <a:ext cx="126975" cy="88750"/>
            </a:xfrm>
            <a:custGeom>
              <a:avLst/>
              <a:gdLst/>
              <a:ahLst/>
              <a:cxnLst/>
              <a:rect l="l" t="t" r="r" b="b"/>
              <a:pathLst>
                <a:path w="5079" h="3550" extrusionOk="0">
                  <a:moveTo>
                    <a:pt x="1510" y="0"/>
                  </a:moveTo>
                  <a:cubicBezTo>
                    <a:pt x="1078" y="0"/>
                    <a:pt x="660" y="140"/>
                    <a:pt x="395" y="472"/>
                  </a:cubicBezTo>
                  <a:cubicBezTo>
                    <a:pt x="190" y="730"/>
                    <a:pt x="107" y="1065"/>
                    <a:pt x="73" y="1393"/>
                  </a:cubicBezTo>
                  <a:cubicBezTo>
                    <a:pt x="1" y="2080"/>
                    <a:pt x="187" y="2883"/>
                    <a:pt x="802" y="3195"/>
                  </a:cubicBezTo>
                  <a:cubicBezTo>
                    <a:pt x="1064" y="3330"/>
                    <a:pt x="1367" y="3353"/>
                    <a:pt x="1661" y="3377"/>
                  </a:cubicBezTo>
                  <a:cubicBezTo>
                    <a:pt x="2058" y="3407"/>
                    <a:pt x="2457" y="3436"/>
                    <a:pt x="2856" y="3466"/>
                  </a:cubicBezTo>
                  <a:cubicBezTo>
                    <a:pt x="3178" y="3489"/>
                    <a:pt x="3501" y="3515"/>
                    <a:pt x="3823" y="3538"/>
                  </a:cubicBezTo>
                  <a:cubicBezTo>
                    <a:pt x="3905" y="3544"/>
                    <a:pt x="3988" y="3549"/>
                    <a:pt x="4072" y="3549"/>
                  </a:cubicBezTo>
                  <a:cubicBezTo>
                    <a:pt x="4255" y="3549"/>
                    <a:pt x="4435" y="3522"/>
                    <a:pt x="4580" y="3417"/>
                  </a:cubicBezTo>
                  <a:cubicBezTo>
                    <a:pt x="5079" y="3059"/>
                    <a:pt x="4283" y="2001"/>
                    <a:pt x="4061" y="1664"/>
                  </a:cubicBezTo>
                  <a:cubicBezTo>
                    <a:pt x="3630" y="1012"/>
                    <a:pt x="3049" y="440"/>
                    <a:pt x="2313" y="154"/>
                  </a:cubicBezTo>
                  <a:cubicBezTo>
                    <a:pt x="2063" y="56"/>
                    <a:pt x="1784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7" name="Google Shape;4547;p41"/>
            <p:cNvSpPr/>
            <p:nvPr/>
          </p:nvSpPr>
          <p:spPr>
            <a:xfrm>
              <a:off x="2055925" y="2747825"/>
              <a:ext cx="200100" cy="119300"/>
            </a:xfrm>
            <a:custGeom>
              <a:avLst/>
              <a:gdLst/>
              <a:ahLst/>
              <a:cxnLst/>
              <a:rect l="l" t="t" r="r" b="b"/>
              <a:pathLst>
                <a:path w="8004" h="4772" extrusionOk="0">
                  <a:moveTo>
                    <a:pt x="3879" y="1"/>
                  </a:moveTo>
                  <a:cubicBezTo>
                    <a:pt x="3236" y="1"/>
                    <a:pt x="2580" y="231"/>
                    <a:pt x="2037" y="590"/>
                  </a:cubicBezTo>
                  <a:cubicBezTo>
                    <a:pt x="1428" y="991"/>
                    <a:pt x="0" y="2123"/>
                    <a:pt x="138" y="2893"/>
                  </a:cubicBezTo>
                  <a:cubicBezTo>
                    <a:pt x="293" y="3767"/>
                    <a:pt x="1686" y="4250"/>
                    <a:pt x="2400" y="4430"/>
                  </a:cubicBezTo>
                  <a:cubicBezTo>
                    <a:pt x="3300" y="4656"/>
                    <a:pt x="4230" y="4771"/>
                    <a:pt x="5159" y="4771"/>
                  </a:cubicBezTo>
                  <a:cubicBezTo>
                    <a:pt x="5234" y="4771"/>
                    <a:pt x="5309" y="4771"/>
                    <a:pt x="5384" y="4769"/>
                  </a:cubicBezTo>
                  <a:cubicBezTo>
                    <a:pt x="6029" y="4756"/>
                    <a:pt x="6706" y="4676"/>
                    <a:pt x="7222" y="4289"/>
                  </a:cubicBezTo>
                  <a:cubicBezTo>
                    <a:pt x="7738" y="3902"/>
                    <a:pt x="8004" y="3120"/>
                    <a:pt x="7635" y="2591"/>
                  </a:cubicBezTo>
                  <a:cubicBezTo>
                    <a:pt x="7470" y="2354"/>
                    <a:pt x="7212" y="2205"/>
                    <a:pt x="6983" y="2032"/>
                  </a:cubicBezTo>
                  <a:cubicBezTo>
                    <a:pt x="6229" y="1466"/>
                    <a:pt x="5706" y="584"/>
                    <a:pt x="4845" y="199"/>
                  </a:cubicBezTo>
                  <a:cubicBezTo>
                    <a:pt x="4538" y="62"/>
                    <a:pt x="4210" y="1"/>
                    <a:pt x="3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8" name="Google Shape;4548;p41"/>
            <p:cNvSpPr/>
            <p:nvPr/>
          </p:nvSpPr>
          <p:spPr>
            <a:xfrm>
              <a:off x="2062300" y="2780375"/>
              <a:ext cx="86200" cy="16125"/>
            </a:xfrm>
            <a:custGeom>
              <a:avLst/>
              <a:gdLst/>
              <a:ahLst/>
              <a:cxnLst/>
              <a:rect l="l" t="t" r="r" b="b"/>
              <a:pathLst>
                <a:path w="3448" h="645" extrusionOk="0">
                  <a:moveTo>
                    <a:pt x="2271" y="0"/>
                  </a:moveTo>
                  <a:cubicBezTo>
                    <a:pt x="1538" y="0"/>
                    <a:pt x="807" y="125"/>
                    <a:pt x="114" y="371"/>
                  </a:cubicBezTo>
                  <a:cubicBezTo>
                    <a:pt x="41" y="397"/>
                    <a:pt x="0" y="479"/>
                    <a:pt x="28" y="552"/>
                  </a:cubicBezTo>
                  <a:cubicBezTo>
                    <a:pt x="39" y="581"/>
                    <a:pt x="58" y="606"/>
                    <a:pt x="84" y="622"/>
                  </a:cubicBezTo>
                  <a:cubicBezTo>
                    <a:pt x="106" y="637"/>
                    <a:pt x="133" y="645"/>
                    <a:pt x="161" y="645"/>
                  </a:cubicBezTo>
                  <a:cubicBezTo>
                    <a:pt x="177" y="645"/>
                    <a:pt x="193" y="642"/>
                    <a:pt x="208" y="637"/>
                  </a:cubicBezTo>
                  <a:cubicBezTo>
                    <a:pt x="871" y="402"/>
                    <a:pt x="1569" y="284"/>
                    <a:pt x="2269" y="284"/>
                  </a:cubicBezTo>
                  <a:cubicBezTo>
                    <a:pt x="2605" y="284"/>
                    <a:pt x="2940" y="311"/>
                    <a:pt x="3273" y="366"/>
                  </a:cubicBezTo>
                  <a:cubicBezTo>
                    <a:pt x="3281" y="367"/>
                    <a:pt x="3288" y="368"/>
                    <a:pt x="3296" y="368"/>
                  </a:cubicBezTo>
                  <a:cubicBezTo>
                    <a:pt x="3364" y="368"/>
                    <a:pt x="3424" y="319"/>
                    <a:pt x="3436" y="250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2" y="29"/>
                    <a:pt x="2621" y="0"/>
                    <a:pt x="227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9" name="Google Shape;4549;p41"/>
            <p:cNvSpPr/>
            <p:nvPr/>
          </p:nvSpPr>
          <p:spPr>
            <a:xfrm>
              <a:off x="2064375" y="2802150"/>
              <a:ext cx="74200" cy="23825"/>
            </a:xfrm>
            <a:custGeom>
              <a:avLst/>
              <a:gdLst/>
              <a:ahLst/>
              <a:cxnLst/>
              <a:rect l="l" t="t" r="r" b="b"/>
              <a:pathLst>
                <a:path w="2968" h="953" extrusionOk="0">
                  <a:moveTo>
                    <a:pt x="161" y="1"/>
                  </a:moveTo>
                  <a:cubicBezTo>
                    <a:pt x="111" y="1"/>
                    <a:pt x="62" y="28"/>
                    <a:pt x="36" y="75"/>
                  </a:cubicBezTo>
                  <a:cubicBezTo>
                    <a:pt x="1" y="142"/>
                    <a:pt x="22" y="223"/>
                    <a:pt x="82" y="261"/>
                  </a:cubicBezTo>
                  <a:cubicBezTo>
                    <a:pt x="87" y="264"/>
                    <a:pt x="89" y="266"/>
                    <a:pt x="94" y="269"/>
                  </a:cubicBezTo>
                  <a:cubicBezTo>
                    <a:pt x="922" y="716"/>
                    <a:pt x="1857" y="952"/>
                    <a:pt x="2800" y="952"/>
                  </a:cubicBezTo>
                  <a:cubicBezTo>
                    <a:pt x="2809" y="952"/>
                    <a:pt x="2817" y="952"/>
                    <a:pt x="2826" y="952"/>
                  </a:cubicBezTo>
                  <a:cubicBezTo>
                    <a:pt x="2904" y="949"/>
                    <a:pt x="2967" y="886"/>
                    <a:pt x="2967" y="808"/>
                  </a:cubicBezTo>
                  <a:cubicBezTo>
                    <a:pt x="2967" y="730"/>
                    <a:pt x="2903" y="667"/>
                    <a:pt x="2824" y="667"/>
                  </a:cubicBezTo>
                  <a:cubicBezTo>
                    <a:pt x="2818" y="667"/>
                    <a:pt x="2813" y="667"/>
                    <a:pt x="2807" y="667"/>
                  </a:cubicBezTo>
                  <a:cubicBezTo>
                    <a:pt x="1910" y="667"/>
                    <a:pt x="1017" y="444"/>
                    <a:pt x="228" y="18"/>
                  </a:cubicBezTo>
                  <a:cubicBezTo>
                    <a:pt x="207" y="6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0" name="Google Shape;4550;p41"/>
            <p:cNvSpPr/>
            <p:nvPr/>
          </p:nvSpPr>
          <p:spPr>
            <a:xfrm>
              <a:off x="2055050" y="2761875"/>
              <a:ext cx="149700" cy="92025"/>
            </a:xfrm>
            <a:custGeom>
              <a:avLst/>
              <a:gdLst/>
              <a:ahLst/>
              <a:cxnLst/>
              <a:rect l="l" t="t" r="r" b="b"/>
              <a:pathLst>
                <a:path w="5988" h="3681" extrusionOk="0">
                  <a:moveTo>
                    <a:pt x="3052" y="0"/>
                  </a:moveTo>
                  <a:cubicBezTo>
                    <a:pt x="2547" y="0"/>
                    <a:pt x="2017" y="204"/>
                    <a:pt x="1578" y="514"/>
                  </a:cubicBezTo>
                  <a:cubicBezTo>
                    <a:pt x="1107" y="842"/>
                    <a:pt x="1" y="1765"/>
                    <a:pt x="81" y="2365"/>
                  </a:cubicBezTo>
                  <a:cubicBezTo>
                    <a:pt x="173" y="3039"/>
                    <a:pt x="1205" y="3372"/>
                    <a:pt x="1737" y="3491"/>
                  </a:cubicBezTo>
                  <a:cubicBezTo>
                    <a:pt x="2303" y="3616"/>
                    <a:pt x="2888" y="3680"/>
                    <a:pt x="3477" y="3680"/>
                  </a:cubicBezTo>
                  <a:cubicBezTo>
                    <a:pt x="3640" y="3680"/>
                    <a:pt x="3804" y="3675"/>
                    <a:pt x="3968" y="3665"/>
                  </a:cubicBezTo>
                  <a:cubicBezTo>
                    <a:pt x="4454" y="3638"/>
                    <a:pt x="4967" y="3554"/>
                    <a:pt x="5366" y="3238"/>
                  </a:cubicBezTo>
                  <a:cubicBezTo>
                    <a:pt x="5765" y="2922"/>
                    <a:pt x="5988" y="2305"/>
                    <a:pt x="5727" y="1905"/>
                  </a:cubicBezTo>
                  <a:cubicBezTo>
                    <a:pt x="5609" y="1726"/>
                    <a:pt x="5420" y="1617"/>
                    <a:pt x="5251" y="1490"/>
                  </a:cubicBezTo>
                  <a:cubicBezTo>
                    <a:pt x="4702" y="1070"/>
                    <a:pt x="4334" y="402"/>
                    <a:pt x="3699" y="128"/>
                  </a:cubicBezTo>
                  <a:cubicBezTo>
                    <a:pt x="3495" y="40"/>
                    <a:pt x="3276" y="0"/>
                    <a:pt x="3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1" name="Google Shape;4551;p41"/>
            <p:cNvSpPr/>
            <p:nvPr/>
          </p:nvSpPr>
          <p:spPr>
            <a:xfrm>
              <a:off x="1900875" y="2804525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2" y="0"/>
                  </a:moveTo>
                  <a:cubicBezTo>
                    <a:pt x="4549" y="0"/>
                    <a:pt x="4459" y="9"/>
                    <a:pt x="4362" y="26"/>
                  </a:cubicBezTo>
                  <a:cubicBezTo>
                    <a:pt x="3432" y="191"/>
                    <a:pt x="2486" y="589"/>
                    <a:pt x="1603" y="910"/>
                  </a:cubicBezTo>
                  <a:cubicBezTo>
                    <a:pt x="1162" y="1069"/>
                    <a:pt x="693" y="1263"/>
                    <a:pt x="448" y="1663"/>
                  </a:cubicBezTo>
                  <a:cubicBezTo>
                    <a:pt x="72" y="2270"/>
                    <a:pt x="372" y="3053"/>
                    <a:pt x="323" y="3764"/>
                  </a:cubicBezTo>
                  <a:cubicBezTo>
                    <a:pt x="285" y="4363"/>
                    <a:pt x="1" y="5009"/>
                    <a:pt x="307" y="5525"/>
                  </a:cubicBezTo>
                  <a:cubicBezTo>
                    <a:pt x="519" y="5881"/>
                    <a:pt x="919" y="6015"/>
                    <a:pt x="1345" y="6015"/>
                  </a:cubicBezTo>
                  <a:cubicBezTo>
                    <a:pt x="1624" y="6015"/>
                    <a:pt x="1914" y="5958"/>
                    <a:pt x="2169" y="5868"/>
                  </a:cubicBezTo>
                  <a:cubicBezTo>
                    <a:pt x="3997" y="5223"/>
                    <a:pt x="5364" y="3439"/>
                    <a:pt x="5512" y="1505"/>
                  </a:cubicBezTo>
                  <a:cubicBezTo>
                    <a:pt x="5575" y="690"/>
                    <a:pt x="5387" y="0"/>
                    <a:pt x="4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2" name="Google Shape;4552;p41"/>
            <p:cNvSpPr/>
            <p:nvPr/>
          </p:nvSpPr>
          <p:spPr>
            <a:xfrm>
              <a:off x="1966200" y="2817500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30" y="0"/>
                  </a:moveTo>
                  <a:cubicBezTo>
                    <a:pt x="2669" y="0"/>
                    <a:pt x="2613" y="39"/>
                    <a:pt x="2595" y="99"/>
                  </a:cubicBezTo>
                  <a:cubicBezTo>
                    <a:pt x="2142" y="1516"/>
                    <a:pt x="1332" y="2792"/>
                    <a:pt x="244" y="3804"/>
                  </a:cubicBezTo>
                  <a:cubicBezTo>
                    <a:pt x="207" y="3808"/>
                    <a:pt x="168" y="3828"/>
                    <a:pt x="144" y="3860"/>
                  </a:cubicBezTo>
                  <a:lnTo>
                    <a:pt x="45" y="3989"/>
                  </a:lnTo>
                  <a:cubicBezTo>
                    <a:pt x="1" y="4046"/>
                    <a:pt x="8" y="4129"/>
                    <a:pt x="61" y="4179"/>
                  </a:cubicBezTo>
                  <a:cubicBezTo>
                    <a:pt x="68" y="4184"/>
                    <a:pt x="74" y="4189"/>
                    <a:pt x="81" y="4194"/>
                  </a:cubicBezTo>
                  <a:cubicBezTo>
                    <a:pt x="104" y="4209"/>
                    <a:pt x="132" y="4216"/>
                    <a:pt x="159" y="4216"/>
                  </a:cubicBezTo>
                  <a:cubicBezTo>
                    <a:pt x="192" y="4216"/>
                    <a:pt x="224" y="4205"/>
                    <a:pt x="250" y="4184"/>
                  </a:cubicBezTo>
                  <a:cubicBezTo>
                    <a:pt x="1468" y="3114"/>
                    <a:pt x="2373" y="1731"/>
                    <a:pt x="2866" y="186"/>
                  </a:cubicBezTo>
                  <a:cubicBezTo>
                    <a:pt x="2890" y="112"/>
                    <a:pt x="2847" y="33"/>
                    <a:pt x="2774" y="7"/>
                  </a:cubicBezTo>
                  <a:cubicBezTo>
                    <a:pt x="2759" y="2"/>
                    <a:pt x="2744" y="0"/>
                    <a:pt x="273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3" name="Google Shape;4553;p41"/>
            <p:cNvSpPr/>
            <p:nvPr/>
          </p:nvSpPr>
          <p:spPr>
            <a:xfrm>
              <a:off x="1951550" y="2812325"/>
              <a:ext cx="73625" cy="66175"/>
            </a:xfrm>
            <a:custGeom>
              <a:avLst/>
              <a:gdLst/>
              <a:ahLst/>
              <a:cxnLst/>
              <a:rect l="l" t="t" r="r" b="b"/>
              <a:pathLst>
                <a:path w="2945" h="2647" extrusionOk="0">
                  <a:moveTo>
                    <a:pt x="2781" y="1"/>
                  </a:moveTo>
                  <a:cubicBezTo>
                    <a:pt x="2759" y="1"/>
                    <a:pt x="2737" y="6"/>
                    <a:pt x="2716" y="16"/>
                  </a:cubicBezTo>
                  <a:cubicBezTo>
                    <a:pt x="1633" y="574"/>
                    <a:pt x="708" y="1407"/>
                    <a:pt x="43" y="2426"/>
                  </a:cubicBezTo>
                  <a:cubicBezTo>
                    <a:pt x="0" y="2492"/>
                    <a:pt x="20" y="2580"/>
                    <a:pt x="85" y="2623"/>
                  </a:cubicBezTo>
                  <a:cubicBezTo>
                    <a:pt x="109" y="2639"/>
                    <a:pt x="136" y="2646"/>
                    <a:pt x="162" y="2646"/>
                  </a:cubicBezTo>
                  <a:cubicBezTo>
                    <a:pt x="209" y="2646"/>
                    <a:pt x="256" y="2623"/>
                    <a:pt x="281" y="2579"/>
                  </a:cubicBezTo>
                  <a:cubicBezTo>
                    <a:pt x="919" y="1602"/>
                    <a:pt x="1806" y="802"/>
                    <a:pt x="2847" y="269"/>
                  </a:cubicBezTo>
                  <a:cubicBezTo>
                    <a:pt x="2916" y="233"/>
                    <a:pt x="2944" y="147"/>
                    <a:pt x="2908" y="77"/>
                  </a:cubicBezTo>
                  <a:cubicBezTo>
                    <a:pt x="2883" y="29"/>
                    <a:pt x="2833" y="1"/>
                    <a:pt x="27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4" name="Google Shape;4554;p41"/>
            <p:cNvSpPr/>
            <p:nvPr/>
          </p:nvSpPr>
          <p:spPr>
            <a:xfrm>
              <a:off x="1936250" y="2810300"/>
              <a:ext cx="95250" cy="102875"/>
            </a:xfrm>
            <a:custGeom>
              <a:avLst/>
              <a:gdLst/>
              <a:ahLst/>
              <a:cxnLst/>
              <a:rect l="l" t="t" r="r" b="b"/>
              <a:pathLst>
                <a:path w="3810" h="4115" extrusionOk="0">
                  <a:moveTo>
                    <a:pt x="3166" y="1"/>
                  </a:moveTo>
                  <a:cubicBezTo>
                    <a:pt x="3109" y="1"/>
                    <a:pt x="3048" y="7"/>
                    <a:pt x="2981" y="19"/>
                  </a:cubicBezTo>
                  <a:cubicBezTo>
                    <a:pt x="2345" y="133"/>
                    <a:pt x="1699" y="406"/>
                    <a:pt x="1094" y="623"/>
                  </a:cubicBezTo>
                  <a:cubicBezTo>
                    <a:pt x="793" y="734"/>
                    <a:pt x="473" y="866"/>
                    <a:pt x="304" y="1138"/>
                  </a:cubicBezTo>
                  <a:cubicBezTo>
                    <a:pt x="48" y="1554"/>
                    <a:pt x="253" y="2090"/>
                    <a:pt x="220" y="2575"/>
                  </a:cubicBezTo>
                  <a:cubicBezTo>
                    <a:pt x="194" y="2984"/>
                    <a:pt x="0" y="3425"/>
                    <a:pt x="210" y="3779"/>
                  </a:cubicBezTo>
                  <a:cubicBezTo>
                    <a:pt x="353" y="4023"/>
                    <a:pt x="627" y="4114"/>
                    <a:pt x="918" y="4114"/>
                  </a:cubicBezTo>
                  <a:cubicBezTo>
                    <a:pt x="1108" y="4114"/>
                    <a:pt x="1307" y="4075"/>
                    <a:pt x="1481" y="4013"/>
                  </a:cubicBezTo>
                  <a:cubicBezTo>
                    <a:pt x="2731" y="3573"/>
                    <a:pt x="3665" y="2350"/>
                    <a:pt x="3767" y="1030"/>
                  </a:cubicBezTo>
                  <a:cubicBezTo>
                    <a:pt x="3810" y="474"/>
                    <a:pt x="3681" y="1"/>
                    <a:pt x="3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5" name="Google Shape;4555;p41"/>
            <p:cNvSpPr/>
            <p:nvPr/>
          </p:nvSpPr>
          <p:spPr>
            <a:xfrm>
              <a:off x="2022875" y="2809900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0"/>
                  </a:moveTo>
                  <a:cubicBezTo>
                    <a:pt x="1304" y="0"/>
                    <a:pt x="912" y="194"/>
                    <a:pt x="563" y="685"/>
                  </a:cubicBezTo>
                  <a:cubicBezTo>
                    <a:pt x="177" y="1227"/>
                    <a:pt x="77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7" y="6117"/>
                    <a:pt x="808" y="6298"/>
                  </a:cubicBezTo>
                  <a:cubicBezTo>
                    <a:pt x="925" y="6353"/>
                    <a:pt x="1048" y="6374"/>
                    <a:pt x="1175" y="6374"/>
                  </a:cubicBezTo>
                  <a:cubicBezTo>
                    <a:pt x="1537" y="6374"/>
                    <a:pt x="1928" y="6206"/>
                    <a:pt x="2291" y="6206"/>
                  </a:cubicBezTo>
                  <a:cubicBezTo>
                    <a:pt x="2413" y="6206"/>
                    <a:pt x="2533" y="6225"/>
                    <a:pt x="2647" y="6276"/>
                  </a:cubicBezTo>
                  <a:cubicBezTo>
                    <a:pt x="2847" y="6365"/>
                    <a:pt x="2996" y="6540"/>
                    <a:pt x="3173" y="6670"/>
                  </a:cubicBezTo>
                  <a:cubicBezTo>
                    <a:pt x="3368" y="6816"/>
                    <a:pt x="3610" y="6906"/>
                    <a:pt x="3853" y="6906"/>
                  </a:cubicBezTo>
                  <a:cubicBezTo>
                    <a:pt x="3919" y="6906"/>
                    <a:pt x="3985" y="6900"/>
                    <a:pt x="4050" y="6885"/>
                  </a:cubicBezTo>
                  <a:cubicBezTo>
                    <a:pt x="4352" y="6819"/>
                    <a:pt x="4622" y="6573"/>
                    <a:pt x="4672" y="6268"/>
                  </a:cubicBezTo>
                  <a:cubicBezTo>
                    <a:pt x="4728" y="5932"/>
                    <a:pt x="4530" y="5601"/>
                    <a:pt x="4557" y="5262"/>
                  </a:cubicBezTo>
                  <a:cubicBezTo>
                    <a:pt x="4586" y="4900"/>
                    <a:pt x="4860" y="4612"/>
                    <a:pt x="4990" y="4273"/>
                  </a:cubicBezTo>
                  <a:cubicBezTo>
                    <a:pt x="5297" y="3476"/>
                    <a:pt x="4771" y="2622"/>
                    <a:pt x="4268" y="1932"/>
                  </a:cubicBezTo>
                  <a:cubicBezTo>
                    <a:pt x="3710" y="1163"/>
                    <a:pt x="2684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6" name="Google Shape;4556;p41"/>
            <p:cNvSpPr/>
            <p:nvPr/>
          </p:nvSpPr>
          <p:spPr>
            <a:xfrm>
              <a:off x="2036925" y="2806375"/>
              <a:ext cx="26050" cy="91675"/>
            </a:xfrm>
            <a:custGeom>
              <a:avLst/>
              <a:gdLst/>
              <a:ahLst/>
              <a:cxnLst/>
              <a:rect l="l" t="t" r="r" b="b"/>
              <a:pathLst>
                <a:path w="1042" h="3667" extrusionOk="0">
                  <a:moveTo>
                    <a:pt x="710" y="1"/>
                  </a:moveTo>
                  <a:cubicBezTo>
                    <a:pt x="661" y="1"/>
                    <a:pt x="612" y="27"/>
                    <a:pt x="586" y="75"/>
                  </a:cubicBezTo>
                  <a:cubicBezTo>
                    <a:pt x="1" y="1163"/>
                    <a:pt x="70" y="2582"/>
                    <a:pt x="762" y="3604"/>
                  </a:cubicBezTo>
                  <a:cubicBezTo>
                    <a:pt x="772" y="3621"/>
                    <a:pt x="786" y="3633"/>
                    <a:pt x="800" y="3644"/>
                  </a:cubicBezTo>
                  <a:cubicBezTo>
                    <a:pt x="824" y="3659"/>
                    <a:pt x="851" y="3667"/>
                    <a:pt x="878" y="3667"/>
                  </a:cubicBezTo>
                  <a:cubicBezTo>
                    <a:pt x="906" y="3667"/>
                    <a:pt x="934" y="3658"/>
                    <a:pt x="958" y="3640"/>
                  </a:cubicBezTo>
                  <a:cubicBezTo>
                    <a:pt x="1023" y="3597"/>
                    <a:pt x="1041" y="3508"/>
                    <a:pt x="997" y="3443"/>
                  </a:cubicBezTo>
                  <a:cubicBezTo>
                    <a:pt x="362" y="2506"/>
                    <a:pt x="297" y="1206"/>
                    <a:pt x="835" y="210"/>
                  </a:cubicBezTo>
                  <a:cubicBezTo>
                    <a:pt x="872" y="141"/>
                    <a:pt x="851" y="47"/>
                    <a:pt x="778" y="18"/>
                  </a:cubicBezTo>
                  <a:cubicBezTo>
                    <a:pt x="756" y="6"/>
                    <a:pt x="733" y="1"/>
                    <a:pt x="7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7" name="Google Shape;4557;p41"/>
            <p:cNvSpPr/>
            <p:nvPr/>
          </p:nvSpPr>
          <p:spPr>
            <a:xfrm>
              <a:off x="2057925" y="2814700"/>
              <a:ext cx="33950" cy="66550"/>
            </a:xfrm>
            <a:custGeom>
              <a:avLst/>
              <a:gdLst/>
              <a:ahLst/>
              <a:cxnLst/>
              <a:rect l="l" t="t" r="r" b="b"/>
              <a:pathLst>
                <a:path w="1358" h="2662" extrusionOk="0">
                  <a:moveTo>
                    <a:pt x="162" y="0"/>
                  </a:moveTo>
                  <a:cubicBezTo>
                    <a:pt x="137" y="0"/>
                    <a:pt x="112" y="7"/>
                    <a:pt x="89" y="20"/>
                  </a:cubicBezTo>
                  <a:cubicBezTo>
                    <a:pt x="22" y="60"/>
                    <a:pt x="1" y="149"/>
                    <a:pt x="41" y="215"/>
                  </a:cubicBezTo>
                  <a:cubicBezTo>
                    <a:pt x="482" y="948"/>
                    <a:pt x="826" y="1736"/>
                    <a:pt x="1063" y="2560"/>
                  </a:cubicBezTo>
                  <a:cubicBezTo>
                    <a:pt x="1074" y="2594"/>
                    <a:pt x="1096" y="2622"/>
                    <a:pt x="1121" y="2639"/>
                  </a:cubicBezTo>
                  <a:cubicBezTo>
                    <a:pt x="1146" y="2654"/>
                    <a:pt x="1174" y="2662"/>
                    <a:pt x="1203" y="2662"/>
                  </a:cubicBezTo>
                  <a:cubicBezTo>
                    <a:pt x="1215" y="2662"/>
                    <a:pt x="1228" y="2660"/>
                    <a:pt x="1240" y="2657"/>
                  </a:cubicBezTo>
                  <a:cubicBezTo>
                    <a:pt x="1315" y="2636"/>
                    <a:pt x="1358" y="2557"/>
                    <a:pt x="1336" y="2481"/>
                  </a:cubicBezTo>
                  <a:cubicBezTo>
                    <a:pt x="1093" y="1633"/>
                    <a:pt x="740" y="820"/>
                    <a:pt x="284" y="68"/>
                  </a:cubicBezTo>
                  <a:cubicBezTo>
                    <a:pt x="258" y="24"/>
                    <a:pt x="210" y="0"/>
                    <a:pt x="1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8" name="Google Shape;4558;p41"/>
            <p:cNvSpPr/>
            <p:nvPr/>
          </p:nvSpPr>
          <p:spPr>
            <a:xfrm>
              <a:off x="2031950" y="2806325"/>
              <a:ext cx="97350" cy="126875"/>
            </a:xfrm>
            <a:custGeom>
              <a:avLst/>
              <a:gdLst/>
              <a:ahLst/>
              <a:cxnLst/>
              <a:rect l="l" t="t" r="r" b="b"/>
              <a:pathLst>
                <a:path w="3894" h="5075" extrusionOk="0">
                  <a:moveTo>
                    <a:pt x="1252" y="0"/>
                  </a:moveTo>
                  <a:cubicBezTo>
                    <a:pt x="959" y="0"/>
                    <a:pt x="671" y="142"/>
                    <a:pt x="415" y="503"/>
                  </a:cubicBezTo>
                  <a:cubicBezTo>
                    <a:pt x="131" y="901"/>
                    <a:pt x="58" y="1412"/>
                    <a:pt x="32" y="1899"/>
                  </a:cubicBezTo>
                  <a:cubicBezTo>
                    <a:pt x="1" y="2551"/>
                    <a:pt x="44" y="3205"/>
                    <a:pt x="158" y="3848"/>
                  </a:cubicBezTo>
                  <a:cubicBezTo>
                    <a:pt x="211" y="4153"/>
                    <a:pt x="313" y="4494"/>
                    <a:pt x="594" y="4628"/>
                  </a:cubicBezTo>
                  <a:cubicBezTo>
                    <a:pt x="680" y="4669"/>
                    <a:pt x="771" y="4684"/>
                    <a:pt x="864" y="4684"/>
                  </a:cubicBezTo>
                  <a:cubicBezTo>
                    <a:pt x="1130" y="4684"/>
                    <a:pt x="1417" y="4561"/>
                    <a:pt x="1684" y="4561"/>
                  </a:cubicBezTo>
                  <a:cubicBezTo>
                    <a:pt x="1774" y="4561"/>
                    <a:pt x="1862" y="4575"/>
                    <a:pt x="1945" y="4612"/>
                  </a:cubicBezTo>
                  <a:cubicBezTo>
                    <a:pt x="2093" y="4678"/>
                    <a:pt x="2202" y="4805"/>
                    <a:pt x="2331" y="4902"/>
                  </a:cubicBezTo>
                  <a:cubicBezTo>
                    <a:pt x="2474" y="5008"/>
                    <a:pt x="2652" y="5075"/>
                    <a:pt x="2830" y="5075"/>
                  </a:cubicBezTo>
                  <a:cubicBezTo>
                    <a:pt x="2879" y="5075"/>
                    <a:pt x="2928" y="5070"/>
                    <a:pt x="2976" y="5059"/>
                  </a:cubicBezTo>
                  <a:cubicBezTo>
                    <a:pt x="3198" y="5010"/>
                    <a:pt x="3397" y="4830"/>
                    <a:pt x="3433" y="4606"/>
                  </a:cubicBezTo>
                  <a:cubicBezTo>
                    <a:pt x="3472" y="4361"/>
                    <a:pt x="3329" y="4118"/>
                    <a:pt x="3349" y="3868"/>
                  </a:cubicBezTo>
                  <a:cubicBezTo>
                    <a:pt x="3370" y="3603"/>
                    <a:pt x="3571" y="3389"/>
                    <a:pt x="3668" y="3143"/>
                  </a:cubicBezTo>
                  <a:cubicBezTo>
                    <a:pt x="3893" y="2557"/>
                    <a:pt x="3506" y="1929"/>
                    <a:pt x="3138" y="1423"/>
                  </a:cubicBezTo>
                  <a:cubicBezTo>
                    <a:pt x="2726" y="856"/>
                    <a:pt x="1972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9" name="Google Shape;4559;p41"/>
            <p:cNvSpPr/>
            <p:nvPr/>
          </p:nvSpPr>
          <p:spPr>
            <a:xfrm>
              <a:off x="1983925" y="2676350"/>
              <a:ext cx="167200" cy="128400"/>
            </a:xfrm>
            <a:custGeom>
              <a:avLst/>
              <a:gdLst/>
              <a:ahLst/>
              <a:cxnLst/>
              <a:rect l="l" t="t" r="r" b="b"/>
              <a:pathLst>
                <a:path w="6688" h="5136" extrusionOk="0">
                  <a:moveTo>
                    <a:pt x="1086" y="1"/>
                  </a:moveTo>
                  <a:cubicBezTo>
                    <a:pt x="812" y="82"/>
                    <a:pt x="514" y="117"/>
                    <a:pt x="311" y="312"/>
                  </a:cubicBezTo>
                  <a:cubicBezTo>
                    <a:pt x="1" y="610"/>
                    <a:pt x="65" y="1116"/>
                    <a:pt x="187" y="1528"/>
                  </a:cubicBezTo>
                  <a:cubicBezTo>
                    <a:pt x="490" y="2560"/>
                    <a:pt x="1259" y="4575"/>
                    <a:pt x="2340" y="5054"/>
                  </a:cubicBezTo>
                  <a:cubicBezTo>
                    <a:pt x="2466" y="5110"/>
                    <a:pt x="2596" y="5135"/>
                    <a:pt x="2729" y="5135"/>
                  </a:cubicBezTo>
                  <a:cubicBezTo>
                    <a:pt x="3807" y="5135"/>
                    <a:pt x="5064" y="3468"/>
                    <a:pt x="5667" y="2841"/>
                  </a:cubicBezTo>
                  <a:cubicBezTo>
                    <a:pt x="5993" y="2499"/>
                    <a:pt x="6316" y="2136"/>
                    <a:pt x="6501" y="1696"/>
                  </a:cubicBezTo>
                  <a:cubicBezTo>
                    <a:pt x="6608" y="1441"/>
                    <a:pt x="6661" y="1170"/>
                    <a:pt x="6687" y="892"/>
                  </a:cubicBezTo>
                  <a:lnTo>
                    <a:pt x="6687" y="892"/>
                  </a:lnTo>
                  <a:cubicBezTo>
                    <a:pt x="5902" y="1808"/>
                    <a:pt x="4861" y="2509"/>
                    <a:pt x="3710" y="2871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2" y="2931"/>
                  </a:cubicBezTo>
                  <a:cubicBezTo>
                    <a:pt x="3097" y="2900"/>
                    <a:pt x="2963" y="2797"/>
                    <a:pt x="2843" y="2692"/>
                  </a:cubicBezTo>
                  <a:cubicBezTo>
                    <a:pt x="2022" y="1983"/>
                    <a:pt x="1416" y="1035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0" name="Google Shape;4560;p41"/>
            <p:cNvSpPr/>
            <p:nvPr/>
          </p:nvSpPr>
          <p:spPr>
            <a:xfrm>
              <a:off x="1908375" y="2804450"/>
              <a:ext cx="131850" cy="116225"/>
            </a:xfrm>
            <a:custGeom>
              <a:avLst/>
              <a:gdLst/>
              <a:ahLst/>
              <a:cxnLst/>
              <a:rect l="l" t="t" r="r" b="b"/>
              <a:pathLst>
                <a:path w="5274" h="4649" extrusionOk="0">
                  <a:moveTo>
                    <a:pt x="4329" y="1"/>
                  </a:moveTo>
                  <a:cubicBezTo>
                    <a:pt x="4246" y="1"/>
                    <a:pt x="4157" y="9"/>
                    <a:pt x="4061" y="26"/>
                  </a:cubicBezTo>
                  <a:cubicBezTo>
                    <a:pt x="3133" y="191"/>
                    <a:pt x="2186" y="591"/>
                    <a:pt x="1303" y="912"/>
                  </a:cubicBezTo>
                  <a:cubicBezTo>
                    <a:pt x="862" y="1071"/>
                    <a:pt x="393" y="1264"/>
                    <a:pt x="148" y="1664"/>
                  </a:cubicBezTo>
                  <a:cubicBezTo>
                    <a:pt x="72" y="1788"/>
                    <a:pt x="29" y="1918"/>
                    <a:pt x="0" y="2053"/>
                  </a:cubicBezTo>
                  <a:cubicBezTo>
                    <a:pt x="595" y="1767"/>
                    <a:pt x="1206" y="1517"/>
                    <a:pt x="1832" y="1312"/>
                  </a:cubicBezTo>
                  <a:cubicBezTo>
                    <a:pt x="2102" y="1224"/>
                    <a:pt x="2391" y="1143"/>
                    <a:pt x="2673" y="1143"/>
                  </a:cubicBezTo>
                  <a:cubicBezTo>
                    <a:pt x="2819" y="1143"/>
                    <a:pt x="2962" y="1165"/>
                    <a:pt x="3100" y="1219"/>
                  </a:cubicBezTo>
                  <a:cubicBezTo>
                    <a:pt x="3446" y="1352"/>
                    <a:pt x="3692" y="1673"/>
                    <a:pt x="3817" y="2023"/>
                  </a:cubicBezTo>
                  <a:cubicBezTo>
                    <a:pt x="3940" y="2371"/>
                    <a:pt x="3950" y="2749"/>
                    <a:pt x="3940" y="3120"/>
                  </a:cubicBezTo>
                  <a:cubicBezTo>
                    <a:pt x="3925" y="3635"/>
                    <a:pt x="3857" y="4145"/>
                    <a:pt x="3753" y="4648"/>
                  </a:cubicBezTo>
                  <a:cubicBezTo>
                    <a:pt x="4577" y="3804"/>
                    <a:pt x="5121" y="2683"/>
                    <a:pt x="5210" y="1507"/>
                  </a:cubicBezTo>
                  <a:cubicBezTo>
                    <a:pt x="5273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1" name="Google Shape;4561;p41"/>
            <p:cNvSpPr/>
            <p:nvPr/>
          </p:nvSpPr>
          <p:spPr>
            <a:xfrm>
              <a:off x="2023000" y="2809875"/>
              <a:ext cx="128675" cy="130850"/>
            </a:xfrm>
            <a:custGeom>
              <a:avLst/>
              <a:gdLst/>
              <a:ahLst/>
              <a:cxnLst/>
              <a:rect l="l" t="t" r="r" b="b"/>
              <a:pathLst>
                <a:path w="5147" h="5234" extrusionOk="0">
                  <a:moveTo>
                    <a:pt x="1701" y="0"/>
                  </a:moveTo>
                  <a:cubicBezTo>
                    <a:pt x="1302" y="0"/>
                    <a:pt x="910" y="193"/>
                    <a:pt x="561" y="683"/>
                  </a:cubicBezTo>
                  <a:cubicBezTo>
                    <a:pt x="175" y="1227"/>
                    <a:pt x="75" y="1919"/>
                    <a:pt x="43" y="2585"/>
                  </a:cubicBezTo>
                  <a:cubicBezTo>
                    <a:pt x="0" y="3470"/>
                    <a:pt x="58" y="4362"/>
                    <a:pt x="214" y="5234"/>
                  </a:cubicBezTo>
                  <a:cubicBezTo>
                    <a:pt x="307" y="4738"/>
                    <a:pt x="462" y="4255"/>
                    <a:pt x="675" y="3798"/>
                  </a:cubicBezTo>
                  <a:cubicBezTo>
                    <a:pt x="995" y="3111"/>
                    <a:pt x="1551" y="2425"/>
                    <a:pt x="2309" y="2380"/>
                  </a:cubicBezTo>
                  <a:cubicBezTo>
                    <a:pt x="2335" y="2379"/>
                    <a:pt x="2360" y="2378"/>
                    <a:pt x="2385" y="2378"/>
                  </a:cubicBezTo>
                  <a:cubicBezTo>
                    <a:pt x="2911" y="2378"/>
                    <a:pt x="3393" y="2686"/>
                    <a:pt x="3827" y="2995"/>
                  </a:cubicBezTo>
                  <a:cubicBezTo>
                    <a:pt x="4250" y="3298"/>
                    <a:pt x="4663" y="3614"/>
                    <a:pt x="5068" y="3941"/>
                  </a:cubicBezTo>
                  <a:cubicBezTo>
                    <a:pt x="5147" y="3245"/>
                    <a:pt x="4698" y="2528"/>
                    <a:pt x="4267" y="1933"/>
                  </a:cubicBezTo>
                  <a:cubicBezTo>
                    <a:pt x="3709" y="1164"/>
                    <a:pt x="2682" y="0"/>
                    <a:pt x="170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2" name="Google Shape;4562;p41"/>
            <p:cNvSpPr/>
            <p:nvPr/>
          </p:nvSpPr>
          <p:spPr>
            <a:xfrm>
              <a:off x="2055925" y="2747975"/>
              <a:ext cx="107775" cy="118050"/>
            </a:xfrm>
            <a:custGeom>
              <a:avLst/>
              <a:gdLst/>
              <a:ahLst/>
              <a:cxnLst/>
              <a:rect l="l" t="t" r="r" b="b"/>
              <a:pathLst>
                <a:path w="4311" h="4722" extrusionOk="0">
                  <a:moveTo>
                    <a:pt x="3869" y="0"/>
                  </a:moveTo>
                  <a:cubicBezTo>
                    <a:pt x="3229" y="0"/>
                    <a:pt x="2577" y="225"/>
                    <a:pt x="2037" y="582"/>
                  </a:cubicBezTo>
                  <a:cubicBezTo>
                    <a:pt x="1428" y="984"/>
                    <a:pt x="0" y="2116"/>
                    <a:pt x="138" y="2890"/>
                  </a:cubicBezTo>
                  <a:cubicBezTo>
                    <a:pt x="294" y="3764"/>
                    <a:pt x="1686" y="4244"/>
                    <a:pt x="2401" y="4425"/>
                  </a:cubicBezTo>
                  <a:cubicBezTo>
                    <a:pt x="3000" y="4575"/>
                    <a:pt x="3614" y="4670"/>
                    <a:pt x="4230" y="4722"/>
                  </a:cubicBezTo>
                  <a:cubicBezTo>
                    <a:pt x="3887" y="4382"/>
                    <a:pt x="3573" y="4016"/>
                    <a:pt x="3294" y="3624"/>
                  </a:cubicBezTo>
                  <a:cubicBezTo>
                    <a:pt x="2924" y="3102"/>
                    <a:pt x="2602" y="2469"/>
                    <a:pt x="2745" y="1845"/>
                  </a:cubicBezTo>
                  <a:cubicBezTo>
                    <a:pt x="2868" y="1309"/>
                    <a:pt x="3304" y="914"/>
                    <a:pt x="3717" y="551"/>
                  </a:cubicBezTo>
                  <a:cubicBezTo>
                    <a:pt x="3915" y="379"/>
                    <a:pt x="4111" y="207"/>
                    <a:pt x="4310" y="38"/>
                  </a:cubicBezTo>
                  <a:cubicBezTo>
                    <a:pt x="4165" y="12"/>
                    <a:pt x="4017" y="0"/>
                    <a:pt x="386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3" name="Google Shape;4563;p41"/>
            <p:cNvSpPr/>
            <p:nvPr/>
          </p:nvSpPr>
          <p:spPr>
            <a:xfrm>
              <a:off x="1920400" y="2687700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6"/>
                    <a:pt x="818" y="289"/>
                    <a:pt x="932" y="435"/>
                  </a:cubicBezTo>
                  <a:cubicBezTo>
                    <a:pt x="1354" y="967"/>
                    <a:pt x="1784" y="1511"/>
                    <a:pt x="1997" y="2156"/>
                  </a:cubicBezTo>
                  <a:cubicBezTo>
                    <a:pt x="2209" y="2801"/>
                    <a:pt x="2165" y="3574"/>
                    <a:pt x="1711" y="4077"/>
                  </a:cubicBezTo>
                  <a:cubicBezTo>
                    <a:pt x="1438" y="4379"/>
                    <a:pt x="1053" y="4551"/>
                    <a:pt x="680" y="4715"/>
                  </a:cubicBezTo>
                  <a:cubicBezTo>
                    <a:pt x="454" y="4815"/>
                    <a:pt x="227" y="4914"/>
                    <a:pt x="1" y="5014"/>
                  </a:cubicBezTo>
                  <a:cubicBezTo>
                    <a:pt x="603" y="5059"/>
                    <a:pt x="1206" y="5103"/>
                    <a:pt x="1808" y="5148"/>
                  </a:cubicBezTo>
                  <a:cubicBezTo>
                    <a:pt x="2298" y="5183"/>
                    <a:pt x="2786" y="5222"/>
                    <a:pt x="3274" y="5258"/>
                  </a:cubicBezTo>
                  <a:cubicBezTo>
                    <a:pt x="3396" y="5267"/>
                    <a:pt x="3521" y="5275"/>
                    <a:pt x="3645" y="5275"/>
                  </a:cubicBezTo>
                  <a:cubicBezTo>
                    <a:pt x="3925" y="5275"/>
                    <a:pt x="4200" y="5235"/>
                    <a:pt x="4422" y="5076"/>
                  </a:cubicBezTo>
                  <a:cubicBezTo>
                    <a:pt x="5181" y="4531"/>
                    <a:pt x="3975" y="2926"/>
                    <a:pt x="3637" y="2416"/>
                  </a:cubicBezTo>
                  <a:cubicBezTo>
                    <a:pt x="2985" y="1428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4" name="Google Shape;4564;p41"/>
            <p:cNvSpPr/>
            <p:nvPr/>
          </p:nvSpPr>
          <p:spPr>
            <a:xfrm>
              <a:off x="1999675" y="2765500"/>
              <a:ext cx="81825" cy="71900"/>
            </a:xfrm>
            <a:custGeom>
              <a:avLst/>
              <a:gdLst/>
              <a:ahLst/>
              <a:cxnLst/>
              <a:rect l="l" t="t" r="r" b="b"/>
              <a:pathLst>
                <a:path w="3273" h="2876" extrusionOk="0">
                  <a:moveTo>
                    <a:pt x="1637" y="1"/>
                  </a:moveTo>
                  <a:cubicBezTo>
                    <a:pt x="1170" y="1"/>
                    <a:pt x="713" y="227"/>
                    <a:pt x="437" y="645"/>
                  </a:cubicBezTo>
                  <a:cubicBezTo>
                    <a:pt x="0" y="1309"/>
                    <a:pt x="181" y="2200"/>
                    <a:pt x="843" y="2638"/>
                  </a:cubicBezTo>
                  <a:cubicBezTo>
                    <a:pt x="1088" y="2799"/>
                    <a:pt x="1363" y="2876"/>
                    <a:pt x="1636" y="2876"/>
                  </a:cubicBezTo>
                  <a:cubicBezTo>
                    <a:pt x="2102" y="2876"/>
                    <a:pt x="2559" y="2650"/>
                    <a:pt x="2835" y="2232"/>
                  </a:cubicBezTo>
                  <a:cubicBezTo>
                    <a:pt x="3272" y="1568"/>
                    <a:pt x="3090" y="678"/>
                    <a:pt x="2430" y="240"/>
                  </a:cubicBezTo>
                  <a:cubicBezTo>
                    <a:pt x="2185" y="78"/>
                    <a:pt x="1909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5" name="Google Shape;4565;p41"/>
            <p:cNvSpPr/>
            <p:nvPr/>
          </p:nvSpPr>
          <p:spPr>
            <a:xfrm>
              <a:off x="2017975" y="2781650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0" y="356"/>
                  </a:cubicBezTo>
                  <a:cubicBezTo>
                    <a:pt x="1" y="722"/>
                    <a:pt x="101" y="1215"/>
                    <a:pt x="466" y="1457"/>
                  </a:cubicBezTo>
                  <a:cubicBezTo>
                    <a:pt x="601" y="1545"/>
                    <a:pt x="752" y="1587"/>
                    <a:pt x="902" y="1587"/>
                  </a:cubicBezTo>
                  <a:cubicBezTo>
                    <a:pt x="1160" y="1587"/>
                    <a:pt x="1413" y="1462"/>
                    <a:pt x="1566" y="1230"/>
                  </a:cubicBezTo>
                  <a:cubicBezTo>
                    <a:pt x="1808" y="865"/>
                    <a:pt x="1708" y="372"/>
                    <a:pt x="1341" y="131"/>
                  </a:cubicBezTo>
                  <a:cubicBezTo>
                    <a:pt x="1206" y="43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6" name="Google Shape;4566;p41"/>
            <p:cNvSpPr/>
            <p:nvPr/>
          </p:nvSpPr>
          <p:spPr>
            <a:xfrm>
              <a:off x="4532800" y="2381150"/>
              <a:ext cx="333225" cy="834400"/>
            </a:xfrm>
            <a:custGeom>
              <a:avLst/>
              <a:gdLst/>
              <a:ahLst/>
              <a:cxnLst/>
              <a:rect l="l" t="t" r="r" b="b"/>
              <a:pathLst>
                <a:path w="13329" h="33376" extrusionOk="0">
                  <a:moveTo>
                    <a:pt x="1547" y="0"/>
                  </a:moveTo>
                  <a:lnTo>
                    <a:pt x="1547" y="0"/>
                  </a:lnTo>
                  <a:cubicBezTo>
                    <a:pt x="299" y="2372"/>
                    <a:pt x="1" y="5140"/>
                    <a:pt x="114" y="7818"/>
                  </a:cubicBezTo>
                  <a:cubicBezTo>
                    <a:pt x="375" y="14020"/>
                    <a:pt x="2774" y="20114"/>
                    <a:pt x="6814" y="24829"/>
                  </a:cubicBezTo>
                  <a:cubicBezTo>
                    <a:pt x="7985" y="26198"/>
                    <a:pt x="9321" y="27485"/>
                    <a:pt x="10280" y="29022"/>
                  </a:cubicBezTo>
                  <a:cubicBezTo>
                    <a:pt x="11130" y="30377"/>
                    <a:pt x="11209" y="32492"/>
                    <a:pt x="12451" y="33376"/>
                  </a:cubicBezTo>
                  <a:cubicBezTo>
                    <a:pt x="13328" y="32999"/>
                    <a:pt x="13138" y="31705"/>
                    <a:pt x="12736" y="30839"/>
                  </a:cubicBezTo>
                  <a:cubicBezTo>
                    <a:pt x="10119" y="25204"/>
                    <a:pt x="4897" y="21003"/>
                    <a:pt x="2741" y="15174"/>
                  </a:cubicBezTo>
                  <a:cubicBezTo>
                    <a:pt x="2004" y="13177"/>
                    <a:pt x="1656" y="11053"/>
                    <a:pt x="1463" y="8932"/>
                  </a:cubicBezTo>
                  <a:cubicBezTo>
                    <a:pt x="1192" y="5962"/>
                    <a:pt x="1220" y="2965"/>
                    <a:pt x="1547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7" name="Google Shape;4567;p41"/>
            <p:cNvSpPr/>
            <p:nvPr/>
          </p:nvSpPr>
          <p:spPr>
            <a:xfrm>
              <a:off x="4527275" y="2386575"/>
              <a:ext cx="327000" cy="828975"/>
            </a:xfrm>
            <a:custGeom>
              <a:avLst/>
              <a:gdLst/>
              <a:ahLst/>
              <a:cxnLst/>
              <a:rect l="l" t="t" r="r" b="b"/>
              <a:pathLst>
                <a:path w="13080" h="33159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501" y="2323"/>
                    <a:pt x="223" y="5003"/>
                    <a:pt x="333" y="7601"/>
                  </a:cubicBezTo>
                  <a:cubicBezTo>
                    <a:pt x="594" y="13803"/>
                    <a:pt x="2994" y="19897"/>
                    <a:pt x="7034" y="24612"/>
                  </a:cubicBezTo>
                  <a:cubicBezTo>
                    <a:pt x="8205" y="25981"/>
                    <a:pt x="9539" y="27268"/>
                    <a:pt x="10502" y="28805"/>
                  </a:cubicBezTo>
                  <a:cubicBezTo>
                    <a:pt x="11349" y="30160"/>
                    <a:pt x="11430" y="32275"/>
                    <a:pt x="12674" y="33159"/>
                  </a:cubicBezTo>
                  <a:cubicBezTo>
                    <a:pt x="12850" y="33083"/>
                    <a:pt x="12983" y="32965"/>
                    <a:pt x="13079" y="32826"/>
                  </a:cubicBezTo>
                  <a:cubicBezTo>
                    <a:pt x="12467" y="30850"/>
                    <a:pt x="11421" y="28978"/>
                    <a:pt x="10239" y="27265"/>
                  </a:cubicBezTo>
                  <a:cubicBezTo>
                    <a:pt x="8342" y="24521"/>
                    <a:pt x="6071" y="22037"/>
                    <a:pt x="4354" y="19178"/>
                  </a:cubicBezTo>
                  <a:cubicBezTo>
                    <a:pt x="938" y="13493"/>
                    <a:pt x="1" y="641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8" name="Google Shape;4568;p41"/>
            <p:cNvSpPr/>
            <p:nvPr/>
          </p:nvSpPr>
          <p:spPr>
            <a:xfrm>
              <a:off x="3931925" y="2115950"/>
              <a:ext cx="1371125" cy="2130950"/>
            </a:xfrm>
            <a:custGeom>
              <a:avLst/>
              <a:gdLst/>
              <a:ahLst/>
              <a:cxnLst/>
              <a:rect l="l" t="t" r="r" b="b"/>
              <a:pathLst>
                <a:path w="54845" h="85238" extrusionOk="0">
                  <a:moveTo>
                    <a:pt x="54320" y="1"/>
                  </a:moveTo>
                  <a:lnTo>
                    <a:pt x="54320" y="1"/>
                  </a:lnTo>
                  <a:cubicBezTo>
                    <a:pt x="52944" y="872"/>
                    <a:pt x="52645" y="2717"/>
                    <a:pt x="52478" y="4336"/>
                  </a:cubicBezTo>
                  <a:cubicBezTo>
                    <a:pt x="51825" y="10704"/>
                    <a:pt x="51204" y="17121"/>
                    <a:pt x="49441" y="23276"/>
                  </a:cubicBezTo>
                  <a:cubicBezTo>
                    <a:pt x="47678" y="29432"/>
                    <a:pt x="44681" y="35383"/>
                    <a:pt x="39935" y="39681"/>
                  </a:cubicBezTo>
                  <a:cubicBezTo>
                    <a:pt x="34177" y="44891"/>
                    <a:pt x="26372" y="47262"/>
                    <a:pt x="20242" y="52023"/>
                  </a:cubicBezTo>
                  <a:cubicBezTo>
                    <a:pt x="17334" y="54280"/>
                    <a:pt x="14850" y="57043"/>
                    <a:pt x="12596" y="59953"/>
                  </a:cubicBezTo>
                  <a:cubicBezTo>
                    <a:pt x="9063" y="64512"/>
                    <a:pt x="6054" y="69474"/>
                    <a:pt x="3639" y="74709"/>
                  </a:cubicBezTo>
                  <a:cubicBezTo>
                    <a:pt x="2422" y="77347"/>
                    <a:pt x="1019" y="80222"/>
                    <a:pt x="364" y="83064"/>
                  </a:cubicBezTo>
                  <a:cubicBezTo>
                    <a:pt x="1" y="84640"/>
                    <a:pt x="411" y="85238"/>
                    <a:pt x="1096" y="85238"/>
                  </a:cubicBezTo>
                  <a:cubicBezTo>
                    <a:pt x="2014" y="85238"/>
                    <a:pt x="3426" y="84164"/>
                    <a:pt x="4127" y="82938"/>
                  </a:cubicBezTo>
                  <a:cubicBezTo>
                    <a:pt x="4965" y="81470"/>
                    <a:pt x="5224" y="79756"/>
                    <a:pt x="5590" y="78106"/>
                  </a:cubicBezTo>
                  <a:cubicBezTo>
                    <a:pt x="7093" y="71327"/>
                    <a:pt x="11177" y="65508"/>
                    <a:pt x="15710" y="60248"/>
                  </a:cubicBezTo>
                  <a:cubicBezTo>
                    <a:pt x="22187" y="52737"/>
                    <a:pt x="34455" y="46205"/>
                    <a:pt x="37757" y="43464"/>
                  </a:cubicBezTo>
                  <a:cubicBezTo>
                    <a:pt x="41600" y="40270"/>
                    <a:pt x="45450" y="36949"/>
                    <a:pt x="48128" y="32731"/>
                  </a:cubicBezTo>
                  <a:cubicBezTo>
                    <a:pt x="52256" y="26232"/>
                    <a:pt x="53209" y="18279"/>
                    <a:pt x="54061" y="10625"/>
                  </a:cubicBezTo>
                  <a:cubicBezTo>
                    <a:pt x="54453" y="7095"/>
                    <a:pt x="54845" y="3515"/>
                    <a:pt x="54320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9" name="Google Shape;4569;p41"/>
            <p:cNvSpPr/>
            <p:nvPr/>
          </p:nvSpPr>
          <p:spPr>
            <a:xfrm>
              <a:off x="3966450" y="2116000"/>
              <a:ext cx="1336600" cy="2130150"/>
            </a:xfrm>
            <a:custGeom>
              <a:avLst/>
              <a:gdLst/>
              <a:ahLst/>
              <a:cxnLst/>
              <a:rect l="l" t="t" r="r" b="b"/>
              <a:pathLst>
                <a:path w="53464" h="85206" extrusionOk="0">
                  <a:moveTo>
                    <a:pt x="52939" y="0"/>
                  </a:moveTo>
                  <a:cubicBezTo>
                    <a:pt x="52786" y="99"/>
                    <a:pt x="52645" y="209"/>
                    <a:pt x="52516" y="331"/>
                  </a:cubicBezTo>
                  <a:cubicBezTo>
                    <a:pt x="52360" y="2100"/>
                    <a:pt x="52207" y="3866"/>
                    <a:pt x="52050" y="5634"/>
                  </a:cubicBezTo>
                  <a:cubicBezTo>
                    <a:pt x="51304" y="14146"/>
                    <a:pt x="50639" y="23198"/>
                    <a:pt x="46611" y="30734"/>
                  </a:cubicBezTo>
                  <a:cubicBezTo>
                    <a:pt x="42194" y="38997"/>
                    <a:pt x="34162" y="44703"/>
                    <a:pt x="25894" y="49106"/>
                  </a:cubicBezTo>
                  <a:cubicBezTo>
                    <a:pt x="23139" y="50573"/>
                    <a:pt x="20804" y="52197"/>
                    <a:pt x="18369" y="54151"/>
                  </a:cubicBezTo>
                  <a:cubicBezTo>
                    <a:pt x="12930" y="58521"/>
                    <a:pt x="4440" y="69095"/>
                    <a:pt x="1" y="85206"/>
                  </a:cubicBezTo>
                  <a:cubicBezTo>
                    <a:pt x="905" y="85022"/>
                    <a:pt x="2114" y="84045"/>
                    <a:pt x="2746" y="82940"/>
                  </a:cubicBezTo>
                  <a:cubicBezTo>
                    <a:pt x="3584" y="81472"/>
                    <a:pt x="3843" y="79758"/>
                    <a:pt x="4209" y="78107"/>
                  </a:cubicBezTo>
                  <a:cubicBezTo>
                    <a:pt x="5711" y="71328"/>
                    <a:pt x="9796" y="65509"/>
                    <a:pt x="14329" y="60249"/>
                  </a:cubicBezTo>
                  <a:cubicBezTo>
                    <a:pt x="20806" y="52736"/>
                    <a:pt x="33074" y="46206"/>
                    <a:pt x="36376" y="43464"/>
                  </a:cubicBezTo>
                  <a:cubicBezTo>
                    <a:pt x="40219" y="40273"/>
                    <a:pt x="44069" y="36950"/>
                    <a:pt x="46747" y="32734"/>
                  </a:cubicBezTo>
                  <a:cubicBezTo>
                    <a:pt x="50877" y="26234"/>
                    <a:pt x="51828" y="18280"/>
                    <a:pt x="52680" y="10628"/>
                  </a:cubicBezTo>
                  <a:cubicBezTo>
                    <a:pt x="53072" y="7093"/>
                    <a:pt x="53464" y="3513"/>
                    <a:pt x="529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0" name="Google Shape;4570;p41"/>
            <p:cNvSpPr/>
            <p:nvPr/>
          </p:nvSpPr>
          <p:spPr>
            <a:xfrm>
              <a:off x="5043500" y="1918500"/>
              <a:ext cx="576625" cy="535200"/>
            </a:xfrm>
            <a:custGeom>
              <a:avLst/>
              <a:gdLst/>
              <a:ahLst/>
              <a:cxnLst/>
              <a:rect l="l" t="t" r="r" b="b"/>
              <a:pathLst>
                <a:path w="23065" h="21408" extrusionOk="0">
                  <a:moveTo>
                    <a:pt x="13604" y="1"/>
                  </a:moveTo>
                  <a:cubicBezTo>
                    <a:pt x="13388" y="1"/>
                    <a:pt x="13172" y="23"/>
                    <a:pt x="12961" y="68"/>
                  </a:cubicBezTo>
                  <a:cubicBezTo>
                    <a:pt x="11779" y="318"/>
                    <a:pt x="10793" y="1185"/>
                    <a:pt x="10187" y="2232"/>
                  </a:cubicBezTo>
                  <a:cubicBezTo>
                    <a:pt x="9821" y="2864"/>
                    <a:pt x="9534" y="3611"/>
                    <a:pt x="8891" y="3953"/>
                  </a:cubicBezTo>
                  <a:cubicBezTo>
                    <a:pt x="8801" y="4002"/>
                    <a:pt x="8702" y="4040"/>
                    <a:pt x="8601" y="4075"/>
                  </a:cubicBezTo>
                  <a:cubicBezTo>
                    <a:pt x="8396" y="4147"/>
                    <a:pt x="8184" y="4201"/>
                    <a:pt x="7987" y="4276"/>
                  </a:cubicBezTo>
                  <a:cubicBezTo>
                    <a:pt x="7981" y="4277"/>
                    <a:pt x="7978" y="4278"/>
                    <a:pt x="7972" y="4281"/>
                  </a:cubicBezTo>
                  <a:cubicBezTo>
                    <a:pt x="7924" y="4298"/>
                    <a:pt x="7879" y="4320"/>
                    <a:pt x="7833" y="4341"/>
                  </a:cubicBezTo>
                  <a:lnTo>
                    <a:pt x="7790" y="4363"/>
                  </a:lnTo>
                  <a:cubicBezTo>
                    <a:pt x="7752" y="4383"/>
                    <a:pt x="7716" y="4405"/>
                    <a:pt x="7683" y="4427"/>
                  </a:cubicBezTo>
                  <a:cubicBezTo>
                    <a:pt x="7668" y="4436"/>
                    <a:pt x="7654" y="4446"/>
                    <a:pt x="7640" y="4456"/>
                  </a:cubicBezTo>
                  <a:cubicBezTo>
                    <a:pt x="7592" y="4491"/>
                    <a:pt x="7548" y="4526"/>
                    <a:pt x="7508" y="4569"/>
                  </a:cubicBezTo>
                  <a:cubicBezTo>
                    <a:pt x="7081" y="5015"/>
                    <a:pt x="7207" y="5742"/>
                    <a:pt x="7408" y="6325"/>
                  </a:cubicBezTo>
                  <a:cubicBezTo>
                    <a:pt x="7456" y="6466"/>
                    <a:pt x="7512" y="6619"/>
                    <a:pt x="7572" y="6781"/>
                  </a:cubicBezTo>
                  <a:cubicBezTo>
                    <a:pt x="6791" y="6033"/>
                    <a:pt x="5885" y="5428"/>
                    <a:pt x="4852" y="5075"/>
                  </a:cubicBezTo>
                  <a:cubicBezTo>
                    <a:pt x="4759" y="5042"/>
                    <a:pt x="4661" y="5014"/>
                    <a:pt x="4565" y="4986"/>
                  </a:cubicBezTo>
                  <a:cubicBezTo>
                    <a:pt x="4563" y="4986"/>
                    <a:pt x="4563" y="4986"/>
                    <a:pt x="4561" y="4985"/>
                  </a:cubicBezTo>
                  <a:cubicBezTo>
                    <a:pt x="4465" y="4958"/>
                    <a:pt x="4368" y="4936"/>
                    <a:pt x="4269" y="4915"/>
                  </a:cubicBezTo>
                  <a:cubicBezTo>
                    <a:pt x="3946" y="4848"/>
                    <a:pt x="3614" y="4812"/>
                    <a:pt x="3285" y="4812"/>
                  </a:cubicBezTo>
                  <a:cubicBezTo>
                    <a:pt x="2273" y="4812"/>
                    <a:pt x="1290" y="5150"/>
                    <a:pt x="706" y="5951"/>
                  </a:cubicBezTo>
                  <a:cubicBezTo>
                    <a:pt x="283" y="6533"/>
                    <a:pt x="134" y="7271"/>
                    <a:pt x="91" y="7989"/>
                  </a:cubicBezTo>
                  <a:cubicBezTo>
                    <a:pt x="1" y="9491"/>
                    <a:pt x="482" y="11224"/>
                    <a:pt x="1851" y="11849"/>
                  </a:cubicBezTo>
                  <a:cubicBezTo>
                    <a:pt x="2434" y="12115"/>
                    <a:pt x="3096" y="12138"/>
                    <a:pt x="3737" y="12158"/>
                  </a:cubicBezTo>
                  <a:lnTo>
                    <a:pt x="3741" y="12158"/>
                  </a:lnTo>
                  <a:lnTo>
                    <a:pt x="4816" y="12191"/>
                  </a:lnTo>
                  <a:cubicBezTo>
                    <a:pt x="5326" y="12207"/>
                    <a:pt x="5837" y="12221"/>
                    <a:pt x="6347" y="12237"/>
                  </a:cubicBezTo>
                  <a:cubicBezTo>
                    <a:pt x="6424" y="12239"/>
                    <a:pt x="6500" y="12243"/>
                    <a:pt x="6576" y="12244"/>
                  </a:cubicBezTo>
                  <a:cubicBezTo>
                    <a:pt x="6446" y="12299"/>
                    <a:pt x="6315" y="12352"/>
                    <a:pt x="6185" y="12408"/>
                  </a:cubicBezTo>
                  <a:cubicBezTo>
                    <a:pt x="5766" y="12583"/>
                    <a:pt x="5355" y="12760"/>
                    <a:pt x="4954" y="12927"/>
                  </a:cubicBezTo>
                  <a:cubicBezTo>
                    <a:pt x="4641" y="13056"/>
                    <a:pt x="4322" y="13197"/>
                    <a:pt x="4037" y="13381"/>
                  </a:cubicBezTo>
                  <a:cubicBezTo>
                    <a:pt x="3895" y="13471"/>
                    <a:pt x="3760" y="13574"/>
                    <a:pt x="3642" y="13689"/>
                  </a:cubicBezTo>
                  <a:cubicBezTo>
                    <a:pt x="3523" y="13804"/>
                    <a:pt x="3422" y="13934"/>
                    <a:pt x="3340" y="14080"/>
                  </a:cubicBezTo>
                  <a:cubicBezTo>
                    <a:pt x="3314" y="14128"/>
                    <a:pt x="3291" y="14173"/>
                    <a:pt x="3271" y="14222"/>
                  </a:cubicBezTo>
                  <a:cubicBezTo>
                    <a:pt x="2890" y="15091"/>
                    <a:pt x="3319" y="16137"/>
                    <a:pt x="3297" y="17110"/>
                  </a:cubicBezTo>
                  <a:cubicBezTo>
                    <a:pt x="3277" y="17972"/>
                    <a:pt x="2911" y="18922"/>
                    <a:pt x="3384" y="19644"/>
                  </a:cubicBezTo>
                  <a:cubicBezTo>
                    <a:pt x="3688" y="20109"/>
                    <a:pt x="4215" y="20286"/>
                    <a:pt x="4781" y="20286"/>
                  </a:cubicBezTo>
                  <a:cubicBezTo>
                    <a:pt x="5220" y="20286"/>
                    <a:pt x="5682" y="20179"/>
                    <a:pt x="6082" y="20018"/>
                  </a:cubicBezTo>
                  <a:cubicBezTo>
                    <a:pt x="7281" y="19534"/>
                    <a:pt x="8318" y="18702"/>
                    <a:pt x="9099" y="17675"/>
                  </a:cubicBezTo>
                  <a:cubicBezTo>
                    <a:pt x="9112" y="17659"/>
                    <a:pt x="9123" y="17642"/>
                    <a:pt x="9135" y="17628"/>
                  </a:cubicBezTo>
                  <a:cubicBezTo>
                    <a:pt x="9249" y="17476"/>
                    <a:pt x="9357" y="17319"/>
                    <a:pt x="9460" y="17159"/>
                  </a:cubicBezTo>
                  <a:cubicBezTo>
                    <a:pt x="9469" y="17145"/>
                    <a:pt x="9479" y="17127"/>
                    <a:pt x="9489" y="17113"/>
                  </a:cubicBezTo>
                  <a:cubicBezTo>
                    <a:pt x="9629" y="16888"/>
                    <a:pt x="9758" y="16654"/>
                    <a:pt x="9877" y="16416"/>
                  </a:cubicBezTo>
                  <a:cubicBezTo>
                    <a:pt x="9891" y="16674"/>
                    <a:pt x="9913" y="16931"/>
                    <a:pt x="9937" y="17188"/>
                  </a:cubicBezTo>
                  <a:cubicBezTo>
                    <a:pt x="9943" y="17239"/>
                    <a:pt x="9944" y="17291"/>
                    <a:pt x="9950" y="17342"/>
                  </a:cubicBezTo>
                  <a:cubicBezTo>
                    <a:pt x="10016" y="17959"/>
                    <a:pt x="10119" y="18572"/>
                    <a:pt x="10253" y="19177"/>
                  </a:cubicBezTo>
                  <a:lnTo>
                    <a:pt x="10264" y="19231"/>
                  </a:lnTo>
                  <a:lnTo>
                    <a:pt x="10264" y="19234"/>
                  </a:lnTo>
                  <a:cubicBezTo>
                    <a:pt x="10396" y="19826"/>
                    <a:pt x="10624" y="20487"/>
                    <a:pt x="11183" y="20722"/>
                  </a:cubicBezTo>
                  <a:cubicBezTo>
                    <a:pt x="11333" y="20785"/>
                    <a:pt x="11488" y="20810"/>
                    <a:pt x="11646" y="20810"/>
                  </a:cubicBezTo>
                  <a:cubicBezTo>
                    <a:pt x="12211" y="20810"/>
                    <a:pt x="12815" y="20495"/>
                    <a:pt x="13382" y="20495"/>
                  </a:cubicBezTo>
                  <a:cubicBezTo>
                    <a:pt x="13534" y="20495"/>
                    <a:pt x="13682" y="20517"/>
                    <a:pt x="13827" y="20574"/>
                  </a:cubicBezTo>
                  <a:cubicBezTo>
                    <a:pt x="14121" y="20689"/>
                    <a:pt x="14344" y="20933"/>
                    <a:pt x="14607" y="21109"/>
                  </a:cubicBezTo>
                  <a:cubicBezTo>
                    <a:pt x="14881" y="21294"/>
                    <a:pt x="15208" y="21407"/>
                    <a:pt x="15536" y="21407"/>
                  </a:cubicBezTo>
                  <a:cubicBezTo>
                    <a:pt x="15652" y="21407"/>
                    <a:pt x="15768" y="21393"/>
                    <a:pt x="15882" y="21363"/>
                  </a:cubicBezTo>
                  <a:cubicBezTo>
                    <a:pt x="16314" y="21251"/>
                    <a:pt x="16685" y="20880"/>
                    <a:pt x="16738" y="20435"/>
                  </a:cubicBezTo>
                  <a:cubicBezTo>
                    <a:pt x="16795" y="19951"/>
                    <a:pt x="16493" y="19485"/>
                    <a:pt x="16511" y="18998"/>
                  </a:cubicBezTo>
                  <a:cubicBezTo>
                    <a:pt x="16530" y="18477"/>
                    <a:pt x="16906" y="18043"/>
                    <a:pt x="17072" y="17549"/>
                  </a:cubicBezTo>
                  <a:cubicBezTo>
                    <a:pt x="17379" y="16637"/>
                    <a:pt x="16946" y="15710"/>
                    <a:pt x="16378" y="14887"/>
                  </a:cubicBezTo>
                  <a:cubicBezTo>
                    <a:pt x="16375" y="14880"/>
                    <a:pt x="16370" y="14874"/>
                    <a:pt x="16365" y="14867"/>
                  </a:cubicBezTo>
                  <a:cubicBezTo>
                    <a:pt x="16292" y="14761"/>
                    <a:pt x="16218" y="14658"/>
                    <a:pt x="16140" y="14556"/>
                  </a:cubicBezTo>
                  <a:cubicBezTo>
                    <a:pt x="16132" y="14543"/>
                    <a:pt x="16122" y="14532"/>
                    <a:pt x="16113" y="14522"/>
                  </a:cubicBezTo>
                  <a:lnTo>
                    <a:pt x="16060" y="14451"/>
                  </a:lnTo>
                  <a:lnTo>
                    <a:pt x="16060" y="14451"/>
                  </a:lnTo>
                  <a:cubicBezTo>
                    <a:pt x="16830" y="14562"/>
                    <a:pt x="17609" y="14619"/>
                    <a:pt x="18388" y="14619"/>
                  </a:cubicBezTo>
                  <a:cubicBezTo>
                    <a:pt x="18728" y="14619"/>
                    <a:pt x="19069" y="14608"/>
                    <a:pt x="19408" y="14586"/>
                  </a:cubicBezTo>
                  <a:cubicBezTo>
                    <a:pt x="20334" y="14526"/>
                    <a:pt x="21306" y="14368"/>
                    <a:pt x="22022" y="13779"/>
                  </a:cubicBezTo>
                  <a:cubicBezTo>
                    <a:pt x="22733" y="13199"/>
                    <a:pt x="23064" y="12058"/>
                    <a:pt x="22502" y="11320"/>
                  </a:cubicBezTo>
                  <a:cubicBezTo>
                    <a:pt x="22252" y="10990"/>
                    <a:pt x="21869" y="10791"/>
                    <a:pt x="21529" y="10557"/>
                  </a:cubicBezTo>
                  <a:cubicBezTo>
                    <a:pt x="20410" y="9788"/>
                    <a:pt x="19602" y="8555"/>
                    <a:pt x="18339" y="8056"/>
                  </a:cubicBezTo>
                  <a:cubicBezTo>
                    <a:pt x="17942" y="7899"/>
                    <a:pt x="17526" y="7828"/>
                    <a:pt x="17106" y="7828"/>
                  </a:cubicBezTo>
                  <a:cubicBezTo>
                    <a:pt x="16350" y="7828"/>
                    <a:pt x="15583" y="8059"/>
                    <a:pt x="14902" y="8432"/>
                  </a:cubicBezTo>
                  <a:cubicBezTo>
                    <a:pt x="15075" y="8218"/>
                    <a:pt x="15232" y="8028"/>
                    <a:pt x="15365" y="7874"/>
                  </a:cubicBezTo>
                  <a:cubicBezTo>
                    <a:pt x="15647" y="7555"/>
                    <a:pt x="15925" y="7221"/>
                    <a:pt x="16150" y="6860"/>
                  </a:cubicBezTo>
                  <a:cubicBezTo>
                    <a:pt x="16196" y="6788"/>
                    <a:pt x="16239" y="6713"/>
                    <a:pt x="16279" y="6639"/>
                  </a:cubicBezTo>
                  <a:cubicBezTo>
                    <a:pt x="16362" y="6490"/>
                    <a:pt x="16434" y="6337"/>
                    <a:pt x="16493" y="6175"/>
                  </a:cubicBezTo>
                  <a:cubicBezTo>
                    <a:pt x="16493" y="6173"/>
                    <a:pt x="16493" y="6173"/>
                    <a:pt x="16494" y="6172"/>
                  </a:cubicBezTo>
                  <a:cubicBezTo>
                    <a:pt x="16530" y="6073"/>
                    <a:pt x="16562" y="5971"/>
                    <a:pt x="16587" y="5871"/>
                  </a:cubicBezTo>
                  <a:cubicBezTo>
                    <a:pt x="16602" y="5816"/>
                    <a:pt x="16613" y="5760"/>
                    <a:pt x="16623" y="5707"/>
                  </a:cubicBezTo>
                  <a:cubicBezTo>
                    <a:pt x="16633" y="5663"/>
                    <a:pt x="16643" y="5617"/>
                    <a:pt x="16650" y="5571"/>
                  </a:cubicBezTo>
                  <a:cubicBezTo>
                    <a:pt x="16663" y="5495"/>
                    <a:pt x="16673" y="5419"/>
                    <a:pt x="16683" y="5342"/>
                  </a:cubicBezTo>
                  <a:cubicBezTo>
                    <a:pt x="16685" y="5322"/>
                    <a:pt x="16688" y="5302"/>
                    <a:pt x="16691" y="5283"/>
                  </a:cubicBezTo>
                  <a:cubicBezTo>
                    <a:pt x="16752" y="4671"/>
                    <a:pt x="16698" y="4039"/>
                    <a:pt x="16636" y="3423"/>
                  </a:cubicBezTo>
                  <a:cubicBezTo>
                    <a:pt x="16565" y="2699"/>
                    <a:pt x="16486" y="1948"/>
                    <a:pt x="16114" y="1322"/>
                  </a:cubicBezTo>
                  <a:cubicBezTo>
                    <a:pt x="15608" y="468"/>
                    <a:pt x="14602" y="1"/>
                    <a:pt x="13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1" name="Google Shape;4571;p41"/>
            <p:cNvSpPr/>
            <p:nvPr/>
          </p:nvSpPr>
          <p:spPr>
            <a:xfrm>
              <a:off x="5234375" y="1960400"/>
              <a:ext cx="206400" cy="240800"/>
            </a:xfrm>
            <a:custGeom>
              <a:avLst/>
              <a:gdLst/>
              <a:ahLst/>
              <a:cxnLst/>
              <a:rect l="l" t="t" r="r" b="b"/>
              <a:pathLst>
                <a:path w="8256" h="9632" extrusionOk="0">
                  <a:moveTo>
                    <a:pt x="5532" y="1"/>
                  </a:moveTo>
                  <a:cubicBezTo>
                    <a:pt x="5349" y="1"/>
                    <a:pt x="5166" y="19"/>
                    <a:pt x="4988" y="57"/>
                  </a:cubicBezTo>
                  <a:cubicBezTo>
                    <a:pt x="3986" y="271"/>
                    <a:pt x="3148" y="1006"/>
                    <a:pt x="2636" y="1892"/>
                  </a:cubicBezTo>
                  <a:cubicBezTo>
                    <a:pt x="2328" y="2428"/>
                    <a:pt x="2084" y="3060"/>
                    <a:pt x="1538" y="3352"/>
                  </a:cubicBezTo>
                  <a:cubicBezTo>
                    <a:pt x="1156" y="3557"/>
                    <a:pt x="664" y="3566"/>
                    <a:pt x="364" y="3877"/>
                  </a:cubicBezTo>
                  <a:cubicBezTo>
                    <a:pt x="0" y="4255"/>
                    <a:pt x="108" y="4870"/>
                    <a:pt x="278" y="5366"/>
                  </a:cubicBezTo>
                  <a:cubicBezTo>
                    <a:pt x="703" y="6607"/>
                    <a:pt x="1749" y="9025"/>
                    <a:pt x="3092" y="9552"/>
                  </a:cubicBezTo>
                  <a:cubicBezTo>
                    <a:pt x="3231" y="9607"/>
                    <a:pt x="3373" y="9632"/>
                    <a:pt x="3516" y="9632"/>
                  </a:cubicBezTo>
                  <a:cubicBezTo>
                    <a:pt x="4844" y="9632"/>
                    <a:pt x="6319" y="7485"/>
                    <a:pt x="7029" y="6677"/>
                  </a:cubicBezTo>
                  <a:cubicBezTo>
                    <a:pt x="7410" y="6241"/>
                    <a:pt x="7784" y="5781"/>
                    <a:pt x="7985" y="5237"/>
                  </a:cubicBezTo>
                  <a:cubicBezTo>
                    <a:pt x="8256" y="4499"/>
                    <a:pt x="8183" y="3686"/>
                    <a:pt x="8105" y="2905"/>
                  </a:cubicBezTo>
                  <a:cubicBezTo>
                    <a:pt x="8044" y="2290"/>
                    <a:pt x="7978" y="1652"/>
                    <a:pt x="7663" y="1122"/>
                  </a:cubicBezTo>
                  <a:cubicBezTo>
                    <a:pt x="7232" y="397"/>
                    <a:pt x="6379" y="1"/>
                    <a:pt x="5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2" name="Google Shape;4572;p41"/>
            <p:cNvSpPr/>
            <p:nvPr/>
          </p:nvSpPr>
          <p:spPr>
            <a:xfrm>
              <a:off x="5300300" y="2060725"/>
              <a:ext cx="24725" cy="126850"/>
            </a:xfrm>
            <a:custGeom>
              <a:avLst/>
              <a:gdLst/>
              <a:ahLst/>
              <a:cxnLst/>
              <a:rect l="l" t="t" r="r" b="b"/>
              <a:pathLst>
                <a:path w="989" h="5074" extrusionOk="0">
                  <a:moveTo>
                    <a:pt x="568" y="0"/>
                  </a:moveTo>
                  <a:cubicBezTo>
                    <a:pt x="491" y="0"/>
                    <a:pt x="420" y="53"/>
                    <a:pt x="400" y="132"/>
                  </a:cubicBezTo>
                  <a:cubicBezTo>
                    <a:pt x="1" y="1711"/>
                    <a:pt x="84" y="3425"/>
                    <a:pt x="630" y="4959"/>
                  </a:cubicBezTo>
                  <a:cubicBezTo>
                    <a:pt x="643" y="4997"/>
                    <a:pt x="668" y="5029"/>
                    <a:pt x="703" y="5049"/>
                  </a:cubicBezTo>
                  <a:cubicBezTo>
                    <a:pt x="731" y="5065"/>
                    <a:pt x="764" y="5074"/>
                    <a:pt x="798" y="5074"/>
                  </a:cubicBezTo>
                  <a:cubicBezTo>
                    <a:pt x="815" y="5074"/>
                    <a:pt x="833" y="5071"/>
                    <a:pt x="851" y="5066"/>
                  </a:cubicBezTo>
                  <a:cubicBezTo>
                    <a:pt x="941" y="5035"/>
                    <a:pt x="988" y="4934"/>
                    <a:pt x="955" y="4844"/>
                  </a:cubicBezTo>
                  <a:cubicBezTo>
                    <a:pt x="432" y="3374"/>
                    <a:pt x="353" y="1731"/>
                    <a:pt x="736" y="218"/>
                  </a:cubicBezTo>
                  <a:cubicBezTo>
                    <a:pt x="759" y="124"/>
                    <a:pt x="703" y="28"/>
                    <a:pt x="610" y="5"/>
                  </a:cubicBezTo>
                  <a:cubicBezTo>
                    <a:pt x="596" y="2"/>
                    <a:pt x="582" y="0"/>
                    <a:pt x="56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3" name="Google Shape;4573;p41"/>
            <p:cNvSpPr/>
            <p:nvPr/>
          </p:nvSpPr>
          <p:spPr>
            <a:xfrm>
              <a:off x="5311200" y="2095075"/>
              <a:ext cx="53450" cy="84925"/>
            </a:xfrm>
            <a:custGeom>
              <a:avLst/>
              <a:gdLst/>
              <a:ahLst/>
              <a:cxnLst/>
              <a:rect l="l" t="t" r="r" b="b"/>
              <a:pathLst>
                <a:path w="2138" h="3397" extrusionOk="0">
                  <a:moveTo>
                    <a:pt x="1945" y="0"/>
                  </a:moveTo>
                  <a:cubicBezTo>
                    <a:pt x="1870" y="0"/>
                    <a:pt x="1800" y="49"/>
                    <a:pt x="1778" y="123"/>
                  </a:cubicBezTo>
                  <a:cubicBezTo>
                    <a:pt x="1442" y="1227"/>
                    <a:pt x="849" y="2259"/>
                    <a:pt x="65" y="3105"/>
                  </a:cubicBezTo>
                  <a:cubicBezTo>
                    <a:pt x="0" y="3175"/>
                    <a:pt x="3" y="3287"/>
                    <a:pt x="73" y="3351"/>
                  </a:cubicBezTo>
                  <a:cubicBezTo>
                    <a:pt x="82" y="3358"/>
                    <a:pt x="92" y="3367"/>
                    <a:pt x="102" y="3373"/>
                  </a:cubicBezTo>
                  <a:cubicBezTo>
                    <a:pt x="129" y="3388"/>
                    <a:pt x="160" y="3396"/>
                    <a:pt x="190" y="3396"/>
                  </a:cubicBezTo>
                  <a:cubicBezTo>
                    <a:pt x="236" y="3396"/>
                    <a:pt x="283" y="3378"/>
                    <a:pt x="318" y="3340"/>
                  </a:cubicBezTo>
                  <a:cubicBezTo>
                    <a:pt x="1140" y="2457"/>
                    <a:pt x="1757" y="1377"/>
                    <a:pt x="2109" y="224"/>
                  </a:cubicBezTo>
                  <a:cubicBezTo>
                    <a:pt x="2137" y="133"/>
                    <a:pt x="2086" y="37"/>
                    <a:pt x="1994" y="7"/>
                  </a:cubicBezTo>
                  <a:cubicBezTo>
                    <a:pt x="1978" y="2"/>
                    <a:pt x="1961" y="0"/>
                    <a:pt x="194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4" name="Google Shape;4574;p41"/>
            <p:cNvSpPr/>
            <p:nvPr/>
          </p:nvSpPr>
          <p:spPr>
            <a:xfrm>
              <a:off x="5262725" y="2020800"/>
              <a:ext cx="138925" cy="161975"/>
            </a:xfrm>
            <a:custGeom>
              <a:avLst/>
              <a:gdLst/>
              <a:ahLst/>
              <a:cxnLst/>
              <a:rect l="l" t="t" r="r" b="b"/>
              <a:pathLst>
                <a:path w="5557" h="6479" extrusionOk="0">
                  <a:moveTo>
                    <a:pt x="3726" y="1"/>
                  </a:moveTo>
                  <a:cubicBezTo>
                    <a:pt x="3602" y="1"/>
                    <a:pt x="3478" y="13"/>
                    <a:pt x="3358" y="39"/>
                  </a:cubicBezTo>
                  <a:cubicBezTo>
                    <a:pt x="2683" y="182"/>
                    <a:pt x="2120" y="677"/>
                    <a:pt x="1774" y="1273"/>
                  </a:cubicBezTo>
                  <a:cubicBezTo>
                    <a:pt x="1567" y="1635"/>
                    <a:pt x="1402" y="2061"/>
                    <a:pt x="1035" y="2256"/>
                  </a:cubicBezTo>
                  <a:cubicBezTo>
                    <a:pt x="778" y="2392"/>
                    <a:pt x="447" y="2399"/>
                    <a:pt x="244" y="2610"/>
                  </a:cubicBezTo>
                  <a:cubicBezTo>
                    <a:pt x="0" y="2865"/>
                    <a:pt x="72" y="3279"/>
                    <a:pt x="186" y="3613"/>
                  </a:cubicBezTo>
                  <a:cubicBezTo>
                    <a:pt x="472" y="4447"/>
                    <a:pt x="1178" y="6074"/>
                    <a:pt x="2081" y="6425"/>
                  </a:cubicBezTo>
                  <a:cubicBezTo>
                    <a:pt x="2175" y="6462"/>
                    <a:pt x="2270" y="6479"/>
                    <a:pt x="2367" y="6479"/>
                  </a:cubicBezTo>
                  <a:cubicBezTo>
                    <a:pt x="3259" y="6479"/>
                    <a:pt x="4251" y="5034"/>
                    <a:pt x="4730" y="4490"/>
                  </a:cubicBezTo>
                  <a:cubicBezTo>
                    <a:pt x="4988" y="4198"/>
                    <a:pt x="5241" y="3888"/>
                    <a:pt x="5375" y="3522"/>
                  </a:cubicBezTo>
                  <a:cubicBezTo>
                    <a:pt x="5557" y="3026"/>
                    <a:pt x="5508" y="2478"/>
                    <a:pt x="5456" y="1952"/>
                  </a:cubicBezTo>
                  <a:cubicBezTo>
                    <a:pt x="5416" y="1539"/>
                    <a:pt x="5370" y="1109"/>
                    <a:pt x="5158" y="754"/>
                  </a:cubicBezTo>
                  <a:cubicBezTo>
                    <a:pt x="4870" y="267"/>
                    <a:pt x="4295" y="1"/>
                    <a:pt x="3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5" name="Google Shape;4575;p41"/>
            <p:cNvSpPr/>
            <p:nvPr/>
          </p:nvSpPr>
          <p:spPr>
            <a:xfrm>
              <a:off x="5084250" y="2062425"/>
              <a:ext cx="236500" cy="159000"/>
            </a:xfrm>
            <a:custGeom>
              <a:avLst/>
              <a:gdLst/>
              <a:ahLst/>
              <a:cxnLst/>
              <a:rect l="l" t="t" r="r" b="b"/>
              <a:pathLst>
                <a:path w="9460" h="6360" extrusionOk="0">
                  <a:moveTo>
                    <a:pt x="2785" y="1"/>
                  </a:moveTo>
                  <a:cubicBezTo>
                    <a:pt x="1927" y="1"/>
                    <a:pt x="1093" y="287"/>
                    <a:pt x="599" y="966"/>
                  </a:cubicBezTo>
                  <a:cubicBezTo>
                    <a:pt x="241" y="1458"/>
                    <a:pt x="115" y="2086"/>
                    <a:pt x="78" y="2695"/>
                  </a:cubicBezTo>
                  <a:cubicBezTo>
                    <a:pt x="0" y="3969"/>
                    <a:pt x="409" y="5438"/>
                    <a:pt x="1570" y="5968"/>
                  </a:cubicBezTo>
                  <a:cubicBezTo>
                    <a:pt x="2064" y="6193"/>
                    <a:pt x="2624" y="6215"/>
                    <a:pt x="3169" y="6231"/>
                  </a:cubicBezTo>
                  <a:cubicBezTo>
                    <a:pt x="3907" y="6255"/>
                    <a:pt x="4645" y="6275"/>
                    <a:pt x="5383" y="6300"/>
                  </a:cubicBezTo>
                  <a:cubicBezTo>
                    <a:pt x="5983" y="6317"/>
                    <a:pt x="6579" y="6335"/>
                    <a:pt x="7176" y="6354"/>
                  </a:cubicBezTo>
                  <a:cubicBezTo>
                    <a:pt x="7268" y="6357"/>
                    <a:pt x="7362" y="6359"/>
                    <a:pt x="7455" y="6359"/>
                  </a:cubicBezTo>
                  <a:cubicBezTo>
                    <a:pt x="7855" y="6359"/>
                    <a:pt x="8259" y="6314"/>
                    <a:pt x="8568" y="6072"/>
                  </a:cubicBezTo>
                  <a:cubicBezTo>
                    <a:pt x="9460" y="5369"/>
                    <a:pt x="7903" y="3478"/>
                    <a:pt x="7463" y="2871"/>
                  </a:cubicBezTo>
                  <a:cubicBezTo>
                    <a:pt x="6616" y="1702"/>
                    <a:pt x="5501" y="696"/>
                    <a:pt x="4114" y="223"/>
                  </a:cubicBezTo>
                  <a:cubicBezTo>
                    <a:pt x="3695" y="80"/>
                    <a:pt x="3237" y="1"/>
                    <a:pt x="2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6" name="Google Shape;4576;p41"/>
            <p:cNvSpPr/>
            <p:nvPr/>
          </p:nvSpPr>
          <p:spPr>
            <a:xfrm>
              <a:off x="5192375" y="2116325"/>
              <a:ext cx="106650" cy="78600"/>
            </a:xfrm>
            <a:custGeom>
              <a:avLst/>
              <a:gdLst/>
              <a:ahLst/>
              <a:cxnLst/>
              <a:rect l="l" t="t" r="r" b="b"/>
              <a:pathLst>
                <a:path w="4266" h="3144" extrusionOk="0">
                  <a:moveTo>
                    <a:pt x="193" y="1"/>
                  </a:moveTo>
                  <a:cubicBezTo>
                    <a:pt x="119" y="1"/>
                    <a:pt x="50" y="50"/>
                    <a:pt x="29" y="125"/>
                  </a:cubicBezTo>
                  <a:cubicBezTo>
                    <a:pt x="1" y="216"/>
                    <a:pt x="55" y="311"/>
                    <a:pt x="145" y="340"/>
                  </a:cubicBezTo>
                  <a:cubicBezTo>
                    <a:pt x="1672" y="793"/>
                    <a:pt x="3015" y="1762"/>
                    <a:pt x="3928" y="3069"/>
                  </a:cubicBezTo>
                  <a:cubicBezTo>
                    <a:pt x="3944" y="3090"/>
                    <a:pt x="3961" y="3106"/>
                    <a:pt x="3981" y="3119"/>
                  </a:cubicBezTo>
                  <a:cubicBezTo>
                    <a:pt x="4008" y="3135"/>
                    <a:pt x="4039" y="3144"/>
                    <a:pt x="4070" y="3144"/>
                  </a:cubicBezTo>
                  <a:cubicBezTo>
                    <a:pt x="4104" y="3144"/>
                    <a:pt x="4138" y="3133"/>
                    <a:pt x="4167" y="3112"/>
                  </a:cubicBezTo>
                  <a:cubicBezTo>
                    <a:pt x="4246" y="3056"/>
                    <a:pt x="4266" y="2948"/>
                    <a:pt x="4210" y="2869"/>
                  </a:cubicBezTo>
                  <a:cubicBezTo>
                    <a:pt x="3254" y="1501"/>
                    <a:pt x="1845" y="483"/>
                    <a:pt x="244" y="9"/>
                  </a:cubicBezTo>
                  <a:cubicBezTo>
                    <a:pt x="227" y="3"/>
                    <a:pt x="210" y="1"/>
                    <a:pt x="1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7" name="Google Shape;4577;p41"/>
            <p:cNvSpPr/>
            <p:nvPr/>
          </p:nvSpPr>
          <p:spPr>
            <a:xfrm>
              <a:off x="5173075" y="2180350"/>
              <a:ext cx="109650" cy="24325"/>
            </a:xfrm>
            <a:custGeom>
              <a:avLst/>
              <a:gdLst/>
              <a:ahLst/>
              <a:cxnLst/>
              <a:rect l="l" t="t" r="r" b="b"/>
              <a:pathLst>
                <a:path w="4386" h="973" extrusionOk="0">
                  <a:moveTo>
                    <a:pt x="190" y="0"/>
                  </a:moveTo>
                  <a:cubicBezTo>
                    <a:pt x="120" y="0"/>
                    <a:pt x="55" y="44"/>
                    <a:pt x="29" y="113"/>
                  </a:cubicBezTo>
                  <a:cubicBezTo>
                    <a:pt x="0" y="192"/>
                    <a:pt x="32" y="280"/>
                    <a:pt x="102" y="321"/>
                  </a:cubicBezTo>
                  <a:cubicBezTo>
                    <a:pt x="111" y="327"/>
                    <a:pt x="121" y="331"/>
                    <a:pt x="131" y="337"/>
                  </a:cubicBezTo>
                  <a:cubicBezTo>
                    <a:pt x="1262" y="756"/>
                    <a:pt x="2485" y="973"/>
                    <a:pt x="3695" y="973"/>
                  </a:cubicBezTo>
                  <a:cubicBezTo>
                    <a:pt x="3869" y="973"/>
                    <a:pt x="4042" y="968"/>
                    <a:pt x="4215" y="959"/>
                  </a:cubicBezTo>
                  <a:cubicBezTo>
                    <a:pt x="4313" y="953"/>
                    <a:pt x="4386" y="872"/>
                    <a:pt x="4380" y="776"/>
                  </a:cubicBezTo>
                  <a:cubicBezTo>
                    <a:pt x="4375" y="681"/>
                    <a:pt x="4297" y="611"/>
                    <a:pt x="4202" y="611"/>
                  </a:cubicBezTo>
                  <a:cubicBezTo>
                    <a:pt x="4200" y="611"/>
                    <a:pt x="4199" y="611"/>
                    <a:pt x="4197" y="611"/>
                  </a:cubicBezTo>
                  <a:cubicBezTo>
                    <a:pt x="4028" y="620"/>
                    <a:pt x="3858" y="624"/>
                    <a:pt x="3688" y="624"/>
                  </a:cubicBezTo>
                  <a:cubicBezTo>
                    <a:pt x="2521" y="624"/>
                    <a:pt x="1342" y="415"/>
                    <a:pt x="251" y="12"/>
                  </a:cubicBezTo>
                  <a:cubicBezTo>
                    <a:pt x="231" y="4"/>
                    <a:pt x="210" y="0"/>
                    <a:pt x="19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8" name="Google Shape;4578;p41"/>
            <p:cNvSpPr/>
            <p:nvPr/>
          </p:nvSpPr>
          <p:spPr>
            <a:xfrm>
              <a:off x="5145325" y="2097700"/>
              <a:ext cx="156075" cy="104925"/>
            </a:xfrm>
            <a:custGeom>
              <a:avLst/>
              <a:gdLst/>
              <a:ahLst/>
              <a:cxnLst/>
              <a:rect l="l" t="t" r="r" b="b"/>
              <a:pathLst>
                <a:path w="6243" h="4197" extrusionOk="0">
                  <a:moveTo>
                    <a:pt x="1839" y="1"/>
                  </a:moveTo>
                  <a:cubicBezTo>
                    <a:pt x="1273" y="1"/>
                    <a:pt x="722" y="190"/>
                    <a:pt x="395" y="639"/>
                  </a:cubicBezTo>
                  <a:cubicBezTo>
                    <a:pt x="159" y="964"/>
                    <a:pt x="77" y="1377"/>
                    <a:pt x="51" y="1780"/>
                  </a:cubicBezTo>
                  <a:cubicBezTo>
                    <a:pt x="1" y="2620"/>
                    <a:pt x="270" y="3590"/>
                    <a:pt x="1037" y="3938"/>
                  </a:cubicBezTo>
                  <a:cubicBezTo>
                    <a:pt x="1362" y="4087"/>
                    <a:pt x="1734" y="4102"/>
                    <a:pt x="2092" y="4112"/>
                  </a:cubicBezTo>
                  <a:cubicBezTo>
                    <a:pt x="2579" y="4127"/>
                    <a:pt x="3067" y="4143"/>
                    <a:pt x="3554" y="4158"/>
                  </a:cubicBezTo>
                  <a:cubicBezTo>
                    <a:pt x="3948" y="4169"/>
                    <a:pt x="4342" y="4181"/>
                    <a:pt x="4736" y="4193"/>
                  </a:cubicBezTo>
                  <a:cubicBezTo>
                    <a:pt x="4793" y="4195"/>
                    <a:pt x="4851" y="4196"/>
                    <a:pt x="4908" y="4196"/>
                  </a:cubicBezTo>
                  <a:cubicBezTo>
                    <a:pt x="5175" y="4196"/>
                    <a:pt x="5447" y="4168"/>
                    <a:pt x="5654" y="4007"/>
                  </a:cubicBezTo>
                  <a:cubicBezTo>
                    <a:pt x="6243" y="3544"/>
                    <a:pt x="5215" y="2294"/>
                    <a:pt x="4924" y="1896"/>
                  </a:cubicBezTo>
                  <a:cubicBezTo>
                    <a:pt x="4366" y="1125"/>
                    <a:pt x="3631" y="460"/>
                    <a:pt x="2715" y="147"/>
                  </a:cubicBezTo>
                  <a:cubicBezTo>
                    <a:pt x="2439" y="53"/>
                    <a:pt x="2137" y="1"/>
                    <a:pt x="1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9" name="Google Shape;4579;p41"/>
            <p:cNvSpPr/>
            <p:nvPr/>
          </p:nvSpPr>
          <p:spPr>
            <a:xfrm>
              <a:off x="5328025" y="2126225"/>
              <a:ext cx="245300" cy="144225"/>
            </a:xfrm>
            <a:custGeom>
              <a:avLst/>
              <a:gdLst/>
              <a:ahLst/>
              <a:cxnLst/>
              <a:rect l="l" t="t" r="r" b="b"/>
              <a:pathLst>
                <a:path w="9812" h="5769" extrusionOk="0">
                  <a:moveTo>
                    <a:pt x="4756" y="1"/>
                  </a:moveTo>
                  <a:cubicBezTo>
                    <a:pt x="3927" y="1"/>
                    <a:pt x="3083" y="327"/>
                    <a:pt x="2402" y="819"/>
                  </a:cubicBezTo>
                  <a:cubicBezTo>
                    <a:pt x="1681" y="1341"/>
                    <a:pt x="1" y="2797"/>
                    <a:pt x="210" y="3736"/>
                  </a:cubicBezTo>
                  <a:cubicBezTo>
                    <a:pt x="447" y="4794"/>
                    <a:pt x="2169" y="5305"/>
                    <a:pt x="3051" y="5487"/>
                  </a:cubicBezTo>
                  <a:cubicBezTo>
                    <a:pt x="3965" y="5674"/>
                    <a:pt x="4900" y="5769"/>
                    <a:pt x="5834" y="5769"/>
                  </a:cubicBezTo>
                  <a:cubicBezTo>
                    <a:pt x="6125" y="5769"/>
                    <a:pt x="6415" y="5760"/>
                    <a:pt x="6706" y="5741"/>
                  </a:cubicBezTo>
                  <a:cubicBezTo>
                    <a:pt x="7491" y="5691"/>
                    <a:pt x="8315" y="5556"/>
                    <a:pt x="8923" y="5058"/>
                  </a:cubicBezTo>
                  <a:cubicBezTo>
                    <a:pt x="9531" y="4557"/>
                    <a:pt x="9811" y="3588"/>
                    <a:pt x="9334" y="2962"/>
                  </a:cubicBezTo>
                  <a:cubicBezTo>
                    <a:pt x="9122" y="2683"/>
                    <a:pt x="8800" y="2515"/>
                    <a:pt x="8509" y="2316"/>
                  </a:cubicBezTo>
                  <a:cubicBezTo>
                    <a:pt x="7560" y="1664"/>
                    <a:pt x="6875" y="617"/>
                    <a:pt x="5804" y="195"/>
                  </a:cubicBezTo>
                  <a:cubicBezTo>
                    <a:pt x="5467" y="61"/>
                    <a:pt x="5113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0" name="Google Shape;4580;p41"/>
            <p:cNvSpPr/>
            <p:nvPr/>
          </p:nvSpPr>
          <p:spPr>
            <a:xfrm>
              <a:off x="5335425" y="2167550"/>
              <a:ext cx="104675" cy="22775"/>
            </a:xfrm>
            <a:custGeom>
              <a:avLst/>
              <a:gdLst/>
              <a:ahLst/>
              <a:cxnLst/>
              <a:rect l="l" t="t" r="r" b="b"/>
              <a:pathLst>
                <a:path w="4187" h="911" extrusionOk="0">
                  <a:moveTo>
                    <a:pt x="3081" y="1"/>
                  </a:moveTo>
                  <a:cubicBezTo>
                    <a:pt x="2073" y="1"/>
                    <a:pt x="1068" y="195"/>
                    <a:pt x="131" y="575"/>
                  </a:cubicBezTo>
                  <a:cubicBezTo>
                    <a:pt x="43" y="611"/>
                    <a:pt x="0" y="711"/>
                    <a:pt x="36" y="800"/>
                  </a:cubicBezTo>
                  <a:cubicBezTo>
                    <a:pt x="50" y="839"/>
                    <a:pt x="78" y="868"/>
                    <a:pt x="108" y="885"/>
                  </a:cubicBezTo>
                  <a:cubicBezTo>
                    <a:pt x="134" y="901"/>
                    <a:pt x="165" y="910"/>
                    <a:pt x="196" y="910"/>
                  </a:cubicBezTo>
                  <a:cubicBezTo>
                    <a:pt x="217" y="910"/>
                    <a:pt x="239" y="906"/>
                    <a:pt x="260" y="896"/>
                  </a:cubicBezTo>
                  <a:cubicBezTo>
                    <a:pt x="1155" y="533"/>
                    <a:pt x="2115" y="347"/>
                    <a:pt x="3078" y="347"/>
                  </a:cubicBezTo>
                  <a:cubicBezTo>
                    <a:pt x="3379" y="347"/>
                    <a:pt x="3680" y="365"/>
                    <a:pt x="3980" y="402"/>
                  </a:cubicBezTo>
                  <a:cubicBezTo>
                    <a:pt x="3987" y="403"/>
                    <a:pt x="3995" y="403"/>
                    <a:pt x="4002" y="403"/>
                  </a:cubicBezTo>
                  <a:cubicBezTo>
                    <a:pt x="4089" y="403"/>
                    <a:pt x="4164" y="339"/>
                    <a:pt x="4174" y="251"/>
                  </a:cubicBezTo>
                  <a:cubicBezTo>
                    <a:pt x="4187" y="155"/>
                    <a:pt x="4119" y="69"/>
                    <a:pt x="4023" y="58"/>
                  </a:cubicBezTo>
                  <a:cubicBezTo>
                    <a:pt x="3710" y="20"/>
                    <a:pt x="3395" y="1"/>
                    <a:pt x="30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1" name="Google Shape;4581;p41"/>
            <p:cNvSpPr/>
            <p:nvPr/>
          </p:nvSpPr>
          <p:spPr>
            <a:xfrm>
              <a:off x="5338650" y="2197050"/>
              <a:ext cx="91425" cy="25600"/>
            </a:xfrm>
            <a:custGeom>
              <a:avLst/>
              <a:gdLst/>
              <a:ahLst/>
              <a:cxnLst/>
              <a:rect l="l" t="t" r="r" b="b"/>
              <a:pathLst>
                <a:path w="3657" h="1024" extrusionOk="0">
                  <a:moveTo>
                    <a:pt x="196" y="0"/>
                  </a:moveTo>
                  <a:cubicBezTo>
                    <a:pt x="131" y="0"/>
                    <a:pt x="69" y="36"/>
                    <a:pt x="40" y="98"/>
                  </a:cubicBezTo>
                  <a:cubicBezTo>
                    <a:pt x="0" y="178"/>
                    <a:pt x="30" y="277"/>
                    <a:pt x="106" y="321"/>
                  </a:cubicBezTo>
                  <a:cubicBezTo>
                    <a:pt x="109" y="325"/>
                    <a:pt x="115" y="327"/>
                    <a:pt x="121" y="328"/>
                  </a:cubicBezTo>
                  <a:cubicBezTo>
                    <a:pt x="1061" y="785"/>
                    <a:pt x="2102" y="1023"/>
                    <a:pt x="3147" y="1023"/>
                  </a:cubicBezTo>
                  <a:cubicBezTo>
                    <a:pt x="3260" y="1023"/>
                    <a:pt x="3373" y="1020"/>
                    <a:pt x="3486" y="1015"/>
                  </a:cubicBezTo>
                  <a:cubicBezTo>
                    <a:pt x="3582" y="1011"/>
                    <a:pt x="3656" y="929"/>
                    <a:pt x="3652" y="834"/>
                  </a:cubicBezTo>
                  <a:cubicBezTo>
                    <a:pt x="3648" y="740"/>
                    <a:pt x="3573" y="669"/>
                    <a:pt x="3481" y="669"/>
                  </a:cubicBezTo>
                  <a:cubicBezTo>
                    <a:pt x="3477" y="669"/>
                    <a:pt x="3474" y="669"/>
                    <a:pt x="3470" y="669"/>
                  </a:cubicBezTo>
                  <a:cubicBezTo>
                    <a:pt x="3365" y="675"/>
                    <a:pt x="3259" y="677"/>
                    <a:pt x="3154" y="677"/>
                  </a:cubicBezTo>
                  <a:cubicBezTo>
                    <a:pt x="2158" y="677"/>
                    <a:pt x="1168" y="452"/>
                    <a:pt x="271" y="17"/>
                  </a:cubicBezTo>
                  <a:cubicBezTo>
                    <a:pt x="247" y="6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2" name="Google Shape;4582;p41"/>
            <p:cNvSpPr/>
            <p:nvPr/>
          </p:nvSpPr>
          <p:spPr>
            <a:xfrm>
              <a:off x="5327275" y="2144500"/>
              <a:ext cx="183225" cy="111825"/>
            </a:xfrm>
            <a:custGeom>
              <a:avLst/>
              <a:gdLst/>
              <a:ahLst/>
              <a:cxnLst/>
              <a:rect l="l" t="t" r="r" b="b"/>
              <a:pathLst>
                <a:path w="7329" h="4473" extrusionOk="0">
                  <a:moveTo>
                    <a:pt x="3728" y="0"/>
                  </a:moveTo>
                  <a:cubicBezTo>
                    <a:pt x="3081" y="0"/>
                    <a:pt x="2405" y="285"/>
                    <a:pt x="1857" y="708"/>
                  </a:cubicBezTo>
                  <a:cubicBezTo>
                    <a:pt x="1301" y="1135"/>
                    <a:pt x="1" y="2317"/>
                    <a:pt x="131" y="3039"/>
                  </a:cubicBezTo>
                  <a:cubicBezTo>
                    <a:pt x="277" y="3858"/>
                    <a:pt x="1553" y="4208"/>
                    <a:pt x="2209" y="4324"/>
                  </a:cubicBezTo>
                  <a:cubicBezTo>
                    <a:pt x="2769" y="4423"/>
                    <a:pt x="3341" y="4472"/>
                    <a:pt x="3916" y="4472"/>
                  </a:cubicBezTo>
                  <a:cubicBezTo>
                    <a:pt x="4257" y="4472"/>
                    <a:pt x="4600" y="4455"/>
                    <a:pt x="4941" y="4420"/>
                  </a:cubicBezTo>
                  <a:cubicBezTo>
                    <a:pt x="5530" y="4358"/>
                    <a:pt x="6152" y="4229"/>
                    <a:pt x="6622" y="3822"/>
                  </a:cubicBezTo>
                  <a:cubicBezTo>
                    <a:pt x="7091" y="3416"/>
                    <a:pt x="7329" y="2653"/>
                    <a:pt x="6989" y="2180"/>
                  </a:cubicBezTo>
                  <a:cubicBezTo>
                    <a:pt x="6837" y="1969"/>
                    <a:pt x="6601" y="1847"/>
                    <a:pt x="6389" y="1699"/>
                  </a:cubicBezTo>
                  <a:cubicBezTo>
                    <a:pt x="5695" y="1219"/>
                    <a:pt x="5212" y="422"/>
                    <a:pt x="4422" y="123"/>
                  </a:cubicBezTo>
                  <a:cubicBezTo>
                    <a:pt x="4200" y="39"/>
                    <a:pt x="3966" y="0"/>
                    <a:pt x="3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5144450" y="2202650"/>
              <a:ext cx="165550" cy="187875"/>
            </a:xfrm>
            <a:custGeom>
              <a:avLst/>
              <a:gdLst/>
              <a:ahLst/>
              <a:cxnLst/>
              <a:rect l="l" t="t" r="r" b="b"/>
              <a:pathLst>
                <a:path w="6622" h="7515" extrusionOk="0">
                  <a:moveTo>
                    <a:pt x="5497" y="0"/>
                  </a:moveTo>
                  <a:cubicBezTo>
                    <a:pt x="5379" y="0"/>
                    <a:pt x="5250" y="15"/>
                    <a:pt x="5108" y="47"/>
                  </a:cubicBezTo>
                  <a:cubicBezTo>
                    <a:pt x="3984" y="298"/>
                    <a:pt x="2852" y="835"/>
                    <a:pt x="1793" y="1274"/>
                  </a:cubicBezTo>
                  <a:cubicBezTo>
                    <a:pt x="1266" y="1493"/>
                    <a:pt x="702" y="1753"/>
                    <a:pt x="424" y="2253"/>
                  </a:cubicBezTo>
                  <a:cubicBezTo>
                    <a:pt x="0" y="3012"/>
                    <a:pt x="407" y="3951"/>
                    <a:pt x="387" y="4821"/>
                  </a:cubicBezTo>
                  <a:cubicBezTo>
                    <a:pt x="371" y="5552"/>
                    <a:pt x="62" y="6356"/>
                    <a:pt x="460" y="6970"/>
                  </a:cubicBezTo>
                  <a:cubicBezTo>
                    <a:pt x="717" y="7364"/>
                    <a:pt x="1164" y="7514"/>
                    <a:pt x="1644" y="7514"/>
                  </a:cubicBezTo>
                  <a:cubicBezTo>
                    <a:pt x="2017" y="7514"/>
                    <a:pt x="2409" y="7424"/>
                    <a:pt x="2749" y="7286"/>
                  </a:cubicBezTo>
                  <a:cubicBezTo>
                    <a:pt x="4942" y="6402"/>
                    <a:pt x="6513" y="4153"/>
                    <a:pt x="6590" y="1790"/>
                  </a:cubicBezTo>
                  <a:cubicBezTo>
                    <a:pt x="6622" y="816"/>
                    <a:pt x="6368" y="0"/>
                    <a:pt x="5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5225025" y="2217500"/>
              <a:ext cx="82850" cy="132025"/>
            </a:xfrm>
            <a:custGeom>
              <a:avLst/>
              <a:gdLst/>
              <a:ahLst/>
              <a:cxnLst/>
              <a:rect l="l" t="t" r="r" b="b"/>
              <a:pathLst>
                <a:path w="3314" h="5281" extrusionOk="0">
                  <a:moveTo>
                    <a:pt x="3122" y="0"/>
                  </a:moveTo>
                  <a:cubicBezTo>
                    <a:pt x="3046" y="0"/>
                    <a:pt x="2976" y="50"/>
                    <a:pt x="2954" y="128"/>
                  </a:cubicBezTo>
                  <a:cubicBezTo>
                    <a:pt x="2478" y="1881"/>
                    <a:pt x="1558" y="3480"/>
                    <a:pt x="287" y="4772"/>
                  </a:cubicBezTo>
                  <a:cubicBezTo>
                    <a:pt x="240" y="4777"/>
                    <a:pt x="195" y="4803"/>
                    <a:pt x="167" y="4843"/>
                  </a:cubicBezTo>
                  <a:lnTo>
                    <a:pt x="52" y="5007"/>
                  </a:lnTo>
                  <a:cubicBezTo>
                    <a:pt x="0" y="5080"/>
                    <a:pt x="13" y="5179"/>
                    <a:pt x="81" y="5238"/>
                  </a:cubicBezTo>
                  <a:cubicBezTo>
                    <a:pt x="88" y="5245"/>
                    <a:pt x="95" y="5250"/>
                    <a:pt x="104" y="5256"/>
                  </a:cubicBezTo>
                  <a:cubicBezTo>
                    <a:pt x="130" y="5272"/>
                    <a:pt x="161" y="5280"/>
                    <a:pt x="192" y="5280"/>
                  </a:cubicBezTo>
                  <a:cubicBezTo>
                    <a:pt x="235" y="5280"/>
                    <a:pt x="280" y="5264"/>
                    <a:pt x="316" y="5233"/>
                  </a:cubicBezTo>
                  <a:cubicBezTo>
                    <a:pt x="1742" y="3862"/>
                    <a:pt x="2769" y="2130"/>
                    <a:pt x="3290" y="220"/>
                  </a:cubicBezTo>
                  <a:cubicBezTo>
                    <a:pt x="3314" y="128"/>
                    <a:pt x="3260" y="33"/>
                    <a:pt x="3168" y="6"/>
                  </a:cubicBezTo>
                  <a:cubicBezTo>
                    <a:pt x="3153" y="2"/>
                    <a:pt x="3137" y="0"/>
                    <a:pt x="312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5204775" y="2212050"/>
              <a:ext cx="86600" cy="84100"/>
            </a:xfrm>
            <a:custGeom>
              <a:avLst/>
              <a:gdLst/>
              <a:ahLst/>
              <a:cxnLst/>
              <a:rect l="l" t="t" r="r" b="b"/>
              <a:pathLst>
                <a:path w="3464" h="3364" extrusionOk="0">
                  <a:moveTo>
                    <a:pt x="3266" y="0"/>
                  </a:moveTo>
                  <a:cubicBezTo>
                    <a:pt x="3237" y="0"/>
                    <a:pt x="3208" y="7"/>
                    <a:pt x="3181" y="22"/>
                  </a:cubicBezTo>
                  <a:cubicBezTo>
                    <a:pt x="1888" y="757"/>
                    <a:pt x="805" y="1822"/>
                    <a:pt x="49" y="3102"/>
                  </a:cubicBezTo>
                  <a:cubicBezTo>
                    <a:pt x="1" y="3184"/>
                    <a:pt x="28" y="3290"/>
                    <a:pt x="110" y="3339"/>
                  </a:cubicBezTo>
                  <a:cubicBezTo>
                    <a:pt x="138" y="3356"/>
                    <a:pt x="170" y="3364"/>
                    <a:pt x="200" y="3364"/>
                  </a:cubicBezTo>
                  <a:cubicBezTo>
                    <a:pt x="260" y="3364"/>
                    <a:pt x="316" y="3334"/>
                    <a:pt x="347" y="3280"/>
                  </a:cubicBezTo>
                  <a:cubicBezTo>
                    <a:pt x="1074" y="2052"/>
                    <a:pt x="2113" y="1030"/>
                    <a:pt x="3353" y="323"/>
                  </a:cubicBezTo>
                  <a:cubicBezTo>
                    <a:pt x="3435" y="277"/>
                    <a:pt x="3463" y="171"/>
                    <a:pt x="3417" y="87"/>
                  </a:cubicBezTo>
                  <a:cubicBezTo>
                    <a:pt x="3385" y="31"/>
                    <a:pt x="3326" y="0"/>
                    <a:pt x="32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6" name="Google Shape;4586;p41"/>
            <p:cNvSpPr/>
            <p:nvPr/>
          </p:nvSpPr>
          <p:spPr>
            <a:xfrm>
              <a:off x="5186150" y="2209850"/>
              <a:ext cx="113200" cy="128475"/>
            </a:xfrm>
            <a:custGeom>
              <a:avLst/>
              <a:gdLst/>
              <a:ahLst/>
              <a:cxnLst/>
              <a:rect l="l" t="t" r="r" b="b"/>
              <a:pathLst>
                <a:path w="4528" h="5139" extrusionOk="0">
                  <a:moveTo>
                    <a:pt x="3759" y="1"/>
                  </a:moveTo>
                  <a:cubicBezTo>
                    <a:pt x="3678" y="1"/>
                    <a:pt x="3589" y="11"/>
                    <a:pt x="3492" y="33"/>
                  </a:cubicBezTo>
                  <a:cubicBezTo>
                    <a:pt x="2726" y="203"/>
                    <a:pt x="1951" y="570"/>
                    <a:pt x="1227" y="870"/>
                  </a:cubicBezTo>
                  <a:cubicBezTo>
                    <a:pt x="866" y="1019"/>
                    <a:pt x="482" y="1198"/>
                    <a:pt x="290" y="1541"/>
                  </a:cubicBezTo>
                  <a:cubicBezTo>
                    <a:pt x="0" y="2059"/>
                    <a:pt x="278" y="2703"/>
                    <a:pt x="265" y="3298"/>
                  </a:cubicBezTo>
                  <a:cubicBezTo>
                    <a:pt x="254" y="3798"/>
                    <a:pt x="43" y="4347"/>
                    <a:pt x="316" y="4767"/>
                  </a:cubicBezTo>
                  <a:cubicBezTo>
                    <a:pt x="491" y="5036"/>
                    <a:pt x="797" y="5139"/>
                    <a:pt x="1126" y="5139"/>
                  </a:cubicBezTo>
                  <a:cubicBezTo>
                    <a:pt x="1380" y="5139"/>
                    <a:pt x="1648" y="5077"/>
                    <a:pt x="1879" y="4983"/>
                  </a:cubicBezTo>
                  <a:cubicBezTo>
                    <a:pt x="3378" y="4378"/>
                    <a:pt x="4453" y="2840"/>
                    <a:pt x="4506" y="1225"/>
                  </a:cubicBezTo>
                  <a:cubicBezTo>
                    <a:pt x="4528" y="559"/>
                    <a:pt x="4354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7" name="Google Shape;4587;p41"/>
            <p:cNvSpPr/>
            <p:nvPr/>
          </p:nvSpPr>
          <p:spPr>
            <a:xfrm>
              <a:off x="5292925" y="2206575"/>
              <a:ext cx="161475" cy="207725"/>
            </a:xfrm>
            <a:custGeom>
              <a:avLst/>
              <a:gdLst/>
              <a:ahLst/>
              <a:cxnLst/>
              <a:rect l="l" t="t" r="r" b="b"/>
              <a:pathLst>
                <a:path w="6459" h="8309" extrusionOk="0">
                  <a:moveTo>
                    <a:pt x="1957" y="1"/>
                  </a:moveTo>
                  <a:cubicBezTo>
                    <a:pt x="1446" y="1"/>
                    <a:pt x="954" y="252"/>
                    <a:pt x="536" y="898"/>
                  </a:cubicBezTo>
                  <a:cubicBezTo>
                    <a:pt x="95" y="1580"/>
                    <a:pt x="9" y="2428"/>
                    <a:pt x="6" y="3242"/>
                  </a:cubicBezTo>
                  <a:cubicBezTo>
                    <a:pt x="0" y="4326"/>
                    <a:pt x="118" y="5409"/>
                    <a:pt x="354" y="6467"/>
                  </a:cubicBezTo>
                  <a:cubicBezTo>
                    <a:pt x="468" y="6969"/>
                    <a:pt x="661" y="7529"/>
                    <a:pt x="1134" y="7728"/>
                  </a:cubicBezTo>
                  <a:cubicBezTo>
                    <a:pt x="1261" y="7782"/>
                    <a:pt x="1392" y="7803"/>
                    <a:pt x="1526" y="7803"/>
                  </a:cubicBezTo>
                  <a:cubicBezTo>
                    <a:pt x="2005" y="7803"/>
                    <a:pt x="2518" y="7535"/>
                    <a:pt x="3000" y="7535"/>
                  </a:cubicBezTo>
                  <a:cubicBezTo>
                    <a:pt x="3128" y="7535"/>
                    <a:pt x="3254" y="7554"/>
                    <a:pt x="3377" y="7602"/>
                  </a:cubicBezTo>
                  <a:cubicBezTo>
                    <a:pt x="3626" y="7701"/>
                    <a:pt x="3816" y="7905"/>
                    <a:pt x="4038" y="8057"/>
                  </a:cubicBezTo>
                  <a:cubicBezTo>
                    <a:pt x="4271" y="8213"/>
                    <a:pt x="4552" y="8309"/>
                    <a:pt x="4832" y="8309"/>
                  </a:cubicBezTo>
                  <a:cubicBezTo>
                    <a:pt x="4928" y="8309"/>
                    <a:pt x="5025" y="8297"/>
                    <a:pt x="5118" y="8273"/>
                  </a:cubicBezTo>
                  <a:cubicBezTo>
                    <a:pt x="5484" y="8178"/>
                    <a:pt x="5799" y="7863"/>
                    <a:pt x="5844" y="7486"/>
                  </a:cubicBezTo>
                  <a:cubicBezTo>
                    <a:pt x="5892" y="7076"/>
                    <a:pt x="5634" y="6682"/>
                    <a:pt x="5650" y="6268"/>
                  </a:cubicBezTo>
                  <a:cubicBezTo>
                    <a:pt x="5667" y="5825"/>
                    <a:pt x="5986" y="5458"/>
                    <a:pt x="6127" y="5040"/>
                  </a:cubicBezTo>
                  <a:cubicBezTo>
                    <a:pt x="6459" y="4051"/>
                    <a:pt x="5771" y="3037"/>
                    <a:pt x="5120" y="2223"/>
                  </a:cubicBezTo>
                  <a:cubicBezTo>
                    <a:pt x="4412" y="1331"/>
                    <a:pt x="3134" y="1"/>
                    <a:pt x="1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8" name="Google Shape;4588;p41"/>
            <p:cNvSpPr/>
            <p:nvPr/>
          </p:nvSpPr>
          <p:spPr>
            <a:xfrm>
              <a:off x="5306750" y="2202950"/>
              <a:ext cx="34900" cy="111525"/>
            </a:xfrm>
            <a:custGeom>
              <a:avLst/>
              <a:gdLst/>
              <a:ahLst/>
              <a:cxnLst/>
              <a:rect l="l" t="t" r="r" b="b"/>
              <a:pathLst>
                <a:path w="1396" h="4461" extrusionOk="0">
                  <a:moveTo>
                    <a:pt x="812" y="1"/>
                  </a:moveTo>
                  <a:cubicBezTo>
                    <a:pt x="748" y="1"/>
                    <a:pt x="686" y="36"/>
                    <a:pt x="657" y="98"/>
                  </a:cubicBezTo>
                  <a:cubicBezTo>
                    <a:pt x="1" y="1454"/>
                    <a:pt x="163" y="3180"/>
                    <a:pt x="1060" y="4391"/>
                  </a:cubicBezTo>
                  <a:cubicBezTo>
                    <a:pt x="1074" y="4408"/>
                    <a:pt x="1090" y="4424"/>
                    <a:pt x="1110" y="4435"/>
                  </a:cubicBezTo>
                  <a:cubicBezTo>
                    <a:pt x="1136" y="4452"/>
                    <a:pt x="1167" y="4460"/>
                    <a:pt x="1198" y="4460"/>
                  </a:cubicBezTo>
                  <a:cubicBezTo>
                    <a:pt x="1234" y="4460"/>
                    <a:pt x="1271" y="4448"/>
                    <a:pt x="1302" y="4424"/>
                  </a:cubicBezTo>
                  <a:cubicBezTo>
                    <a:pt x="1378" y="4369"/>
                    <a:pt x="1395" y="4260"/>
                    <a:pt x="1338" y="4183"/>
                  </a:cubicBezTo>
                  <a:cubicBezTo>
                    <a:pt x="515" y="3073"/>
                    <a:pt x="366" y="1491"/>
                    <a:pt x="968" y="249"/>
                  </a:cubicBezTo>
                  <a:cubicBezTo>
                    <a:pt x="1010" y="163"/>
                    <a:pt x="977" y="48"/>
                    <a:pt x="888" y="18"/>
                  </a:cubicBezTo>
                  <a:cubicBezTo>
                    <a:pt x="863" y="6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9" name="Google Shape;4589;p41"/>
            <p:cNvSpPr/>
            <p:nvPr/>
          </p:nvSpPr>
          <p:spPr>
            <a:xfrm>
              <a:off x="5331450" y="2212650"/>
              <a:ext cx="44625" cy="79800"/>
            </a:xfrm>
            <a:custGeom>
              <a:avLst/>
              <a:gdLst/>
              <a:ahLst/>
              <a:cxnLst/>
              <a:rect l="l" t="t" r="r" b="b"/>
              <a:pathLst>
                <a:path w="1785" h="3192" extrusionOk="0">
                  <a:moveTo>
                    <a:pt x="196" y="0"/>
                  </a:moveTo>
                  <a:cubicBezTo>
                    <a:pt x="164" y="0"/>
                    <a:pt x="131" y="9"/>
                    <a:pt x="102" y="28"/>
                  </a:cubicBezTo>
                  <a:cubicBezTo>
                    <a:pt x="22" y="81"/>
                    <a:pt x="0" y="190"/>
                    <a:pt x="53" y="269"/>
                  </a:cubicBezTo>
                  <a:cubicBezTo>
                    <a:pt x="632" y="1138"/>
                    <a:pt x="1092" y="2081"/>
                    <a:pt x="1426" y="3072"/>
                  </a:cubicBezTo>
                  <a:cubicBezTo>
                    <a:pt x="1440" y="3114"/>
                    <a:pt x="1468" y="3146"/>
                    <a:pt x="1501" y="3166"/>
                  </a:cubicBezTo>
                  <a:cubicBezTo>
                    <a:pt x="1528" y="3183"/>
                    <a:pt x="1560" y="3192"/>
                    <a:pt x="1593" y="3192"/>
                  </a:cubicBezTo>
                  <a:cubicBezTo>
                    <a:pt x="1610" y="3192"/>
                    <a:pt x="1627" y="3189"/>
                    <a:pt x="1644" y="3184"/>
                  </a:cubicBezTo>
                  <a:cubicBezTo>
                    <a:pt x="1736" y="3151"/>
                    <a:pt x="1784" y="3055"/>
                    <a:pt x="1754" y="2964"/>
                  </a:cubicBezTo>
                  <a:cubicBezTo>
                    <a:pt x="1412" y="1942"/>
                    <a:pt x="937" y="971"/>
                    <a:pt x="343" y="77"/>
                  </a:cubicBezTo>
                  <a:cubicBezTo>
                    <a:pt x="308" y="27"/>
                    <a:pt x="253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0" name="Google Shape;4590;p41"/>
            <p:cNvSpPr/>
            <p:nvPr/>
          </p:nvSpPr>
          <p:spPr>
            <a:xfrm>
              <a:off x="5302600" y="2202375"/>
              <a:ext cx="118700" cy="152575"/>
            </a:xfrm>
            <a:custGeom>
              <a:avLst/>
              <a:gdLst/>
              <a:ahLst/>
              <a:cxnLst/>
              <a:rect l="l" t="t" r="r" b="b"/>
              <a:pathLst>
                <a:path w="4748" h="6103" extrusionOk="0">
                  <a:moveTo>
                    <a:pt x="1436" y="0"/>
                  </a:moveTo>
                  <a:cubicBezTo>
                    <a:pt x="1061" y="0"/>
                    <a:pt x="700" y="184"/>
                    <a:pt x="393" y="659"/>
                  </a:cubicBezTo>
                  <a:cubicBezTo>
                    <a:pt x="68" y="1160"/>
                    <a:pt x="6" y="1784"/>
                    <a:pt x="3" y="2380"/>
                  </a:cubicBezTo>
                  <a:cubicBezTo>
                    <a:pt x="0" y="3175"/>
                    <a:pt x="86" y="3972"/>
                    <a:pt x="261" y="4749"/>
                  </a:cubicBezTo>
                  <a:cubicBezTo>
                    <a:pt x="344" y="5117"/>
                    <a:pt x="485" y="5527"/>
                    <a:pt x="834" y="5675"/>
                  </a:cubicBezTo>
                  <a:cubicBezTo>
                    <a:pt x="928" y="5714"/>
                    <a:pt x="1024" y="5729"/>
                    <a:pt x="1122" y="5729"/>
                  </a:cubicBezTo>
                  <a:cubicBezTo>
                    <a:pt x="1474" y="5729"/>
                    <a:pt x="1850" y="5533"/>
                    <a:pt x="2204" y="5533"/>
                  </a:cubicBezTo>
                  <a:cubicBezTo>
                    <a:pt x="2299" y="5533"/>
                    <a:pt x="2392" y="5547"/>
                    <a:pt x="2483" y="5583"/>
                  </a:cubicBezTo>
                  <a:cubicBezTo>
                    <a:pt x="2666" y="5655"/>
                    <a:pt x="2805" y="5805"/>
                    <a:pt x="2969" y="5916"/>
                  </a:cubicBezTo>
                  <a:cubicBezTo>
                    <a:pt x="3140" y="6032"/>
                    <a:pt x="3346" y="6103"/>
                    <a:pt x="3552" y="6103"/>
                  </a:cubicBezTo>
                  <a:cubicBezTo>
                    <a:pt x="3622" y="6103"/>
                    <a:pt x="3693" y="6094"/>
                    <a:pt x="3763" y="6076"/>
                  </a:cubicBezTo>
                  <a:cubicBezTo>
                    <a:pt x="4031" y="6005"/>
                    <a:pt x="4261" y="5775"/>
                    <a:pt x="4296" y="5499"/>
                  </a:cubicBezTo>
                  <a:cubicBezTo>
                    <a:pt x="4332" y="5198"/>
                    <a:pt x="4142" y="4908"/>
                    <a:pt x="4154" y="4603"/>
                  </a:cubicBezTo>
                  <a:cubicBezTo>
                    <a:pt x="4167" y="4279"/>
                    <a:pt x="4400" y="4008"/>
                    <a:pt x="4504" y="3700"/>
                  </a:cubicBezTo>
                  <a:cubicBezTo>
                    <a:pt x="4747" y="2975"/>
                    <a:pt x="4240" y="2229"/>
                    <a:pt x="3764" y="1630"/>
                  </a:cubicBezTo>
                  <a:cubicBezTo>
                    <a:pt x="3240" y="977"/>
                    <a:pt x="2301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5234375" y="2046725"/>
              <a:ext cx="204250" cy="154400"/>
            </a:xfrm>
            <a:custGeom>
              <a:avLst/>
              <a:gdLst/>
              <a:ahLst/>
              <a:cxnLst/>
              <a:rect l="l" t="t" r="r" b="b"/>
              <a:pathLst>
                <a:path w="8170" h="6176" extrusionOk="0">
                  <a:moveTo>
                    <a:pt x="1292" y="1"/>
                  </a:moveTo>
                  <a:cubicBezTo>
                    <a:pt x="962" y="115"/>
                    <a:pt x="602" y="176"/>
                    <a:pt x="364" y="422"/>
                  </a:cubicBezTo>
                  <a:cubicBezTo>
                    <a:pt x="0" y="800"/>
                    <a:pt x="108" y="1417"/>
                    <a:pt x="278" y="1911"/>
                  </a:cubicBezTo>
                  <a:cubicBezTo>
                    <a:pt x="703" y="3152"/>
                    <a:pt x="1750" y="5569"/>
                    <a:pt x="3090" y="6096"/>
                  </a:cubicBezTo>
                  <a:cubicBezTo>
                    <a:pt x="3230" y="6151"/>
                    <a:pt x="3371" y="6176"/>
                    <a:pt x="3515" y="6176"/>
                  </a:cubicBezTo>
                  <a:cubicBezTo>
                    <a:pt x="4844" y="6176"/>
                    <a:pt x="6317" y="4030"/>
                    <a:pt x="7028" y="3221"/>
                  </a:cubicBezTo>
                  <a:cubicBezTo>
                    <a:pt x="7410" y="2786"/>
                    <a:pt x="7784" y="2325"/>
                    <a:pt x="7985" y="1781"/>
                  </a:cubicBezTo>
                  <a:cubicBezTo>
                    <a:pt x="8103" y="1461"/>
                    <a:pt x="8154" y="1129"/>
                    <a:pt x="8170" y="792"/>
                  </a:cubicBezTo>
                  <a:lnTo>
                    <a:pt x="8170" y="792"/>
                  </a:lnTo>
                  <a:cubicBezTo>
                    <a:pt x="7261" y="1950"/>
                    <a:pt x="6031" y="2859"/>
                    <a:pt x="4646" y="3362"/>
                  </a:cubicBezTo>
                  <a:cubicBezTo>
                    <a:pt x="4498" y="3415"/>
                    <a:pt x="4344" y="3465"/>
                    <a:pt x="4190" y="3465"/>
                  </a:cubicBezTo>
                  <a:cubicBezTo>
                    <a:pt x="4157" y="3465"/>
                    <a:pt x="4124" y="3463"/>
                    <a:pt x="4091" y="3458"/>
                  </a:cubicBezTo>
                  <a:cubicBezTo>
                    <a:pt x="3897" y="3429"/>
                    <a:pt x="3733" y="3310"/>
                    <a:pt x="3578" y="3188"/>
                  </a:cubicBezTo>
                  <a:cubicBezTo>
                    <a:pt x="2537" y="2366"/>
                    <a:pt x="1749" y="1245"/>
                    <a:pt x="129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5151075" y="2202675"/>
              <a:ext cx="158925" cy="142525"/>
            </a:xfrm>
            <a:custGeom>
              <a:avLst/>
              <a:gdLst/>
              <a:ahLst/>
              <a:cxnLst/>
              <a:rect l="l" t="t" r="r" b="b"/>
              <a:pathLst>
                <a:path w="6357" h="5701" extrusionOk="0">
                  <a:moveTo>
                    <a:pt x="5232" y="1"/>
                  </a:moveTo>
                  <a:cubicBezTo>
                    <a:pt x="5114" y="1"/>
                    <a:pt x="4985" y="16"/>
                    <a:pt x="4843" y="47"/>
                  </a:cubicBezTo>
                  <a:cubicBezTo>
                    <a:pt x="3721" y="298"/>
                    <a:pt x="2589" y="836"/>
                    <a:pt x="1528" y="1276"/>
                  </a:cubicBezTo>
                  <a:cubicBezTo>
                    <a:pt x="1001" y="1494"/>
                    <a:pt x="437" y="1753"/>
                    <a:pt x="159" y="2253"/>
                  </a:cubicBezTo>
                  <a:cubicBezTo>
                    <a:pt x="73" y="2408"/>
                    <a:pt x="29" y="2570"/>
                    <a:pt x="0" y="2735"/>
                  </a:cubicBezTo>
                  <a:cubicBezTo>
                    <a:pt x="710" y="2355"/>
                    <a:pt x="1441" y="2017"/>
                    <a:pt x="2193" y="1734"/>
                  </a:cubicBezTo>
                  <a:cubicBezTo>
                    <a:pt x="2542" y="1601"/>
                    <a:pt x="2919" y="1478"/>
                    <a:pt x="3286" y="1478"/>
                  </a:cubicBezTo>
                  <a:cubicBezTo>
                    <a:pt x="3438" y="1478"/>
                    <a:pt x="3589" y="1499"/>
                    <a:pt x="3735" y="1549"/>
                  </a:cubicBezTo>
                  <a:cubicBezTo>
                    <a:pt x="4164" y="1694"/>
                    <a:pt x="4485" y="2073"/>
                    <a:pt x="4652" y="2494"/>
                  </a:cubicBezTo>
                  <a:cubicBezTo>
                    <a:pt x="4822" y="2912"/>
                    <a:pt x="4857" y="3373"/>
                    <a:pt x="4860" y="3827"/>
                  </a:cubicBezTo>
                  <a:cubicBezTo>
                    <a:pt x="4867" y="4453"/>
                    <a:pt x="4816" y="5080"/>
                    <a:pt x="4714" y="5700"/>
                  </a:cubicBezTo>
                  <a:cubicBezTo>
                    <a:pt x="5674" y="4627"/>
                    <a:pt x="6278" y="3232"/>
                    <a:pt x="6325" y="1792"/>
                  </a:cubicBezTo>
                  <a:cubicBezTo>
                    <a:pt x="6357" y="816"/>
                    <a:pt x="6103" y="1"/>
                    <a:pt x="523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5292875" y="2206575"/>
              <a:ext cx="156700" cy="161575"/>
            </a:xfrm>
            <a:custGeom>
              <a:avLst/>
              <a:gdLst/>
              <a:ahLst/>
              <a:cxnLst/>
              <a:rect l="l" t="t" r="r" b="b"/>
              <a:pathLst>
                <a:path w="6268" h="6463" extrusionOk="0">
                  <a:moveTo>
                    <a:pt x="1957" y="1"/>
                  </a:moveTo>
                  <a:cubicBezTo>
                    <a:pt x="1446" y="1"/>
                    <a:pt x="954" y="251"/>
                    <a:pt x="536" y="898"/>
                  </a:cubicBezTo>
                  <a:cubicBezTo>
                    <a:pt x="96" y="1580"/>
                    <a:pt x="10" y="2428"/>
                    <a:pt x="5" y="3242"/>
                  </a:cubicBezTo>
                  <a:cubicBezTo>
                    <a:pt x="1" y="4324"/>
                    <a:pt x="118" y="5408"/>
                    <a:pt x="355" y="6463"/>
                  </a:cubicBezTo>
                  <a:cubicBezTo>
                    <a:pt x="442" y="5854"/>
                    <a:pt x="606" y="5256"/>
                    <a:pt x="842" y="4686"/>
                  </a:cubicBezTo>
                  <a:cubicBezTo>
                    <a:pt x="1201" y="3833"/>
                    <a:pt x="1843" y="2966"/>
                    <a:pt x="2763" y="2871"/>
                  </a:cubicBezTo>
                  <a:cubicBezTo>
                    <a:pt x="2819" y="2865"/>
                    <a:pt x="2875" y="2862"/>
                    <a:pt x="2931" y="2862"/>
                  </a:cubicBezTo>
                  <a:cubicBezTo>
                    <a:pt x="3544" y="2862"/>
                    <a:pt x="4123" y="3200"/>
                    <a:pt x="4645" y="3539"/>
                  </a:cubicBezTo>
                  <a:cubicBezTo>
                    <a:pt x="5176" y="3887"/>
                    <a:pt x="5698" y="4248"/>
                    <a:pt x="6208" y="4627"/>
                  </a:cubicBezTo>
                  <a:cubicBezTo>
                    <a:pt x="6267" y="3774"/>
                    <a:pt x="5684" y="2923"/>
                    <a:pt x="5122" y="2220"/>
                  </a:cubicBezTo>
                  <a:cubicBezTo>
                    <a:pt x="4412" y="1330"/>
                    <a:pt x="3134" y="1"/>
                    <a:pt x="19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4" name="Google Shape;4594;p41"/>
            <p:cNvSpPr/>
            <p:nvPr/>
          </p:nvSpPr>
          <p:spPr>
            <a:xfrm>
              <a:off x="5328075" y="2126425"/>
              <a:ext cx="132450" cy="143525"/>
            </a:xfrm>
            <a:custGeom>
              <a:avLst/>
              <a:gdLst/>
              <a:ahLst/>
              <a:cxnLst/>
              <a:rect l="l" t="t" r="r" b="b"/>
              <a:pathLst>
                <a:path w="5298" h="5741" extrusionOk="0">
                  <a:moveTo>
                    <a:pt x="4745" y="0"/>
                  </a:moveTo>
                  <a:cubicBezTo>
                    <a:pt x="3919" y="0"/>
                    <a:pt x="3080" y="320"/>
                    <a:pt x="2401" y="810"/>
                  </a:cubicBezTo>
                  <a:cubicBezTo>
                    <a:pt x="1680" y="1332"/>
                    <a:pt x="0" y="2788"/>
                    <a:pt x="210" y="3725"/>
                  </a:cubicBezTo>
                  <a:cubicBezTo>
                    <a:pt x="446" y="4782"/>
                    <a:pt x="2170" y="5295"/>
                    <a:pt x="3052" y="5475"/>
                  </a:cubicBezTo>
                  <a:cubicBezTo>
                    <a:pt x="3791" y="5627"/>
                    <a:pt x="4544" y="5710"/>
                    <a:pt x="5298" y="5740"/>
                  </a:cubicBezTo>
                  <a:cubicBezTo>
                    <a:pt x="4865" y="5345"/>
                    <a:pt x="4459" y="4915"/>
                    <a:pt x="4099" y="4452"/>
                  </a:cubicBezTo>
                  <a:cubicBezTo>
                    <a:pt x="3616" y="3834"/>
                    <a:pt x="3189" y="3080"/>
                    <a:pt x="3331" y="2312"/>
                  </a:cubicBezTo>
                  <a:cubicBezTo>
                    <a:pt x="3453" y="1653"/>
                    <a:pt x="3963" y="1145"/>
                    <a:pt x="4446" y="682"/>
                  </a:cubicBezTo>
                  <a:cubicBezTo>
                    <a:pt x="4678" y="462"/>
                    <a:pt x="4909" y="242"/>
                    <a:pt x="5144" y="26"/>
                  </a:cubicBezTo>
                  <a:cubicBezTo>
                    <a:pt x="5012" y="9"/>
                    <a:pt x="4879" y="0"/>
                    <a:pt x="474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5" name="Google Shape;4595;p41"/>
            <p:cNvSpPr/>
            <p:nvPr/>
          </p:nvSpPr>
          <p:spPr>
            <a:xfrm>
              <a:off x="5163575" y="2064600"/>
              <a:ext cx="157200" cy="156875"/>
            </a:xfrm>
            <a:custGeom>
              <a:avLst/>
              <a:gdLst/>
              <a:ahLst/>
              <a:cxnLst/>
              <a:rect l="l" t="t" r="r" b="b"/>
              <a:pathLst>
                <a:path w="6288" h="6275" extrusionOk="0">
                  <a:moveTo>
                    <a:pt x="446" y="1"/>
                  </a:moveTo>
                  <a:lnTo>
                    <a:pt x="446" y="1"/>
                  </a:lnTo>
                  <a:cubicBezTo>
                    <a:pt x="594" y="171"/>
                    <a:pt x="741" y="342"/>
                    <a:pt x="889" y="511"/>
                  </a:cubicBezTo>
                  <a:cubicBezTo>
                    <a:pt x="1432" y="1137"/>
                    <a:pt x="1985" y="1780"/>
                    <a:pt x="2279" y="2554"/>
                  </a:cubicBezTo>
                  <a:cubicBezTo>
                    <a:pt x="2573" y="3327"/>
                    <a:pt x="2560" y="4272"/>
                    <a:pt x="2034" y="4911"/>
                  </a:cubicBezTo>
                  <a:cubicBezTo>
                    <a:pt x="1716" y="5295"/>
                    <a:pt x="1257" y="5525"/>
                    <a:pt x="812" y="5745"/>
                  </a:cubicBezTo>
                  <a:cubicBezTo>
                    <a:pt x="541" y="5879"/>
                    <a:pt x="271" y="6012"/>
                    <a:pt x="0" y="6147"/>
                  </a:cubicBezTo>
                  <a:cubicBezTo>
                    <a:pt x="737" y="6170"/>
                    <a:pt x="1475" y="6191"/>
                    <a:pt x="2210" y="6214"/>
                  </a:cubicBezTo>
                  <a:cubicBezTo>
                    <a:pt x="2810" y="6233"/>
                    <a:pt x="3406" y="6250"/>
                    <a:pt x="4005" y="6270"/>
                  </a:cubicBezTo>
                  <a:cubicBezTo>
                    <a:pt x="4093" y="6272"/>
                    <a:pt x="4183" y="6275"/>
                    <a:pt x="4273" y="6275"/>
                  </a:cubicBezTo>
                  <a:cubicBezTo>
                    <a:pt x="4676" y="6275"/>
                    <a:pt x="5085" y="6231"/>
                    <a:pt x="5395" y="5986"/>
                  </a:cubicBezTo>
                  <a:cubicBezTo>
                    <a:pt x="6288" y="5281"/>
                    <a:pt x="4731" y="3389"/>
                    <a:pt x="4291" y="2783"/>
                  </a:cubicBezTo>
                  <a:cubicBezTo>
                    <a:pt x="3442" y="1615"/>
                    <a:pt x="2325" y="607"/>
                    <a:pt x="941" y="136"/>
                  </a:cubicBezTo>
                  <a:cubicBezTo>
                    <a:pt x="781" y="81"/>
                    <a:pt x="615" y="37"/>
                    <a:pt x="44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6" name="Google Shape;4596;p41"/>
            <p:cNvSpPr/>
            <p:nvPr/>
          </p:nvSpPr>
          <p:spPr>
            <a:xfrm>
              <a:off x="5259300" y="2153850"/>
              <a:ext cx="100150" cy="87725"/>
            </a:xfrm>
            <a:custGeom>
              <a:avLst/>
              <a:gdLst/>
              <a:ahLst/>
              <a:cxnLst/>
              <a:rect l="l" t="t" r="r" b="b"/>
              <a:pathLst>
                <a:path w="4006" h="3509" extrusionOk="0">
                  <a:moveTo>
                    <a:pt x="2005" y="0"/>
                  </a:moveTo>
                  <a:cubicBezTo>
                    <a:pt x="1409" y="0"/>
                    <a:pt x="828" y="304"/>
                    <a:pt x="500" y="852"/>
                  </a:cubicBezTo>
                  <a:cubicBezTo>
                    <a:pt x="1" y="1684"/>
                    <a:pt x="270" y="2760"/>
                    <a:pt x="1102" y="3259"/>
                  </a:cubicBezTo>
                  <a:cubicBezTo>
                    <a:pt x="1384" y="3428"/>
                    <a:pt x="1696" y="3509"/>
                    <a:pt x="2003" y="3509"/>
                  </a:cubicBezTo>
                  <a:cubicBezTo>
                    <a:pt x="2598" y="3509"/>
                    <a:pt x="3179" y="3205"/>
                    <a:pt x="3508" y="2657"/>
                  </a:cubicBezTo>
                  <a:cubicBezTo>
                    <a:pt x="4005" y="1826"/>
                    <a:pt x="3735" y="746"/>
                    <a:pt x="2906" y="250"/>
                  </a:cubicBezTo>
                  <a:cubicBezTo>
                    <a:pt x="2623" y="81"/>
                    <a:pt x="2312" y="0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7" name="Google Shape;4597;p41"/>
            <p:cNvSpPr/>
            <p:nvPr/>
          </p:nvSpPr>
          <p:spPr>
            <a:xfrm>
              <a:off x="5281675" y="2173425"/>
              <a:ext cx="55375" cy="48500"/>
            </a:xfrm>
            <a:custGeom>
              <a:avLst/>
              <a:gdLst/>
              <a:ahLst/>
              <a:cxnLst/>
              <a:rect l="l" t="t" r="r" b="b"/>
              <a:pathLst>
                <a:path w="2215" h="1940" extrusionOk="0">
                  <a:moveTo>
                    <a:pt x="1109" y="1"/>
                  </a:moveTo>
                  <a:cubicBezTo>
                    <a:pt x="779" y="1"/>
                    <a:pt x="459" y="169"/>
                    <a:pt x="277" y="472"/>
                  </a:cubicBezTo>
                  <a:cubicBezTo>
                    <a:pt x="0" y="931"/>
                    <a:pt x="151" y="1526"/>
                    <a:pt x="609" y="1802"/>
                  </a:cubicBezTo>
                  <a:cubicBezTo>
                    <a:pt x="765" y="1896"/>
                    <a:pt x="936" y="1940"/>
                    <a:pt x="1105" y="1940"/>
                  </a:cubicBezTo>
                  <a:cubicBezTo>
                    <a:pt x="1435" y="1940"/>
                    <a:pt x="1757" y="1771"/>
                    <a:pt x="1939" y="1468"/>
                  </a:cubicBezTo>
                  <a:cubicBezTo>
                    <a:pt x="2215" y="1010"/>
                    <a:pt x="2066" y="415"/>
                    <a:pt x="1606" y="140"/>
                  </a:cubicBezTo>
                  <a:cubicBezTo>
                    <a:pt x="1450" y="46"/>
                    <a:pt x="1278" y="1"/>
                    <a:pt x="1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8" name="Google Shape;4598;p41"/>
            <p:cNvSpPr/>
            <p:nvPr/>
          </p:nvSpPr>
          <p:spPr>
            <a:xfrm>
              <a:off x="5001500" y="2699400"/>
              <a:ext cx="326450" cy="305875"/>
            </a:xfrm>
            <a:custGeom>
              <a:avLst/>
              <a:gdLst/>
              <a:ahLst/>
              <a:cxnLst/>
              <a:rect l="l" t="t" r="r" b="b"/>
              <a:pathLst>
                <a:path w="13058" h="12235" extrusionOk="0">
                  <a:moveTo>
                    <a:pt x="7900" y="1"/>
                  </a:moveTo>
                  <a:cubicBezTo>
                    <a:pt x="7802" y="1"/>
                    <a:pt x="7705" y="9"/>
                    <a:pt x="7610" y="24"/>
                  </a:cubicBezTo>
                  <a:cubicBezTo>
                    <a:pt x="6931" y="136"/>
                    <a:pt x="6347" y="606"/>
                    <a:pt x="5977" y="1185"/>
                  </a:cubicBezTo>
                  <a:cubicBezTo>
                    <a:pt x="5754" y="1534"/>
                    <a:pt x="5573" y="1954"/>
                    <a:pt x="5198" y="2133"/>
                  </a:cubicBezTo>
                  <a:cubicBezTo>
                    <a:pt x="5145" y="2157"/>
                    <a:pt x="5087" y="2177"/>
                    <a:pt x="5030" y="2194"/>
                  </a:cubicBezTo>
                  <a:cubicBezTo>
                    <a:pt x="4911" y="2230"/>
                    <a:pt x="4789" y="2256"/>
                    <a:pt x="4676" y="2293"/>
                  </a:cubicBezTo>
                  <a:cubicBezTo>
                    <a:pt x="4672" y="2296"/>
                    <a:pt x="4670" y="2296"/>
                    <a:pt x="4666" y="2298"/>
                  </a:cubicBezTo>
                  <a:cubicBezTo>
                    <a:pt x="4640" y="2306"/>
                    <a:pt x="4613" y="2318"/>
                    <a:pt x="4586" y="2329"/>
                  </a:cubicBezTo>
                  <a:cubicBezTo>
                    <a:pt x="4577" y="2333"/>
                    <a:pt x="4570" y="2336"/>
                    <a:pt x="4561" y="2342"/>
                  </a:cubicBezTo>
                  <a:cubicBezTo>
                    <a:pt x="4538" y="2353"/>
                    <a:pt x="4518" y="2363"/>
                    <a:pt x="4498" y="2376"/>
                  </a:cubicBezTo>
                  <a:cubicBezTo>
                    <a:pt x="4490" y="2381"/>
                    <a:pt x="4483" y="2385"/>
                    <a:pt x="4473" y="2391"/>
                  </a:cubicBezTo>
                  <a:cubicBezTo>
                    <a:pt x="4447" y="2408"/>
                    <a:pt x="4420" y="2428"/>
                    <a:pt x="4397" y="2451"/>
                  </a:cubicBezTo>
                  <a:cubicBezTo>
                    <a:pt x="4141" y="2695"/>
                    <a:pt x="4196" y="3110"/>
                    <a:pt x="4293" y="3447"/>
                  </a:cubicBezTo>
                  <a:cubicBezTo>
                    <a:pt x="4318" y="3527"/>
                    <a:pt x="4346" y="3618"/>
                    <a:pt x="4377" y="3711"/>
                  </a:cubicBezTo>
                  <a:cubicBezTo>
                    <a:pt x="3952" y="3266"/>
                    <a:pt x="3451" y="2900"/>
                    <a:pt x="2872" y="2672"/>
                  </a:cubicBezTo>
                  <a:cubicBezTo>
                    <a:pt x="2820" y="2652"/>
                    <a:pt x="2766" y="2631"/>
                    <a:pt x="2710" y="2614"/>
                  </a:cubicBezTo>
                  <a:lnTo>
                    <a:pt x="2708" y="2614"/>
                  </a:lnTo>
                  <a:cubicBezTo>
                    <a:pt x="2655" y="2596"/>
                    <a:pt x="2599" y="2581"/>
                    <a:pt x="2543" y="2567"/>
                  </a:cubicBezTo>
                  <a:cubicBezTo>
                    <a:pt x="2325" y="2512"/>
                    <a:pt x="2098" y="2481"/>
                    <a:pt x="1873" y="2481"/>
                  </a:cubicBezTo>
                  <a:cubicBezTo>
                    <a:pt x="1337" y="2481"/>
                    <a:pt x="818" y="2654"/>
                    <a:pt x="490" y="3067"/>
                  </a:cubicBezTo>
                  <a:cubicBezTo>
                    <a:pt x="236" y="3388"/>
                    <a:pt x="131" y="3804"/>
                    <a:pt x="91" y="4212"/>
                  </a:cubicBezTo>
                  <a:cubicBezTo>
                    <a:pt x="1" y="5065"/>
                    <a:pt x="233" y="6061"/>
                    <a:pt x="996" y="6451"/>
                  </a:cubicBezTo>
                  <a:cubicBezTo>
                    <a:pt x="1322" y="6619"/>
                    <a:pt x="1696" y="6649"/>
                    <a:pt x="2062" y="6676"/>
                  </a:cubicBezTo>
                  <a:lnTo>
                    <a:pt x="2063" y="6676"/>
                  </a:lnTo>
                  <a:cubicBezTo>
                    <a:pt x="2268" y="6690"/>
                    <a:pt x="2470" y="6706"/>
                    <a:pt x="2674" y="6721"/>
                  </a:cubicBezTo>
                  <a:lnTo>
                    <a:pt x="3545" y="6785"/>
                  </a:lnTo>
                  <a:cubicBezTo>
                    <a:pt x="3588" y="6788"/>
                    <a:pt x="3631" y="6792"/>
                    <a:pt x="3674" y="6794"/>
                  </a:cubicBezTo>
                  <a:cubicBezTo>
                    <a:pt x="3598" y="6821"/>
                    <a:pt x="3522" y="6850"/>
                    <a:pt x="3446" y="6877"/>
                  </a:cubicBezTo>
                  <a:cubicBezTo>
                    <a:pt x="3204" y="6966"/>
                    <a:pt x="2966" y="7057"/>
                    <a:pt x="2734" y="7142"/>
                  </a:cubicBezTo>
                  <a:cubicBezTo>
                    <a:pt x="2552" y="7208"/>
                    <a:pt x="2366" y="7279"/>
                    <a:pt x="2199" y="7377"/>
                  </a:cubicBezTo>
                  <a:cubicBezTo>
                    <a:pt x="2118" y="7424"/>
                    <a:pt x="2039" y="7479"/>
                    <a:pt x="1969" y="7543"/>
                  </a:cubicBezTo>
                  <a:cubicBezTo>
                    <a:pt x="1898" y="7606"/>
                    <a:pt x="1835" y="7678"/>
                    <a:pt x="1785" y="7758"/>
                  </a:cubicBezTo>
                  <a:cubicBezTo>
                    <a:pt x="1769" y="7783"/>
                    <a:pt x="1755" y="7810"/>
                    <a:pt x="1742" y="7837"/>
                  </a:cubicBezTo>
                  <a:cubicBezTo>
                    <a:pt x="1504" y="8323"/>
                    <a:pt x="1721" y="8928"/>
                    <a:pt x="1683" y="9479"/>
                  </a:cubicBezTo>
                  <a:cubicBezTo>
                    <a:pt x="1652" y="9970"/>
                    <a:pt x="1420" y="10500"/>
                    <a:pt x="1669" y="10924"/>
                  </a:cubicBezTo>
                  <a:cubicBezTo>
                    <a:pt x="1842" y="11216"/>
                    <a:pt x="2169" y="11326"/>
                    <a:pt x="2517" y="11326"/>
                  </a:cubicBezTo>
                  <a:cubicBezTo>
                    <a:pt x="2746" y="11326"/>
                    <a:pt x="2984" y="11278"/>
                    <a:pt x="3194" y="11204"/>
                  </a:cubicBezTo>
                  <a:cubicBezTo>
                    <a:pt x="3888" y="10957"/>
                    <a:pt x="4498" y="10511"/>
                    <a:pt x="4970" y="9945"/>
                  </a:cubicBezTo>
                  <a:cubicBezTo>
                    <a:pt x="4977" y="9937"/>
                    <a:pt x="4984" y="9928"/>
                    <a:pt x="4991" y="9921"/>
                  </a:cubicBezTo>
                  <a:cubicBezTo>
                    <a:pt x="5059" y="9836"/>
                    <a:pt x="5125" y="9750"/>
                    <a:pt x="5188" y="9663"/>
                  </a:cubicBezTo>
                  <a:cubicBezTo>
                    <a:pt x="5193" y="9653"/>
                    <a:pt x="5201" y="9646"/>
                    <a:pt x="5206" y="9637"/>
                  </a:cubicBezTo>
                  <a:cubicBezTo>
                    <a:pt x="5292" y="9512"/>
                    <a:pt x="5373" y="9383"/>
                    <a:pt x="5444" y="9250"/>
                  </a:cubicBezTo>
                  <a:cubicBezTo>
                    <a:pt x="5446" y="9398"/>
                    <a:pt x="5451" y="9544"/>
                    <a:pt x="5460" y="9692"/>
                  </a:cubicBezTo>
                  <a:cubicBezTo>
                    <a:pt x="5461" y="9722"/>
                    <a:pt x="5461" y="9750"/>
                    <a:pt x="5464" y="9780"/>
                  </a:cubicBezTo>
                  <a:cubicBezTo>
                    <a:pt x="5487" y="10133"/>
                    <a:pt x="5529" y="10484"/>
                    <a:pt x="5590" y="10832"/>
                  </a:cubicBezTo>
                  <a:cubicBezTo>
                    <a:pt x="5593" y="10842"/>
                    <a:pt x="5595" y="10853"/>
                    <a:pt x="5596" y="10863"/>
                  </a:cubicBezTo>
                  <a:lnTo>
                    <a:pt x="5596" y="10864"/>
                  </a:lnTo>
                  <a:cubicBezTo>
                    <a:pt x="5658" y="11205"/>
                    <a:pt x="5770" y="11585"/>
                    <a:pt x="6082" y="11734"/>
                  </a:cubicBezTo>
                  <a:cubicBezTo>
                    <a:pt x="6178" y="11779"/>
                    <a:pt x="6279" y="11796"/>
                    <a:pt x="6383" y="11796"/>
                  </a:cubicBezTo>
                  <a:cubicBezTo>
                    <a:pt x="6680" y="11796"/>
                    <a:pt x="7000" y="11658"/>
                    <a:pt x="7299" y="11658"/>
                  </a:cubicBezTo>
                  <a:cubicBezTo>
                    <a:pt x="7399" y="11658"/>
                    <a:pt x="7496" y="11674"/>
                    <a:pt x="7590" y="11715"/>
                  </a:cubicBezTo>
                  <a:cubicBezTo>
                    <a:pt x="7755" y="11788"/>
                    <a:pt x="7875" y="11932"/>
                    <a:pt x="8020" y="12039"/>
                  </a:cubicBezTo>
                  <a:cubicBezTo>
                    <a:pt x="8181" y="12160"/>
                    <a:pt x="8379" y="12234"/>
                    <a:pt x="8577" y="12234"/>
                  </a:cubicBezTo>
                  <a:cubicBezTo>
                    <a:pt x="8632" y="12234"/>
                    <a:pt x="8686" y="12229"/>
                    <a:pt x="8739" y="12217"/>
                  </a:cubicBezTo>
                  <a:cubicBezTo>
                    <a:pt x="8987" y="12164"/>
                    <a:pt x="9208" y="11963"/>
                    <a:pt x="9250" y="11712"/>
                  </a:cubicBezTo>
                  <a:cubicBezTo>
                    <a:pt x="9294" y="11437"/>
                    <a:pt x="9133" y="11165"/>
                    <a:pt x="9156" y="10890"/>
                  </a:cubicBezTo>
                  <a:cubicBezTo>
                    <a:pt x="9179" y="10595"/>
                    <a:pt x="9406" y="10355"/>
                    <a:pt x="9510" y="10080"/>
                  </a:cubicBezTo>
                  <a:cubicBezTo>
                    <a:pt x="9708" y="9570"/>
                    <a:pt x="9486" y="9029"/>
                    <a:pt x="9184" y="8548"/>
                  </a:cubicBezTo>
                  <a:cubicBezTo>
                    <a:pt x="9181" y="8545"/>
                    <a:pt x="9178" y="8541"/>
                    <a:pt x="9176" y="8538"/>
                  </a:cubicBezTo>
                  <a:cubicBezTo>
                    <a:pt x="9136" y="8475"/>
                    <a:pt x="9098" y="8413"/>
                    <a:pt x="9056" y="8354"/>
                  </a:cubicBezTo>
                  <a:cubicBezTo>
                    <a:pt x="9050" y="8347"/>
                    <a:pt x="9047" y="8340"/>
                    <a:pt x="9042" y="8334"/>
                  </a:cubicBezTo>
                  <a:cubicBezTo>
                    <a:pt x="9033" y="8320"/>
                    <a:pt x="9022" y="8309"/>
                    <a:pt x="9013" y="8294"/>
                  </a:cubicBezTo>
                  <a:lnTo>
                    <a:pt x="9013" y="8294"/>
                  </a:lnTo>
                  <a:cubicBezTo>
                    <a:pt x="9585" y="8401"/>
                    <a:pt x="10166" y="8456"/>
                    <a:pt x="10748" y="8456"/>
                  </a:cubicBezTo>
                  <a:cubicBezTo>
                    <a:pt x="10804" y="8456"/>
                    <a:pt x="10859" y="8456"/>
                    <a:pt x="10915" y="8455"/>
                  </a:cubicBezTo>
                  <a:cubicBezTo>
                    <a:pt x="11444" y="8445"/>
                    <a:pt x="12001" y="8377"/>
                    <a:pt x="12423" y="8061"/>
                  </a:cubicBezTo>
                  <a:cubicBezTo>
                    <a:pt x="12840" y="7735"/>
                    <a:pt x="13058" y="7092"/>
                    <a:pt x="12755" y="6657"/>
                  </a:cubicBezTo>
                  <a:cubicBezTo>
                    <a:pt x="12620" y="6464"/>
                    <a:pt x="12410" y="6341"/>
                    <a:pt x="12219" y="6199"/>
                  </a:cubicBezTo>
                  <a:cubicBezTo>
                    <a:pt x="11601" y="5733"/>
                    <a:pt x="11173" y="5011"/>
                    <a:pt x="10468" y="4697"/>
                  </a:cubicBezTo>
                  <a:cubicBezTo>
                    <a:pt x="10217" y="4584"/>
                    <a:pt x="9949" y="4534"/>
                    <a:pt x="9678" y="4534"/>
                  </a:cubicBezTo>
                  <a:cubicBezTo>
                    <a:pt x="9278" y="4534"/>
                    <a:pt x="8872" y="4644"/>
                    <a:pt x="8504" y="4826"/>
                  </a:cubicBezTo>
                  <a:cubicBezTo>
                    <a:pt x="8607" y="4707"/>
                    <a:pt x="8701" y="4604"/>
                    <a:pt x="8782" y="4520"/>
                  </a:cubicBezTo>
                  <a:cubicBezTo>
                    <a:pt x="8950" y="4344"/>
                    <a:pt x="9116" y="4162"/>
                    <a:pt x="9255" y="3963"/>
                  </a:cubicBezTo>
                  <a:cubicBezTo>
                    <a:pt x="9281" y="3924"/>
                    <a:pt x="9308" y="3883"/>
                    <a:pt x="9334" y="3841"/>
                  </a:cubicBezTo>
                  <a:cubicBezTo>
                    <a:pt x="9384" y="3759"/>
                    <a:pt x="9429" y="3673"/>
                    <a:pt x="9466" y="3583"/>
                  </a:cubicBezTo>
                  <a:lnTo>
                    <a:pt x="9466" y="3582"/>
                  </a:lnTo>
                  <a:cubicBezTo>
                    <a:pt x="9489" y="3526"/>
                    <a:pt x="9509" y="3469"/>
                    <a:pt x="9528" y="3413"/>
                  </a:cubicBezTo>
                  <a:cubicBezTo>
                    <a:pt x="9536" y="3383"/>
                    <a:pt x="9543" y="3352"/>
                    <a:pt x="9552" y="3322"/>
                  </a:cubicBezTo>
                  <a:cubicBezTo>
                    <a:pt x="9559" y="3297"/>
                    <a:pt x="9566" y="3272"/>
                    <a:pt x="9572" y="3245"/>
                  </a:cubicBezTo>
                  <a:cubicBezTo>
                    <a:pt x="9581" y="3202"/>
                    <a:pt x="9588" y="3159"/>
                    <a:pt x="9595" y="3116"/>
                  </a:cubicBezTo>
                  <a:cubicBezTo>
                    <a:pt x="9596" y="3104"/>
                    <a:pt x="9599" y="3094"/>
                    <a:pt x="9601" y="3082"/>
                  </a:cubicBezTo>
                  <a:cubicBezTo>
                    <a:pt x="9652" y="2736"/>
                    <a:pt x="9636" y="2374"/>
                    <a:pt x="9616" y="2022"/>
                  </a:cubicBezTo>
                  <a:cubicBezTo>
                    <a:pt x="9593" y="1610"/>
                    <a:pt x="9568" y="1181"/>
                    <a:pt x="9373" y="816"/>
                  </a:cubicBezTo>
                  <a:cubicBezTo>
                    <a:pt x="9094" y="293"/>
                    <a:pt x="8494" y="1"/>
                    <a:pt x="7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9" name="Google Shape;4599;p41"/>
            <p:cNvSpPr/>
            <p:nvPr/>
          </p:nvSpPr>
          <p:spPr>
            <a:xfrm>
              <a:off x="5112325" y="2722825"/>
              <a:ext cx="117275" cy="135750"/>
            </a:xfrm>
            <a:custGeom>
              <a:avLst/>
              <a:gdLst/>
              <a:ahLst/>
              <a:cxnLst/>
              <a:rect l="l" t="t" r="r" b="b"/>
              <a:pathLst>
                <a:path w="4691" h="5430" extrusionOk="0">
                  <a:moveTo>
                    <a:pt x="3190" y="0"/>
                  </a:moveTo>
                  <a:cubicBezTo>
                    <a:pt x="3107" y="0"/>
                    <a:pt x="3024" y="7"/>
                    <a:pt x="2943" y="20"/>
                  </a:cubicBezTo>
                  <a:cubicBezTo>
                    <a:pt x="2367" y="117"/>
                    <a:pt x="1873" y="515"/>
                    <a:pt x="1559" y="1005"/>
                  </a:cubicBezTo>
                  <a:cubicBezTo>
                    <a:pt x="1370" y="1302"/>
                    <a:pt x="1215" y="1656"/>
                    <a:pt x="898" y="1808"/>
                  </a:cubicBezTo>
                  <a:cubicBezTo>
                    <a:pt x="676" y="1914"/>
                    <a:pt x="395" y="1907"/>
                    <a:pt x="217" y="2077"/>
                  </a:cubicBezTo>
                  <a:cubicBezTo>
                    <a:pt x="1" y="2284"/>
                    <a:pt x="47" y="2636"/>
                    <a:pt x="131" y="2923"/>
                  </a:cubicBezTo>
                  <a:cubicBezTo>
                    <a:pt x="341" y="3641"/>
                    <a:pt x="877" y="5043"/>
                    <a:pt x="1628" y="5374"/>
                  </a:cubicBezTo>
                  <a:cubicBezTo>
                    <a:pt x="1715" y="5412"/>
                    <a:pt x="1805" y="5430"/>
                    <a:pt x="1898" y="5430"/>
                  </a:cubicBezTo>
                  <a:cubicBezTo>
                    <a:pt x="2647" y="5430"/>
                    <a:pt x="3521" y="4272"/>
                    <a:pt x="3938" y="3836"/>
                  </a:cubicBezTo>
                  <a:cubicBezTo>
                    <a:pt x="4167" y="3598"/>
                    <a:pt x="4391" y="3346"/>
                    <a:pt x="4518" y="3040"/>
                  </a:cubicBezTo>
                  <a:cubicBezTo>
                    <a:pt x="4690" y="2629"/>
                    <a:pt x="4670" y="2163"/>
                    <a:pt x="4646" y="1717"/>
                  </a:cubicBezTo>
                  <a:cubicBezTo>
                    <a:pt x="4626" y="1366"/>
                    <a:pt x="4603" y="1002"/>
                    <a:pt x="4438" y="693"/>
                  </a:cubicBezTo>
                  <a:cubicBezTo>
                    <a:pt x="4203" y="251"/>
                    <a:pt x="3694" y="0"/>
                    <a:pt x="3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0" name="Google Shape;4600;p41"/>
            <p:cNvSpPr/>
            <p:nvPr/>
          </p:nvSpPr>
          <p:spPr>
            <a:xfrm>
              <a:off x="5148925" y="2778475"/>
              <a:ext cx="12050" cy="72325"/>
            </a:xfrm>
            <a:custGeom>
              <a:avLst/>
              <a:gdLst/>
              <a:ahLst/>
              <a:cxnLst/>
              <a:rect l="l" t="t" r="r" b="b"/>
              <a:pathLst>
                <a:path w="482" h="2893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60"/>
                    <a:pt x="3" y="1937"/>
                    <a:pt x="277" y="2824"/>
                  </a:cubicBezTo>
                  <a:cubicBezTo>
                    <a:pt x="284" y="2847"/>
                    <a:pt x="298" y="2864"/>
                    <a:pt x="315" y="2877"/>
                  </a:cubicBezTo>
                  <a:cubicBezTo>
                    <a:pt x="334" y="2887"/>
                    <a:pt x="354" y="2893"/>
                    <a:pt x="375" y="2893"/>
                  </a:cubicBezTo>
                  <a:cubicBezTo>
                    <a:pt x="384" y="2893"/>
                    <a:pt x="393" y="2892"/>
                    <a:pt x="401" y="2890"/>
                  </a:cubicBezTo>
                  <a:cubicBezTo>
                    <a:pt x="453" y="2872"/>
                    <a:pt x="482" y="2818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0" y="20"/>
                    <a:pt x="389" y="5"/>
                  </a:cubicBezTo>
                  <a:cubicBezTo>
                    <a:pt x="379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1" name="Google Shape;4601;p41"/>
            <p:cNvSpPr/>
            <p:nvPr/>
          </p:nvSpPr>
          <p:spPr>
            <a:xfrm>
              <a:off x="5153325" y="2799200"/>
              <a:ext cx="32300" cy="47225"/>
            </a:xfrm>
            <a:custGeom>
              <a:avLst/>
              <a:gdLst/>
              <a:ahLst/>
              <a:cxnLst/>
              <a:rect l="l" t="t" r="r" b="b"/>
              <a:pathLst>
                <a:path w="1292" h="1889" extrusionOk="0">
                  <a:moveTo>
                    <a:pt x="1181" y="0"/>
                  </a:moveTo>
                  <a:cubicBezTo>
                    <a:pt x="1141" y="0"/>
                    <a:pt x="1102" y="25"/>
                    <a:pt x="1087" y="66"/>
                  </a:cubicBezTo>
                  <a:cubicBezTo>
                    <a:pt x="870" y="686"/>
                    <a:pt x="506" y="1258"/>
                    <a:pt x="39" y="1720"/>
                  </a:cubicBezTo>
                  <a:cubicBezTo>
                    <a:pt x="0" y="1758"/>
                    <a:pt x="0" y="1820"/>
                    <a:pt x="38" y="1860"/>
                  </a:cubicBezTo>
                  <a:cubicBezTo>
                    <a:pt x="43" y="1863"/>
                    <a:pt x="48" y="1869"/>
                    <a:pt x="53" y="1873"/>
                  </a:cubicBezTo>
                  <a:cubicBezTo>
                    <a:pt x="69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59"/>
                  </a:cubicBezTo>
                  <a:cubicBezTo>
                    <a:pt x="667" y="1376"/>
                    <a:pt x="1047" y="779"/>
                    <a:pt x="1273" y="131"/>
                  </a:cubicBezTo>
                  <a:cubicBezTo>
                    <a:pt x="1292" y="81"/>
                    <a:pt x="1263" y="25"/>
                    <a:pt x="1213" y="5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2" name="Google Shape;4602;p41"/>
            <p:cNvSpPr/>
            <p:nvPr/>
          </p:nvSpPr>
          <p:spPr>
            <a:xfrm>
              <a:off x="5127775" y="27567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7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3" y="1290"/>
                    <a:pt x="266" y="1285"/>
                    <a:pt x="145" y="1400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1" y="2452"/>
                    <a:pt x="592" y="3394"/>
                    <a:pt x="1097" y="3617"/>
                  </a:cubicBezTo>
                  <a:cubicBezTo>
                    <a:pt x="1156" y="3643"/>
                    <a:pt x="1216" y="3655"/>
                    <a:pt x="1278" y="3655"/>
                  </a:cubicBezTo>
                  <a:cubicBezTo>
                    <a:pt x="1782" y="3655"/>
                    <a:pt x="2370" y="2876"/>
                    <a:pt x="2652" y="2582"/>
                  </a:cubicBezTo>
                  <a:cubicBezTo>
                    <a:pt x="2807" y="2422"/>
                    <a:pt x="2957" y="2250"/>
                    <a:pt x="3043" y="2046"/>
                  </a:cubicBezTo>
                  <a:cubicBezTo>
                    <a:pt x="3159" y="1768"/>
                    <a:pt x="3145" y="1457"/>
                    <a:pt x="3129" y="1156"/>
                  </a:cubicBezTo>
                  <a:cubicBezTo>
                    <a:pt x="3116" y="920"/>
                    <a:pt x="3101" y="673"/>
                    <a:pt x="2989" y="465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3" name="Google Shape;4603;p41"/>
            <p:cNvSpPr/>
            <p:nvPr/>
          </p:nvSpPr>
          <p:spPr>
            <a:xfrm>
              <a:off x="5024575" y="27754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8" y="1"/>
                  </a:moveTo>
                  <a:cubicBezTo>
                    <a:pt x="1133" y="1"/>
                    <a:pt x="693" y="147"/>
                    <a:pt x="415" y="497"/>
                  </a:cubicBezTo>
                  <a:cubicBezTo>
                    <a:pt x="199" y="770"/>
                    <a:pt x="113" y="1122"/>
                    <a:pt x="77" y="1468"/>
                  </a:cubicBezTo>
                  <a:cubicBezTo>
                    <a:pt x="1" y="2190"/>
                    <a:pt x="196" y="3036"/>
                    <a:pt x="844" y="3367"/>
                  </a:cubicBezTo>
                  <a:cubicBezTo>
                    <a:pt x="1119" y="3509"/>
                    <a:pt x="1438" y="3534"/>
                    <a:pt x="1747" y="3557"/>
                  </a:cubicBezTo>
                  <a:cubicBezTo>
                    <a:pt x="2165" y="3587"/>
                    <a:pt x="2584" y="3620"/>
                    <a:pt x="3003" y="3650"/>
                  </a:cubicBezTo>
                  <a:cubicBezTo>
                    <a:pt x="3345" y="3675"/>
                    <a:pt x="3683" y="3701"/>
                    <a:pt x="4023" y="3725"/>
                  </a:cubicBezTo>
                  <a:cubicBezTo>
                    <a:pt x="4108" y="3731"/>
                    <a:pt x="4197" y="3737"/>
                    <a:pt x="4285" y="3737"/>
                  </a:cubicBezTo>
                  <a:cubicBezTo>
                    <a:pt x="4478" y="3737"/>
                    <a:pt x="4669" y="3709"/>
                    <a:pt x="4822" y="3600"/>
                  </a:cubicBezTo>
                  <a:cubicBezTo>
                    <a:pt x="5347" y="3223"/>
                    <a:pt x="4508" y="2108"/>
                    <a:pt x="4273" y="1753"/>
                  </a:cubicBezTo>
                  <a:cubicBezTo>
                    <a:pt x="3820" y="1066"/>
                    <a:pt x="3210" y="464"/>
                    <a:pt x="2434" y="162"/>
                  </a:cubicBezTo>
                  <a:cubicBezTo>
                    <a:pt x="2171" y="59"/>
                    <a:pt x="1876" y="1"/>
                    <a:pt x="1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4" name="Google Shape;4604;p41"/>
            <p:cNvSpPr/>
            <p:nvPr/>
          </p:nvSpPr>
          <p:spPr>
            <a:xfrm>
              <a:off x="5087100" y="2807250"/>
              <a:ext cx="58975" cy="47100"/>
            </a:xfrm>
            <a:custGeom>
              <a:avLst/>
              <a:gdLst/>
              <a:ahLst/>
              <a:cxnLst/>
              <a:rect l="l" t="t" r="r" b="b"/>
              <a:pathLst>
                <a:path w="2359" h="1884" extrusionOk="0">
                  <a:moveTo>
                    <a:pt x="112" y="1"/>
                  </a:moveTo>
                  <a:cubicBezTo>
                    <a:pt x="71" y="1"/>
                    <a:pt x="33" y="25"/>
                    <a:pt x="19" y="66"/>
                  </a:cubicBezTo>
                  <a:cubicBezTo>
                    <a:pt x="1" y="119"/>
                    <a:pt x="30" y="174"/>
                    <a:pt x="80" y="192"/>
                  </a:cubicBezTo>
                  <a:cubicBezTo>
                    <a:pt x="938" y="487"/>
                    <a:pt x="1678" y="1074"/>
                    <a:pt x="2164" y="1839"/>
                  </a:cubicBezTo>
                  <a:cubicBezTo>
                    <a:pt x="2171" y="1849"/>
                    <a:pt x="2181" y="1860"/>
                    <a:pt x="2192" y="1868"/>
                  </a:cubicBezTo>
                  <a:cubicBezTo>
                    <a:pt x="2208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300" y="1869"/>
                  </a:cubicBezTo>
                  <a:cubicBezTo>
                    <a:pt x="2346" y="1840"/>
                    <a:pt x="2359" y="1780"/>
                    <a:pt x="2330" y="1733"/>
                  </a:cubicBezTo>
                  <a:cubicBezTo>
                    <a:pt x="1820" y="930"/>
                    <a:pt x="1044" y="315"/>
                    <a:pt x="144" y="6"/>
                  </a:cubicBezTo>
                  <a:cubicBezTo>
                    <a:pt x="133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5" name="Google Shape;4605;p41"/>
            <p:cNvSpPr/>
            <p:nvPr/>
          </p:nvSpPr>
          <p:spPr>
            <a:xfrm>
              <a:off x="5074500" y="2843150"/>
              <a:ext cx="62000" cy="16175"/>
            </a:xfrm>
            <a:custGeom>
              <a:avLst/>
              <a:gdLst/>
              <a:ahLst/>
              <a:cxnLst/>
              <a:rect l="l" t="t" r="r" b="b"/>
              <a:pathLst>
                <a:path w="2480" h="647" extrusionOk="0">
                  <a:moveTo>
                    <a:pt x="109" y="1"/>
                  </a:moveTo>
                  <a:cubicBezTo>
                    <a:pt x="71" y="1"/>
                    <a:pt x="35" y="23"/>
                    <a:pt x="19" y="60"/>
                  </a:cubicBezTo>
                  <a:cubicBezTo>
                    <a:pt x="0" y="103"/>
                    <a:pt x="16" y="155"/>
                    <a:pt x="55" y="181"/>
                  </a:cubicBezTo>
                  <a:cubicBezTo>
                    <a:pt x="61" y="184"/>
                    <a:pt x="66" y="187"/>
                    <a:pt x="73" y="191"/>
                  </a:cubicBezTo>
                  <a:cubicBezTo>
                    <a:pt x="781" y="489"/>
                    <a:pt x="1559" y="647"/>
                    <a:pt x="2330" y="647"/>
                  </a:cubicBezTo>
                  <a:cubicBezTo>
                    <a:pt x="2347" y="647"/>
                    <a:pt x="2364" y="647"/>
                    <a:pt x="2381" y="647"/>
                  </a:cubicBezTo>
                  <a:cubicBezTo>
                    <a:pt x="2437" y="645"/>
                    <a:pt x="2480" y="599"/>
                    <a:pt x="2480" y="546"/>
                  </a:cubicBezTo>
                  <a:cubicBezTo>
                    <a:pt x="2477" y="490"/>
                    <a:pt x="2434" y="447"/>
                    <a:pt x="2380" y="447"/>
                  </a:cubicBezTo>
                  <a:cubicBezTo>
                    <a:pt x="2362" y="448"/>
                    <a:pt x="2345" y="448"/>
                    <a:pt x="2328" y="448"/>
                  </a:cubicBezTo>
                  <a:cubicBezTo>
                    <a:pt x="1585" y="448"/>
                    <a:pt x="833" y="296"/>
                    <a:pt x="148" y="9"/>
                  </a:cubicBezTo>
                  <a:cubicBezTo>
                    <a:pt x="135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6" name="Google Shape;4606;p41"/>
            <p:cNvSpPr/>
            <p:nvPr/>
          </p:nvSpPr>
          <p:spPr>
            <a:xfrm>
              <a:off x="5059300" y="2796425"/>
              <a:ext cx="88200" cy="61725"/>
            </a:xfrm>
            <a:custGeom>
              <a:avLst/>
              <a:gdLst/>
              <a:ahLst/>
              <a:cxnLst/>
              <a:rect l="l" t="t" r="r" b="b"/>
              <a:pathLst>
                <a:path w="3528" h="2469" extrusionOk="0">
                  <a:moveTo>
                    <a:pt x="1048" y="1"/>
                  </a:moveTo>
                  <a:cubicBezTo>
                    <a:pt x="748" y="1"/>
                    <a:pt x="458" y="98"/>
                    <a:pt x="274" y="330"/>
                  </a:cubicBezTo>
                  <a:cubicBezTo>
                    <a:pt x="131" y="509"/>
                    <a:pt x="74" y="741"/>
                    <a:pt x="51" y="969"/>
                  </a:cubicBezTo>
                  <a:cubicBezTo>
                    <a:pt x="1" y="1446"/>
                    <a:pt x="130" y="2005"/>
                    <a:pt x="558" y="2222"/>
                  </a:cubicBezTo>
                  <a:cubicBezTo>
                    <a:pt x="740" y="2315"/>
                    <a:pt x="949" y="2331"/>
                    <a:pt x="1154" y="2346"/>
                  </a:cubicBezTo>
                  <a:cubicBezTo>
                    <a:pt x="1430" y="2368"/>
                    <a:pt x="1708" y="2388"/>
                    <a:pt x="1983" y="2410"/>
                  </a:cubicBezTo>
                  <a:cubicBezTo>
                    <a:pt x="2208" y="2425"/>
                    <a:pt x="2431" y="2444"/>
                    <a:pt x="2655" y="2460"/>
                  </a:cubicBezTo>
                  <a:cubicBezTo>
                    <a:pt x="2712" y="2464"/>
                    <a:pt x="2770" y="2468"/>
                    <a:pt x="2828" y="2468"/>
                  </a:cubicBezTo>
                  <a:cubicBezTo>
                    <a:pt x="2956" y="2468"/>
                    <a:pt x="3081" y="2449"/>
                    <a:pt x="3182" y="2377"/>
                  </a:cubicBezTo>
                  <a:cubicBezTo>
                    <a:pt x="3528" y="2129"/>
                    <a:pt x="2976" y="1392"/>
                    <a:pt x="2820" y="1158"/>
                  </a:cubicBezTo>
                  <a:cubicBezTo>
                    <a:pt x="2519" y="704"/>
                    <a:pt x="2118" y="308"/>
                    <a:pt x="1606" y="108"/>
                  </a:cubicBezTo>
                  <a:cubicBezTo>
                    <a:pt x="1432" y="40"/>
                    <a:pt x="1238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7" name="Google Shape;4607;p41"/>
            <p:cNvSpPr/>
            <p:nvPr/>
          </p:nvSpPr>
          <p:spPr>
            <a:xfrm>
              <a:off x="5162350" y="2819025"/>
              <a:ext cx="139100" cy="82925"/>
            </a:xfrm>
            <a:custGeom>
              <a:avLst/>
              <a:gdLst/>
              <a:ahLst/>
              <a:cxnLst/>
              <a:rect l="l" t="t" r="r" b="b"/>
              <a:pathLst>
                <a:path w="5564" h="3317" extrusionOk="0">
                  <a:moveTo>
                    <a:pt x="2697" y="1"/>
                  </a:moveTo>
                  <a:cubicBezTo>
                    <a:pt x="2250" y="1"/>
                    <a:pt x="1793" y="161"/>
                    <a:pt x="1417" y="409"/>
                  </a:cubicBezTo>
                  <a:cubicBezTo>
                    <a:pt x="994" y="689"/>
                    <a:pt x="1" y="1475"/>
                    <a:pt x="98" y="2013"/>
                  </a:cubicBezTo>
                  <a:cubicBezTo>
                    <a:pt x="207" y="2621"/>
                    <a:pt x="1174" y="2953"/>
                    <a:pt x="1670" y="3079"/>
                  </a:cubicBezTo>
                  <a:cubicBezTo>
                    <a:pt x="2303" y="3238"/>
                    <a:pt x="2957" y="3317"/>
                    <a:pt x="3610" y="3317"/>
                  </a:cubicBezTo>
                  <a:cubicBezTo>
                    <a:pt x="3654" y="3317"/>
                    <a:pt x="3699" y="3316"/>
                    <a:pt x="3743" y="3316"/>
                  </a:cubicBezTo>
                  <a:cubicBezTo>
                    <a:pt x="4190" y="3309"/>
                    <a:pt x="4662" y="3251"/>
                    <a:pt x="5020" y="2982"/>
                  </a:cubicBezTo>
                  <a:cubicBezTo>
                    <a:pt x="5378" y="2714"/>
                    <a:pt x="5563" y="2169"/>
                    <a:pt x="5306" y="1801"/>
                  </a:cubicBezTo>
                  <a:cubicBezTo>
                    <a:pt x="5193" y="1636"/>
                    <a:pt x="5014" y="1533"/>
                    <a:pt x="4854" y="1412"/>
                  </a:cubicBezTo>
                  <a:cubicBezTo>
                    <a:pt x="4329" y="1018"/>
                    <a:pt x="3965" y="406"/>
                    <a:pt x="3367" y="138"/>
                  </a:cubicBezTo>
                  <a:cubicBezTo>
                    <a:pt x="3155" y="43"/>
                    <a:pt x="2928" y="1"/>
                    <a:pt x="2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8" name="Google Shape;4608;p41"/>
            <p:cNvSpPr/>
            <p:nvPr/>
          </p:nvSpPr>
          <p:spPr>
            <a:xfrm>
              <a:off x="5166875" y="284167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5" y="1"/>
                  </a:moveTo>
                  <a:cubicBezTo>
                    <a:pt x="1067" y="1"/>
                    <a:pt x="560" y="87"/>
                    <a:pt x="79" y="257"/>
                  </a:cubicBezTo>
                  <a:cubicBezTo>
                    <a:pt x="27" y="276"/>
                    <a:pt x="0" y="332"/>
                    <a:pt x="19" y="383"/>
                  </a:cubicBezTo>
                  <a:cubicBezTo>
                    <a:pt x="26" y="403"/>
                    <a:pt x="39" y="420"/>
                    <a:pt x="56" y="432"/>
                  </a:cubicBezTo>
                  <a:cubicBezTo>
                    <a:pt x="73" y="442"/>
                    <a:pt x="91" y="448"/>
                    <a:pt x="112" y="448"/>
                  </a:cubicBezTo>
                  <a:cubicBezTo>
                    <a:pt x="123" y="448"/>
                    <a:pt x="135" y="446"/>
                    <a:pt x="146" y="442"/>
                  </a:cubicBezTo>
                  <a:cubicBezTo>
                    <a:pt x="605" y="279"/>
                    <a:pt x="1088" y="196"/>
                    <a:pt x="1573" y="196"/>
                  </a:cubicBezTo>
                  <a:cubicBezTo>
                    <a:pt x="1807" y="196"/>
                    <a:pt x="2042" y="215"/>
                    <a:pt x="2275" y="254"/>
                  </a:cubicBezTo>
                  <a:cubicBezTo>
                    <a:pt x="2280" y="255"/>
                    <a:pt x="2285" y="255"/>
                    <a:pt x="2291" y="255"/>
                  </a:cubicBezTo>
                  <a:cubicBezTo>
                    <a:pt x="2337" y="255"/>
                    <a:pt x="2379" y="222"/>
                    <a:pt x="2387" y="174"/>
                  </a:cubicBezTo>
                  <a:cubicBezTo>
                    <a:pt x="2397" y="119"/>
                    <a:pt x="2361" y="69"/>
                    <a:pt x="2306" y="61"/>
                  </a:cubicBezTo>
                  <a:cubicBezTo>
                    <a:pt x="2064" y="21"/>
                    <a:pt x="1819" y="1"/>
                    <a:pt x="157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9" name="Google Shape;4609;p41"/>
            <p:cNvSpPr/>
            <p:nvPr/>
          </p:nvSpPr>
          <p:spPr>
            <a:xfrm>
              <a:off x="5168275" y="2856800"/>
              <a:ext cx="51575" cy="16550"/>
            </a:xfrm>
            <a:custGeom>
              <a:avLst/>
              <a:gdLst/>
              <a:ahLst/>
              <a:cxnLst/>
              <a:rect l="l" t="t" r="r" b="b"/>
              <a:pathLst>
                <a:path w="2063" h="662" extrusionOk="0">
                  <a:moveTo>
                    <a:pt x="111" y="0"/>
                  </a:moveTo>
                  <a:cubicBezTo>
                    <a:pt x="76" y="0"/>
                    <a:pt x="42" y="19"/>
                    <a:pt x="26" y="52"/>
                  </a:cubicBezTo>
                  <a:cubicBezTo>
                    <a:pt x="0" y="96"/>
                    <a:pt x="14" y="152"/>
                    <a:pt x="57" y="181"/>
                  </a:cubicBezTo>
                  <a:cubicBezTo>
                    <a:pt x="59" y="182"/>
                    <a:pt x="63" y="182"/>
                    <a:pt x="65" y="187"/>
                  </a:cubicBezTo>
                  <a:cubicBezTo>
                    <a:pt x="639" y="496"/>
                    <a:pt x="1286" y="661"/>
                    <a:pt x="1938" y="661"/>
                  </a:cubicBezTo>
                  <a:cubicBezTo>
                    <a:pt x="1947" y="661"/>
                    <a:pt x="1955" y="661"/>
                    <a:pt x="1964" y="661"/>
                  </a:cubicBezTo>
                  <a:cubicBezTo>
                    <a:pt x="2020" y="661"/>
                    <a:pt x="2063" y="617"/>
                    <a:pt x="2063" y="562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8" y="309"/>
                    <a:pt x="159" y="13"/>
                  </a:cubicBezTo>
                  <a:cubicBezTo>
                    <a:pt x="144" y="4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0" name="Google Shape;4610;p41"/>
            <p:cNvSpPr/>
            <p:nvPr/>
          </p:nvSpPr>
          <p:spPr>
            <a:xfrm>
              <a:off x="5161775" y="2828775"/>
              <a:ext cx="104050" cy="63925"/>
            </a:xfrm>
            <a:custGeom>
              <a:avLst/>
              <a:gdLst/>
              <a:ahLst/>
              <a:cxnLst/>
              <a:rect l="l" t="t" r="r" b="b"/>
              <a:pathLst>
                <a:path w="4162" h="2557" extrusionOk="0">
                  <a:moveTo>
                    <a:pt x="2123" y="1"/>
                  </a:moveTo>
                  <a:cubicBezTo>
                    <a:pt x="1771" y="1"/>
                    <a:pt x="1402" y="143"/>
                    <a:pt x="1097" y="357"/>
                  </a:cubicBezTo>
                  <a:cubicBezTo>
                    <a:pt x="770" y="587"/>
                    <a:pt x="1" y="1227"/>
                    <a:pt x="58" y="1643"/>
                  </a:cubicBezTo>
                  <a:cubicBezTo>
                    <a:pt x="120" y="2112"/>
                    <a:pt x="839" y="2342"/>
                    <a:pt x="1207" y="2426"/>
                  </a:cubicBezTo>
                  <a:cubicBezTo>
                    <a:pt x="1604" y="2513"/>
                    <a:pt x="2014" y="2557"/>
                    <a:pt x="2427" y="2557"/>
                  </a:cubicBezTo>
                  <a:cubicBezTo>
                    <a:pt x="2538" y="2557"/>
                    <a:pt x="2649" y="2554"/>
                    <a:pt x="2760" y="2547"/>
                  </a:cubicBezTo>
                  <a:cubicBezTo>
                    <a:pt x="3096" y="2527"/>
                    <a:pt x="3452" y="2470"/>
                    <a:pt x="3730" y="2249"/>
                  </a:cubicBezTo>
                  <a:cubicBezTo>
                    <a:pt x="4008" y="2030"/>
                    <a:pt x="4161" y="1601"/>
                    <a:pt x="3981" y="1323"/>
                  </a:cubicBezTo>
                  <a:cubicBezTo>
                    <a:pt x="3901" y="1200"/>
                    <a:pt x="3767" y="1124"/>
                    <a:pt x="3651" y="1035"/>
                  </a:cubicBezTo>
                  <a:cubicBezTo>
                    <a:pt x="3268" y="744"/>
                    <a:pt x="3013" y="279"/>
                    <a:pt x="2570" y="89"/>
                  </a:cubicBezTo>
                  <a:cubicBezTo>
                    <a:pt x="2429" y="28"/>
                    <a:pt x="2278" y="1"/>
                    <a:pt x="2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1" name="Google Shape;4611;p41"/>
            <p:cNvSpPr/>
            <p:nvPr/>
          </p:nvSpPr>
          <p:spPr>
            <a:xfrm>
              <a:off x="5054675" y="2858400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0"/>
                  </a:moveTo>
                  <a:cubicBezTo>
                    <a:pt x="3160" y="0"/>
                    <a:pt x="3098" y="6"/>
                    <a:pt x="3031" y="18"/>
                  </a:cubicBezTo>
                  <a:cubicBezTo>
                    <a:pt x="2384" y="133"/>
                    <a:pt x="1726" y="411"/>
                    <a:pt x="1113" y="633"/>
                  </a:cubicBezTo>
                  <a:cubicBezTo>
                    <a:pt x="808" y="745"/>
                    <a:pt x="481" y="878"/>
                    <a:pt x="310" y="1156"/>
                  </a:cubicBezTo>
                  <a:cubicBezTo>
                    <a:pt x="51" y="1579"/>
                    <a:pt x="259" y="2122"/>
                    <a:pt x="224" y="2616"/>
                  </a:cubicBezTo>
                  <a:cubicBezTo>
                    <a:pt x="199" y="3032"/>
                    <a:pt x="1" y="3482"/>
                    <a:pt x="214" y="3840"/>
                  </a:cubicBezTo>
                  <a:cubicBezTo>
                    <a:pt x="361" y="4088"/>
                    <a:pt x="638" y="4181"/>
                    <a:pt x="934" y="4181"/>
                  </a:cubicBezTo>
                  <a:cubicBezTo>
                    <a:pt x="1128" y="4181"/>
                    <a:pt x="1329" y="4141"/>
                    <a:pt x="1507" y="4078"/>
                  </a:cubicBezTo>
                  <a:cubicBezTo>
                    <a:pt x="2778" y="3630"/>
                    <a:pt x="3727" y="2389"/>
                    <a:pt x="3829" y="1047"/>
                  </a:cubicBezTo>
                  <a:cubicBezTo>
                    <a:pt x="3873" y="480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2" name="Google Shape;4612;p41"/>
            <p:cNvSpPr/>
            <p:nvPr/>
          </p:nvSpPr>
          <p:spPr>
            <a:xfrm>
              <a:off x="5100125" y="2867425"/>
              <a:ext cx="50150" cy="73275"/>
            </a:xfrm>
            <a:custGeom>
              <a:avLst/>
              <a:gdLst/>
              <a:ahLst/>
              <a:cxnLst/>
              <a:rect l="l" t="t" r="r" b="b"/>
              <a:pathLst>
                <a:path w="2006" h="2931" extrusionOk="0">
                  <a:moveTo>
                    <a:pt x="1896" y="1"/>
                  </a:moveTo>
                  <a:cubicBezTo>
                    <a:pt x="1854" y="1"/>
                    <a:pt x="1815" y="28"/>
                    <a:pt x="1802" y="70"/>
                  </a:cubicBezTo>
                  <a:cubicBezTo>
                    <a:pt x="1486" y="1053"/>
                    <a:pt x="923" y="1942"/>
                    <a:pt x="168" y="2644"/>
                  </a:cubicBezTo>
                  <a:cubicBezTo>
                    <a:pt x="141" y="2645"/>
                    <a:pt x="116" y="2658"/>
                    <a:pt x="98" y="2681"/>
                  </a:cubicBezTo>
                  <a:lnTo>
                    <a:pt x="30" y="2771"/>
                  </a:lnTo>
                  <a:cubicBezTo>
                    <a:pt x="0" y="2812"/>
                    <a:pt x="3" y="2870"/>
                    <a:pt x="40" y="2903"/>
                  </a:cubicBezTo>
                  <a:cubicBezTo>
                    <a:pt x="45" y="2908"/>
                    <a:pt x="47" y="2910"/>
                    <a:pt x="53" y="2915"/>
                  </a:cubicBezTo>
                  <a:cubicBezTo>
                    <a:pt x="69" y="2925"/>
                    <a:pt x="88" y="2930"/>
                    <a:pt x="107" y="2930"/>
                  </a:cubicBezTo>
                  <a:cubicBezTo>
                    <a:pt x="131" y="2930"/>
                    <a:pt x="155" y="2922"/>
                    <a:pt x="174" y="2905"/>
                  </a:cubicBezTo>
                  <a:cubicBezTo>
                    <a:pt x="1019" y="2162"/>
                    <a:pt x="1647" y="1202"/>
                    <a:pt x="1989" y="129"/>
                  </a:cubicBezTo>
                  <a:cubicBezTo>
                    <a:pt x="2005" y="77"/>
                    <a:pt x="1975" y="22"/>
                    <a:pt x="1925" y="5"/>
                  </a:cubicBezTo>
                  <a:cubicBezTo>
                    <a:pt x="1915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3" name="Google Shape;4613;p41"/>
            <p:cNvSpPr/>
            <p:nvPr/>
          </p:nvSpPr>
          <p:spPr>
            <a:xfrm>
              <a:off x="5089875" y="2863900"/>
              <a:ext cx="51150" cy="45950"/>
            </a:xfrm>
            <a:custGeom>
              <a:avLst/>
              <a:gdLst/>
              <a:ahLst/>
              <a:cxnLst/>
              <a:rect l="l" t="t" r="r" b="b"/>
              <a:pathLst>
                <a:path w="2046" h="1838" extrusionOk="0">
                  <a:moveTo>
                    <a:pt x="1933" y="1"/>
                  </a:moveTo>
                  <a:cubicBezTo>
                    <a:pt x="1918" y="1"/>
                    <a:pt x="1902" y="4"/>
                    <a:pt x="1888" y="12"/>
                  </a:cubicBezTo>
                  <a:cubicBezTo>
                    <a:pt x="1135" y="397"/>
                    <a:pt x="492" y="976"/>
                    <a:pt x="30" y="1686"/>
                  </a:cubicBezTo>
                  <a:cubicBezTo>
                    <a:pt x="0" y="1730"/>
                    <a:pt x="13" y="1790"/>
                    <a:pt x="59" y="1822"/>
                  </a:cubicBezTo>
                  <a:cubicBezTo>
                    <a:pt x="76" y="1832"/>
                    <a:pt x="94" y="1837"/>
                    <a:pt x="113" y="1837"/>
                  </a:cubicBezTo>
                  <a:cubicBezTo>
                    <a:pt x="145" y="1837"/>
                    <a:pt x="177" y="1822"/>
                    <a:pt x="195" y="1794"/>
                  </a:cubicBezTo>
                  <a:cubicBezTo>
                    <a:pt x="637" y="1114"/>
                    <a:pt x="1256" y="558"/>
                    <a:pt x="1977" y="188"/>
                  </a:cubicBezTo>
                  <a:cubicBezTo>
                    <a:pt x="2025" y="162"/>
                    <a:pt x="2045" y="103"/>
                    <a:pt x="2020" y="55"/>
                  </a:cubicBezTo>
                  <a:cubicBezTo>
                    <a:pt x="2002" y="20"/>
                    <a:pt x="1968" y="1"/>
                    <a:pt x="193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4" name="Google Shape;4614;p41"/>
            <p:cNvSpPr/>
            <p:nvPr/>
          </p:nvSpPr>
          <p:spPr>
            <a:xfrm>
              <a:off x="5079200" y="2862450"/>
              <a:ext cx="66225" cy="71500"/>
            </a:xfrm>
            <a:custGeom>
              <a:avLst/>
              <a:gdLst/>
              <a:ahLst/>
              <a:cxnLst/>
              <a:rect l="l" t="t" r="r" b="b"/>
              <a:pathLst>
                <a:path w="2649" h="2860" extrusionOk="0">
                  <a:moveTo>
                    <a:pt x="2199" y="0"/>
                  </a:moveTo>
                  <a:cubicBezTo>
                    <a:pt x="2160" y="0"/>
                    <a:pt x="2118" y="4"/>
                    <a:pt x="2073" y="12"/>
                  </a:cubicBezTo>
                  <a:cubicBezTo>
                    <a:pt x="1633" y="91"/>
                    <a:pt x="1181" y="282"/>
                    <a:pt x="761" y="434"/>
                  </a:cubicBezTo>
                  <a:cubicBezTo>
                    <a:pt x="552" y="508"/>
                    <a:pt x="330" y="601"/>
                    <a:pt x="211" y="790"/>
                  </a:cubicBezTo>
                  <a:cubicBezTo>
                    <a:pt x="34" y="1079"/>
                    <a:pt x="175" y="1451"/>
                    <a:pt x="152" y="1789"/>
                  </a:cubicBezTo>
                  <a:cubicBezTo>
                    <a:pt x="132" y="2075"/>
                    <a:pt x="0" y="2381"/>
                    <a:pt x="145" y="2626"/>
                  </a:cubicBezTo>
                  <a:cubicBezTo>
                    <a:pt x="246" y="2796"/>
                    <a:pt x="436" y="2859"/>
                    <a:pt x="639" y="2859"/>
                  </a:cubicBezTo>
                  <a:cubicBezTo>
                    <a:pt x="771" y="2859"/>
                    <a:pt x="909" y="2832"/>
                    <a:pt x="1031" y="2790"/>
                  </a:cubicBezTo>
                  <a:cubicBezTo>
                    <a:pt x="1899" y="2483"/>
                    <a:pt x="2547" y="1633"/>
                    <a:pt x="2619" y="716"/>
                  </a:cubicBezTo>
                  <a:cubicBezTo>
                    <a:pt x="2648" y="328"/>
                    <a:pt x="2559" y="0"/>
                    <a:pt x="2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5" name="Google Shape;4615;p41"/>
            <p:cNvSpPr/>
            <p:nvPr/>
          </p:nvSpPr>
          <p:spPr>
            <a:xfrm>
              <a:off x="5139425" y="286215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3"/>
                    <a:pt x="52" y="1334"/>
                    <a:pt x="30" y="1796"/>
                  </a:cubicBezTo>
                  <a:cubicBezTo>
                    <a:pt x="0" y="2412"/>
                    <a:pt x="42" y="3033"/>
                    <a:pt x="149" y="3640"/>
                  </a:cubicBezTo>
                  <a:cubicBezTo>
                    <a:pt x="201" y="3928"/>
                    <a:pt x="296" y="4251"/>
                    <a:pt x="561" y="4375"/>
                  </a:cubicBezTo>
                  <a:cubicBezTo>
                    <a:pt x="643" y="4414"/>
                    <a:pt x="729" y="4429"/>
                    <a:pt x="817" y="4429"/>
                  </a:cubicBezTo>
                  <a:cubicBezTo>
                    <a:pt x="1069" y="4429"/>
                    <a:pt x="1340" y="4313"/>
                    <a:pt x="1593" y="4313"/>
                  </a:cubicBezTo>
                  <a:cubicBezTo>
                    <a:pt x="1678" y="4313"/>
                    <a:pt x="1761" y="4326"/>
                    <a:pt x="1841" y="4361"/>
                  </a:cubicBezTo>
                  <a:cubicBezTo>
                    <a:pt x="1980" y="4424"/>
                    <a:pt x="2083" y="4545"/>
                    <a:pt x="2206" y="4636"/>
                  </a:cubicBezTo>
                  <a:cubicBezTo>
                    <a:pt x="2343" y="4738"/>
                    <a:pt x="2512" y="4801"/>
                    <a:pt x="2681" y="4801"/>
                  </a:cubicBezTo>
                  <a:cubicBezTo>
                    <a:pt x="2726" y="4801"/>
                    <a:pt x="2771" y="4796"/>
                    <a:pt x="2815" y="4787"/>
                  </a:cubicBezTo>
                  <a:cubicBezTo>
                    <a:pt x="3026" y="4740"/>
                    <a:pt x="3212" y="4569"/>
                    <a:pt x="3247" y="4357"/>
                  </a:cubicBezTo>
                  <a:cubicBezTo>
                    <a:pt x="3284" y="4123"/>
                    <a:pt x="3148" y="3892"/>
                    <a:pt x="3166" y="3657"/>
                  </a:cubicBezTo>
                  <a:cubicBezTo>
                    <a:pt x="3186" y="3407"/>
                    <a:pt x="3377" y="3206"/>
                    <a:pt x="3467" y="2971"/>
                  </a:cubicBezTo>
                  <a:cubicBezTo>
                    <a:pt x="3679" y="2418"/>
                    <a:pt x="3313" y="1824"/>
                    <a:pt x="2966" y="1344"/>
                  </a:cubicBezTo>
                  <a:cubicBezTo>
                    <a:pt x="2579" y="808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6" name="Google Shape;4616;p41"/>
            <p:cNvSpPr/>
            <p:nvPr/>
          </p:nvSpPr>
          <p:spPr>
            <a:xfrm>
              <a:off x="5149250" y="2859700"/>
              <a:ext cx="18100" cy="63750"/>
            </a:xfrm>
            <a:custGeom>
              <a:avLst/>
              <a:gdLst/>
              <a:ahLst/>
              <a:cxnLst/>
              <a:rect l="l" t="t" r="r" b="b"/>
              <a:pathLst>
                <a:path w="724" h="2550" extrusionOk="0">
                  <a:moveTo>
                    <a:pt x="493" y="1"/>
                  </a:moveTo>
                  <a:cubicBezTo>
                    <a:pt x="458" y="1"/>
                    <a:pt x="424" y="20"/>
                    <a:pt x="407" y="52"/>
                  </a:cubicBezTo>
                  <a:cubicBezTo>
                    <a:pt x="0" y="809"/>
                    <a:pt x="49" y="1793"/>
                    <a:pt x="529" y="2506"/>
                  </a:cubicBezTo>
                  <a:cubicBezTo>
                    <a:pt x="536" y="2516"/>
                    <a:pt x="545" y="2524"/>
                    <a:pt x="555" y="2531"/>
                  </a:cubicBezTo>
                  <a:cubicBezTo>
                    <a:pt x="572" y="2543"/>
                    <a:pt x="593" y="2549"/>
                    <a:pt x="613" y="2549"/>
                  </a:cubicBezTo>
                  <a:cubicBezTo>
                    <a:pt x="632" y="2549"/>
                    <a:pt x="650" y="2544"/>
                    <a:pt x="667" y="2534"/>
                  </a:cubicBezTo>
                  <a:cubicBezTo>
                    <a:pt x="711" y="2501"/>
                    <a:pt x="724" y="2441"/>
                    <a:pt x="694" y="2395"/>
                  </a:cubicBezTo>
                  <a:cubicBezTo>
                    <a:pt x="252" y="1743"/>
                    <a:pt x="208" y="840"/>
                    <a:pt x="581" y="148"/>
                  </a:cubicBezTo>
                  <a:cubicBezTo>
                    <a:pt x="608" y="99"/>
                    <a:pt x="591" y="33"/>
                    <a:pt x="540" y="13"/>
                  </a:cubicBezTo>
                  <a:cubicBezTo>
                    <a:pt x="525" y="5"/>
                    <a:pt x="509" y="1"/>
                    <a:pt x="4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7" name="Google Shape;4617;p41"/>
            <p:cNvSpPr/>
            <p:nvPr/>
          </p:nvSpPr>
          <p:spPr>
            <a:xfrm>
              <a:off x="5163775" y="2865450"/>
              <a:ext cx="23650" cy="46300"/>
            </a:xfrm>
            <a:custGeom>
              <a:avLst/>
              <a:gdLst/>
              <a:ahLst/>
              <a:cxnLst/>
              <a:rect l="l" t="t" r="r" b="b"/>
              <a:pathLst>
                <a:path w="946" h="1852" extrusionOk="0">
                  <a:moveTo>
                    <a:pt x="114" y="0"/>
                  </a:moveTo>
                  <a:cubicBezTo>
                    <a:pt x="97" y="0"/>
                    <a:pt x="80" y="5"/>
                    <a:pt x="64" y="14"/>
                  </a:cubicBezTo>
                  <a:cubicBezTo>
                    <a:pt x="17" y="43"/>
                    <a:pt x="1" y="104"/>
                    <a:pt x="30" y="150"/>
                  </a:cubicBezTo>
                  <a:cubicBezTo>
                    <a:pt x="336" y="658"/>
                    <a:pt x="574" y="1205"/>
                    <a:pt x="739" y="1778"/>
                  </a:cubicBezTo>
                  <a:cubicBezTo>
                    <a:pt x="746" y="1803"/>
                    <a:pt x="761" y="1821"/>
                    <a:pt x="781" y="1834"/>
                  </a:cubicBezTo>
                  <a:cubicBezTo>
                    <a:pt x="796" y="1845"/>
                    <a:pt x="815" y="1851"/>
                    <a:pt x="835" y="1851"/>
                  </a:cubicBezTo>
                  <a:cubicBezTo>
                    <a:pt x="844" y="1851"/>
                    <a:pt x="853" y="1850"/>
                    <a:pt x="862" y="1847"/>
                  </a:cubicBezTo>
                  <a:cubicBezTo>
                    <a:pt x="915" y="1833"/>
                    <a:pt x="945" y="1777"/>
                    <a:pt x="931" y="1725"/>
                  </a:cubicBezTo>
                  <a:cubicBezTo>
                    <a:pt x="762" y="1135"/>
                    <a:pt x="515" y="572"/>
                    <a:pt x="200" y="48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8" name="Google Shape;4618;p41"/>
            <p:cNvSpPr/>
            <p:nvPr/>
          </p:nvSpPr>
          <p:spPr>
            <a:xfrm>
              <a:off x="5145725" y="2859675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70" y="0"/>
                  </a:moveTo>
                  <a:cubicBezTo>
                    <a:pt x="666" y="0"/>
                    <a:pt x="466" y="99"/>
                    <a:pt x="287" y="350"/>
                  </a:cubicBezTo>
                  <a:cubicBezTo>
                    <a:pt x="91" y="626"/>
                    <a:pt x="41" y="980"/>
                    <a:pt x="22" y="1320"/>
                  </a:cubicBezTo>
                  <a:cubicBezTo>
                    <a:pt x="1" y="1773"/>
                    <a:pt x="29" y="2229"/>
                    <a:pt x="111" y="2674"/>
                  </a:cubicBezTo>
                  <a:cubicBezTo>
                    <a:pt x="148" y="2886"/>
                    <a:pt x="218" y="3124"/>
                    <a:pt x="413" y="3216"/>
                  </a:cubicBezTo>
                  <a:cubicBezTo>
                    <a:pt x="473" y="3244"/>
                    <a:pt x="536" y="3255"/>
                    <a:pt x="600" y="3255"/>
                  </a:cubicBezTo>
                  <a:cubicBezTo>
                    <a:pt x="785" y="3255"/>
                    <a:pt x="985" y="3169"/>
                    <a:pt x="1171" y="3169"/>
                  </a:cubicBezTo>
                  <a:cubicBezTo>
                    <a:pt x="1234" y="3169"/>
                    <a:pt x="1295" y="3179"/>
                    <a:pt x="1354" y="3205"/>
                  </a:cubicBezTo>
                  <a:cubicBezTo>
                    <a:pt x="1455" y="3249"/>
                    <a:pt x="1531" y="3339"/>
                    <a:pt x="1623" y="3407"/>
                  </a:cubicBezTo>
                  <a:cubicBezTo>
                    <a:pt x="1722" y="3482"/>
                    <a:pt x="1847" y="3528"/>
                    <a:pt x="1970" y="3528"/>
                  </a:cubicBezTo>
                  <a:cubicBezTo>
                    <a:pt x="2004" y="3528"/>
                    <a:pt x="2037" y="3524"/>
                    <a:pt x="2070" y="3517"/>
                  </a:cubicBezTo>
                  <a:cubicBezTo>
                    <a:pt x="2225" y="3483"/>
                    <a:pt x="2363" y="3357"/>
                    <a:pt x="2387" y="3202"/>
                  </a:cubicBezTo>
                  <a:cubicBezTo>
                    <a:pt x="2416" y="3031"/>
                    <a:pt x="2315" y="2861"/>
                    <a:pt x="2328" y="2689"/>
                  </a:cubicBezTo>
                  <a:cubicBezTo>
                    <a:pt x="2343" y="2504"/>
                    <a:pt x="2483" y="2358"/>
                    <a:pt x="2550" y="2184"/>
                  </a:cubicBezTo>
                  <a:cubicBezTo>
                    <a:pt x="2708" y="1777"/>
                    <a:pt x="2437" y="1340"/>
                    <a:pt x="2182" y="989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9" name="Google Shape;4619;p41"/>
            <p:cNvSpPr/>
            <p:nvPr/>
          </p:nvSpPr>
          <p:spPr>
            <a:xfrm>
              <a:off x="5112225" y="2769400"/>
              <a:ext cx="116300" cy="89275"/>
            </a:xfrm>
            <a:custGeom>
              <a:avLst/>
              <a:gdLst/>
              <a:ahLst/>
              <a:cxnLst/>
              <a:rect l="l" t="t" r="r" b="b"/>
              <a:pathLst>
                <a:path w="4652" h="3571" extrusionOk="0">
                  <a:moveTo>
                    <a:pt x="757" y="1"/>
                  </a:moveTo>
                  <a:cubicBezTo>
                    <a:pt x="567" y="58"/>
                    <a:pt x="362" y="81"/>
                    <a:pt x="218" y="217"/>
                  </a:cubicBezTo>
                  <a:cubicBezTo>
                    <a:pt x="1" y="423"/>
                    <a:pt x="48" y="776"/>
                    <a:pt x="132" y="1063"/>
                  </a:cubicBezTo>
                  <a:cubicBezTo>
                    <a:pt x="343" y="1779"/>
                    <a:pt x="878" y="3181"/>
                    <a:pt x="1627" y="3513"/>
                  </a:cubicBezTo>
                  <a:cubicBezTo>
                    <a:pt x="1715" y="3552"/>
                    <a:pt x="1806" y="3570"/>
                    <a:pt x="1899" y="3570"/>
                  </a:cubicBezTo>
                  <a:cubicBezTo>
                    <a:pt x="2648" y="3570"/>
                    <a:pt x="3521" y="2412"/>
                    <a:pt x="3939" y="1977"/>
                  </a:cubicBezTo>
                  <a:cubicBezTo>
                    <a:pt x="4170" y="1735"/>
                    <a:pt x="4396" y="1483"/>
                    <a:pt x="4522" y="1177"/>
                  </a:cubicBezTo>
                  <a:cubicBezTo>
                    <a:pt x="4598" y="1001"/>
                    <a:pt x="4634" y="810"/>
                    <a:pt x="4651" y="618"/>
                  </a:cubicBezTo>
                  <a:lnTo>
                    <a:pt x="4651" y="618"/>
                  </a:lnTo>
                  <a:cubicBezTo>
                    <a:pt x="4105" y="1255"/>
                    <a:pt x="3383" y="1742"/>
                    <a:pt x="2583" y="1994"/>
                  </a:cubicBezTo>
                  <a:cubicBezTo>
                    <a:pt x="2503" y="2020"/>
                    <a:pt x="2420" y="2042"/>
                    <a:pt x="2337" y="2042"/>
                  </a:cubicBezTo>
                  <a:cubicBezTo>
                    <a:pt x="2313" y="2042"/>
                    <a:pt x="2288" y="2040"/>
                    <a:pt x="2264" y="2036"/>
                  </a:cubicBezTo>
                  <a:cubicBezTo>
                    <a:pt x="2155" y="2014"/>
                    <a:pt x="2063" y="1943"/>
                    <a:pt x="1978" y="1871"/>
                  </a:cubicBezTo>
                  <a:cubicBezTo>
                    <a:pt x="1408" y="1378"/>
                    <a:pt x="987" y="719"/>
                    <a:pt x="7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0" name="Google Shape;4620;p41"/>
            <p:cNvSpPr/>
            <p:nvPr/>
          </p:nvSpPr>
          <p:spPr>
            <a:xfrm>
              <a:off x="5059925" y="2858400"/>
              <a:ext cx="91575" cy="80800"/>
            </a:xfrm>
            <a:custGeom>
              <a:avLst/>
              <a:gdLst/>
              <a:ahLst/>
              <a:cxnLst/>
              <a:rect l="l" t="t" r="r" b="b"/>
              <a:pathLst>
                <a:path w="3663" h="3232" extrusionOk="0">
                  <a:moveTo>
                    <a:pt x="3007" y="0"/>
                  </a:moveTo>
                  <a:cubicBezTo>
                    <a:pt x="2950" y="0"/>
                    <a:pt x="2888" y="6"/>
                    <a:pt x="2821" y="18"/>
                  </a:cubicBezTo>
                  <a:cubicBezTo>
                    <a:pt x="2176" y="133"/>
                    <a:pt x="1518" y="411"/>
                    <a:pt x="906" y="633"/>
                  </a:cubicBezTo>
                  <a:cubicBezTo>
                    <a:pt x="599" y="745"/>
                    <a:pt x="272" y="878"/>
                    <a:pt x="103" y="1156"/>
                  </a:cubicBezTo>
                  <a:cubicBezTo>
                    <a:pt x="50" y="1242"/>
                    <a:pt x="20" y="1334"/>
                    <a:pt x="0" y="1427"/>
                  </a:cubicBezTo>
                  <a:cubicBezTo>
                    <a:pt x="414" y="1228"/>
                    <a:pt x="838" y="1054"/>
                    <a:pt x="1274" y="911"/>
                  </a:cubicBezTo>
                  <a:cubicBezTo>
                    <a:pt x="1459" y="850"/>
                    <a:pt x="1658" y="794"/>
                    <a:pt x="1854" y="794"/>
                  </a:cubicBezTo>
                  <a:cubicBezTo>
                    <a:pt x="1955" y="794"/>
                    <a:pt x="2056" y="809"/>
                    <a:pt x="2153" y="846"/>
                  </a:cubicBezTo>
                  <a:cubicBezTo>
                    <a:pt x="2392" y="940"/>
                    <a:pt x="2564" y="1163"/>
                    <a:pt x="2650" y="1405"/>
                  </a:cubicBezTo>
                  <a:cubicBezTo>
                    <a:pt x="2736" y="1648"/>
                    <a:pt x="2743" y="1910"/>
                    <a:pt x="2736" y="2168"/>
                  </a:cubicBezTo>
                  <a:cubicBezTo>
                    <a:pt x="2723" y="2525"/>
                    <a:pt x="2679" y="2882"/>
                    <a:pt x="2606" y="3231"/>
                  </a:cubicBezTo>
                  <a:cubicBezTo>
                    <a:pt x="3179" y="2645"/>
                    <a:pt x="3557" y="1865"/>
                    <a:pt x="3619" y="1047"/>
                  </a:cubicBezTo>
                  <a:cubicBezTo>
                    <a:pt x="3663" y="480"/>
                    <a:pt x="3532" y="0"/>
                    <a:pt x="300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1" name="Google Shape;4621;p41"/>
            <p:cNvSpPr/>
            <p:nvPr/>
          </p:nvSpPr>
          <p:spPr>
            <a:xfrm>
              <a:off x="5139375" y="2862150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5" y="1"/>
                  </a:moveTo>
                  <a:cubicBezTo>
                    <a:pt x="907" y="1"/>
                    <a:pt x="634" y="135"/>
                    <a:pt x="391" y="476"/>
                  </a:cubicBezTo>
                  <a:cubicBezTo>
                    <a:pt x="123" y="853"/>
                    <a:pt x="53" y="1334"/>
                    <a:pt x="31" y="1796"/>
                  </a:cubicBezTo>
                  <a:cubicBezTo>
                    <a:pt x="1" y="2412"/>
                    <a:pt x="42" y="3031"/>
                    <a:pt x="150" y="3637"/>
                  </a:cubicBezTo>
                  <a:cubicBezTo>
                    <a:pt x="214" y="3293"/>
                    <a:pt x="322" y="2957"/>
                    <a:pt x="470" y="2640"/>
                  </a:cubicBezTo>
                  <a:cubicBezTo>
                    <a:pt x="697" y="2161"/>
                    <a:pt x="1084" y="1685"/>
                    <a:pt x="1609" y="1655"/>
                  </a:cubicBezTo>
                  <a:cubicBezTo>
                    <a:pt x="1628" y="1654"/>
                    <a:pt x="1648" y="1653"/>
                    <a:pt x="1667" y="1653"/>
                  </a:cubicBezTo>
                  <a:cubicBezTo>
                    <a:pt x="2031" y="1653"/>
                    <a:pt x="2366" y="1868"/>
                    <a:pt x="2662" y="2081"/>
                  </a:cubicBezTo>
                  <a:cubicBezTo>
                    <a:pt x="2956" y="2293"/>
                    <a:pt x="3243" y="2511"/>
                    <a:pt x="3525" y="2739"/>
                  </a:cubicBezTo>
                  <a:cubicBezTo>
                    <a:pt x="3580" y="2254"/>
                    <a:pt x="3269" y="1757"/>
                    <a:pt x="2968" y="1343"/>
                  </a:cubicBezTo>
                  <a:cubicBezTo>
                    <a:pt x="2580" y="808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2" name="Google Shape;4622;p41"/>
            <p:cNvSpPr/>
            <p:nvPr/>
          </p:nvSpPr>
          <p:spPr>
            <a:xfrm>
              <a:off x="5162350" y="2819150"/>
              <a:ext cx="74925" cy="82000"/>
            </a:xfrm>
            <a:custGeom>
              <a:avLst/>
              <a:gdLst/>
              <a:ahLst/>
              <a:cxnLst/>
              <a:rect l="l" t="t" r="r" b="b"/>
              <a:pathLst>
                <a:path w="2997" h="3280" extrusionOk="0">
                  <a:moveTo>
                    <a:pt x="2691" y="0"/>
                  </a:moveTo>
                  <a:cubicBezTo>
                    <a:pt x="2246" y="0"/>
                    <a:pt x="1792" y="157"/>
                    <a:pt x="1417" y="404"/>
                  </a:cubicBezTo>
                  <a:cubicBezTo>
                    <a:pt x="994" y="684"/>
                    <a:pt x="1" y="1470"/>
                    <a:pt x="95" y="2008"/>
                  </a:cubicBezTo>
                  <a:cubicBezTo>
                    <a:pt x="203" y="2616"/>
                    <a:pt x="1170" y="2950"/>
                    <a:pt x="1669" y="3074"/>
                  </a:cubicBezTo>
                  <a:cubicBezTo>
                    <a:pt x="2086" y="3179"/>
                    <a:pt x="2510" y="3243"/>
                    <a:pt x="2939" y="3279"/>
                  </a:cubicBezTo>
                  <a:cubicBezTo>
                    <a:pt x="2702" y="3043"/>
                    <a:pt x="2483" y="2789"/>
                    <a:pt x="2288" y="2517"/>
                  </a:cubicBezTo>
                  <a:cubicBezTo>
                    <a:pt x="2034" y="2154"/>
                    <a:pt x="1808" y="1716"/>
                    <a:pt x="1908" y="1283"/>
                  </a:cubicBezTo>
                  <a:cubicBezTo>
                    <a:pt x="1994" y="911"/>
                    <a:pt x="2298" y="633"/>
                    <a:pt x="2585" y="383"/>
                  </a:cubicBezTo>
                  <a:cubicBezTo>
                    <a:pt x="2721" y="262"/>
                    <a:pt x="2859" y="145"/>
                    <a:pt x="2996" y="26"/>
                  </a:cubicBezTo>
                  <a:cubicBezTo>
                    <a:pt x="2896" y="8"/>
                    <a:pt x="2794" y="0"/>
                    <a:pt x="269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3" name="Google Shape;4623;p41"/>
            <p:cNvSpPr/>
            <p:nvPr/>
          </p:nvSpPr>
          <p:spPr>
            <a:xfrm>
              <a:off x="5068300" y="2777175"/>
              <a:ext cx="89950" cy="91650"/>
            </a:xfrm>
            <a:custGeom>
              <a:avLst/>
              <a:gdLst/>
              <a:ahLst/>
              <a:cxnLst/>
              <a:rect l="l" t="t" r="r" b="b"/>
              <a:pathLst>
                <a:path w="3598" h="366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486" y="102"/>
                    <a:pt x="567" y="201"/>
                    <a:pt x="645" y="302"/>
                  </a:cubicBezTo>
                  <a:cubicBezTo>
                    <a:pt x="939" y="671"/>
                    <a:pt x="1236" y="1051"/>
                    <a:pt x="1385" y="1500"/>
                  </a:cubicBezTo>
                  <a:cubicBezTo>
                    <a:pt x="1534" y="1947"/>
                    <a:pt x="1501" y="2484"/>
                    <a:pt x="1186" y="2834"/>
                  </a:cubicBezTo>
                  <a:cubicBezTo>
                    <a:pt x="996" y="3043"/>
                    <a:pt x="730" y="3164"/>
                    <a:pt x="472" y="3278"/>
                  </a:cubicBezTo>
                  <a:cubicBezTo>
                    <a:pt x="314" y="3349"/>
                    <a:pt x="157" y="3416"/>
                    <a:pt x="0" y="3486"/>
                  </a:cubicBezTo>
                  <a:cubicBezTo>
                    <a:pt x="419" y="3516"/>
                    <a:pt x="839" y="3549"/>
                    <a:pt x="1256" y="3579"/>
                  </a:cubicBezTo>
                  <a:cubicBezTo>
                    <a:pt x="1597" y="3604"/>
                    <a:pt x="1935" y="3630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9"/>
                  </a:cubicBezTo>
                  <a:cubicBezTo>
                    <a:pt x="3598" y="3152"/>
                    <a:pt x="2759" y="2037"/>
                    <a:pt x="2524" y="1682"/>
                  </a:cubicBezTo>
                  <a:cubicBezTo>
                    <a:pt x="2071" y="995"/>
                    <a:pt x="1461" y="395"/>
                    <a:pt x="684" y="91"/>
                  </a:cubicBezTo>
                  <a:cubicBezTo>
                    <a:pt x="595" y="55"/>
                    <a:pt x="502" y="26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4" name="Google Shape;4624;p41"/>
            <p:cNvSpPr/>
            <p:nvPr/>
          </p:nvSpPr>
          <p:spPr>
            <a:xfrm>
              <a:off x="5123300" y="283132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6" y="1"/>
                    <a:pt x="498" y="159"/>
                    <a:pt x="306" y="449"/>
                  </a:cubicBezTo>
                  <a:cubicBezTo>
                    <a:pt x="0" y="907"/>
                    <a:pt x="129" y="1528"/>
                    <a:pt x="588" y="1832"/>
                  </a:cubicBezTo>
                  <a:cubicBezTo>
                    <a:pt x="757" y="1944"/>
                    <a:pt x="948" y="1998"/>
                    <a:pt x="1137" y="1998"/>
                  </a:cubicBezTo>
                  <a:cubicBezTo>
                    <a:pt x="1461" y="1998"/>
                    <a:pt x="1779" y="1840"/>
                    <a:pt x="1971" y="1550"/>
                  </a:cubicBezTo>
                  <a:cubicBezTo>
                    <a:pt x="2274" y="1090"/>
                    <a:pt x="2149" y="469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5" name="Google Shape;4625;p41"/>
            <p:cNvSpPr/>
            <p:nvPr/>
          </p:nvSpPr>
          <p:spPr>
            <a:xfrm>
              <a:off x="5136025" y="2842475"/>
              <a:ext cx="31400" cy="27650"/>
            </a:xfrm>
            <a:custGeom>
              <a:avLst/>
              <a:gdLst/>
              <a:ahLst/>
              <a:cxnLst/>
              <a:rect l="l" t="t" r="r" b="b"/>
              <a:pathLst>
                <a:path w="1256" h="1106" extrusionOk="0">
                  <a:moveTo>
                    <a:pt x="629" y="1"/>
                  </a:moveTo>
                  <a:cubicBezTo>
                    <a:pt x="451" y="1"/>
                    <a:pt x="275" y="88"/>
                    <a:pt x="168" y="249"/>
                  </a:cubicBezTo>
                  <a:cubicBezTo>
                    <a:pt x="0" y="503"/>
                    <a:pt x="70" y="846"/>
                    <a:pt x="324" y="1013"/>
                  </a:cubicBezTo>
                  <a:cubicBezTo>
                    <a:pt x="418" y="1076"/>
                    <a:pt x="524" y="1106"/>
                    <a:pt x="629" y="1106"/>
                  </a:cubicBezTo>
                  <a:cubicBezTo>
                    <a:pt x="808" y="1106"/>
                    <a:pt x="984" y="1019"/>
                    <a:pt x="1089" y="858"/>
                  </a:cubicBezTo>
                  <a:cubicBezTo>
                    <a:pt x="1256" y="603"/>
                    <a:pt x="1187" y="261"/>
                    <a:pt x="933" y="93"/>
                  </a:cubicBezTo>
                  <a:cubicBezTo>
                    <a:pt x="840" y="31"/>
                    <a:pt x="734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6" name="Google Shape;4626;p41"/>
            <p:cNvSpPr/>
            <p:nvPr/>
          </p:nvSpPr>
          <p:spPr>
            <a:xfrm>
              <a:off x="4408375" y="2236900"/>
              <a:ext cx="404225" cy="375175"/>
            </a:xfrm>
            <a:custGeom>
              <a:avLst/>
              <a:gdLst/>
              <a:ahLst/>
              <a:cxnLst/>
              <a:rect l="l" t="t" r="r" b="b"/>
              <a:pathLst>
                <a:path w="16169" h="15007" extrusionOk="0">
                  <a:moveTo>
                    <a:pt x="9537" y="1"/>
                  </a:moveTo>
                  <a:cubicBezTo>
                    <a:pt x="9385" y="1"/>
                    <a:pt x="9234" y="16"/>
                    <a:pt x="9087" y="47"/>
                  </a:cubicBezTo>
                  <a:cubicBezTo>
                    <a:pt x="8260" y="223"/>
                    <a:pt x="7566" y="830"/>
                    <a:pt x="7143" y="1565"/>
                  </a:cubicBezTo>
                  <a:cubicBezTo>
                    <a:pt x="6888" y="2008"/>
                    <a:pt x="6686" y="2531"/>
                    <a:pt x="6235" y="2772"/>
                  </a:cubicBezTo>
                  <a:cubicBezTo>
                    <a:pt x="6170" y="2806"/>
                    <a:pt x="6103" y="2833"/>
                    <a:pt x="6033" y="2858"/>
                  </a:cubicBezTo>
                  <a:cubicBezTo>
                    <a:pt x="5889" y="2908"/>
                    <a:pt x="5742" y="2947"/>
                    <a:pt x="5601" y="3000"/>
                  </a:cubicBezTo>
                  <a:cubicBezTo>
                    <a:pt x="5597" y="3001"/>
                    <a:pt x="5594" y="3004"/>
                    <a:pt x="5590" y="3004"/>
                  </a:cubicBezTo>
                  <a:cubicBezTo>
                    <a:pt x="5557" y="3015"/>
                    <a:pt x="5524" y="3030"/>
                    <a:pt x="5494" y="3047"/>
                  </a:cubicBezTo>
                  <a:cubicBezTo>
                    <a:pt x="5482" y="3051"/>
                    <a:pt x="5474" y="3057"/>
                    <a:pt x="5464" y="3063"/>
                  </a:cubicBezTo>
                  <a:cubicBezTo>
                    <a:pt x="5436" y="3077"/>
                    <a:pt x="5411" y="3091"/>
                    <a:pt x="5388" y="3107"/>
                  </a:cubicBezTo>
                  <a:cubicBezTo>
                    <a:pt x="5378" y="3114"/>
                    <a:pt x="5368" y="3120"/>
                    <a:pt x="5357" y="3127"/>
                  </a:cubicBezTo>
                  <a:cubicBezTo>
                    <a:pt x="5325" y="3150"/>
                    <a:pt x="5294" y="3177"/>
                    <a:pt x="5266" y="3206"/>
                  </a:cubicBezTo>
                  <a:cubicBezTo>
                    <a:pt x="4966" y="3520"/>
                    <a:pt x="5055" y="4026"/>
                    <a:pt x="5194" y="4437"/>
                  </a:cubicBezTo>
                  <a:cubicBezTo>
                    <a:pt x="5228" y="4533"/>
                    <a:pt x="5267" y="4642"/>
                    <a:pt x="5309" y="4755"/>
                  </a:cubicBezTo>
                  <a:cubicBezTo>
                    <a:pt x="4763" y="4232"/>
                    <a:pt x="4126" y="3808"/>
                    <a:pt x="3401" y="3559"/>
                  </a:cubicBezTo>
                  <a:cubicBezTo>
                    <a:pt x="3335" y="3536"/>
                    <a:pt x="3268" y="3516"/>
                    <a:pt x="3200" y="3498"/>
                  </a:cubicBezTo>
                  <a:lnTo>
                    <a:pt x="3196" y="3498"/>
                  </a:lnTo>
                  <a:cubicBezTo>
                    <a:pt x="3129" y="3480"/>
                    <a:pt x="3060" y="3464"/>
                    <a:pt x="2993" y="3450"/>
                  </a:cubicBezTo>
                  <a:cubicBezTo>
                    <a:pt x="2766" y="3402"/>
                    <a:pt x="2532" y="3377"/>
                    <a:pt x="2300" y="3377"/>
                  </a:cubicBezTo>
                  <a:cubicBezTo>
                    <a:pt x="1591" y="3377"/>
                    <a:pt x="903" y="3613"/>
                    <a:pt x="495" y="4175"/>
                  </a:cubicBezTo>
                  <a:cubicBezTo>
                    <a:pt x="199" y="4583"/>
                    <a:pt x="96" y="5099"/>
                    <a:pt x="65" y="5602"/>
                  </a:cubicBezTo>
                  <a:cubicBezTo>
                    <a:pt x="0" y="6654"/>
                    <a:pt x="340" y="7870"/>
                    <a:pt x="1297" y="8308"/>
                  </a:cubicBezTo>
                  <a:cubicBezTo>
                    <a:pt x="1706" y="8495"/>
                    <a:pt x="2170" y="8512"/>
                    <a:pt x="2620" y="8525"/>
                  </a:cubicBezTo>
                  <a:lnTo>
                    <a:pt x="2621" y="8525"/>
                  </a:lnTo>
                  <a:cubicBezTo>
                    <a:pt x="2872" y="8532"/>
                    <a:pt x="3125" y="8541"/>
                    <a:pt x="3375" y="8548"/>
                  </a:cubicBezTo>
                  <a:cubicBezTo>
                    <a:pt x="3734" y="8559"/>
                    <a:pt x="4092" y="8569"/>
                    <a:pt x="4449" y="8581"/>
                  </a:cubicBezTo>
                  <a:cubicBezTo>
                    <a:pt x="4503" y="8582"/>
                    <a:pt x="4556" y="8584"/>
                    <a:pt x="4608" y="8586"/>
                  </a:cubicBezTo>
                  <a:cubicBezTo>
                    <a:pt x="4518" y="8624"/>
                    <a:pt x="4424" y="8661"/>
                    <a:pt x="4333" y="8701"/>
                  </a:cubicBezTo>
                  <a:cubicBezTo>
                    <a:pt x="4040" y="8824"/>
                    <a:pt x="3752" y="8948"/>
                    <a:pt x="3468" y="9064"/>
                  </a:cubicBezTo>
                  <a:cubicBezTo>
                    <a:pt x="3251" y="9154"/>
                    <a:pt x="3024" y="9254"/>
                    <a:pt x="2826" y="9382"/>
                  </a:cubicBezTo>
                  <a:cubicBezTo>
                    <a:pt x="2726" y="9446"/>
                    <a:pt x="2633" y="9518"/>
                    <a:pt x="2550" y="9598"/>
                  </a:cubicBezTo>
                  <a:cubicBezTo>
                    <a:pt x="2468" y="9679"/>
                    <a:pt x="2396" y="9770"/>
                    <a:pt x="2336" y="9873"/>
                  </a:cubicBezTo>
                  <a:cubicBezTo>
                    <a:pt x="2319" y="9906"/>
                    <a:pt x="2303" y="9941"/>
                    <a:pt x="2289" y="9972"/>
                  </a:cubicBezTo>
                  <a:cubicBezTo>
                    <a:pt x="2021" y="10581"/>
                    <a:pt x="2320" y="11314"/>
                    <a:pt x="2305" y="11997"/>
                  </a:cubicBezTo>
                  <a:cubicBezTo>
                    <a:pt x="2290" y="12601"/>
                    <a:pt x="2035" y="13266"/>
                    <a:pt x="2365" y="13772"/>
                  </a:cubicBezTo>
                  <a:cubicBezTo>
                    <a:pt x="2578" y="14098"/>
                    <a:pt x="2948" y="14222"/>
                    <a:pt x="3345" y="14222"/>
                  </a:cubicBezTo>
                  <a:cubicBezTo>
                    <a:pt x="3652" y="14222"/>
                    <a:pt x="3976" y="14147"/>
                    <a:pt x="4255" y="14034"/>
                  </a:cubicBezTo>
                  <a:cubicBezTo>
                    <a:pt x="5095" y="13696"/>
                    <a:pt x="5823" y="13111"/>
                    <a:pt x="6369" y="12392"/>
                  </a:cubicBezTo>
                  <a:cubicBezTo>
                    <a:pt x="6378" y="12380"/>
                    <a:pt x="6385" y="12370"/>
                    <a:pt x="6395" y="12359"/>
                  </a:cubicBezTo>
                  <a:cubicBezTo>
                    <a:pt x="6475" y="12251"/>
                    <a:pt x="6550" y="12142"/>
                    <a:pt x="6622" y="12030"/>
                  </a:cubicBezTo>
                  <a:lnTo>
                    <a:pt x="6643" y="11999"/>
                  </a:lnTo>
                  <a:cubicBezTo>
                    <a:pt x="6742" y="11841"/>
                    <a:pt x="6834" y="11678"/>
                    <a:pt x="6915" y="11510"/>
                  </a:cubicBezTo>
                  <a:cubicBezTo>
                    <a:pt x="6925" y="11691"/>
                    <a:pt x="6941" y="11870"/>
                    <a:pt x="6958" y="12049"/>
                  </a:cubicBezTo>
                  <a:cubicBezTo>
                    <a:pt x="6963" y="12085"/>
                    <a:pt x="6964" y="12122"/>
                    <a:pt x="6968" y="12158"/>
                  </a:cubicBezTo>
                  <a:cubicBezTo>
                    <a:pt x="7014" y="12591"/>
                    <a:pt x="7086" y="13021"/>
                    <a:pt x="7179" y="13445"/>
                  </a:cubicBezTo>
                  <a:cubicBezTo>
                    <a:pt x="7183" y="13457"/>
                    <a:pt x="7183" y="13469"/>
                    <a:pt x="7186" y="13482"/>
                  </a:cubicBezTo>
                  <a:lnTo>
                    <a:pt x="7186" y="13484"/>
                  </a:lnTo>
                  <a:cubicBezTo>
                    <a:pt x="7279" y="13899"/>
                    <a:pt x="7439" y="14362"/>
                    <a:pt x="7831" y="14527"/>
                  </a:cubicBezTo>
                  <a:cubicBezTo>
                    <a:pt x="7936" y="14571"/>
                    <a:pt x="8045" y="14588"/>
                    <a:pt x="8156" y="14588"/>
                  </a:cubicBezTo>
                  <a:cubicBezTo>
                    <a:pt x="8552" y="14588"/>
                    <a:pt x="8977" y="14368"/>
                    <a:pt x="9375" y="14368"/>
                  </a:cubicBezTo>
                  <a:cubicBezTo>
                    <a:pt x="9481" y="14368"/>
                    <a:pt x="9585" y="14383"/>
                    <a:pt x="9686" y="14423"/>
                  </a:cubicBezTo>
                  <a:cubicBezTo>
                    <a:pt x="9892" y="14504"/>
                    <a:pt x="10050" y="14673"/>
                    <a:pt x="10232" y="14798"/>
                  </a:cubicBezTo>
                  <a:cubicBezTo>
                    <a:pt x="10425" y="14928"/>
                    <a:pt x="10658" y="15006"/>
                    <a:pt x="10889" y="15006"/>
                  </a:cubicBezTo>
                  <a:cubicBezTo>
                    <a:pt x="10969" y="15006"/>
                    <a:pt x="11049" y="14997"/>
                    <a:pt x="11126" y="14977"/>
                  </a:cubicBezTo>
                  <a:cubicBezTo>
                    <a:pt x="11429" y="14898"/>
                    <a:pt x="11688" y="14638"/>
                    <a:pt x="11727" y="14327"/>
                  </a:cubicBezTo>
                  <a:cubicBezTo>
                    <a:pt x="11767" y="13988"/>
                    <a:pt x="11555" y="13661"/>
                    <a:pt x="11566" y="13319"/>
                  </a:cubicBezTo>
                  <a:cubicBezTo>
                    <a:pt x="11579" y="12953"/>
                    <a:pt x="11844" y="12651"/>
                    <a:pt x="11959" y="12304"/>
                  </a:cubicBezTo>
                  <a:cubicBezTo>
                    <a:pt x="12174" y="11665"/>
                    <a:pt x="11872" y="11014"/>
                    <a:pt x="11473" y="10438"/>
                  </a:cubicBezTo>
                  <a:cubicBezTo>
                    <a:pt x="11470" y="10435"/>
                    <a:pt x="11469" y="10430"/>
                    <a:pt x="11465" y="10427"/>
                  </a:cubicBezTo>
                  <a:cubicBezTo>
                    <a:pt x="11413" y="10352"/>
                    <a:pt x="11361" y="10279"/>
                    <a:pt x="11307" y="10207"/>
                  </a:cubicBezTo>
                  <a:cubicBezTo>
                    <a:pt x="11301" y="10199"/>
                    <a:pt x="11294" y="10192"/>
                    <a:pt x="11290" y="10183"/>
                  </a:cubicBezTo>
                  <a:cubicBezTo>
                    <a:pt x="11277" y="10166"/>
                    <a:pt x="11264" y="10150"/>
                    <a:pt x="11251" y="10133"/>
                  </a:cubicBezTo>
                  <a:lnTo>
                    <a:pt x="11251" y="10133"/>
                  </a:lnTo>
                  <a:cubicBezTo>
                    <a:pt x="11794" y="10210"/>
                    <a:pt x="12343" y="10249"/>
                    <a:pt x="12892" y="10249"/>
                  </a:cubicBezTo>
                  <a:cubicBezTo>
                    <a:pt x="13128" y="10249"/>
                    <a:pt x="13363" y="10242"/>
                    <a:pt x="13599" y="10227"/>
                  </a:cubicBezTo>
                  <a:cubicBezTo>
                    <a:pt x="14246" y="10186"/>
                    <a:pt x="14927" y="10076"/>
                    <a:pt x="15432" y="9661"/>
                  </a:cubicBezTo>
                  <a:cubicBezTo>
                    <a:pt x="15935" y="9249"/>
                    <a:pt x="16168" y="8449"/>
                    <a:pt x="15774" y="7933"/>
                  </a:cubicBezTo>
                  <a:cubicBezTo>
                    <a:pt x="15598" y="7701"/>
                    <a:pt x="15331" y="7562"/>
                    <a:pt x="15091" y="7398"/>
                  </a:cubicBezTo>
                  <a:cubicBezTo>
                    <a:pt x="14307" y="6859"/>
                    <a:pt x="13740" y="5995"/>
                    <a:pt x="12855" y="5645"/>
                  </a:cubicBezTo>
                  <a:cubicBezTo>
                    <a:pt x="12577" y="5536"/>
                    <a:pt x="12286" y="5486"/>
                    <a:pt x="11992" y="5486"/>
                  </a:cubicBezTo>
                  <a:cubicBezTo>
                    <a:pt x="11462" y="5486"/>
                    <a:pt x="10924" y="5647"/>
                    <a:pt x="10447" y="5909"/>
                  </a:cubicBezTo>
                  <a:cubicBezTo>
                    <a:pt x="10569" y="5759"/>
                    <a:pt x="10679" y="5625"/>
                    <a:pt x="10772" y="5519"/>
                  </a:cubicBezTo>
                  <a:cubicBezTo>
                    <a:pt x="10969" y="5293"/>
                    <a:pt x="11164" y="5061"/>
                    <a:pt x="11324" y="4807"/>
                  </a:cubicBezTo>
                  <a:cubicBezTo>
                    <a:pt x="11356" y="4757"/>
                    <a:pt x="11386" y="4705"/>
                    <a:pt x="11414" y="4654"/>
                  </a:cubicBezTo>
                  <a:cubicBezTo>
                    <a:pt x="11472" y="4549"/>
                    <a:pt x="11522" y="4440"/>
                    <a:pt x="11563" y="4327"/>
                  </a:cubicBezTo>
                  <a:lnTo>
                    <a:pt x="11563" y="4325"/>
                  </a:lnTo>
                  <a:cubicBezTo>
                    <a:pt x="11588" y="4255"/>
                    <a:pt x="11611" y="4186"/>
                    <a:pt x="11628" y="4115"/>
                  </a:cubicBezTo>
                  <a:cubicBezTo>
                    <a:pt x="11636" y="4076"/>
                    <a:pt x="11647" y="4037"/>
                    <a:pt x="11654" y="4000"/>
                  </a:cubicBezTo>
                  <a:cubicBezTo>
                    <a:pt x="11659" y="3967"/>
                    <a:pt x="11667" y="3937"/>
                    <a:pt x="11672" y="3904"/>
                  </a:cubicBezTo>
                  <a:cubicBezTo>
                    <a:pt x="11682" y="3851"/>
                    <a:pt x="11690" y="3797"/>
                    <a:pt x="11695" y="3744"/>
                  </a:cubicBezTo>
                  <a:cubicBezTo>
                    <a:pt x="11698" y="3729"/>
                    <a:pt x="11700" y="3716"/>
                    <a:pt x="11701" y="3702"/>
                  </a:cubicBezTo>
                  <a:cubicBezTo>
                    <a:pt x="11745" y="3273"/>
                    <a:pt x="11707" y="2832"/>
                    <a:pt x="11664" y="2399"/>
                  </a:cubicBezTo>
                  <a:cubicBezTo>
                    <a:pt x="11614" y="1893"/>
                    <a:pt x="11558" y="1366"/>
                    <a:pt x="11298" y="927"/>
                  </a:cubicBezTo>
                  <a:cubicBezTo>
                    <a:pt x="10944" y="327"/>
                    <a:pt x="10237" y="1"/>
                    <a:pt x="9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7" name="Google Shape;4627;p41"/>
            <p:cNvSpPr/>
            <p:nvPr/>
          </p:nvSpPr>
          <p:spPr>
            <a:xfrm>
              <a:off x="4542275" y="2266200"/>
              <a:ext cx="144625" cy="168775"/>
            </a:xfrm>
            <a:custGeom>
              <a:avLst/>
              <a:gdLst/>
              <a:ahLst/>
              <a:cxnLst/>
              <a:rect l="l" t="t" r="r" b="b"/>
              <a:pathLst>
                <a:path w="5785" h="6751" extrusionOk="0">
                  <a:moveTo>
                    <a:pt x="3878" y="1"/>
                  </a:moveTo>
                  <a:cubicBezTo>
                    <a:pt x="3749" y="1"/>
                    <a:pt x="3621" y="14"/>
                    <a:pt x="3496" y="40"/>
                  </a:cubicBezTo>
                  <a:cubicBezTo>
                    <a:pt x="2792" y="189"/>
                    <a:pt x="2207" y="705"/>
                    <a:pt x="1847" y="1326"/>
                  </a:cubicBezTo>
                  <a:cubicBezTo>
                    <a:pt x="1630" y="1702"/>
                    <a:pt x="1461" y="2146"/>
                    <a:pt x="1076" y="2349"/>
                  </a:cubicBezTo>
                  <a:cubicBezTo>
                    <a:pt x="810" y="2491"/>
                    <a:pt x="464" y="2498"/>
                    <a:pt x="254" y="2716"/>
                  </a:cubicBezTo>
                  <a:cubicBezTo>
                    <a:pt x="0" y="2981"/>
                    <a:pt x="75" y="3414"/>
                    <a:pt x="194" y="3761"/>
                  </a:cubicBezTo>
                  <a:cubicBezTo>
                    <a:pt x="490" y="4632"/>
                    <a:pt x="1225" y="6325"/>
                    <a:pt x="2164" y="6695"/>
                  </a:cubicBezTo>
                  <a:cubicBezTo>
                    <a:pt x="2262" y="6733"/>
                    <a:pt x="2361" y="6751"/>
                    <a:pt x="2462" y="6751"/>
                  </a:cubicBezTo>
                  <a:cubicBezTo>
                    <a:pt x="3392" y="6751"/>
                    <a:pt x="4425" y="5246"/>
                    <a:pt x="4923" y="4680"/>
                  </a:cubicBezTo>
                  <a:cubicBezTo>
                    <a:pt x="5191" y="4375"/>
                    <a:pt x="5455" y="4052"/>
                    <a:pt x="5594" y="3669"/>
                  </a:cubicBezTo>
                  <a:cubicBezTo>
                    <a:pt x="5785" y="3152"/>
                    <a:pt x="5733" y="2583"/>
                    <a:pt x="5679" y="2034"/>
                  </a:cubicBezTo>
                  <a:cubicBezTo>
                    <a:pt x="5636" y="1604"/>
                    <a:pt x="5590" y="1158"/>
                    <a:pt x="5369" y="786"/>
                  </a:cubicBezTo>
                  <a:cubicBezTo>
                    <a:pt x="5069" y="278"/>
                    <a:pt x="4471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8" name="Google Shape;4628;p41"/>
            <p:cNvSpPr/>
            <p:nvPr/>
          </p:nvSpPr>
          <p:spPr>
            <a:xfrm>
              <a:off x="4588450" y="2336525"/>
              <a:ext cx="17300" cy="88925"/>
            </a:xfrm>
            <a:custGeom>
              <a:avLst/>
              <a:gdLst/>
              <a:ahLst/>
              <a:cxnLst/>
              <a:rect l="l" t="t" r="r" b="b"/>
              <a:pathLst>
                <a:path w="692" h="3557" extrusionOk="0">
                  <a:moveTo>
                    <a:pt x="398" y="0"/>
                  </a:moveTo>
                  <a:cubicBezTo>
                    <a:pt x="343" y="0"/>
                    <a:pt x="293" y="37"/>
                    <a:pt x="280" y="92"/>
                  </a:cubicBezTo>
                  <a:cubicBezTo>
                    <a:pt x="0" y="1199"/>
                    <a:pt x="58" y="2401"/>
                    <a:pt x="440" y="3476"/>
                  </a:cubicBezTo>
                  <a:cubicBezTo>
                    <a:pt x="449" y="3504"/>
                    <a:pt x="469" y="3524"/>
                    <a:pt x="492" y="3539"/>
                  </a:cubicBezTo>
                  <a:cubicBezTo>
                    <a:pt x="510" y="3550"/>
                    <a:pt x="533" y="3556"/>
                    <a:pt x="555" y="3556"/>
                  </a:cubicBezTo>
                  <a:cubicBezTo>
                    <a:pt x="569" y="3556"/>
                    <a:pt x="582" y="3554"/>
                    <a:pt x="595" y="3549"/>
                  </a:cubicBezTo>
                  <a:cubicBezTo>
                    <a:pt x="657" y="3526"/>
                    <a:pt x="691" y="3456"/>
                    <a:pt x="668" y="3393"/>
                  </a:cubicBezTo>
                  <a:cubicBezTo>
                    <a:pt x="301" y="2364"/>
                    <a:pt x="247" y="1212"/>
                    <a:pt x="514" y="151"/>
                  </a:cubicBezTo>
                  <a:cubicBezTo>
                    <a:pt x="531" y="87"/>
                    <a:pt x="491" y="21"/>
                    <a:pt x="426" y="4"/>
                  </a:cubicBezTo>
                  <a:cubicBezTo>
                    <a:pt x="417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9" name="Google Shape;4629;p41"/>
            <p:cNvSpPr/>
            <p:nvPr/>
          </p:nvSpPr>
          <p:spPr>
            <a:xfrm>
              <a:off x="4596050" y="2360650"/>
              <a:ext cx="37475" cy="59500"/>
            </a:xfrm>
            <a:custGeom>
              <a:avLst/>
              <a:gdLst/>
              <a:ahLst/>
              <a:cxnLst/>
              <a:rect l="l" t="t" r="r" b="b"/>
              <a:pathLst>
                <a:path w="1499" h="2380" extrusionOk="0">
                  <a:moveTo>
                    <a:pt x="1361" y="0"/>
                  </a:moveTo>
                  <a:cubicBezTo>
                    <a:pt x="1310" y="0"/>
                    <a:pt x="1262" y="34"/>
                    <a:pt x="1246" y="86"/>
                  </a:cubicBezTo>
                  <a:cubicBezTo>
                    <a:pt x="1011" y="860"/>
                    <a:pt x="595" y="1583"/>
                    <a:pt x="45" y="2176"/>
                  </a:cubicBezTo>
                  <a:cubicBezTo>
                    <a:pt x="0" y="2226"/>
                    <a:pt x="3" y="2303"/>
                    <a:pt x="52" y="2348"/>
                  </a:cubicBezTo>
                  <a:cubicBezTo>
                    <a:pt x="58" y="2354"/>
                    <a:pt x="65" y="2359"/>
                    <a:pt x="72" y="2362"/>
                  </a:cubicBezTo>
                  <a:cubicBezTo>
                    <a:pt x="92" y="2374"/>
                    <a:pt x="114" y="2380"/>
                    <a:pt x="136" y="2380"/>
                  </a:cubicBezTo>
                  <a:cubicBezTo>
                    <a:pt x="168" y="2380"/>
                    <a:pt x="200" y="2367"/>
                    <a:pt x="224" y="2342"/>
                  </a:cubicBezTo>
                  <a:cubicBezTo>
                    <a:pt x="800" y="1723"/>
                    <a:pt x="1233" y="968"/>
                    <a:pt x="1478" y="158"/>
                  </a:cubicBezTo>
                  <a:cubicBezTo>
                    <a:pt x="1498" y="93"/>
                    <a:pt x="1461" y="28"/>
                    <a:pt x="1398" y="6"/>
                  </a:cubicBezTo>
                  <a:cubicBezTo>
                    <a:pt x="1386" y="2"/>
                    <a:pt x="1373" y="0"/>
                    <a:pt x="13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0" name="Google Shape;4630;p41"/>
            <p:cNvSpPr/>
            <p:nvPr/>
          </p:nvSpPr>
          <p:spPr>
            <a:xfrm>
              <a:off x="4562125" y="2308600"/>
              <a:ext cx="97400" cy="113525"/>
            </a:xfrm>
            <a:custGeom>
              <a:avLst/>
              <a:gdLst/>
              <a:ahLst/>
              <a:cxnLst/>
              <a:rect l="l" t="t" r="r" b="b"/>
              <a:pathLst>
                <a:path w="3896" h="4541" extrusionOk="0">
                  <a:moveTo>
                    <a:pt x="2611" y="0"/>
                  </a:moveTo>
                  <a:cubicBezTo>
                    <a:pt x="2524" y="0"/>
                    <a:pt x="2438" y="9"/>
                    <a:pt x="2353" y="27"/>
                  </a:cubicBezTo>
                  <a:cubicBezTo>
                    <a:pt x="1880" y="127"/>
                    <a:pt x="1485" y="473"/>
                    <a:pt x="1243" y="891"/>
                  </a:cubicBezTo>
                  <a:cubicBezTo>
                    <a:pt x="1098" y="1145"/>
                    <a:pt x="983" y="1443"/>
                    <a:pt x="725" y="1582"/>
                  </a:cubicBezTo>
                  <a:cubicBezTo>
                    <a:pt x="546" y="1677"/>
                    <a:pt x="313" y="1682"/>
                    <a:pt x="171" y="1829"/>
                  </a:cubicBezTo>
                  <a:cubicBezTo>
                    <a:pt x="0" y="2006"/>
                    <a:pt x="50" y="2296"/>
                    <a:pt x="130" y="2531"/>
                  </a:cubicBezTo>
                  <a:cubicBezTo>
                    <a:pt x="331" y="3116"/>
                    <a:pt x="824" y="4257"/>
                    <a:pt x="1458" y="4503"/>
                  </a:cubicBezTo>
                  <a:cubicBezTo>
                    <a:pt x="1523" y="4529"/>
                    <a:pt x="1590" y="4541"/>
                    <a:pt x="1658" y="4541"/>
                  </a:cubicBezTo>
                  <a:cubicBezTo>
                    <a:pt x="2286" y="4541"/>
                    <a:pt x="2980" y="3529"/>
                    <a:pt x="3315" y="3147"/>
                  </a:cubicBezTo>
                  <a:cubicBezTo>
                    <a:pt x="3496" y="2942"/>
                    <a:pt x="3672" y="2724"/>
                    <a:pt x="3767" y="2468"/>
                  </a:cubicBezTo>
                  <a:cubicBezTo>
                    <a:pt x="3896" y="2121"/>
                    <a:pt x="3860" y="1737"/>
                    <a:pt x="3824" y="1369"/>
                  </a:cubicBezTo>
                  <a:cubicBezTo>
                    <a:pt x="3795" y="1078"/>
                    <a:pt x="3764" y="779"/>
                    <a:pt x="3615" y="529"/>
                  </a:cubicBezTo>
                  <a:cubicBezTo>
                    <a:pt x="3413" y="187"/>
                    <a:pt x="3011" y="0"/>
                    <a:pt x="2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1" name="Google Shape;4631;p41"/>
            <p:cNvSpPr/>
            <p:nvPr/>
          </p:nvSpPr>
          <p:spPr>
            <a:xfrm>
              <a:off x="4437000" y="2337750"/>
              <a:ext cx="165725" cy="111400"/>
            </a:xfrm>
            <a:custGeom>
              <a:avLst/>
              <a:gdLst/>
              <a:ahLst/>
              <a:cxnLst/>
              <a:rect l="l" t="t" r="r" b="b"/>
              <a:pathLst>
                <a:path w="6629" h="4456" extrusionOk="0">
                  <a:moveTo>
                    <a:pt x="1953" y="0"/>
                  </a:moveTo>
                  <a:cubicBezTo>
                    <a:pt x="1351" y="0"/>
                    <a:pt x="766" y="201"/>
                    <a:pt x="420" y="677"/>
                  </a:cubicBezTo>
                  <a:cubicBezTo>
                    <a:pt x="169" y="1022"/>
                    <a:pt x="82" y="1462"/>
                    <a:pt x="55" y="1888"/>
                  </a:cubicBezTo>
                  <a:cubicBezTo>
                    <a:pt x="0" y="2781"/>
                    <a:pt x="287" y="3810"/>
                    <a:pt x="1101" y="4181"/>
                  </a:cubicBezTo>
                  <a:cubicBezTo>
                    <a:pt x="1448" y="4339"/>
                    <a:pt x="1840" y="4353"/>
                    <a:pt x="2222" y="4366"/>
                  </a:cubicBezTo>
                  <a:cubicBezTo>
                    <a:pt x="2739" y="4382"/>
                    <a:pt x="3258" y="4398"/>
                    <a:pt x="3774" y="4415"/>
                  </a:cubicBezTo>
                  <a:cubicBezTo>
                    <a:pt x="4192" y="4426"/>
                    <a:pt x="4612" y="4439"/>
                    <a:pt x="5029" y="4452"/>
                  </a:cubicBezTo>
                  <a:cubicBezTo>
                    <a:pt x="5090" y="4454"/>
                    <a:pt x="5152" y="4455"/>
                    <a:pt x="5214" y="4455"/>
                  </a:cubicBezTo>
                  <a:cubicBezTo>
                    <a:pt x="5497" y="4455"/>
                    <a:pt x="5785" y="4425"/>
                    <a:pt x="6004" y="4253"/>
                  </a:cubicBezTo>
                  <a:cubicBezTo>
                    <a:pt x="6629" y="3763"/>
                    <a:pt x="5538" y="2434"/>
                    <a:pt x="5230" y="2010"/>
                  </a:cubicBezTo>
                  <a:cubicBezTo>
                    <a:pt x="4637" y="1193"/>
                    <a:pt x="3856" y="485"/>
                    <a:pt x="2882" y="155"/>
                  </a:cubicBezTo>
                  <a:cubicBezTo>
                    <a:pt x="2590" y="56"/>
                    <a:pt x="2269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2" name="Google Shape;4632;p41"/>
            <p:cNvSpPr/>
            <p:nvPr/>
          </p:nvSpPr>
          <p:spPr>
            <a:xfrm>
              <a:off x="4512875" y="2375550"/>
              <a:ext cx="74750" cy="55050"/>
            </a:xfrm>
            <a:custGeom>
              <a:avLst/>
              <a:gdLst/>
              <a:ahLst/>
              <a:cxnLst/>
              <a:rect l="l" t="t" r="r" b="b"/>
              <a:pathLst>
                <a:path w="2990" h="2202" extrusionOk="0">
                  <a:moveTo>
                    <a:pt x="136" y="1"/>
                  </a:moveTo>
                  <a:cubicBezTo>
                    <a:pt x="83" y="1"/>
                    <a:pt x="35" y="34"/>
                    <a:pt x="18" y="88"/>
                  </a:cubicBezTo>
                  <a:cubicBezTo>
                    <a:pt x="1" y="152"/>
                    <a:pt x="38" y="218"/>
                    <a:pt x="101" y="238"/>
                  </a:cubicBezTo>
                  <a:cubicBezTo>
                    <a:pt x="1170" y="555"/>
                    <a:pt x="2111" y="1235"/>
                    <a:pt x="2750" y="2150"/>
                  </a:cubicBezTo>
                  <a:cubicBezTo>
                    <a:pt x="2761" y="2163"/>
                    <a:pt x="2774" y="2175"/>
                    <a:pt x="2788" y="2183"/>
                  </a:cubicBezTo>
                  <a:cubicBezTo>
                    <a:pt x="2807" y="2195"/>
                    <a:pt x="2829" y="2201"/>
                    <a:pt x="2852" y="2201"/>
                  </a:cubicBezTo>
                  <a:cubicBezTo>
                    <a:pt x="2875" y="2201"/>
                    <a:pt x="2899" y="2194"/>
                    <a:pt x="2919" y="2180"/>
                  </a:cubicBezTo>
                  <a:cubicBezTo>
                    <a:pt x="2975" y="2143"/>
                    <a:pt x="2989" y="2067"/>
                    <a:pt x="2949" y="2011"/>
                  </a:cubicBezTo>
                  <a:cubicBezTo>
                    <a:pt x="2280" y="1051"/>
                    <a:pt x="1291" y="339"/>
                    <a:pt x="168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3" name="Google Shape;4633;p41"/>
            <p:cNvSpPr/>
            <p:nvPr/>
          </p:nvSpPr>
          <p:spPr>
            <a:xfrm>
              <a:off x="4499275" y="2420375"/>
              <a:ext cx="76850" cy="17000"/>
            </a:xfrm>
            <a:custGeom>
              <a:avLst/>
              <a:gdLst/>
              <a:ahLst/>
              <a:cxnLst/>
              <a:rect l="l" t="t" r="r" b="b"/>
              <a:pathLst>
                <a:path w="3074" h="680" extrusionOk="0">
                  <a:moveTo>
                    <a:pt x="134" y="0"/>
                  </a:moveTo>
                  <a:cubicBezTo>
                    <a:pt x="85" y="0"/>
                    <a:pt x="38" y="30"/>
                    <a:pt x="20" y="79"/>
                  </a:cubicBezTo>
                  <a:cubicBezTo>
                    <a:pt x="0" y="134"/>
                    <a:pt x="23" y="197"/>
                    <a:pt x="72" y="226"/>
                  </a:cubicBezTo>
                  <a:cubicBezTo>
                    <a:pt x="78" y="230"/>
                    <a:pt x="85" y="233"/>
                    <a:pt x="92" y="236"/>
                  </a:cubicBezTo>
                  <a:cubicBezTo>
                    <a:pt x="884" y="528"/>
                    <a:pt x="1740" y="679"/>
                    <a:pt x="2589" y="679"/>
                  </a:cubicBezTo>
                  <a:cubicBezTo>
                    <a:pt x="2711" y="679"/>
                    <a:pt x="2833" y="676"/>
                    <a:pt x="2954" y="670"/>
                  </a:cubicBezTo>
                  <a:cubicBezTo>
                    <a:pt x="3020" y="667"/>
                    <a:pt x="3073" y="610"/>
                    <a:pt x="3069" y="544"/>
                  </a:cubicBezTo>
                  <a:cubicBezTo>
                    <a:pt x="3066" y="479"/>
                    <a:pt x="3014" y="429"/>
                    <a:pt x="2949" y="429"/>
                  </a:cubicBezTo>
                  <a:cubicBezTo>
                    <a:pt x="2947" y="429"/>
                    <a:pt x="2944" y="429"/>
                    <a:pt x="2941" y="429"/>
                  </a:cubicBezTo>
                  <a:cubicBezTo>
                    <a:pt x="2826" y="435"/>
                    <a:pt x="2710" y="438"/>
                    <a:pt x="2594" y="438"/>
                  </a:cubicBezTo>
                  <a:cubicBezTo>
                    <a:pt x="1773" y="438"/>
                    <a:pt x="944" y="292"/>
                    <a:pt x="175" y="8"/>
                  </a:cubicBezTo>
                  <a:cubicBezTo>
                    <a:pt x="161" y="3"/>
                    <a:pt x="147" y="0"/>
                    <a:pt x="13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4" name="Google Shape;4634;p41"/>
            <p:cNvSpPr/>
            <p:nvPr/>
          </p:nvSpPr>
          <p:spPr>
            <a:xfrm>
              <a:off x="4479875" y="2362475"/>
              <a:ext cx="109400" cy="73575"/>
            </a:xfrm>
            <a:custGeom>
              <a:avLst/>
              <a:gdLst/>
              <a:ahLst/>
              <a:cxnLst/>
              <a:rect l="l" t="t" r="r" b="b"/>
              <a:pathLst>
                <a:path w="4376" h="2943" extrusionOk="0">
                  <a:moveTo>
                    <a:pt x="1286" y="1"/>
                  </a:moveTo>
                  <a:cubicBezTo>
                    <a:pt x="889" y="1"/>
                    <a:pt x="504" y="133"/>
                    <a:pt x="276" y="448"/>
                  </a:cubicBezTo>
                  <a:cubicBezTo>
                    <a:pt x="110" y="675"/>
                    <a:pt x="52" y="965"/>
                    <a:pt x="37" y="1247"/>
                  </a:cubicBezTo>
                  <a:cubicBezTo>
                    <a:pt x="1" y="1836"/>
                    <a:pt x="190" y="2516"/>
                    <a:pt x="726" y="2761"/>
                  </a:cubicBezTo>
                  <a:cubicBezTo>
                    <a:pt x="955" y="2864"/>
                    <a:pt x="1215" y="2875"/>
                    <a:pt x="1466" y="2883"/>
                  </a:cubicBezTo>
                  <a:cubicBezTo>
                    <a:pt x="1808" y="2893"/>
                    <a:pt x="2148" y="2904"/>
                    <a:pt x="2490" y="2914"/>
                  </a:cubicBezTo>
                  <a:cubicBezTo>
                    <a:pt x="2767" y="2924"/>
                    <a:pt x="3044" y="2931"/>
                    <a:pt x="3320" y="2940"/>
                  </a:cubicBezTo>
                  <a:cubicBezTo>
                    <a:pt x="3362" y="2941"/>
                    <a:pt x="3404" y="2942"/>
                    <a:pt x="3446" y="2942"/>
                  </a:cubicBezTo>
                  <a:cubicBezTo>
                    <a:pt x="3632" y="2942"/>
                    <a:pt x="3820" y="2921"/>
                    <a:pt x="3962" y="2808"/>
                  </a:cubicBezTo>
                  <a:cubicBezTo>
                    <a:pt x="4375" y="2484"/>
                    <a:pt x="3654" y="1608"/>
                    <a:pt x="3452" y="1329"/>
                  </a:cubicBezTo>
                  <a:cubicBezTo>
                    <a:pt x="3058" y="789"/>
                    <a:pt x="2542" y="323"/>
                    <a:pt x="1901" y="104"/>
                  </a:cubicBezTo>
                  <a:cubicBezTo>
                    <a:pt x="1707" y="37"/>
                    <a:pt x="1495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5" name="Google Shape;4635;p41"/>
            <p:cNvSpPr/>
            <p:nvPr/>
          </p:nvSpPr>
          <p:spPr>
            <a:xfrm>
              <a:off x="4607875" y="2382450"/>
              <a:ext cx="171975" cy="101075"/>
            </a:xfrm>
            <a:custGeom>
              <a:avLst/>
              <a:gdLst/>
              <a:ahLst/>
              <a:cxnLst/>
              <a:rect l="l" t="t" r="r" b="b"/>
              <a:pathLst>
                <a:path w="6879" h="4043" extrusionOk="0">
                  <a:moveTo>
                    <a:pt x="3334" y="1"/>
                  </a:moveTo>
                  <a:cubicBezTo>
                    <a:pt x="2752" y="1"/>
                    <a:pt x="2160" y="229"/>
                    <a:pt x="1683" y="574"/>
                  </a:cubicBezTo>
                  <a:cubicBezTo>
                    <a:pt x="1177" y="940"/>
                    <a:pt x="0" y="1962"/>
                    <a:pt x="149" y="2617"/>
                  </a:cubicBezTo>
                  <a:cubicBezTo>
                    <a:pt x="314" y="3359"/>
                    <a:pt x="1521" y="3718"/>
                    <a:pt x="2139" y="3845"/>
                  </a:cubicBezTo>
                  <a:cubicBezTo>
                    <a:pt x="2783" y="3977"/>
                    <a:pt x="3440" y="4043"/>
                    <a:pt x="4098" y="4043"/>
                  </a:cubicBezTo>
                  <a:cubicBezTo>
                    <a:pt x="4299" y="4043"/>
                    <a:pt x="4500" y="4037"/>
                    <a:pt x="4701" y="4024"/>
                  </a:cubicBezTo>
                  <a:cubicBezTo>
                    <a:pt x="5252" y="3988"/>
                    <a:pt x="5828" y="3892"/>
                    <a:pt x="6255" y="3544"/>
                  </a:cubicBezTo>
                  <a:cubicBezTo>
                    <a:pt x="6681" y="3194"/>
                    <a:pt x="6878" y="2515"/>
                    <a:pt x="6543" y="2076"/>
                  </a:cubicBezTo>
                  <a:cubicBezTo>
                    <a:pt x="6394" y="1882"/>
                    <a:pt x="6166" y="1763"/>
                    <a:pt x="5964" y="1624"/>
                  </a:cubicBezTo>
                  <a:cubicBezTo>
                    <a:pt x="5298" y="1166"/>
                    <a:pt x="4817" y="434"/>
                    <a:pt x="4068" y="136"/>
                  </a:cubicBezTo>
                  <a:cubicBezTo>
                    <a:pt x="3832" y="43"/>
                    <a:pt x="358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6" name="Google Shape;4636;p41"/>
            <p:cNvSpPr/>
            <p:nvPr/>
          </p:nvSpPr>
          <p:spPr>
            <a:xfrm>
              <a:off x="4613075" y="2411400"/>
              <a:ext cx="73400" cy="15950"/>
            </a:xfrm>
            <a:custGeom>
              <a:avLst/>
              <a:gdLst/>
              <a:ahLst/>
              <a:cxnLst/>
              <a:rect l="l" t="t" r="r" b="b"/>
              <a:pathLst>
                <a:path w="2936" h="638" extrusionOk="0">
                  <a:moveTo>
                    <a:pt x="2165" y="1"/>
                  </a:moveTo>
                  <a:cubicBezTo>
                    <a:pt x="1457" y="1"/>
                    <a:pt x="750" y="137"/>
                    <a:pt x="92" y="404"/>
                  </a:cubicBezTo>
                  <a:cubicBezTo>
                    <a:pt x="30" y="430"/>
                    <a:pt x="0" y="499"/>
                    <a:pt x="26" y="562"/>
                  </a:cubicBezTo>
                  <a:cubicBezTo>
                    <a:pt x="36" y="589"/>
                    <a:pt x="55" y="609"/>
                    <a:pt x="76" y="620"/>
                  </a:cubicBezTo>
                  <a:cubicBezTo>
                    <a:pt x="95" y="631"/>
                    <a:pt x="116" y="638"/>
                    <a:pt x="138" y="638"/>
                  </a:cubicBezTo>
                  <a:cubicBezTo>
                    <a:pt x="154" y="638"/>
                    <a:pt x="170" y="635"/>
                    <a:pt x="185" y="628"/>
                  </a:cubicBezTo>
                  <a:cubicBezTo>
                    <a:pt x="812" y="374"/>
                    <a:pt x="1486" y="244"/>
                    <a:pt x="2161" y="244"/>
                  </a:cubicBezTo>
                  <a:cubicBezTo>
                    <a:pt x="2372" y="244"/>
                    <a:pt x="2582" y="257"/>
                    <a:pt x="2792" y="282"/>
                  </a:cubicBezTo>
                  <a:cubicBezTo>
                    <a:pt x="2797" y="283"/>
                    <a:pt x="2802" y="283"/>
                    <a:pt x="2807" y="283"/>
                  </a:cubicBezTo>
                  <a:cubicBezTo>
                    <a:pt x="2867" y="283"/>
                    <a:pt x="2919" y="237"/>
                    <a:pt x="2925" y="176"/>
                  </a:cubicBezTo>
                  <a:cubicBezTo>
                    <a:pt x="2935" y="109"/>
                    <a:pt x="2887" y="48"/>
                    <a:pt x="2821" y="40"/>
                  </a:cubicBezTo>
                  <a:cubicBezTo>
                    <a:pt x="2603" y="14"/>
                    <a:pt x="2384" y="1"/>
                    <a:pt x="216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7" name="Google Shape;4637;p41"/>
            <p:cNvSpPr/>
            <p:nvPr/>
          </p:nvSpPr>
          <p:spPr>
            <a:xfrm>
              <a:off x="4615250" y="2432050"/>
              <a:ext cx="64125" cy="17950"/>
            </a:xfrm>
            <a:custGeom>
              <a:avLst/>
              <a:gdLst/>
              <a:ahLst/>
              <a:cxnLst/>
              <a:rect l="l" t="t" r="r" b="b"/>
              <a:pathLst>
                <a:path w="2565" h="718" extrusionOk="0">
                  <a:moveTo>
                    <a:pt x="138" y="1"/>
                  </a:moveTo>
                  <a:cubicBezTo>
                    <a:pt x="93" y="1"/>
                    <a:pt x="50" y="26"/>
                    <a:pt x="29" y="70"/>
                  </a:cubicBezTo>
                  <a:cubicBezTo>
                    <a:pt x="1" y="127"/>
                    <a:pt x="22" y="194"/>
                    <a:pt x="77" y="227"/>
                  </a:cubicBezTo>
                  <a:lnTo>
                    <a:pt x="87" y="231"/>
                  </a:lnTo>
                  <a:cubicBezTo>
                    <a:pt x="747" y="550"/>
                    <a:pt x="1477" y="717"/>
                    <a:pt x="2210" y="717"/>
                  </a:cubicBezTo>
                  <a:cubicBezTo>
                    <a:pt x="2289" y="717"/>
                    <a:pt x="2368" y="716"/>
                    <a:pt x="2447" y="712"/>
                  </a:cubicBezTo>
                  <a:cubicBezTo>
                    <a:pt x="2513" y="709"/>
                    <a:pt x="2565" y="651"/>
                    <a:pt x="2562" y="584"/>
                  </a:cubicBezTo>
                  <a:cubicBezTo>
                    <a:pt x="2558" y="521"/>
                    <a:pt x="2506" y="471"/>
                    <a:pt x="2442" y="471"/>
                  </a:cubicBezTo>
                  <a:cubicBezTo>
                    <a:pt x="2439" y="471"/>
                    <a:pt x="2437" y="471"/>
                    <a:pt x="2434" y="471"/>
                  </a:cubicBezTo>
                  <a:cubicBezTo>
                    <a:pt x="2360" y="474"/>
                    <a:pt x="2286" y="476"/>
                    <a:pt x="2212" y="476"/>
                  </a:cubicBezTo>
                  <a:cubicBezTo>
                    <a:pt x="1514" y="476"/>
                    <a:pt x="820" y="318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8" name="Google Shape;4638;p41"/>
            <p:cNvSpPr/>
            <p:nvPr/>
          </p:nvSpPr>
          <p:spPr>
            <a:xfrm>
              <a:off x="4607325" y="2395250"/>
              <a:ext cx="128475" cy="78400"/>
            </a:xfrm>
            <a:custGeom>
              <a:avLst/>
              <a:gdLst/>
              <a:ahLst/>
              <a:cxnLst/>
              <a:rect l="l" t="t" r="r" b="b"/>
              <a:pathLst>
                <a:path w="5139" h="3136" extrusionOk="0">
                  <a:moveTo>
                    <a:pt x="2614" y="1"/>
                  </a:moveTo>
                  <a:cubicBezTo>
                    <a:pt x="2160" y="1"/>
                    <a:pt x="1685" y="200"/>
                    <a:pt x="1301" y="497"/>
                  </a:cubicBezTo>
                  <a:cubicBezTo>
                    <a:pt x="912" y="796"/>
                    <a:pt x="1" y="1625"/>
                    <a:pt x="94" y="2132"/>
                  </a:cubicBezTo>
                  <a:cubicBezTo>
                    <a:pt x="196" y="2705"/>
                    <a:pt x="1092" y="2950"/>
                    <a:pt x="1550" y="3032"/>
                  </a:cubicBezTo>
                  <a:cubicBezTo>
                    <a:pt x="1940" y="3101"/>
                    <a:pt x="2339" y="3135"/>
                    <a:pt x="2740" y="3135"/>
                  </a:cubicBezTo>
                  <a:cubicBezTo>
                    <a:pt x="2981" y="3135"/>
                    <a:pt x="3224" y="3123"/>
                    <a:pt x="3465" y="3098"/>
                  </a:cubicBezTo>
                  <a:cubicBezTo>
                    <a:pt x="3878" y="3055"/>
                    <a:pt x="4313" y="2965"/>
                    <a:pt x="4643" y="2681"/>
                  </a:cubicBezTo>
                  <a:cubicBezTo>
                    <a:pt x="4973" y="2396"/>
                    <a:pt x="5139" y="1860"/>
                    <a:pt x="4901" y="1529"/>
                  </a:cubicBezTo>
                  <a:cubicBezTo>
                    <a:pt x="4794" y="1380"/>
                    <a:pt x="4629" y="1294"/>
                    <a:pt x="4480" y="1192"/>
                  </a:cubicBezTo>
                  <a:cubicBezTo>
                    <a:pt x="3992" y="855"/>
                    <a:pt x="3654" y="296"/>
                    <a:pt x="3099" y="87"/>
                  </a:cubicBezTo>
                  <a:cubicBezTo>
                    <a:pt x="2944" y="28"/>
                    <a:pt x="2780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9" name="Google Shape;4639;p41"/>
            <p:cNvSpPr/>
            <p:nvPr/>
          </p:nvSpPr>
          <p:spPr>
            <a:xfrm>
              <a:off x="4479200" y="2436000"/>
              <a:ext cx="116050" cy="131675"/>
            </a:xfrm>
            <a:custGeom>
              <a:avLst/>
              <a:gdLst/>
              <a:ahLst/>
              <a:cxnLst/>
              <a:rect l="l" t="t" r="r" b="b"/>
              <a:pathLst>
                <a:path w="4642" h="5267" extrusionOk="0">
                  <a:moveTo>
                    <a:pt x="3853" y="0"/>
                  </a:moveTo>
                  <a:cubicBezTo>
                    <a:pt x="3770" y="0"/>
                    <a:pt x="3679" y="11"/>
                    <a:pt x="3579" y="33"/>
                  </a:cubicBezTo>
                  <a:cubicBezTo>
                    <a:pt x="2794" y="210"/>
                    <a:pt x="2000" y="587"/>
                    <a:pt x="1258" y="893"/>
                  </a:cubicBezTo>
                  <a:cubicBezTo>
                    <a:pt x="886" y="1045"/>
                    <a:pt x="492" y="1227"/>
                    <a:pt x="297" y="1578"/>
                  </a:cubicBezTo>
                  <a:cubicBezTo>
                    <a:pt x="1" y="2112"/>
                    <a:pt x="284" y="2771"/>
                    <a:pt x="270" y="3380"/>
                  </a:cubicBezTo>
                  <a:cubicBezTo>
                    <a:pt x="260" y="3892"/>
                    <a:pt x="42" y="4456"/>
                    <a:pt x="323" y="4885"/>
                  </a:cubicBezTo>
                  <a:cubicBezTo>
                    <a:pt x="503" y="5161"/>
                    <a:pt x="817" y="5266"/>
                    <a:pt x="1153" y="5266"/>
                  </a:cubicBezTo>
                  <a:cubicBezTo>
                    <a:pt x="1414" y="5266"/>
                    <a:pt x="1689" y="5203"/>
                    <a:pt x="1925" y="5107"/>
                  </a:cubicBezTo>
                  <a:cubicBezTo>
                    <a:pt x="3463" y="4486"/>
                    <a:pt x="4565" y="2910"/>
                    <a:pt x="4618" y="1254"/>
                  </a:cubicBezTo>
                  <a:cubicBezTo>
                    <a:pt x="4641" y="572"/>
                    <a:pt x="4464" y="0"/>
                    <a:pt x="3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0" name="Google Shape;4640;p41"/>
            <p:cNvSpPr/>
            <p:nvPr/>
          </p:nvSpPr>
          <p:spPr>
            <a:xfrm>
              <a:off x="4535675" y="2446400"/>
              <a:ext cx="58075" cy="92550"/>
            </a:xfrm>
            <a:custGeom>
              <a:avLst/>
              <a:gdLst/>
              <a:ahLst/>
              <a:cxnLst/>
              <a:rect l="l" t="t" r="r" b="b"/>
              <a:pathLst>
                <a:path w="2323" h="3702" extrusionOk="0">
                  <a:moveTo>
                    <a:pt x="2189" y="0"/>
                  </a:moveTo>
                  <a:cubicBezTo>
                    <a:pt x="2136" y="0"/>
                    <a:pt x="2087" y="35"/>
                    <a:pt x="2071" y="90"/>
                  </a:cubicBezTo>
                  <a:cubicBezTo>
                    <a:pt x="1736" y="1319"/>
                    <a:pt x="1091" y="2441"/>
                    <a:pt x="201" y="3345"/>
                  </a:cubicBezTo>
                  <a:cubicBezTo>
                    <a:pt x="169" y="3348"/>
                    <a:pt x="136" y="3367"/>
                    <a:pt x="116" y="3395"/>
                  </a:cubicBezTo>
                  <a:lnTo>
                    <a:pt x="36" y="3510"/>
                  </a:lnTo>
                  <a:cubicBezTo>
                    <a:pt x="0" y="3562"/>
                    <a:pt x="9" y="3632"/>
                    <a:pt x="56" y="3673"/>
                  </a:cubicBezTo>
                  <a:cubicBezTo>
                    <a:pt x="62" y="3678"/>
                    <a:pt x="66" y="3682"/>
                    <a:pt x="72" y="3685"/>
                  </a:cubicBezTo>
                  <a:cubicBezTo>
                    <a:pt x="91" y="3696"/>
                    <a:pt x="112" y="3702"/>
                    <a:pt x="134" y="3702"/>
                  </a:cubicBezTo>
                  <a:cubicBezTo>
                    <a:pt x="165" y="3702"/>
                    <a:pt x="197" y="3690"/>
                    <a:pt x="221" y="3666"/>
                  </a:cubicBezTo>
                  <a:cubicBezTo>
                    <a:pt x="1223" y="2706"/>
                    <a:pt x="1942" y="1491"/>
                    <a:pt x="2306" y="152"/>
                  </a:cubicBezTo>
                  <a:cubicBezTo>
                    <a:pt x="2322" y="87"/>
                    <a:pt x="2285" y="23"/>
                    <a:pt x="2220" y="4"/>
                  </a:cubicBezTo>
                  <a:cubicBezTo>
                    <a:pt x="2210" y="1"/>
                    <a:pt x="2199" y="0"/>
                    <a:pt x="218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1" name="Google Shape;4641;p41"/>
            <p:cNvSpPr/>
            <p:nvPr/>
          </p:nvSpPr>
          <p:spPr>
            <a:xfrm>
              <a:off x="4521475" y="2442525"/>
              <a:ext cx="60800" cy="59025"/>
            </a:xfrm>
            <a:custGeom>
              <a:avLst/>
              <a:gdLst/>
              <a:ahLst/>
              <a:cxnLst/>
              <a:rect l="l" t="t" r="r" b="b"/>
              <a:pathLst>
                <a:path w="2432" h="2361" extrusionOk="0">
                  <a:moveTo>
                    <a:pt x="2292" y="1"/>
                  </a:moveTo>
                  <a:cubicBezTo>
                    <a:pt x="2271" y="1"/>
                    <a:pt x="2250" y="6"/>
                    <a:pt x="2231" y="17"/>
                  </a:cubicBezTo>
                  <a:cubicBezTo>
                    <a:pt x="1327" y="533"/>
                    <a:pt x="567" y="1280"/>
                    <a:pt x="37" y="2176"/>
                  </a:cubicBezTo>
                  <a:cubicBezTo>
                    <a:pt x="1" y="2235"/>
                    <a:pt x="19" y="2309"/>
                    <a:pt x="77" y="2342"/>
                  </a:cubicBezTo>
                  <a:cubicBezTo>
                    <a:pt x="97" y="2354"/>
                    <a:pt x="119" y="2360"/>
                    <a:pt x="141" y="2360"/>
                  </a:cubicBezTo>
                  <a:cubicBezTo>
                    <a:pt x="183" y="2360"/>
                    <a:pt x="223" y="2338"/>
                    <a:pt x="247" y="2298"/>
                  </a:cubicBezTo>
                  <a:cubicBezTo>
                    <a:pt x="756" y="1438"/>
                    <a:pt x="1484" y="721"/>
                    <a:pt x="2353" y="227"/>
                  </a:cubicBezTo>
                  <a:cubicBezTo>
                    <a:pt x="2410" y="195"/>
                    <a:pt x="2432" y="121"/>
                    <a:pt x="2397" y="62"/>
                  </a:cubicBezTo>
                  <a:cubicBezTo>
                    <a:pt x="2375" y="23"/>
                    <a:pt x="2334" y="1"/>
                    <a:pt x="229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2" name="Google Shape;4642;p41"/>
            <p:cNvSpPr/>
            <p:nvPr/>
          </p:nvSpPr>
          <p:spPr>
            <a:xfrm>
              <a:off x="4508475" y="2441025"/>
              <a:ext cx="79375" cy="90075"/>
            </a:xfrm>
            <a:custGeom>
              <a:avLst/>
              <a:gdLst/>
              <a:ahLst/>
              <a:cxnLst/>
              <a:rect l="l" t="t" r="r" b="b"/>
              <a:pathLst>
                <a:path w="3175" h="3603" extrusionOk="0">
                  <a:moveTo>
                    <a:pt x="2634" y="1"/>
                  </a:moveTo>
                  <a:cubicBezTo>
                    <a:pt x="2578" y="1"/>
                    <a:pt x="2516" y="8"/>
                    <a:pt x="2448" y="23"/>
                  </a:cubicBezTo>
                  <a:cubicBezTo>
                    <a:pt x="1910" y="143"/>
                    <a:pt x="1366" y="401"/>
                    <a:pt x="859" y="611"/>
                  </a:cubicBezTo>
                  <a:cubicBezTo>
                    <a:pt x="607" y="715"/>
                    <a:pt x="336" y="840"/>
                    <a:pt x="203" y="1081"/>
                  </a:cubicBezTo>
                  <a:cubicBezTo>
                    <a:pt x="1" y="1445"/>
                    <a:pt x="194" y="1896"/>
                    <a:pt x="185" y="2312"/>
                  </a:cubicBezTo>
                  <a:cubicBezTo>
                    <a:pt x="178" y="2663"/>
                    <a:pt x="29" y="3047"/>
                    <a:pt x="221" y="3341"/>
                  </a:cubicBezTo>
                  <a:cubicBezTo>
                    <a:pt x="345" y="3530"/>
                    <a:pt x="560" y="3602"/>
                    <a:pt x="791" y="3602"/>
                  </a:cubicBezTo>
                  <a:cubicBezTo>
                    <a:pt x="969" y="3602"/>
                    <a:pt x="1156" y="3559"/>
                    <a:pt x="1318" y="3494"/>
                  </a:cubicBezTo>
                  <a:cubicBezTo>
                    <a:pt x="2370" y="3069"/>
                    <a:pt x="3122" y="1992"/>
                    <a:pt x="3159" y="859"/>
                  </a:cubicBezTo>
                  <a:cubicBezTo>
                    <a:pt x="3175" y="391"/>
                    <a:pt x="3053" y="1"/>
                    <a:pt x="2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3" name="Google Shape;4643;p41"/>
            <p:cNvSpPr/>
            <p:nvPr/>
          </p:nvSpPr>
          <p:spPr>
            <a:xfrm>
              <a:off x="4583300" y="2438775"/>
              <a:ext cx="113175" cy="145525"/>
            </a:xfrm>
            <a:custGeom>
              <a:avLst/>
              <a:gdLst/>
              <a:ahLst/>
              <a:cxnLst/>
              <a:rect l="l" t="t" r="r" b="b"/>
              <a:pathLst>
                <a:path w="4527" h="5821" extrusionOk="0">
                  <a:moveTo>
                    <a:pt x="1371" y="1"/>
                  </a:moveTo>
                  <a:cubicBezTo>
                    <a:pt x="1012" y="1"/>
                    <a:pt x="667" y="176"/>
                    <a:pt x="374" y="629"/>
                  </a:cubicBezTo>
                  <a:cubicBezTo>
                    <a:pt x="65" y="1108"/>
                    <a:pt x="4" y="1702"/>
                    <a:pt x="3" y="2273"/>
                  </a:cubicBezTo>
                  <a:cubicBezTo>
                    <a:pt x="0" y="3032"/>
                    <a:pt x="82" y="3792"/>
                    <a:pt x="249" y="4532"/>
                  </a:cubicBezTo>
                  <a:cubicBezTo>
                    <a:pt x="327" y="4883"/>
                    <a:pt x="464" y="5275"/>
                    <a:pt x="796" y="5414"/>
                  </a:cubicBezTo>
                  <a:cubicBezTo>
                    <a:pt x="885" y="5452"/>
                    <a:pt x="977" y="5467"/>
                    <a:pt x="1072" y="5467"/>
                  </a:cubicBezTo>
                  <a:cubicBezTo>
                    <a:pt x="1407" y="5467"/>
                    <a:pt x="1765" y="5280"/>
                    <a:pt x="2102" y="5280"/>
                  </a:cubicBezTo>
                  <a:cubicBezTo>
                    <a:pt x="2192" y="5280"/>
                    <a:pt x="2280" y="5294"/>
                    <a:pt x="2366" y="5327"/>
                  </a:cubicBezTo>
                  <a:cubicBezTo>
                    <a:pt x="2543" y="5394"/>
                    <a:pt x="2675" y="5541"/>
                    <a:pt x="2831" y="5644"/>
                  </a:cubicBezTo>
                  <a:cubicBezTo>
                    <a:pt x="2993" y="5754"/>
                    <a:pt x="3189" y="5821"/>
                    <a:pt x="3383" y="5821"/>
                  </a:cubicBezTo>
                  <a:cubicBezTo>
                    <a:pt x="3452" y="5821"/>
                    <a:pt x="3521" y="5812"/>
                    <a:pt x="3587" y="5794"/>
                  </a:cubicBezTo>
                  <a:cubicBezTo>
                    <a:pt x="3844" y="5727"/>
                    <a:pt x="4065" y="5508"/>
                    <a:pt x="4096" y="5243"/>
                  </a:cubicBezTo>
                  <a:cubicBezTo>
                    <a:pt x="4131" y="4954"/>
                    <a:pt x="3950" y="4678"/>
                    <a:pt x="3960" y="4388"/>
                  </a:cubicBezTo>
                  <a:cubicBezTo>
                    <a:pt x="3972" y="4079"/>
                    <a:pt x="4195" y="3821"/>
                    <a:pt x="4294" y="3527"/>
                  </a:cubicBezTo>
                  <a:cubicBezTo>
                    <a:pt x="4526" y="2833"/>
                    <a:pt x="4043" y="2124"/>
                    <a:pt x="3587" y="1552"/>
                  </a:cubicBezTo>
                  <a:cubicBezTo>
                    <a:pt x="3091" y="930"/>
                    <a:pt x="219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4" name="Google Shape;4644;p41"/>
            <p:cNvSpPr/>
            <p:nvPr/>
          </p:nvSpPr>
          <p:spPr>
            <a:xfrm>
              <a:off x="4592975" y="2436225"/>
              <a:ext cx="24425" cy="78175"/>
            </a:xfrm>
            <a:custGeom>
              <a:avLst/>
              <a:gdLst/>
              <a:ahLst/>
              <a:cxnLst/>
              <a:rect l="l" t="t" r="r" b="b"/>
              <a:pathLst>
                <a:path w="977" h="3127" extrusionOk="0">
                  <a:moveTo>
                    <a:pt x="567" y="0"/>
                  </a:moveTo>
                  <a:cubicBezTo>
                    <a:pt x="522" y="0"/>
                    <a:pt x="479" y="25"/>
                    <a:pt x="459" y="69"/>
                  </a:cubicBezTo>
                  <a:cubicBezTo>
                    <a:pt x="0" y="1018"/>
                    <a:pt x="113" y="2227"/>
                    <a:pt x="741" y="3077"/>
                  </a:cubicBezTo>
                  <a:cubicBezTo>
                    <a:pt x="753" y="3091"/>
                    <a:pt x="764" y="3101"/>
                    <a:pt x="777" y="3109"/>
                  </a:cubicBezTo>
                  <a:cubicBezTo>
                    <a:pt x="795" y="3121"/>
                    <a:pt x="817" y="3126"/>
                    <a:pt x="838" y="3126"/>
                  </a:cubicBezTo>
                  <a:cubicBezTo>
                    <a:pt x="863" y="3126"/>
                    <a:pt x="889" y="3118"/>
                    <a:pt x="912" y="3103"/>
                  </a:cubicBezTo>
                  <a:cubicBezTo>
                    <a:pt x="966" y="3064"/>
                    <a:pt x="976" y="2987"/>
                    <a:pt x="937" y="2934"/>
                  </a:cubicBezTo>
                  <a:cubicBezTo>
                    <a:pt x="360" y="2156"/>
                    <a:pt x="257" y="1049"/>
                    <a:pt x="677" y="176"/>
                  </a:cubicBezTo>
                  <a:cubicBezTo>
                    <a:pt x="708" y="115"/>
                    <a:pt x="684" y="34"/>
                    <a:pt x="622" y="13"/>
                  </a:cubicBezTo>
                  <a:cubicBezTo>
                    <a:pt x="604" y="4"/>
                    <a:pt x="585" y="0"/>
                    <a:pt x="56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5" name="Google Shape;4645;p41"/>
            <p:cNvSpPr/>
            <p:nvPr/>
          </p:nvSpPr>
          <p:spPr>
            <a:xfrm>
              <a:off x="4610225" y="2443000"/>
              <a:ext cx="31325" cy="55925"/>
            </a:xfrm>
            <a:custGeom>
              <a:avLst/>
              <a:gdLst/>
              <a:ahLst/>
              <a:cxnLst/>
              <a:rect l="l" t="t" r="r" b="b"/>
              <a:pathLst>
                <a:path w="1253" h="2237" extrusionOk="0">
                  <a:moveTo>
                    <a:pt x="139" y="0"/>
                  </a:moveTo>
                  <a:cubicBezTo>
                    <a:pt x="116" y="0"/>
                    <a:pt x="93" y="7"/>
                    <a:pt x="73" y="20"/>
                  </a:cubicBezTo>
                  <a:cubicBezTo>
                    <a:pt x="17" y="57"/>
                    <a:pt x="1" y="133"/>
                    <a:pt x="38" y="188"/>
                  </a:cubicBezTo>
                  <a:cubicBezTo>
                    <a:pt x="444" y="797"/>
                    <a:pt x="768" y="1459"/>
                    <a:pt x="1001" y="2154"/>
                  </a:cubicBezTo>
                  <a:cubicBezTo>
                    <a:pt x="1010" y="2183"/>
                    <a:pt x="1030" y="2206"/>
                    <a:pt x="1053" y="2220"/>
                  </a:cubicBezTo>
                  <a:cubicBezTo>
                    <a:pt x="1072" y="2231"/>
                    <a:pt x="1093" y="2237"/>
                    <a:pt x="1115" y="2237"/>
                  </a:cubicBezTo>
                  <a:cubicBezTo>
                    <a:pt x="1127" y="2237"/>
                    <a:pt x="1140" y="2235"/>
                    <a:pt x="1153" y="2230"/>
                  </a:cubicBezTo>
                  <a:cubicBezTo>
                    <a:pt x="1218" y="2208"/>
                    <a:pt x="1252" y="2141"/>
                    <a:pt x="1231" y="2077"/>
                  </a:cubicBezTo>
                  <a:cubicBezTo>
                    <a:pt x="990" y="1361"/>
                    <a:pt x="659" y="681"/>
                    <a:pt x="242" y="54"/>
                  </a:cubicBezTo>
                  <a:cubicBezTo>
                    <a:pt x="217" y="19"/>
                    <a:pt x="179" y="0"/>
                    <a:pt x="13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6" name="Google Shape;4646;p41"/>
            <p:cNvSpPr/>
            <p:nvPr/>
          </p:nvSpPr>
          <p:spPr>
            <a:xfrm>
              <a:off x="4590025" y="2435800"/>
              <a:ext cx="83225" cy="106950"/>
            </a:xfrm>
            <a:custGeom>
              <a:avLst/>
              <a:gdLst/>
              <a:ahLst/>
              <a:cxnLst/>
              <a:rect l="l" t="t" r="r" b="b"/>
              <a:pathLst>
                <a:path w="3329" h="4278" extrusionOk="0">
                  <a:moveTo>
                    <a:pt x="1007" y="0"/>
                  </a:moveTo>
                  <a:cubicBezTo>
                    <a:pt x="744" y="0"/>
                    <a:pt x="491" y="129"/>
                    <a:pt x="276" y="461"/>
                  </a:cubicBezTo>
                  <a:cubicBezTo>
                    <a:pt x="48" y="812"/>
                    <a:pt x="5" y="1250"/>
                    <a:pt x="3" y="1669"/>
                  </a:cubicBezTo>
                  <a:cubicBezTo>
                    <a:pt x="1" y="2227"/>
                    <a:pt x="61" y="2786"/>
                    <a:pt x="184" y="3331"/>
                  </a:cubicBezTo>
                  <a:cubicBezTo>
                    <a:pt x="241" y="3587"/>
                    <a:pt x="342" y="3877"/>
                    <a:pt x="585" y="3978"/>
                  </a:cubicBezTo>
                  <a:cubicBezTo>
                    <a:pt x="651" y="4006"/>
                    <a:pt x="719" y="4017"/>
                    <a:pt x="788" y="4017"/>
                  </a:cubicBezTo>
                  <a:cubicBezTo>
                    <a:pt x="1034" y="4017"/>
                    <a:pt x="1298" y="3879"/>
                    <a:pt x="1546" y="3879"/>
                  </a:cubicBezTo>
                  <a:cubicBezTo>
                    <a:pt x="1612" y="3879"/>
                    <a:pt x="1677" y="3889"/>
                    <a:pt x="1741" y="3914"/>
                  </a:cubicBezTo>
                  <a:cubicBezTo>
                    <a:pt x="1869" y="3964"/>
                    <a:pt x="1967" y="4070"/>
                    <a:pt x="2082" y="4146"/>
                  </a:cubicBezTo>
                  <a:cubicBezTo>
                    <a:pt x="2200" y="4228"/>
                    <a:pt x="2344" y="4277"/>
                    <a:pt x="2487" y="4277"/>
                  </a:cubicBezTo>
                  <a:cubicBezTo>
                    <a:pt x="2538" y="4277"/>
                    <a:pt x="2588" y="4271"/>
                    <a:pt x="2638" y="4258"/>
                  </a:cubicBezTo>
                  <a:cubicBezTo>
                    <a:pt x="2827" y="4208"/>
                    <a:pt x="2990" y="4046"/>
                    <a:pt x="3013" y="3852"/>
                  </a:cubicBezTo>
                  <a:cubicBezTo>
                    <a:pt x="3038" y="3642"/>
                    <a:pt x="2906" y="3440"/>
                    <a:pt x="2913" y="3226"/>
                  </a:cubicBezTo>
                  <a:cubicBezTo>
                    <a:pt x="2921" y="2998"/>
                    <a:pt x="3085" y="2809"/>
                    <a:pt x="3158" y="2594"/>
                  </a:cubicBezTo>
                  <a:cubicBezTo>
                    <a:pt x="3329" y="2085"/>
                    <a:pt x="2973" y="1563"/>
                    <a:pt x="2641" y="1142"/>
                  </a:cubicBezTo>
                  <a:cubicBezTo>
                    <a:pt x="2273" y="685"/>
                    <a:pt x="1613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7" name="Google Shape;4647;p41"/>
            <p:cNvSpPr/>
            <p:nvPr/>
          </p:nvSpPr>
          <p:spPr>
            <a:xfrm>
              <a:off x="4542300" y="2326725"/>
              <a:ext cx="143100" cy="108225"/>
            </a:xfrm>
            <a:custGeom>
              <a:avLst/>
              <a:gdLst/>
              <a:ahLst/>
              <a:cxnLst/>
              <a:rect l="l" t="t" r="r" b="b"/>
              <a:pathLst>
                <a:path w="5724" h="4329" extrusionOk="0">
                  <a:moveTo>
                    <a:pt x="905" y="0"/>
                  </a:moveTo>
                  <a:cubicBezTo>
                    <a:pt x="674" y="80"/>
                    <a:pt x="422" y="122"/>
                    <a:pt x="256" y="295"/>
                  </a:cubicBezTo>
                  <a:cubicBezTo>
                    <a:pt x="0" y="560"/>
                    <a:pt x="76" y="993"/>
                    <a:pt x="194" y="1340"/>
                  </a:cubicBezTo>
                  <a:cubicBezTo>
                    <a:pt x="492" y="2211"/>
                    <a:pt x="1226" y="3904"/>
                    <a:pt x="2165" y="4272"/>
                  </a:cubicBezTo>
                  <a:cubicBezTo>
                    <a:pt x="2262" y="4311"/>
                    <a:pt x="2362" y="4328"/>
                    <a:pt x="2463" y="4328"/>
                  </a:cubicBezTo>
                  <a:cubicBezTo>
                    <a:pt x="3395" y="4328"/>
                    <a:pt x="4426" y="2824"/>
                    <a:pt x="4924" y="2257"/>
                  </a:cubicBezTo>
                  <a:cubicBezTo>
                    <a:pt x="5190" y="1951"/>
                    <a:pt x="5454" y="1628"/>
                    <a:pt x="5594" y="1247"/>
                  </a:cubicBezTo>
                  <a:cubicBezTo>
                    <a:pt x="5676" y="1023"/>
                    <a:pt x="5712" y="790"/>
                    <a:pt x="5723" y="553"/>
                  </a:cubicBezTo>
                  <a:lnTo>
                    <a:pt x="5723" y="553"/>
                  </a:lnTo>
                  <a:cubicBezTo>
                    <a:pt x="5087" y="1366"/>
                    <a:pt x="4223" y="2002"/>
                    <a:pt x="3254" y="2356"/>
                  </a:cubicBezTo>
                  <a:cubicBezTo>
                    <a:pt x="3152" y="2393"/>
                    <a:pt x="3044" y="2428"/>
                    <a:pt x="2937" y="2428"/>
                  </a:cubicBezTo>
                  <a:cubicBezTo>
                    <a:pt x="2913" y="2428"/>
                    <a:pt x="2889" y="2426"/>
                    <a:pt x="2866" y="2422"/>
                  </a:cubicBezTo>
                  <a:cubicBezTo>
                    <a:pt x="2731" y="2401"/>
                    <a:pt x="2615" y="2319"/>
                    <a:pt x="2507" y="2234"/>
                  </a:cubicBezTo>
                  <a:cubicBezTo>
                    <a:pt x="1778" y="1658"/>
                    <a:pt x="1224" y="870"/>
                    <a:pt x="90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8" name="Google Shape;4648;p41"/>
            <p:cNvSpPr/>
            <p:nvPr/>
          </p:nvSpPr>
          <p:spPr>
            <a:xfrm>
              <a:off x="4483850" y="2436000"/>
              <a:ext cx="111400" cy="99850"/>
            </a:xfrm>
            <a:custGeom>
              <a:avLst/>
              <a:gdLst/>
              <a:ahLst/>
              <a:cxnLst/>
              <a:rect l="l" t="t" r="r" b="b"/>
              <a:pathLst>
                <a:path w="4456" h="3994" extrusionOk="0">
                  <a:moveTo>
                    <a:pt x="3668" y="0"/>
                  </a:moveTo>
                  <a:cubicBezTo>
                    <a:pt x="3584" y="0"/>
                    <a:pt x="3493" y="11"/>
                    <a:pt x="3393" y="33"/>
                  </a:cubicBezTo>
                  <a:cubicBezTo>
                    <a:pt x="2608" y="208"/>
                    <a:pt x="1814" y="587"/>
                    <a:pt x="1072" y="893"/>
                  </a:cubicBezTo>
                  <a:cubicBezTo>
                    <a:pt x="702" y="1045"/>
                    <a:pt x="308" y="1227"/>
                    <a:pt x="111" y="1578"/>
                  </a:cubicBezTo>
                  <a:cubicBezTo>
                    <a:pt x="51" y="1686"/>
                    <a:pt x="21" y="1801"/>
                    <a:pt x="1" y="1918"/>
                  </a:cubicBezTo>
                  <a:cubicBezTo>
                    <a:pt x="498" y="1650"/>
                    <a:pt x="1011" y="1414"/>
                    <a:pt x="1537" y="1216"/>
                  </a:cubicBezTo>
                  <a:cubicBezTo>
                    <a:pt x="1783" y="1122"/>
                    <a:pt x="2047" y="1037"/>
                    <a:pt x="2305" y="1037"/>
                  </a:cubicBezTo>
                  <a:cubicBezTo>
                    <a:pt x="2411" y="1037"/>
                    <a:pt x="2516" y="1051"/>
                    <a:pt x="2618" y="1085"/>
                  </a:cubicBezTo>
                  <a:cubicBezTo>
                    <a:pt x="2919" y="1189"/>
                    <a:pt x="3143" y="1454"/>
                    <a:pt x="3261" y="1747"/>
                  </a:cubicBezTo>
                  <a:cubicBezTo>
                    <a:pt x="3379" y="2041"/>
                    <a:pt x="3405" y="2364"/>
                    <a:pt x="3408" y="2681"/>
                  </a:cubicBezTo>
                  <a:cubicBezTo>
                    <a:pt x="3413" y="3119"/>
                    <a:pt x="3376" y="3561"/>
                    <a:pt x="3304" y="3993"/>
                  </a:cubicBezTo>
                  <a:cubicBezTo>
                    <a:pt x="3977" y="3241"/>
                    <a:pt x="4401" y="2263"/>
                    <a:pt x="4432" y="1254"/>
                  </a:cubicBezTo>
                  <a:cubicBezTo>
                    <a:pt x="4455" y="572"/>
                    <a:pt x="4279" y="0"/>
                    <a:pt x="366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9" name="Google Shape;4649;p41"/>
            <p:cNvSpPr/>
            <p:nvPr/>
          </p:nvSpPr>
          <p:spPr>
            <a:xfrm>
              <a:off x="4583325" y="2438800"/>
              <a:ext cx="109775" cy="113250"/>
            </a:xfrm>
            <a:custGeom>
              <a:avLst/>
              <a:gdLst/>
              <a:ahLst/>
              <a:cxnLst/>
              <a:rect l="l" t="t" r="r" b="b"/>
              <a:pathLst>
                <a:path w="4391" h="4530" extrusionOk="0">
                  <a:moveTo>
                    <a:pt x="1370" y="1"/>
                  </a:moveTo>
                  <a:cubicBezTo>
                    <a:pt x="1012" y="1"/>
                    <a:pt x="667" y="176"/>
                    <a:pt x="375" y="628"/>
                  </a:cubicBezTo>
                  <a:cubicBezTo>
                    <a:pt x="65" y="1107"/>
                    <a:pt x="6" y="1701"/>
                    <a:pt x="5" y="2272"/>
                  </a:cubicBezTo>
                  <a:cubicBezTo>
                    <a:pt x="1" y="3029"/>
                    <a:pt x="84" y="3788"/>
                    <a:pt x="250" y="4529"/>
                  </a:cubicBezTo>
                  <a:cubicBezTo>
                    <a:pt x="310" y="4102"/>
                    <a:pt x="425" y="3681"/>
                    <a:pt x="592" y="3284"/>
                  </a:cubicBezTo>
                  <a:cubicBezTo>
                    <a:pt x="838" y="2685"/>
                    <a:pt x="1289" y="2078"/>
                    <a:pt x="1934" y="2011"/>
                  </a:cubicBezTo>
                  <a:cubicBezTo>
                    <a:pt x="1973" y="2007"/>
                    <a:pt x="2011" y="2005"/>
                    <a:pt x="2049" y="2005"/>
                  </a:cubicBezTo>
                  <a:cubicBezTo>
                    <a:pt x="2479" y="2005"/>
                    <a:pt x="2887" y="2240"/>
                    <a:pt x="3253" y="2480"/>
                  </a:cubicBezTo>
                  <a:cubicBezTo>
                    <a:pt x="3625" y="2723"/>
                    <a:pt x="3991" y="2977"/>
                    <a:pt x="4349" y="3242"/>
                  </a:cubicBezTo>
                  <a:cubicBezTo>
                    <a:pt x="4391" y="2644"/>
                    <a:pt x="3979" y="2050"/>
                    <a:pt x="3589" y="1557"/>
                  </a:cubicBezTo>
                  <a:cubicBezTo>
                    <a:pt x="3092" y="932"/>
                    <a:pt x="2195" y="1"/>
                    <a:pt x="137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0" name="Google Shape;4650;p41"/>
            <p:cNvSpPr/>
            <p:nvPr/>
          </p:nvSpPr>
          <p:spPr>
            <a:xfrm>
              <a:off x="4607875" y="2382625"/>
              <a:ext cx="92775" cy="100625"/>
            </a:xfrm>
            <a:custGeom>
              <a:avLst/>
              <a:gdLst/>
              <a:ahLst/>
              <a:cxnLst/>
              <a:rect l="l" t="t" r="r" b="b"/>
              <a:pathLst>
                <a:path w="3711" h="4025" extrusionOk="0">
                  <a:moveTo>
                    <a:pt x="3328" y="1"/>
                  </a:moveTo>
                  <a:cubicBezTo>
                    <a:pt x="2748" y="1"/>
                    <a:pt x="2159" y="224"/>
                    <a:pt x="1683" y="567"/>
                  </a:cubicBezTo>
                  <a:cubicBezTo>
                    <a:pt x="1177" y="933"/>
                    <a:pt x="0" y="1955"/>
                    <a:pt x="145" y="2610"/>
                  </a:cubicBezTo>
                  <a:cubicBezTo>
                    <a:pt x="313" y="3352"/>
                    <a:pt x="1520" y="3711"/>
                    <a:pt x="2136" y="3838"/>
                  </a:cubicBezTo>
                  <a:cubicBezTo>
                    <a:pt x="2653" y="3943"/>
                    <a:pt x="3182" y="4003"/>
                    <a:pt x="3711" y="4024"/>
                  </a:cubicBezTo>
                  <a:cubicBezTo>
                    <a:pt x="3406" y="3746"/>
                    <a:pt x="3123" y="3445"/>
                    <a:pt x="2871" y="3121"/>
                  </a:cubicBezTo>
                  <a:cubicBezTo>
                    <a:pt x="2536" y="2686"/>
                    <a:pt x="2236" y="2157"/>
                    <a:pt x="2335" y="1619"/>
                  </a:cubicBezTo>
                  <a:cubicBezTo>
                    <a:pt x="2421" y="1158"/>
                    <a:pt x="2778" y="802"/>
                    <a:pt x="3118" y="479"/>
                  </a:cubicBezTo>
                  <a:cubicBezTo>
                    <a:pt x="3280" y="324"/>
                    <a:pt x="3442" y="170"/>
                    <a:pt x="3605" y="18"/>
                  </a:cubicBezTo>
                  <a:cubicBezTo>
                    <a:pt x="3513" y="7"/>
                    <a:pt x="3420" y="1"/>
                    <a:pt x="332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1" name="Google Shape;4651;p41"/>
            <p:cNvSpPr/>
            <p:nvPr/>
          </p:nvSpPr>
          <p:spPr>
            <a:xfrm>
              <a:off x="4492650" y="2339300"/>
              <a:ext cx="110150" cy="109850"/>
            </a:xfrm>
            <a:custGeom>
              <a:avLst/>
              <a:gdLst/>
              <a:ahLst/>
              <a:cxnLst/>
              <a:rect l="l" t="t" r="r" b="b"/>
              <a:pathLst>
                <a:path w="4406" h="4394" extrusionOk="0">
                  <a:moveTo>
                    <a:pt x="311" y="0"/>
                  </a:moveTo>
                  <a:cubicBezTo>
                    <a:pt x="416" y="119"/>
                    <a:pt x="517" y="239"/>
                    <a:pt x="621" y="357"/>
                  </a:cubicBezTo>
                  <a:cubicBezTo>
                    <a:pt x="1002" y="796"/>
                    <a:pt x="1390" y="1246"/>
                    <a:pt x="1595" y="1789"/>
                  </a:cubicBezTo>
                  <a:cubicBezTo>
                    <a:pt x="1802" y="2331"/>
                    <a:pt x="1793" y="2993"/>
                    <a:pt x="1423" y="3440"/>
                  </a:cubicBezTo>
                  <a:cubicBezTo>
                    <a:pt x="1201" y="3709"/>
                    <a:pt x="879" y="3870"/>
                    <a:pt x="568" y="4025"/>
                  </a:cubicBezTo>
                  <a:cubicBezTo>
                    <a:pt x="377" y="4118"/>
                    <a:pt x="188" y="4211"/>
                    <a:pt x="0" y="4306"/>
                  </a:cubicBezTo>
                  <a:cubicBezTo>
                    <a:pt x="516" y="4321"/>
                    <a:pt x="1033" y="4337"/>
                    <a:pt x="1549" y="4351"/>
                  </a:cubicBezTo>
                  <a:cubicBezTo>
                    <a:pt x="1968" y="4364"/>
                    <a:pt x="2388" y="4377"/>
                    <a:pt x="2805" y="4390"/>
                  </a:cubicBezTo>
                  <a:cubicBezTo>
                    <a:pt x="2866" y="4392"/>
                    <a:pt x="2927" y="4393"/>
                    <a:pt x="2989" y="4393"/>
                  </a:cubicBezTo>
                  <a:cubicBezTo>
                    <a:pt x="3273" y="4393"/>
                    <a:pt x="3561" y="4363"/>
                    <a:pt x="3779" y="4191"/>
                  </a:cubicBezTo>
                  <a:cubicBezTo>
                    <a:pt x="4406" y="3699"/>
                    <a:pt x="3314" y="2372"/>
                    <a:pt x="3006" y="1949"/>
                  </a:cubicBezTo>
                  <a:cubicBezTo>
                    <a:pt x="2411" y="1131"/>
                    <a:pt x="1628" y="424"/>
                    <a:pt x="656" y="93"/>
                  </a:cubicBezTo>
                  <a:cubicBezTo>
                    <a:pt x="545" y="56"/>
                    <a:pt x="430" y="24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2" name="Google Shape;4652;p41"/>
            <p:cNvSpPr/>
            <p:nvPr/>
          </p:nvSpPr>
          <p:spPr>
            <a:xfrm>
              <a:off x="4559725" y="2401800"/>
              <a:ext cx="70175" cy="61500"/>
            </a:xfrm>
            <a:custGeom>
              <a:avLst/>
              <a:gdLst/>
              <a:ahLst/>
              <a:cxnLst/>
              <a:rect l="l" t="t" r="r" b="b"/>
              <a:pathLst>
                <a:path w="2807" h="2460" extrusionOk="0">
                  <a:moveTo>
                    <a:pt x="1405" y="0"/>
                  </a:moveTo>
                  <a:cubicBezTo>
                    <a:pt x="987" y="0"/>
                    <a:pt x="581" y="214"/>
                    <a:pt x="350" y="599"/>
                  </a:cubicBezTo>
                  <a:cubicBezTo>
                    <a:pt x="0" y="1181"/>
                    <a:pt x="191" y="1935"/>
                    <a:pt x="773" y="2284"/>
                  </a:cubicBezTo>
                  <a:cubicBezTo>
                    <a:pt x="970" y="2403"/>
                    <a:pt x="1188" y="2459"/>
                    <a:pt x="1402" y="2459"/>
                  </a:cubicBezTo>
                  <a:cubicBezTo>
                    <a:pt x="1820" y="2459"/>
                    <a:pt x="2228" y="2246"/>
                    <a:pt x="2458" y="1861"/>
                  </a:cubicBezTo>
                  <a:cubicBezTo>
                    <a:pt x="2806" y="1280"/>
                    <a:pt x="2619" y="524"/>
                    <a:pt x="2035" y="176"/>
                  </a:cubicBezTo>
                  <a:cubicBezTo>
                    <a:pt x="1837" y="57"/>
                    <a:pt x="1620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3" name="Google Shape;4653;p41"/>
            <p:cNvSpPr/>
            <p:nvPr/>
          </p:nvSpPr>
          <p:spPr>
            <a:xfrm>
              <a:off x="4575400" y="2415500"/>
              <a:ext cx="38800" cy="34025"/>
            </a:xfrm>
            <a:custGeom>
              <a:avLst/>
              <a:gdLst/>
              <a:ahLst/>
              <a:cxnLst/>
              <a:rect l="l" t="t" r="r" b="b"/>
              <a:pathLst>
                <a:path w="1552" h="1361" extrusionOk="0">
                  <a:moveTo>
                    <a:pt x="778" y="1"/>
                  </a:moveTo>
                  <a:cubicBezTo>
                    <a:pt x="547" y="1"/>
                    <a:pt x="322" y="119"/>
                    <a:pt x="194" y="332"/>
                  </a:cubicBezTo>
                  <a:cubicBezTo>
                    <a:pt x="1" y="651"/>
                    <a:pt x="104" y="1070"/>
                    <a:pt x="426" y="1263"/>
                  </a:cubicBezTo>
                  <a:cubicBezTo>
                    <a:pt x="536" y="1329"/>
                    <a:pt x="656" y="1360"/>
                    <a:pt x="775" y="1360"/>
                  </a:cubicBezTo>
                  <a:cubicBezTo>
                    <a:pt x="1005" y="1360"/>
                    <a:pt x="1230" y="1242"/>
                    <a:pt x="1358" y="1030"/>
                  </a:cubicBezTo>
                  <a:cubicBezTo>
                    <a:pt x="1552" y="710"/>
                    <a:pt x="1448" y="292"/>
                    <a:pt x="1126" y="98"/>
                  </a:cubicBezTo>
                  <a:cubicBezTo>
                    <a:pt x="1017" y="32"/>
                    <a:pt x="89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4" name="Google Shape;4654;p41"/>
            <p:cNvSpPr/>
            <p:nvPr/>
          </p:nvSpPr>
          <p:spPr>
            <a:xfrm>
              <a:off x="4406900" y="3121575"/>
              <a:ext cx="326450" cy="305775"/>
            </a:xfrm>
            <a:custGeom>
              <a:avLst/>
              <a:gdLst/>
              <a:ahLst/>
              <a:cxnLst/>
              <a:rect l="l" t="t" r="r" b="b"/>
              <a:pathLst>
                <a:path w="13058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4"/>
                    <a:pt x="5573" y="1953"/>
                    <a:pt x="5197" y="2132"/>
                  </a:cubicBezTo>
                  <a:cubicBezTo>
                    <a:pt x="5144" y="2158"/>
                    <a:pt x="5087" y="2178"/>
                    <a:pt x="5030" y="2195"/>
                  </a:cubicBezTo>
                  <a:cubicBezTo>
                    <a:pt x="4911" y="2231"/>
                    <a:pt x="4789" y="2257"/>
                    <a:pt x="4674" y="2294"/>
                  </a:cubicBezTo>
                  <a:cubicBezTo>
                    <a:pt x="4671" y="2295"/>
                    <a:pt x="4670" y="2295"/>
                    <a:pt x="4665" y="2297"/>
                  </a:cubicBezTo>
                  <a:cubicBezTo>
                    <a:pt x="4638" y="2307"/>
                    <a:pt x="4612" y="2317"/>
                    <a:pt x="4585" y="2330"/>
                  </a:cubicBezTo>
                  <a:cubicBezTo>
                    <a:pt x="4577" y="2333"/>
                    <a:pt x="4569" y="2337"/>
                    <a:pt x="4559" y="2340"/>
                  </a:cubicBezTo>
                  <a:cubicBezTo>
                    <a:pt x="4538" y="2351"/>
                    <a:pt x="4516" y="2361"/>
                    <a:pt x="4498" y="2374"/>
                  </a:cubicBezTo>
                  <a:cubicBezTo>
                    <a:pt x="4488" y="2380"/>
                    <a:pt x="4481" y="2383"/>
                    <a:pt x="4472" y="2389"/>
                  </a:cubicBezTo>
                  <a:cubicBezTo>
                    <a:pt x="4445" y="2407"/>
                    <a:pt x="4419" y="2426"/>
                    <a:pt x="4396" y="2450"/>
                  </a:cubicBezTo>
                  <a:cubicBezTo>
                    <a:pt x="4141" y="2694"/>
                    <a:pt x="4194" y="3110"/>
                    <a:pt x="4293" y="3446"/>
                  </a:cubicBezTo>
                  <a:cubicBezTo>
                    <a:pt x="4316" y="3527"/>
                    <a:pt x="4344" y="3615"/>
                    <a:pt x="4376" y="3709"/>
                  </a:cubicBezTo>
                  <a:cubicBezTo>
                    <a:pt x="3950" y="3264"/>
                    <a:pt x="3449" y="2897"/>
                    <a:pt x="2871" y="2670"/>
                  </a:cubicBezTo>
                  <a:cubicBezTo>
                    <a:pt x="2819" y="2648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6"/>
                  </a:cubicBezTo>
                  <a:cubicBezTo>
                    <a:pt x="2325" y="2511"/>
                    <a:pt x="2097" y="2481"/>
                    <a:pt x="1873" y="2481"/>
                  </a:cubicBezTo>
                  <a:cubicBezTo>
                    <a:pt x="1336" y="2481"/>
                    <a:pt x="817" y="2653"/>
                    <a:pt x="489" y="3067"/>
                  </a:cubicBezTo>
                  <a:cubicBezTo>
                    <a:pt x="235" y="3386"/>
                    <a:pt x="131" y="3802"/>
                    <a:pt x="91" y="4210"/>
                  </a:cubicBezTo>
                  <a:cubicBezTo>
                    <a:pt x="0" y="5063"/>
                    <a:pt x="231" y="6059"/>
                    <a:pt x="995" y="6450"/>
                  </a:cubicBezTo>
                  <a:cubicBezTo>
                    <a:pt x="1322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8"/>
                    <a:pt x="2470" y="6704"/>
                    <a:pt x="2673" y="6718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3"/>
                  </a:cubicBezTo>
                  <a:cubicBezTo>
                    <a:pt x="3598" y="6819"/>
                    <a:pt x="3522" y="6847"/>
                    <a:pt x="3446" y="6875"/>
                  </a:cubicBezTo>
                  <a:cubicBezTo>
                    <a:pt x="3204" y="6965"/>
                    <a:pt x="2966" y="7055"/>
                    <a:pt x="2733" y="7140"/>
                  </a:cubicBezTo>
                  <a:cubicBezTo>
                    <a:pt x="2551" y="7206"/>
                    <a:pt x="2365" y="7277"/>
                    <a:pt x="2199" y="7375"/>
                  </a:cubicBezTo>
                  <a:cubicBezTo>
                    <a:pt x="2117" y="7424"/>
                    <a:pt x="2038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2"/>
                    <a:pt x="1755" y="7808"/>
                    <a:pt x="1742" y="7835"/>
                  </a:cubicBezTo>
                  <a:cubicBezTo>
                    <a:pt x="1504" y="8321"/>
                    <a:pt x="1720" y="8926"/>
                    <a:pt x="1683" y="9477"/>
                  </a:cubicBezTo>
                  <a:cubicBezTo>
                    <a:pt x="1651" y="9969"/>
                    <a:pt x="1419" y="10499"/>
                    <a:pt x="1669" y="10922"/>
                  </a:cubicBezTo>
                  <a:cubicBezTo>
                    <a:pt x="1842" y="11214"/>
                    <a:pt x="2169" y="11323"/>
                    <a:pt x="2517" y="11323"/>
                  </a:cubicBezTo>
                  <a:cubicBezTo>
                    <a:pt x="2746" y="11323"/>
                    <a:pt x="2984" y="11276"/>
                    <a:pt x="3194" y="11202"/>
                  </a:cubicBezTo>
                  <a:cubicBezTo>
                    <a:pt x="3887" y="10957"/>
                    <a:pt x="4498" y="10509"/>
                    <a:pt x="4969" y="9943"/>
                  </a:cubicBezTo>
                  <a:lnTo>
                    <a:pt x="4991" y="9917"/>
                  </a:lnTo>
                  <a:cubicBezTo>
                    <a:pt x="5058" y="9833"/>
                    <a:pt x="5124" y="9747"/>
                    <a:pt x="5187" y="9659"/>
                  </a:cubicBezTo>
                  <a:cubicBezTo>
                    <a:pt x="5193" y="9649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4"/>
                    <a:pt x="5451" y="9540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0"/>
                  </a:lnTo>
                  <a:cubicBezTo>
                    <a:pt x="5657" y="11202"/>
                    <a:pt x="5769" y="11581"/>
                    <a:pt x="6082" y="11730"/>
                  </a:cubicBezTo>
                  <a:cubicBezTo>
                    <a:pt x="6178" y="11776"/>
                    <a:pt x="6279" y="11792"/>
                    <a:pt x="6382" y="11792"/>
                  </a:cubicBezTo>
                  <a:cubicBezTo>
                    <a:pt x="6679" y="11792"/>
                    <a:pt x="7000" y="11655"/>
                    <a:pt x="7298" y="11655"/>
                  </a:cubicBezTo>
                  <a:cubicBezTo>
                    <a:pt x="7398" y="11655"/>
                    <a:pt x="7496" y="11670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3"/>
                  </a:cubicBezTo>
                  <a:cubicBezTo>
                    <a:pt x="8987" y="12160"/>
                    <a:pt x="9207" y="11960"/>
                    <a:pt x="9249" y="11709"/>
                  </a:cubicBezTo>
                  <a:cubicBezTo>
                    <a:pt x="9293" y="11434"/>
                    <a:pt x="9133" y="11161"/>
                    <a:pt x="9156" y="10886"/>
                  </a:cubicBezTo>
                  <a:cubicBezTo>
                    <a:pt x="9179" y="10591"/>
                    <a:pt x="9405" y="10352"/>
                    <a:pt x="9510" y="10077"/>
                  </a:cubicBezTo>
                  <a:cubicBezTo>
                    <a:pt x="9708" y="9566"/>
                    <a:pt x="9485" y="9026"/>
                    <a:pt x="9183" y="8544"/>
                  </a:cubicBezTo>
                  <a:cubicBezTo>
                    <a:pt x="9180" y="8542"/>
                    <a:pt x="9177" y="8537"/>
                    <a:pt x="9176" y="8534"/>
                  </a:cubicBezTo>
                  <a:cubicBezTo>
                    <a:pt x="9136" y="8471"/>
                    <a:pt x="9097" y="8410"/>
                    <a:pt x="9055" y="8351"/>
                  </a:cubicBezTo>
                  <a:cubicBezTo>
                    <a:pt x="9050" y="8344"/>
                    <a:pt x="9047" y="8337"/>
                    <a:pt x="9041" y="8331"/>
                  </a:cubicBezTo>
                  <a:cubicBezTo>
                    <a:pt x="9033" y="8316"/>
                    <a:pt x="9021" y="8305"/>
                    <a:pt x="9012" y="8291"/>
                  </a:cubicBezTo>
                  <a:lnTo>
                    <a:pt x="9012" y="8291"/>
                  </a:lnTo>
                  <a:cubicBezTo>
                    <a:pt x="9584" y="8398"/>
                    <a:pt x="10166" y="8453"/>
                    <a:pt x="10748" y="8453"/>
                  </a:cubicBezTo>
                  <a:cubicBezTo>
                    <a:pt x="10803" y="8453"/>
                    <a:pt x="10859" y="8452"/>
                    <a:pt x="10914" y="8451"/>
                  </a:cubicBezTo>
                  <a:cubicBezTo>
                    <a:pt x="11443" y="8441"/>
                    <a:pt x="12001" y="8374"/>
                    <a:pt x="12422" y="8057"/>
                  </a:cubicBezTo>
                  <a:cubicBezTo>
                    <a:pt x="12841" y="7733"/>
                    <a:pt x="13057" y="7091"/>
                    <a:pt x="12755" y="6658"/>
                  </a:cubicBezTo>
                  <a:cubicBezTo>
                    <a:pt x="12620" y="6465"/>
                    <a:pt x="12409" y="6341"/>
                    <a:pt x="12219" y="6200"/>
                  </a:cubicBezTo>
                  <a:cubicBezTo>
                    <a:pt x="11601" y="5734"/>
                    <a:pt x="11172" y="5011"/>
                    <a:pt x="10467" y="4696"/>
                  </a:cubicBezTo>
                  <a:cubicBezTo>
                    <a:pt x="10217" y="4584"/>
                    <a:pt x="9950" y="4534"/>
                    <a:pt x="9679" y="4534"/>
                  </a:cubicBezTo>
                  <a:cubicBezTo>
                    <a:pt x="9279" y="4534"/>
                    <a:pt x="8872" y="4644"/>
                    <a:pt x="8504" y="4825"/>
                  </a:cubicBezTo>
                  <a:cubicBezTo>
                    <a:pt x="8607" y="4708"/>
                    <a:pt x="8700" y="4603"/>
                    <a:pt x="8782" y="4521"/>
                  </a:cubicBezTo>
                  <a:cubicBezTo>
                    <a:pt x="8949" y="4345"/>
                    <a:pt x="9116" y="4163"/>
                    <a:pt x="9255" y="3964"/>
                  </a:cubicBezTo>
                  <a:cubicBezTo>
                    <a:pt x="9280" y="3924"/>
                    <a:pt x="9308" y="3883"/>
                    <a:pt x="9334" y="3842"/>
                  </a:cubicBezTo>
                  <a:cubicBezTo>
                    <a:pt x="9384" y="3759"/>
                    <a:pt x="9428" y="3673"/>
                    <a:pt x="9465" y="3584"/>
                  </a:cubicBezTo>
                  <a:lnTo>
                    <a:pt x="9465" y="3583"/>
                  </a:lnTo>
                  <a:cubicBezTo>
                    <a:pt x="9488" y="3527"/>
                    <a:pt x="9508" y="3469"/>
                    <a:pt x="9527" y="3413"/>
                  </a:cubicBezTo>
                  <a:cubicBezTo>
                    <a:pt x="9536" y="3383"/>
                    <a:pt x="9543" y="3353"/>
                    <a:pt x="9551" y="3322"/>
                  </a:cubicBezTo>
                  <a:cubicBezTo>
                    <a:pt x="9559" y="3297"/>
                    <a:pt x="9566" y="3272"/>
                    <a:pt x="9571" y="3246"/>
                  </a:cubicBezTo>
                  <a:cubicBezTo>
                    <a:pt x="9580" y="3203"/>
                    <a:pt x="9587" y="3158"/>
                    <a:pt x="9594" y="3117"/>
                  </a:cubicBezTo>
                  <a:cubicBezTo>
                    <a:pt x="9596" y="3105"/>
                    <a:pt x="9599" y="3095"/>
                    <a:pt x="9600" y="3082"/>
                  </a:cubicBezTo>
                  <a:cubicBezTo>
                    <a:pt x="9652" y="2737"/>
                    <a:pt x="9636" y="2374"/>
                    <a:pt x="9616" y="2023"/>
                  </a:cubicBezTo>
                  <a:cubicBezTo>
                    <a:pt x="9593" y="1609"/>
                    <a:pt x="9567" y="1182"/>
                    <a:pt x="9372" y="816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5" name="Google Shape;4655;p41"/>
            <p:cNvSpPr/>
            <p:nvPr/>
          </p:nvSpPr>
          <p:spPr>
            <a:xfrm>
              <a:off x="4517725" y="3144975"/>
              <a:ext cx="117250" cy="135775"/>
            </a:xfrm>
            <a:custGeom>
              <a:avLst/>
              <a:gdLst/>
              <a:ahLst/>
              <a:cxnLst/>
              <a:rect l="l" t="t" r="r" b="b"/>
              <a:pathLst>
                <a:path w="4690" h="5431" extrusionOk="0">
                  <a:moveTo>
                    <a:pt x="3187" y="1"/>
                  </a:moveTo>
                  <a:cubicBezTo>
                    <a:pt x="3105" y="1"/>
                    <a:pt x="3023" y="7"/>
                    <a:pt x="2943" y="21"/>
                  </a:cubicBezTo>
                  <a:cubicBezTo>
                    <a:pt x="2367" y="118"/>
                    <a:pt x="1872" y="515"/>
                    <a:pt x="1558" y="1007"/>
                  </a:cubicBezTo>
                  <a:cubicBezTo>
                    <a:pt x="1369" y="1302"/>
                    <a:pt x="1214" y="1658"/>
                    <a:pt x="897" y="1810"/>
                  </a:cubicBezTo>
                  <a:cubicBezTo>
                    <a:pt x="675" y="1916"/>
                    <a:pt x="394" y="1908"/>
                    <a:pt x="217" y="2078"/>
                  </a:cubicBezTo>
                  <a:cubicBezTo>
                    <a:pt x="0" y="2284"/>
                    <a:pt x="46" y="2636"/>
                    <a:pt x="131" y="2923"/>
                  </a:cubicBezTo>
                  <a:cubicBezTo>
                    <a:pt x="343" y="3643"/>
                    <a:pt x="876" y="5043"/>
                    <a:pt x="1627" y="5374"/>
                  </a:cubicBezTo>
                  <a:cubicBezTo>
                    <a:pt x="1714" y="5413"/>
                    <a:pt x="1805" y="5430"/>
                    <a:pt x="1897" y="5430"/>
                  </a:cubicBezTo>
                  <a:cubicBezTo>
                    <a:pt x="2646" y="5430"/>
                    <a:pt x="3520" y="4273"/>
                    <a:pt x="3937" y="3838"/>
                  </a:cubicBezTo>
                  <a:cubicBezTo>
                    <a:pt x="4167" y="3600"/>
                    <a:pt x="4390" y="3346"/>
                    <a:pt x="4518" y="3042"/>
                  </a:cubicBezTo>
                  <a:cubicBezTo>
                    <a:pt x="4690" y="2629"/>
                    <a:pt x="4670" y="2164"/>
                    <a:pt x="4645" y="1718"/>
                  </a:cubicBezTo>
                  <a:cubicBezTo>
                    <a:pt x="4625" y="1367"/>
                    <a:pt x="4602" y="1003"/>
                    <a:pt x="4438" y="693"/>
                  </a:cubicBezTo>
                  <a:cubicBezTo>
                    <a:pt x="4202" y="250"/>
                    <a:pt x="3692" y="1"/>
                    <a:pt x="3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6" name="Google Shape;4656;p41"/>
            <p:cNvSpPr/>
            <p:nvPr/>
          </p:nvSpPr>
          <p:spPr>
            <a:xfrm>
              <a:off x="4554350" y="3200675"/>
              <a:ext cx="12050" cy="72300"/>
            </a:xfrm>
            <a:custGeom>
              <a:avLst/>
              <a:gdLst/>
              <a:ahLst/>
              <a:cxnLst/>
              <a:rect l="l" t="t" r="r" b="b"/>
              <a:pathLst>
                <a:path w="482" h="2892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59"/>
                    <a:pt x="4" y="1935"/>
                    <a:pt x="277" y="2822"/>
                  </a:cubicBezTo>
                  <a:cubicBezTo>
                    <a:pt x="284" y="2845"/>
                    <a:pt x="298" y="2864"/>
                    <a:pt x="315" y="2877"/>
                  </a:cubicBezTo>
                  <a:cubicBezTo>
                    <a:pt x="331" y="2886"/>
                    <a:pt x="351" y="2891"/>
                    <a:pt x="371" y="2891"/>
                  </a:cubicBezTo>
                  <a:cubicBezTo>
                    <a:pt x="381" y="2891"/>
                    <a:pt x="390" y="2890"/>
                    <a:pt x="400" y="2888"/>
                  </a:cubicBezTo>
                  <a:cubicBezTo>
                    <a:pt x="453" y="2872"/>
                    <a:pt x="482" y="2816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1" y="20"/>
                    <a:pt x="388" y="4"/>
                  </a:cubicBezTo>
                  <a:cubicBezTo>
                    <a:pt x="379" y="1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7" name="Google Shape;4657;p41"/>
            <p:cNvSpPr/>
            <p:nvPr/>
          </p:nvSpPr>
          <p:spPr>
            <a:xfrm>
              <a:off x="4558700" y="3221375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0"/>
                  </a:moveTo>
                  <a:cubicBezTo>
                    <a:pt x="1141" y="0"/>
                    <a:pt x="1102" y="26"/>
                    <a:pt x="1087" y="66"/>
                  </a:cubicBezTo>
                  <a:cubicBezTo>
                    <a:pt x="871" y="687"/>
                    <a:pt x="507" y="1257"/>
                    <a:pt x="40" y="1720"/>
                  </a:cubicBezTo>
                  <a:cubicBezTo>
                    <a:pt x="1" y="1758"/>
                    <a:pt x="1" y="1821"/>
                    <a:pt x="38" y="1859"/>
                  </a:cubicBezTo>
                  <a:cubicBezTo>
                    <a:pt x="44" y="1864"/>
                    <a:pt x="48" y="1869"/>
                    <a:pt x="54" y="1872"/>
                  </a:cubicBezTo>
                  <a:cubicBezTo>
                    <a:pt x="71" y="1883"/>
                    <a:pt x="89" y="1889"/>
                    <a:pt x="108" y="1889"/>
                  </a:cubicBezTo>
                  <a:cubicBezTo>
                    <a:pt x="133" y="1889"/>
                    <a:pt x="158" y="1879"/>
                    <a:pt x="177" y="1859"/>
                  </a:cubicBezTo>
                  <a:cubicBezTo>
                    <a:pt x="667" y="1376"/>
                    <a:pt x="1047" y="780"/>
                    <a:pt x="1274" y="131"/>
                  </a:cubicBezTo>
                  <a:cubicBezTo>
                    <a:pt x="1292" y="81"/>
                    <a:pt x="1264" y="25"/>
                    <a:pt x="1213" y="6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8" name="Google Shape;4658;p41"/>
            <p:cNvSpPr/>
            <p:nvPr/>
          </p:nvSpPr>
          <p:spPr>
            <a:xfrm>
              <a:off x="4533200" y="31789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0"/>
                  </a:moveTo>
                  <a:cubicBezTo>
                    <a:pt x="2092" y="0"/>
                    <a:pt x="2037" y="5"/>
                    <a:pt x="1983" y="14"/>
                  </a:cubicBezTo>
                  <a:cubicBezTo>
                    <a:pt x="1596" y="78"/>
                    <a:pt x="1262" y="345"/>
                    <a:pt x="1051" y="677"/>
                  </a:cubicBezTo>
                  <a:cubicBezTo>
                    <a:pt x="922" y="878"/>
                    <a:pt x="817" y="1116"/>
                    <a:pt x="605" y="1218"/>
                  </a:cubicBezTo>
                  <a:cubicBezTo>
                    <a:pt x="455" y="1289"/>
                    <a:pt x="266" y="1284"/>
                    <a:pt x="147" y="1398"/>
                  </a:cubicBezTo>
                  <a:cubicBezTo>
                    <a:pt x="0" y="1539"/>
                    <a:pt x="32" y="1775"/>
                    <a:pt x="89" y="1969"/>
                  </a:cubicBezTo>
                  <a:cubicBezTo>
                    <a:pt x="230" y="2450"/>
                    <a:pt x="591" y="3393"/>
                    <a:pt x="1097" y="3617"/>
                  </a:cubicBezTo>
                  <a:cubicBezTo>
                    <a:pt x="1155" y="3643"/>
                    <a:pt x="1216" y="3655"/>
                    <a:pt x="1278" y="3655"/>
                  </a:cubicBezTo>
                  <a:cubicBezTo>
                    <a:pt x="1782" y="3655"/>
                    <a:pt x="2370" y="2874"/>
                    <a:pt x="2652" y="2581"/>
                  </a:cubicBezTo>
                  <a:cubicBezTo>
                    <a:pt x="2807" y="2422"/>
                    <a:pt x="2957" y="2250"/>
                    <a:pt x="3043" y="2045"/>
                  </a:cubicBezTo>
                  <a:cubicBezTo>
                    <a:pt x="3159" y="1768"/>
                    <a:pt x="3145" y="1456"/>
                    <a:pt x="3129" y="1155"/>
                  </a:cubicBezTo>
                  <a:cubicBezTo>
                    <a:pt x="3116" y="918"/>
                    <a:pt x="3101" y="673"/>
                    <a:pt x="2989" y="465"/>
                  </a:cubicBezTo>
                  <a:cubicBezTo>
                    <a:pt x="2828" y="168"/>
                    <a:pt x="2486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9" name="Google Shape;4659;p41"/>
            <p:cNvSpPr/>
            <p:nvPr/>
          </p:nvSpPr>
          <p:spPr>
            <a:xfrm>
              <a:off x="4429975" y="31976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6"/>
                    <a:pt x="414" y="496"/>
                  </a:cubicBezTo>
                  <a:cubicBezTo>
                    <a:pt x="197" y="768"/>
                    <a:pt x="112" y="1121"/>
                    <a:pt x="76" y="1467"/>
                  </a:cubicBezTo>
                  <a:cubicBezTo>
                    <a:pt x="0" y="2190"/>
                    <a:pt x="195" y="3035"/>
                    <a:pt x="842" y="3366"/>
                  </a:cubicBezTo>
                  <a:cubicBezTo>
                    <a:pt x="1118" y="3507"/>
                    <a:pt x="1438" y="3533"/>
                    <a:pt x="1745" y="3556"/>
                  </a:cubicBezTo>
                  <a:cubicBezTo>
                    <a:pt x="2164" y="3587"/>
                    <a:pt x="2583" y="3619"/>
                    <a:pt x="3003" y="3649"/>
                  </a:cubicBezTo>
                  <a:cubicBezTo>
                    <a:pt x="3343" y="3675"/>
                    <a:pt x="3682" y="3699"/>
                    <a:pt x="4022" y="3725"/>
                  </a:cubicBezTo>
                  <a:cubicBezTo>
                    <a:pt x="4106" y="3731"/>
                    <a:pt x="4193" y="3736"/>
                    <a:pt x="4280" y="3736"/>
                  </a:cubicBezTo>
                  <a:cubicBezTo>
                    <a:pt x="4474" y="3736"/>
                    <a:pt x="4666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0" name="Google Shape;4660;p41"/>
            <p:cNvSpPr/>
            <p:nvPr/>
          </p:nvSpPr>
          <p:spPr>
            <a:xfrm>
              <a:off x="4492500" y="3229425"/>
              <a:ext cx="58950" cy="47075"/>
            </a:xfrm>
            <a:custGeom>
              <a:avLst/>
              <a:gdLst/>
              <a:ahLst/>
              <a:cxnLst/>
              <a:rect l="l" t="t" r="r" b="b"/>
              <a:pathLst>
                <a:path w="2358" h="1883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8"/>
                    <a:pt x="29" y="174"/>
                    <a:pt x="79" y="193"/>
                  </a:cubicBezTo>
                  <a:cubicBezTo>
                    <a:pt x="938" y="488"/>
                    <a:pt x="1677" y="1074"/>
                    <a:pt x="2163" y="1838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8" y="1878"/>
                    <a:pt x="2227" y="1883"/>
                    <a:pt x="2247" y="1883"/>
                  </a:cubicBezTo>
                  <a:cubicBezTo>
                    <a:pt x="2265" y="1883"/>
                    <a:pt x="2283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4" y="316"/>
                    <a:pt x="144" y="7"/>
                  </a:cubicBezTo>
                  <a:cubicBezTo>
                    <a:pt x="133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1" name="Google Shape;4661;p41"/>
            <p:cNvSpPr/>
            <p:nvPr/>
          </p:nvSpPr>
          <p:spPr>
            <a:xfrm>
              <a:off x="4479875" y="3265325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0"/>
                  </a:moveTo>
                  <a:cubicBezTo>
                    <a:pt x="72" y="0"/>
                    <a:pt x="36" y="23"/>
                    <a:pt x="19" y="61"/>
                  </a:cubicBezTo>
                  <a:cubicBezTo>
                    <a:pt x="1" y="104"/>
                    <a:pt x="17" y="156"/>
                    <a:pt x="55" y="180"/>
                  </a:cubicBezTo>
                  <a:cubicBezTo>
                    <a:pt x="61" y="184"/>
                    <a:pt x="67" y="186"/>
                    <a:pt x="74" y="192"/>
                  </a:cubicBezTo>
                  <a:cubicBezTo>
                    <a:pt x="782" y="489"/>
                    <a:pt x="1561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3" y="448"/>
                    <a:pt x="2380" y="448"/>
                  </a:cubicBezTo>
                  <a:cubicBezTo>
                    <a:pt x="2363" y="448"/>
                    <a:pt x="2346" y="448"/>
                    <a:pt x="2329" y="448"/>
                  </a:cubicBezTo>
                  <a:cubicBezTo>
                    <a:pt x="1586" y="448"/>
                    <a:pt x="834" y="295"/>
                    <a:pt x="148" y="8"/>
                  </a:cubicBezTo>
                  <a:cubicBezTo>
                    <a:pt x="136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2" name="Google Shape;4662;p41"/>
            <p:cNvSpPr/>
            <p:nvPr/>
          </p:nvSpPr>
          <p:spPr>
            <a:xfrm>
              <a:off x="4464700" y="3218625"/>
              <a:ext cx="88200" cy="61700"/>
            </a:xfrm>
            <a:custGeom>
              <a:avLst/>
              <a:gdLst/>
              <a:ahLst/>
              <a:cxnLst/>
              <a:rect l="l" t="t" r="r" b="b"/>
              <a:pathLst>
                <a:path w="3528" h="2468" extrusionOk="0">
                  <a:moveTo>
                    <a:pt x="1048" y="0"/>
                  </a:moveTo>
                  <a:cubicBezTo>
                    <a:pt x="748" y="0"/>
                    <a:pt x="458" y="97"/>
                    <a:pt x="274" y="328"/>
                  </a:cubicBezTo>
                  <a:cubicBezTo>
                    <a:pt x="131" y="507"/>
                    <a:pt x="73" y="741"/>
                    <a:pt x="50" y="969"/>
                  </a:cubicBezTo>
                  <a:cubicBezTo>
                    <a:pt x="0" y="1445"/>
                    <a:pt x="129" y="2004"/>
                    <a:pt x="556" y="2220"/>
                  </a:cubicBezTo>
                  <a:cubicBezTo>
                    <a:pt x="740" y="2313"/>
                    <a:pt x="949" y="2331"/>
                    <a:pt x="1154" y="2346"/>
                  </a:cubicBezTo>
                  <a:cubicBezTo>
                    <a:pt x="1429" y="2368"/>
                    <a:pt x="1707" y="2388"/>
                    <a:pt x="1982" y="2409"/>
                  </a:cubicBezTo>
                  <a:cubicBezTo>
                    <a:pt x="2207" y="2425"/>
                    <a:pt x="2431" y="2442"/>
                    <a:pt x="2654" y="2459"/>
                  </a:cubicBezTo>
                  <a:cubicBezTo>
                    <a:pt x="2711" y="2464"/>
                    <a:pt x="2769" y="2468"/>
                    <a:pt x="2827" y="2468"/>
                  </a:cubicBezTo>
                  <a:cubicBezTo>
                    <a:pt x="2954" y="2468"/>
                    <a:pt x="3080" y="2449"/>
                    <a:pt x="3182" y="2375"/>
                  </a:cubicBezTo>
                  <a:cubicBezTo>
                    <a:pt x="3527" y="2126"/>
                    <a:pt x="2975" y="1389"/>
                    <a:pt x="2819" y="1157"/>
                  </a:cubicBezTo>
                  <a:cubicBezTo>
                    <a:pt x="2521" y="704"/>
                    <a:pt x="2117" y="307"/>
                    <a:pt x="1605" y="106"/>
                  </a:cubicBezTo>
                  <a:cubicBezTo>
                    <a:pt x="1431" y="39"/>
                    <a:pt x="1238" y="0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3" name="Google Shape;4663;p41"/>
            <p:cNvSpPr/>
            <p:nvPr/>
          </p:nvSpPr>
          <p:spPr>
            <a:xfrm>
              <a:off x="4567775" y="3241225"/>
              <a:ext cx="139075" cy="82900"/>
            </a:xfrm>
            <a:custGeom>
              <a:avLst/>
              <a:gdLst/>
              <a:ahLst/>
              <a:cxnLst/>
              <a:rect l="l" t="t" r="r" b="b"/>
              <a:pathLst>
                <a:path w="5563" h="3316" extrusionOk="0">
                  <a:moveTo>
                    <a:pt x="2696" y="0"/>
                  </a:moveTo>
                  <a:cubicBezTo>
                    <a:pt x="2249" y="0"/>
                    <a:pt x="1793" y="160"/>
                    <a:pt x="1417" y="409"/>
                  </a:cubicBezTo>
                  <a:cubicBezTo>
                    <a:pt x="994" y="688"/>
                    <a:pt x="1" y="1474"/>
                    <a:pt x="98" y="2011"/>
                  </a:cubicBezTo>
                  <a:cubicBezTo>
                    <a:pt x="207" y="2619"/>
                    <a:pt x="1174" y="2953"/>
                    <a:pt x="1670" y="3078"/>
                  </a:cubicBezTo>
                  <a:cubicBezTo>
                    <a:pt x="2298" y="3236"/>
                    <a:pt x="2948" y="3315"/>
                    <a:pt x="3596" y="3315"/>
                  </a:cubicBezTo>
                  <a:cubicBezTo>
                    <a:pt x="3645" y="3315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1" y="2980"/>
                  </a:cubicBezTo>
                  <a:cubicBezTo>
                    <a:pt x="5379" y="2712"/>
                    <a:pt x="5563" y="2167"/>
                    <a:pt x="5308" y="1801"/>
                  </a:cubicBezTo>
                  <a:cubicBezTo>
                    <a:pt x="5193" y="1636"/>
                    <a:pt x="5014" y="1531"/>
                    <a:pt x="4853" y="1412"/>
                  </a:cubicBezTo>
                  <a:cubicBezTo>
                    <a:pt x="4329" y="1018"/>
                    <a:pt x="3965" y="405"/>
                    <a:pt x="3367" y="138"/>
                  </a:cubicBezTo>
                  <a:cubicBezTo>
                    <a:pt x="3154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4" name="Google Shape;4664;p41"/>
            <p:cNvSpPr/>
            <p:nvPr/>
          </p:nvSpPr>
          <p:spPr>
            <a:xfrm>
              <a:off x="4572225" y="3263850"/>
              <a:ext cx="59900" cy="11200"/>
            </a:xfrm>
            <a:custGeom>
              <a:avLst/>
              <a:gdLst/>
              <a:ahLst/>
              <a:cxnLst/>
              <a:rect l="l" t="t" r="r" b="b"/>
              <a:pathLst>
                <a:path w="2396" h="448" extrusionOk="0">
                  <a:moveTo>
                    <a:pt x="1578" y="0"/>
                  </a:moveTo>
                  <a:cubicBezTo>
                    <a:pt x="1069" y="0"/>
                    <a:pt x="560" y="87"/>
                    <a:pt x="79" y="258"/>
                  </a:cubicBezTo>
                  <a:cubicBezTo>
                    <a:pt x="27" y="275"/>
                    <a:pt x="0" y="331"/>
                    <a:pt x="17" y="382"/>
                  </a:cubicBezTo>
                  <a:cubicBezTo>
                    <a:pt x="27" y="403"/>
                    <a:pt x="40" y="421"/>
                    <a:pt x="58" y="431"/>
                  </a:cubicBezTo>
                  <a:cubicBezTo>
                    <a:pt x="75" y="442"/>
                    <a:pt x="94" y="448"/>
                    <a:pt x="114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0" y="196"/>
                    <a:pt x="1576" y="196"/>
                  </a:cubicBezTo>
                  <a:cubicBezTo>
                    <a:pt x="1809" y="196"/>
                    <a:pt x="2043" y="215"/>
                    <a:pt x="2273" y="253"/>
                  </a:cubicBezTo>
                  <a:cubicBezTo>
                    <a:pt x="2280" y="255"/>
                    <a:pt x="2286" y="255"/>
                    <a:pt x="2292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5" y="120"/>
                    <a:pt x="2359" y="70"/>
                    <a:pt x="2306" y="60"/>
                  </a:cubicBezTo>
                  <a:cubicBezTo>
                    <a:pt x="2065" y="20"/>
                    <a:pt x="1822" y="0"/>
                    <a:pt x="157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5" name="Google Shape;4665;p41"/>
            <p:cNvSpPr/>
            <p:nvPr/>
          </p:nvSpPr>
          <p:spPr>
            <a:xfrm>
              <a:off x="4573650" y="32789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1"/>
                  </a:moveTo>
                  <a:cubicBezTo>
                    <a:pt x="77" y="1"/>
                    <a:pt x="43" y="20"/>
                    <a:pt x="26" y="54"/>
                  </a:cubicBezTo>
                  <a:cubicBezTo>
                    <a:pt x="1" y="98"/>
                    <a:pt x="15" y="154"/>
                    <a:pt x="58" y="183"/>
                  </a:cubicBezTo>
                  <a:cubicBezTo>
                    <a:pt x="62" y="184"/>
                    <a:pt x="64" y="184"/>
                    <a:pt x="65" y="187"/>
                  </a:cubicBezTo>
                  <a:cubicBezTo>
                    <a:pt x="642" y="498"/>
                    <a:pt x="1292" y="663"/>
                    <a:pt x="1947" y="663"/>
                  </a:cubicBezTo>
                  <a:cubicBezTo>
                    <a:pt x="1953" y="663"/>
                    <a:pt x="1958" y="663"/>
                    <a:pt x="1964" y="663"/>
                  </a:cubicBezTo>
                  <a:cubicBezTo>
                    <a:pt x="2020" y="663"/>
                    <a:pt x="2063" y="617"/>
                    <a:pt x="2063" y="564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9" y="310"/>
                    <a:pt x="160" y="14"/>
                  </a:cubicBezTo>
                  <a:cubicBezTo>
                    <a:pt x="145" y="5"/>
                    <a:pt x="129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6" name="Google Shape;4666;p41"/>
            <p:cNvSpPr/>
            <p:nvPr/>
          </p:nvSpPr>
          <p:spPr>
            <a:xfrm>
              <a:off x="4567200" y="3250975"/>
              <a:ext cx="104000" cy="63900"/>
            </a:xfrm>
            <a:custGeom>
              <a:avLst/>
              <a:gdLst/>
              <a:ahLst/>
              <a:cxnLst/>
              <a:rect l="l" t="t" r="r" b="b"/>
              <a:pathLst>
                <a:path w="4160" h="2556" extrusionOk="0">
                  <a:moveTo>
                    <a:pt x="2123" y="0"/>
                  </a:moveTo>
                  <a:cubicBezTo>
                    <a:pt x="1771" y="0"/>
                    <a:pt x="1401" y="142"/>
                    <a:pt x="1096" y="357"/>
                  </a:cubicBezTo>
                  <a:cubicBezTo>
                    <a:pt x="769" y="586"/>
                    <a:pt x="1" y="1226"/>
                    <a:pt x="56" y="1641"/>
                  </a:cubicBezTo>
                  <a:cubicBezTo>
                    <a:pt x="118" y="2111"/>
                    <a:pt x="838" y="2342"/>
                    <a:pt x="1206" y="2424"/>
                  </a:cubicBezTo>
                  <a:cubicBezTo>
                    <a:pt x="1600" y="2511"/>
                    <a:pt x="2006" y="2556"/>
                    <a:pt x="2417" y="2556"/>
                  </a:cubicBezTo>
                  <a:cubicBezTo>
                    <a:pt x="2530" y="2556"/>
                    <a:pt x="2644" y="2553"/>
                    <a:pt x="2758" y="2546"/>
                  </a:cubicBezTo>
                  <a:cubicBezTo>
                    <a:pt x="3095" y="2527"/>
                    <a:pt x="3450" y="2470"/>
                    <a:pt x="3728" y="2249"/>
                  </a:cubicBezTo>
                  <a:cubicBezTo>
                    <a:pt x="4006" y="2028"/>
                    <a:pt x="4160" y="1600"/>
                    <a:pt x="3979" y="1323"/>
                  </a:cubicBezTo>
                  <a:cubicBezTo>
                    <a:pt x="3899" y="1198"/>
                    <a:pt x="3766" y="1124"/>
                    <a:pt x="3650" y="1034"/>
                  </a:cubicBezTo>
                  <a:cubicBezTo>
                    <a:pt x="3267" y="744"/>
                    <a:pt x="3012" y="278"/>
                    <a:pt x="2570" y="88"/>
                  </a:cubicBezTo>
                  <a:cubicBezTo>
                    <a:pt x="2429" y="27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7" name="Google Shape;4667;p41"/>
            <p:cNvSpPr/>
            <p:nvPr/>
          </p:nvSpPr>
          <p:spPr>
            <a:xfrm>
              <a:off x="4460075" y="3280575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1"/>
                  </a:moveTo>
                  <a:cubicBezTo>
                    <a:pt x="3159" y="1"/>
                    <a:pt x="3097" y="7"/>
                    <a:pt x="3030" y="19"/>
                  </a:cubicBezTo>
                  <a:cubicBezTo>
                    <a:pt x="2385" y="133"/>
                    <a:pt x="1726" y="411"/>
                    <a:pt x="1112" y="634"/>
                  </a:cubicBezTo>
                  <a:cubicBezTo>
                    <a:pt x="807" y="744"/>
                    <a:pt x="480" y="879"/>
                    <a:pt x="310" y="1157"/>
                  </a:cubicBezTo>
                  <a:cubicBezTo>
                    <a:pt x="50" y="1577"/>
                    <a:pt x="258" y="2121"/>
                    <a:pt x="224" y="2616"/>
                  </a:cubicBezTo>
                  <a:cubicBezTo>
                    <a:pt x="198" y="3031"/>
                    <a:pt x="0" y="3481"/>
                    <a:pt x="214" y="3840"/>
                  </a:cubicBezTo>
                  <a:cubicBezTo>
                    <a:pt x="360" y="4087"/>
                    <a:pt x="637" y="4180"/>
                    <a:pt x="933" y="4180"/>
                  </a:cubicBezTo>
                  <a:cubicBezTo>
                    <a:pt x="1127" y="4180"/>
                    <a:pt x="1329" y="4140"/>
                    <a:pt x="1507" y="4078"/>
                  </a:cubicBezTo>
                  <a:cubicBezTo>
                    <a:pt x="2778" y="3631"/>
                    <a:pt x="3727" y="2389"/>
                    <a:pt x="3828" y="1046"/>
                  </a:cubicBezTo>
                  <a:cubicBezTo>
                    <a:pt x="3872" y="481"/>
                    <a:pt x="3742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8" name="Google Shape;4668;p41"/>
            <p:cNvSpPr/>
            <p:nvPr/>
          </p:nvSpPr>
          <p:spPr>
            <a:xfrm>
              <a:off x="4505475" y="3289600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7" y="0"/>
                  </a:moveTo>
                  <a:cubicBezTo>
                    <a:pt x="1855" y="0"/>
                    <a:pt x="1816" y="27"/>
                    <a:pt x="1803" y="69"/>
                  </a:cubicBezTo>
                  <a:cubicBezTo>
                    <a:pt x="1488" y="1055"/>
                    <a:pt x="925" y="1942"/>
                    <a:pt x="169" y="2645"/>
                  </a:cubicBezTo>
                  <a:cubicBezTo>
                    <a:pt x="142" y="2646"/>
                    <a:pt x="118" y="2659"/>
                    <a:pt x="99" y="2682"/>
                  </a:cubicBezTo>
                  <a:lnTo>
                    <a:pt x="32" y="2771"/>
                  </a:lnTo>
                  <a:cubicBezTo>
                    <a:pt x="0" y="2812"/>
                    <a:pt x="4" y="2868"/>
                    <a:pt x="42" y="2904"/>
                  </a:cubicBezTo>
                  <a:cubicBezTo>
                    <a:pt x="46" y="2907"/>
                    <a:pt x="49" y="2911"/>
                    <a:pt x="55" y="2914"/>
                  </a:cubicBezTo>
                  <a:cubicBezTo>
                    <a:pt x="71" y="2925"/>
                    <a:pt x="90" y="2930"/>
                    <a:pt x="109" y="2930"/>
                  </a:cubicBezTo>
                  <a:cubicBezTo>
                    <a:pt x="132" y="2930"/>
                    <a:pt x="156" y="2922"/>
                    <a:pt x="175" y="2905"/>
                  </a:cubicBezTo>
                  <a:cubicBezTo>
                    <a:pt x="1021" y="2162"/>
                    <a:pt x="1648" y="1201"/>
                    <a:pt x="1991" y="128"/>
                  </a:cubicBezTo>
                  <a:cubicBezTo>
                    <a:pt x="2007" y="76"/>
                    <a:pt x="1977" y="23"/>
                    <a:pt x="1926" y="5"/>
                  </a:cubicBezTo>
                  <a:cubicBezTo>
                    <a:pt x="1917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9" name="Google Shape;4669;p41"/>
            <p:cNvSpPr/>
            <p:nvPr/>
          </p:nvSpPr>
          <p:spPr>
            <a:xfrm>
              <a:off x="4495325" y="3286075"/>
              <a:ext cx="51125" cy="45925"/>
            </a:xfrm>
            <a:custGeom>
              <a:avLst/>
              <a:gdLst/>
              <a:ahLst/>
              <a:cxnLst/>
              <a:rect l="l" t="t" r="r" b="b"/>
              <a:pathLst>
                <a:path w="2045" h="1837" extrusionOk="0">
                  <a:moveTo>
                    <a:pt x="1932" y="1"/>
                  </a:moveTo>
                  <a:cubicBezTo>
                    <a:pt x="1917" y="1"/>
                    <a:pt x="1901" y="5"/>
                    <a:pt x="1887" y="12"/>
                  </a:cubicBezTo>
                  <a:cubicBezTo>
                    <a:pt x="1134" y="396"/>
                    <a:pt x="491" y="975"/>
                    <a:pt x="29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4" y="1831"/>
                    <a:pt x="93" y="1836"/>
                    <a:pt x="111" y="1836"/>
                  </a:cubicBezTo>
                  <a:cubicBezTo>
                    <a:pt x="144" y="1836"/>
                    <a:pt x="176" y="1821"/>
                    <a:pt x="194" y="1794"/>
                  </a:cubicBezTo>
                  <a:cubicBezTo>
                    <a:pt x="637" y="1113"/>
                    <a:pt x="1255" y="558"/>
                    <a:pt x="1977" y="187"/>
                  </a:cubicBezTo>
                  <a:cubicBezTo>
                    <a:pt x="2024" y="161"/>
                    <a:pt x="2044" y="103"/>
                    <a:pt x="2019" y="54"/>
                  </a:cubicBezTo>
                  <a:cubicBezTo>
                    <a:pt x="2001" y="21"/>
                    <a:pt x="1967" y="1"/>
                    <a:pt x="193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0" name="Google Shape;4670;p41"/>
            <p:cNvSpPr/>
            <p:nvPr/>
          </p:nvSpPr>
          <p:spPr>
            <a:xfrm>
              <a:off x="4484575" y="3284625"/>
              <a:ext cx="66225" cy="71475"/>
            </a:xfrm>
            <a:custGeom>
              <a:avLst/>
              <a:gdLst/>
              <a:ahLst/>
              <a:cxnLst/>
              <a:rect l="l" t="t" r="r" b="b"/>
              <a:pathLst>
                <a:path w="2649" h="2859" extrusionOk="0">
                  <a:moveTo>
                    <a:pt x="2201" y="1"/>
                  </a:moveTo>
                  <a:cubicBezTo>
                    <a:pt x="2161" y="1"/>
                    <a:pt x="2119" y="5"/>
                    <a:pt x="2073" y="13"/>
                  </a:cubicBezTo>
                  <a:cubicBezTo>
                    <a:pt x="1633" y="92"/>
                    <a:pt x="1183" y="281"/>
                    <a:pt x="762" y="433"/>
                  </a:cubicBezTo>
                  <a:cubicBezTo>
                    <a:pt x="552" y="509"/>
                    <a:pt x="330" y="602"/>
                    <a:pt x="211" y="790"/>
                  </a:cubicBezTo>
                  <a:cubicBezTo>
                    <a:pt x="35" y="1078"/>
                    <a:pt x="175" y="1451"/>
                    <a:pt x="152" y="1790"/>
                  </a:cubicBezTo>
                  <a:cubicBezTo>
                    <a:pt x="132" y="2074"/>
                    <a:pt x="1" y="2381"/>
                    <a:pt x="145" y="2626"/>
                  </a:cubicBezTo>
                  <a:cubicBezTo>
                    <a:pt x="246" y="2795"/>
                    <a:pt x="436" y="2859"/>
                    <a:pt x="639" y="2859"/>
                  </a:cubicBezTo>
                  <a:cubicBezTo>
                    <a:pt x="772" y="2859"/>
                    <a:pt x="909" y="2832"/>
                    <a:pt x="1031" y="2789"/>
                  </a:cubicBezTo>
                  <a:cubicBezTo>
                    <a:pt x="1900" y="2482"/>
                    <a:pt x="2547" y="1634"/>
                    <a:pt x="2619" y="717"/>
                  </a:cubicBezTo>
                  <a:cubicBezTo>
                    <a:pt x="2649" y="329"/>
                    <a:pt x="2560" y="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1" name="Google Shape;4671;p41"/>
            <p:cNvSpPr/>
            <p:nvPr/>
          </p:nvSpPr>
          <p:spPr>
            <a:xfrm>
              <a:off x="4544850" y="3284325"/>
              <a:ext cx="92025" cy="120000"/>
            </a:xfrm>
            <a:custGeom>
              <a:avLst/>
              <a:gdLst/>
              <a:ahLst/>
              <a:cxnLst/>
              <a:rect l="l" t="t" r="r" b="b"/>
              <a:pathLst>
                <a:path w="3681" h="4800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2"/>
                    <a:pt x="53" y="1334"/>
                    <a:pt x="32" y="1796"/>
                  </a:cubicBezTo>
                  <a:cubicBezTo>
                    <a:pt x="0" y="2413"/>
                    <a:pt x="42" y="3032"/>
                    <a:pt x="149" y="3640"/>
                  </a:cubicBezTo>
                  <a:cubicBezTo>
                    <a:pt x="201" y="3928"/>
                    <a:pt x="297" y="4250"/>
                    <a:pt x="562" y="4376"/>
                  </a:cubicBezTo>
                  <a:cubicBezTo>
                    <a:pt x="643" y="4415"/>
                    <a:pt x="729" y="4429"/>
                    <a:pt x="817" y="4429"/>
                  </a:cubicBezTo>
                  <a:cubicBezTo>
                    <a:pt x="1068" y="4429"/>
                    <a:pt x="1340" y="4313"/>
                    <a:pt x="1592" y="4313"/>
                  </a:cubicBezTo>
                  <a:cubicBezTo>
                    <a:pt x="1678" y="4313"/>
                    <a:pt x="1761" y="4326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7"/>
                    <a:pt x="2513" y="4800"/>
                    <a:pt x="2681" y="4800"/>
                  </a:cubicBezTo>
                  <a:cubicBezTo>
                    <a:pt x="2726" y="4800"/>
                    <a:pt x="2771" y="4796"/>
                    <a:pt x="2815" y="4786"/>
                  </a:cubicBezTo>
                  <a:cubicBezTo>
                    <a:pt x="3026" y="4739"/>
                    <a:pt x="3214" y="4570"/>
                    <a:pt x="3247" y="4356"/>
                  </a:cubicBezTo>
                  <a:cubicBezTo>
                    <a:pt x="3285" y="4123"/>
                    <a:pt x="3149" y="3892"/>
                    <a:pt x="3166" y="3657"/>
                  </a:cubicBezTo>
                  <a:cubicBezTo>
                    <a:pt x="3186" y="3406"/>
                    <a:pt x="3377" y="3205"/>
                    <a:pt x="3467" y="2970"/>
                  </a:cubicBezTo>
                  <a:cubicBezTo>
                    <a:pt x="3681" y="2416"/>
                    <a:pt x="3312" y="1824"/>
                    <a:pt x="2966" y="1342"/>
                  </a:cubicBezTo>
                  <a:cubicBezTo>
                    <a:pt x="2578" y="809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2" name="Google Shape;4672;p41"/>
            <p:cNvSpPr/>
            <p:nvPr/>
          </p:nvSpPr>
          <p:spPr>
            <a:xfrm>
              <a:off x="4554625" y="3281875"/>
              <a:ext cx="18125" cy="63750"/>
            </a:xfrm>
            <a:custGeom>
              <a:avLst/>
              <a:gdLst/>
              <a:ahLst/>
              <a:cxnLst/>
              <a:rect l="l" t="t" r="r" b="b"/>
              <a:pathLst>
                <a:path w="725" h="2550" extrusionOk="0">
                  <a:moveTo>
                    <a:pt x="494" y="1"/>
                  </a:moveTo>
                  <a:cubicBezTo>
                    <a:pt x="459" y="1"/>
                    <a:pt x="424" y="19"/>
                    <a:pt x="408" y="53"/>
                  </a:cubicBezTo>
                  <a:cubicBezTo>
                    <a:pt x="1" y="808"/>
                    <a:pt x="49" y="1794"/>
                    <a:pt x="529" y="2505"/>
                  </a:cubicBezTo>
                  <a:cubicBezTo>
                    <a:pt x="537" y="2516"/>
                    <a:pt x="545" y="2525"/>
                    <a:pt x="555" y="2532"/>
                  </a:cubicBezTo>
                  <a:cubicBezTo>
                    <a:pt x="572" y="2543"/>
                    <a:pt x="592" y="2549"/>
                    <a:pt x="612" y="2549"/>
                  </a:cubicBezTo>
                  <a:cubicBezTo>
                    <a:pt x="631" y="2549"/>
                    <a:pt x="650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7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3" name="Google Shape;4673;p41"/>
            <p:cNvSpPr/>
            <p:nvPr/>
          </p:nvSpPr>
          <p:spPr>
            <a:xfrm>
              <a:off x="4569175" y="3287650"/>
              <a:ext cx="23625" cy="46275"/>
            </a:xfrm>
            <a:custGeom>
              <a:avLst/>
              <a:gdLst/>
              <a:ahLst/>
              <a:cxnLst/>
              <a:rect l="l" t="t" r="r" b="b"/>
              <a:pathLst>
                <a:path w="945" h="1851" extrusionOk="0">
                  <a:moveTo>
                    <a:pt x="114" y="0"/>
                  </a:moveTo>
                  <a:cubicBezTo>
                    <a:pt x="97" y="0"/>
                    <a:pt x="79" y="5"/>
                    <a:pt x="63" y="14"/>
                  </a:cubicBezTo>
                  <a:cubicBezTo>
                    <a:pt x="16" y="42"/>
                    <a:pt x="0" y="103"/>
                    <a:pt x="29" y="150"/>
                  </a:cubicBezTo>
                  <a:cubicBezTo>
                    <a:pt x="336" y="656"/>
                    <a:pt x="574" y="1205"/>
                    <a:pt x="739" y="1778"/>
                  </a:cubicBezTo>
                  <a:cubicBezTo>
                    <a:pt x="746" y="1801"/>
                    <a:pt x="760" y="1821"/>
                    <a:pt x="780" y="1834"/>
                  </a:cubicBezTo>
                  <a:cubicBezTo>
                    <a:pt x="795" y="1844"/>
                    <a:pt x="814" y="1850"/>
                    <a:pt x="832" y="1850"/>
                  </a:cubicBezTo>
                  <a:cubicBezTo>
                    <a:pt x="842" y="1850"/>
                    <a:pt x="852" y="1849"/>
                    <a:pt x="862" y="1845"/>
                  </a:cubicBezTo>
                  <a:cubicBezTo>
                    <a:pt x="916" y="1831"/>
                    <a:pt x="945" y="1777"/>
                    <a:pt x="931" y="1724"/>
                  </a:cubicBezTo>
                  <a:cubicBezTo>
                    <a:pt x="761" y="1135"/>
                    <a:pt x="515" y="570"/>
                    <a:pt x="200" y="47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4" name="Google Shape;4674;p41"/>
            <p:cNvSpPr/>
            <p:nvPr/>
          </p:nvSpPr>
          <p:spPr>
            <a:xfrm>
              <a:off x="4551125" y="3281850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69" y="0"/>
                  </a:moveTo>
                  <a:cubicBezTo>
                    <a:pt x="665" y="0"/>
                    <a:pt x="465" y="99"/>
                    <a:pt x="287" y="349"/>
                  </a:cubicBezTo>
                  <a:cubicBezTo>
                    <a:pt x="90" y="627"/>
                    <a:pt x="40" y="980"/>
                    <a:pt x="22" y="1321"/>
                  </a:cubicBezTo>
                  <a:cubicBezTo>
                    <a:pt x="0" y="1774"/>
                    <a:pt x="29" y="2228"/>
                    <a:pt x="110" y="2675"/>
                  </a:cubicBezTo>
                  <a:cubicBezTo>
                    <a:pt x="148" y="2886"/>
                    <a:pt x="218" y="3124"/>
                    <a:pt x="413" y="3215"/>
                  </a:cubicBezTo>
                  <a:cubicBezTo>
                    <a:pt x="472" y="3244"/>
                    <a:pt x="535" y="3254"/>
                    <a:pt x="600" y="3254"/>
                  </a:cubicBezTo>
                  <a:cubicBezTo>
                    <a:pt x="784" y="3254"/>
                    <a:pt x="983" y="3169"/>
                    <a:pt x="1169" y="3169"/>
                  </a:cubicBezTo>
                  <a:cubicBezTo>
                    <a:pt x="1232" y="3169"/>
                    <a:pt x="1294" y="3179"/>
                    <a:pt x="1353" y="3205"/>
                  </a:cubicBezTo>
                  <a:cubicBezTo>
                    <a:pt x="1455" y="3250"/>
                    <a:pt x="1531" y="3339"/>
                    <a:pt x="1622" y="3408"/>
                  </a:cubicBezTo>
                  <a:cubicBezTo>
                    <a:pt x="1721" y="3482"/>
                    <a:pt x="1845" y="3527"/>
                    <a:pt x="1968" y="3527"/>
                  </a:cubicBezTo>
                  <a:cubicBezTo>
                    <a:pt x="2002" y="3527"/>
                    <a:pt x="2036" y="3524"/>
                    <a:pt x="2070" y="3516"/>
                  </a:cubicBezTo>
                  <a:cubicBezTo>
                    <a:pt x="2224" y="3482"/>
                    <a:pt x="2362" y="3357"/>
                    <a:pt x="2386" y="3201"/>
                  </a:cubicBezTo>
                  <a:cubicBezTo>
                    <a:pt x="2415" y="3031"/>
                    <a:pt x="2315" y="2861"/>
                    <a:pt x="2328" y="2689"/>
                  </a:cubicBezTo>
                  <a:cubicBezTo>
                    <a:pt x="2342" y="2505"/>
                    <a:pt x="2482" y="2357"/>
                    <a:pt x="2550" y="2184"/>
                  </a:cubicBezTo>
                  <a:cubicBezTo>
                    <a:pt x="2707" y="1777"/>
                    <a:pt x="2437" y="1339"/>
                    <a:pt x="2181" y="988"/>
                  </a:cubicBezTo>
                  <a:cubicBezTo>
                    <a:pt x="1894" y="594"/>
                    <a:pt x="1370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5" name="Google Shape;4675;p41"/>
            <p:cNvSpPr/>
            <p:nvPr/>
          </p:nvSpPr>
          <p:spPr>
            <a:xfrm>
              <a:off x="4517600" y="3191600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0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2"/>
                  </a:cubicBezTo>
                  <a:cubicBezTo>
                    <a:pt x="344" y="1779"/>
                    <a:pt x="878" y="3179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40" y="1975"/>
                  </a:cubicBezTo>
                  <a:cubicBezTo>
                    <a:pt x="4172" y="1735"/>
                    <a:pt x="4397" y="1481"/>
                    <a:pt x="4523" y="1177"/>
                  </a:cubicBezTo>
                  <a:cubicBezTo>
                    <a:pt x="4599" y="999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4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2"/>
                    <a:pt x="1979" y="1871"/>
                  </a:cubicBezTo>
                  <a:cubicBezTo>
                    <a:pt x="1408" y="1378"/>
                    <a:pt x="987" y="718"/>
                    <a:pt x="75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6" name="Google Shape;4676;p41"/>
            <p:cNvSpPr/>
            <p:nvPr/>
          </p:nvSpPr>
          <p:spPr>
            <a:xfrm>
              <a:off x="4465300" y="328057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0" y="1"/>
                    <a:pt x="2888" y="7"/>
                    <a:pt x="2821" y="19"/>
                  </a:cubicBezTo>
                  <a:cubicBezTo>
                    <a:pt x="2176" y="133"/>
                    <a:pt x="1518" y="411"/>
                    <a:pt x="906" y="634"/>
                  </a:cubicBezTo>
                  <a:cubicBezTo>
                    <a:pt x="600" y="744"/>
                    <a:pt x="273" y="879"/>
                    <a:pt x="104" y="1157"/>
                  </a:cubicBezTo>
                  <a:cubicBezTo>
                    <a:pt x="51" y="1243"/>
                    <a:pt x="21" y="1333"/>
                    <a:pt x="0" y="1426"/>
                  </a:cubicBezTo>
                  <a:cubicBezTo>
                    <a:pt x="415" y="1228"/>
                    <a:pt x="839" y="1054"/>
                    <a:pt x="1275" y="910"/>
                  </a:cubicBezTo>
                  <a:cubicBezTo>
                    <a:pt x="1459" y="849"/>
                    <a:pt x="1659" y="793"/>
                    <a:pt x="1854" y="793"/>
                  </a:cubicBezTo>
                  <a:cubicBezTo>
                    <a:pt x="1956" y="793"/>
                    <a:pt x="2056" y="808"/>
                    <a:pt x="2153" y="846"/>
                  </a:cubicBezTo>
                  <a:cubicBezTo>
                    <a:pt x="2393" y="939"/>
                    <a:pt x="2565" y="1164"/>
                    <a:pt x="2651" y="1405"/>
                  </a:cubicBezTo>
                  <a:cubicBezTo>
                    <a:pt x="2737" y="1648"/>
                    <a:pt x="2744" y="1911"/>
                    <a:pt x="2737" y="2169"/>
                  </a:cubicBezTo>
                  <a:cubicBezTo>
                    <a:pt x="2724" y="2525"/>
                    <a:pt x="2679" y="2881"/>
                    <a:pt x="2606" y="3231"/>
                  </a:cubicBezTo>
                  <a:cubicBezTo>
                    <a:pt x="3179" y="2644"/>
                    <a:pt x="3558" y="1866"/>
                    <a:pt x="3619" y="1046"/>
                  </a:cubicBezTo>
                  <a:cubicBezTo>
                    <a:pt x="3663" y="481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7" name="Google Shape;4677;p41"/>
            <p:cNvSpPr/>
            <p:nvPr/>
          </p:nvSpPr>
          <p:spPr>
            <a:xfrm>
              <a:off x="4544800" y="3284325"/>
              <a:ext cx="89550" cy="90975"/>
            </a:xfrm>
            <a:custGeom>
              <a:avLst/>
              <a:gdLst/>
              <a:ahLst/>
              <a:cxnLst/>
              <a:rect l="l" t="t" r="r" b="b"/>
              <a:pathLst>
                <a:path w="3582" h="3639" extrusionOk="0">
                  <a:moveTo>
                    <a:pt x="1185" y="1"/>
                  </a:moveTo>
                  <a:cubicBezTo>
                    <a:pt x="908" y="1"/>
                    <a:pt x="635" y="135"/>
                    <a:pt x="392" y="476"/>
                  </a:cubicBezTo>
                  <a:cubicBezTo>
                    <a:pt x="123" y="852"/>
                    <a:pt x="52" y="1334"/>
                    <a:pt x="31" y="1796"/>
                  </a:cubicBezTo>
                  <a:cubicBezTo>
                    <a:pt x="1" y="2413"/>
                    <a:pt x="42" y="3030"/>
                    <a:pt x="150" y="3638"/>
                  </a:cubicBezTo>
                  <a:cubicBezTo>
                    <a:pt x="214" y="3294"/>
                    <a:pt x="322" y="2957"/>
                    <a:pt x="469" y="2641"/>
                  </a:cubicBezTo>
                  <a:cubicBezTo>
                    <a:pt x="696" y="2162"/>
                    <a:pt x="1083" y="1685"/>
                    <a:pt x="1610" y="1655"/>
                  </a:cubicBezTo>
                  <a:cubicBezTo>
                    <a:pt x="1629" y="1653"/>
                    <a:pt x="1647" y="1653"/>
                    <a:pt x="1665" y="1653"/>
                  </a:cubicBezTo>
                  <a:cubicBezTo>
                    <a:pt x="2031" y="1653"/>
                    <a:pt x="2365" y="1867"/>
                    <a:pt x="2662" y="2082"/>
                  </a:cubicBezTo>
                  <a:cubicBezTo>
                    <a:pt x="2956" y="2291"/>
                    <a:pt x="3243" y="2512"/>
                    <a:pt x="3525" y="2738"/>
                  </a:cubicBezTo>
                  <a:cubicBezTo>
                    <a:pt x="3581" y="2255"/>
                    <a:pt x="3269" y="1756"/>
                    <a:pt x="2968" y="1344"/>
                  </a:cubicBezTo>
                  <a:cubicBezTo>
                    <a:pt x="2580" y="809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8" name="Google Shape;4678;p41"/>
            <p:cNvSpPr/>
            <p:nvPr/>
          </p:nvSpPr>
          <p:spPr>
            <a:xfrm>
              <a:off x="4567750" y="3241325"/>
              <a:ext cx="74900" cy="82000"/>
            </a:xfrm>
            <a:custGeom>
              <a:avLst/>
              <a:gdLst/>
              <a:ahLst/>
              <a:cxnLst/>
              <a:rect l="l" t="t" r="r" b="b"/>
              <a:pathLst>
                <a:path w="2996" h="3280" extrusionOk="0">
                  <a:moveTo>
                    <a:pt x="2689" y="1"/>
                  </a:moveTo>
                  <a:cubicBezTo>
                    <a:pt x="2244" y="1"/>
                    <a:pt x="1791" y="157"/>
                    <a:pt x="1415" y="405"/>
                  </a:cubicBezTo>
                  <a:cubicBezTo>
                    <a:pt x="992" y="684"/>
                    <a:pt x="0" y="1470"/>
                    <a:pt x="95" y="2007"/>
                  </a:cubicBezTo>
                  <a:cubicBezTo>
                    <a:pt x="202" y="2615"/>
                    <a:pt x="1170" y="2950"/>
                    <a:pt x="1668" y="3074"/>
                  </a:cubicBezTo>
                  <a:cubicBezTo>
                    <a:pt x="2085" y="3178"/>
                    <a:pt x="2510" y="3244"/>
                    <a:pt x="2938" y="3280"/>
                  </a:cubicBezTo>
                  <a:cubicBezTo>
                    <a:pt x="2702" y="3043"/>
                    <a:pt x="2482" y="2788"/>
                    <a:pt x="2288" y="2516"/>
                  </a:cubicBezTo>
                  <a:cubicBezTo>
                    <a:pt x="2034" y="2155"/>
                    <a:pt x="1809" y="1716"/>
                    <a:pt x="1908" y="1282"/>
                  </a:cubicBezTo>
                  <a:cubicBezTo>
                    <a:pt x="1994" y="911"/>
                    <a:pt x="2298" y="634"/>
                    <a:pt x="2584" y="383"/>
                  </a:cubicBezTo>
                  <a:cubicBezTo>
                    <a:pt x="2720" y="263"/>
                    <a:pt x="2858" y="144"/>
                    <a:pt x="2996" y="27"/>
                  </a:cubicBezTo>
                  <a:cubicBezTo>
                    <a:pt x="2895" y="9"/>
                    <a:pt x="2792" y="1"/>
                    <a:pt x="268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9" name="Google Shape;4679;p41"/>
            <p:cNvSpPr/>
            <p:nvPr/>
          </p:nvSpPr>
          <p:spPr>
            <a:xfrm>
              <a:off x="4473675" y="3199375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0"/>
                  </a:moveTo>
                  <a:lnTo>
                    <a:pt x="408" y="0"/>
                  </a:lnTo>
                  <a:cubicBezTo>
                    <a:pt x="487" y="101"/>
                    <a:pt x="567" y="201"/>
                    <a:pt x="646" y="301"/>
                  </a:cubicBezTo>
                  <a:cubicBezTo>
                    <a:pt x="940" y="671"/>
                    <a:pt x="1236" y="1051"/>
                    <a:pt x="1385" y="1498"/>
                  </a:cubicBezTo>
                  <a:cubicBezTo>
                    <a:pt x="1534" y="1947"/>
                    <a:pt x="1501" y="2484"/>
                    <a:pt x="1186" y="2832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19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0" name="Google Shape;4680;p41"/>
            <p:cNvSpPr/>
            <p:nvPr/>
          </p:nvSpPr>
          <p:spPr>
            <a:xfrm>
              <a:off x="4528675" y="3253525"/>
              <a:ext cx="56925" cy="49950"/>
            </a:xfrm>
            <a:custGeom>
              <a:avLst/>
              <a:gdLst/>
              <a:ahLst/>
              <a:cxnLst/>
              <a:rect l="l" t="t" r="r" b="b"/>
              <a:pathLst>
                <a:path w="2277" h="1998" extrusionOk="0">
                  <a:moveTo>
                    <a:pt x="1142" y="0"/>
                  </a:moveTo>
                  <a:cubicBezTo>
                    <a:pt x="818" y="0"/>
                    <a:pt x="498" y="158"/>
                    <a:pt x="306" y="449"/>
                  </a:cubicBezTo>
                  <a:cubicBezTo>
                    <a:pt x="1" y="907"/>
                    <a:pt x="128" y="1526"/>
                    <a:pt x="588" y="1832"/>
                  </a:cubicBezTo>
                  <a:cubicBezTo>
                    <a:pt x="757" y="1944"/>
                    <a:pt x="948" y="1997"/>
                    <a:pt x="1137" y="1997"/>
                  </a:cubicBezTo>
                  <a:cubicBezTo>
                    <a:pt x="1461" y="1997"/>
                    <a:pt x="1780" y="1839"/>
                    <a:pt x="1972" y="1548"/>
                  </a:cubicBezTo>
                  <a:cubicBezTo>
                    <a:pt x="2277" y="1088"/>
                    <a:pt x="2149" y="469"/>
                    <a:pt x="1689" y="165"/>
                  </a:cubicBezTo>
                  <a:cubicBezTo>
                    <a:pt x="1521" y="53"/>
                    <a:pt x="1331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1" name="Google Shape;4681;p41"/>
            <p:cNvSpPr/>
            <p:nvPr/>
          </p:nvSpPr>
          <p:spPr>
            <a:xfrm>
              <a:off x="4541400" y="3264675"/>
              <a:ext cx="31500" cy="27625"/>
            </a:xfrm>
            <a:custGeom>
              <a:avLst/>
              <a:gdLst/>
              <a:ahLst/>
              <a:cxnLst/>
              <a:rect l="l" t="t" r="r" b="b"/>
              <a:pathLst>
                <a:path w="1260" h="1105" extrusionOk="0">
                  <a:moveTo>
                    <a:pt x="631" y="0"/>
                  </a:moveTo>
                  <a:cubicBezTo>
                    <a:pt x="451" y="0"/>
                    <a:pt x="275" y="87"/>
                    <a:pt x="168" y="248"/>
                  </a:cubicBezTo>
                  <a:cubicBezTo>
                    <a:pt x="1" y="503"/>
                    <a:pt x="71" y="844"/>
                    <a:pt x="325" y="1013"/>
                  </a:cubicBezTo>
                  <a:cubicBezTo>
                    <a:pt x="419" y="1075"/>
                    <a:pt x="525" y="1105"/>
                    <a:pt x="630" y="1105"/>
                  </a:cubicBezTo>
                  <a:cubicBezTo>
                    <a:pt x="809" y="1105"/>
                    <a:pt x="984" y="1018"/>
                    <a:pt x="1090" y="857"/>
                  </a:cubicBezTo>
                  <a:cubicBezTo>
                    <a:pt x="1259" y="603"/>
                    <a:pt x="1189" y="261"/>
                    <a:pt x="934" y="91"/>
                  </a:cubicBezTo>
                  <a:cubicBezTo>
                    <a:pt x="840" y="30"/>
                    <a:pt x="735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2" name="Google Shape;4682;p41"/>
            <p:cNvSpPr/>
            <p:nvPr/>
          </p:nvSpPr>
          <p:spPr>
            <a:xfrm>
              <a:off x="2846950" y="2797400"/>
              <a:ext cx="211475" cy="201625"/>
            </a:xfrm>
            <a:custGeom>
              <a:avLst/>
              <a:gdLst/>
              <a:ahLst/>
              <a:cxnLst/>
              <a:rect l="l" t="t" r="r" b="b"/>
              <a:pathLst>
                <a:path w="8459" h="8065" extrusionOk="0">
                  <a:moveTo>
                    <a:pt x="2211" y="0"/>
                  </a:moveTo>
                  <a:cubicBezTo>
                    <a:pt x="1696" y="0"/>
                    <a:pt x="1181" y="197"/>
                    <a:pt x="788" y="590"/>
                  </a:cubicBezTo>
                  <a:cubicBezTo>
                    <a:pt x="1" y="1376"/>
                    <a:pt x="1" y="2650"/>
                    <a:pt x="788" y="3437"/>
                  </a:cubicBezTo>
                  <a:lnTo>
                    <a:pt x="4825" y="7474"/>
                  </a:lnTo>
                  <a:cubicBezTo>
                    <a:pt x="5219" y="7868"/>
                    <a:pt x="5734" y="8064"/>
                    <a:pt x="6249" y="8064"/>
                  </a:cubicBezTo>
                  <a:cubicBezTo>
                    <a:pt x="6764" y="8064"/>
                    <a:pt x="7280" y="7868"/>
                    <a:pt x="7673" y="7474"/>
                  </a:cubicBezTo>
                  <a:cubicBezTo>
                    <a:pt x="8458" y="6689"/>
                    <a:pt x="8458" y="5415"/>
                    <a:pt x="7673" y="4628"/>
                  </a:cubicBezTo>
                  <a:lnTo>
                    <a:pt x="3634" y="590"/>
                  </a:lnTo>
                  <a:cubicBezTo>
                    <a:pt x="3241" y="197"/>
                    <a:pt x="2726" y="0"/>
                    <a:pt x="2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3" name="Google Shape;4683;p41"/>
            <p:cNvSpPr/>
            <p:nvPr/>
          </p:nvSpPr>
          <p:spPr>
            <a:xfrm>
              <a:off x="2846950" y="2797350"/>
              <a:ext cx="138525" cy="132200"/>
            </a:xfrm>
            <a:custGeom>
              <a:avLst/>
              <a:gdLst/>
              <a:ahLst/>
              <a:cxnLst/>
              <a:rect l="l" t="t" r="r" b="b"/>
              <a:pathLst>
                <a:path w="5541" h="5288" extrusionOk="0">
                  <a:moveTo>
                    <a:pt x="2211" y="1"/>
                  </a:moveTo>
                  <a:cubicBezTo>
                    <a:pt x="1696" y="1"/>
                    <a:pt x="1181" y="197"/>
                    <a:pt x="788" y="590"/>
                  </a:cubicBezTo>
                  <a:cubicBezTo>
                    <a:pt x="1" y="1376"/>
                    <a:pt x="1" y="2651"/>
                    <a:pt x="788" y="3437"/>
                  </a:cubicBezTo>
                  <a:lnTo>
                    <a:pt x="2638" y="5288"/>
                  </a:lnTo>
                  <a:cubicBezTo>
                    <a:pt x="3406" y="4714"/>
                    <a:pt x="4120" y="4058"/>
                    <a:pt x="4778" y="3359"/>
                  </a:cubicBezTo>
                  <a:cubicBezTo>
                    <a:pt x="5040" y="3079"/>
                    <a:pt x="5294" y="2790"/>
                    <a:pt x="5540" y="2496"/>
                  </a:cubicBezTo>
                  <a:lnTo>
                    <a:pt x="3634" y="590"/>
                  </a:lnTo>
                  <a:cubicBezTo>
                    <a:pt x="3241" y="197"/>
                    <a:pt x="2726" y="1"/>
                    <a:pt x="221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4" name="Google Shape;4684;p41"/>
            <p:cNvSpPr/>
            <p:nvPr/>
          </p:nvSpPr>
          <p:spPr>
            <a:xfrm>
              <a:off x="2341750" y="2297200"/>
              <a:ext cx="670050" cy="670050"/>
            </a:xfrm>
            <a:custGeom>
              <a:avLst/>
              <a:gdLst/>
              <a:ahLst/>
              <a:cxnLst/>
              <a:rect l="l" t="t" r="r" b="b"/>
              <a:pathLst>
                <a:path w="26802" h="26802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6"/>
                  </a:cubicBezTo>
                  <a:cubicBezTo>
                    <a:pt x="1412" y="6438"/>
                    <a:pt x="0" y="9846"/>
                    <a:pt x="0" y="13401"/>
                  </a:cubicBezTo>
                  <a:cubicBezTo>
                    <a:pt x="0" y="16955"/>
                    <a:pt x="1412" y="20363"/>
                    <a:pt x="3926" y="22877"/>
                  </a:cubicBezTo>
                  <a:cubicBezTo>
                    <a:pt x="6438" y="25390"/>
                    <a:pt x="9847" y="26801"/>
                    <a:pt x="13401" y="26801"/>
                  </a:cubicBezTo>
                  <a:cubicBezTo>
                    <a:pt x="16955" y="26801"/>
                    <a:pt x="20364" y="25390"/>
                    <a:pt x="22878" y="22877"/>
                  </a:cubicBezTo>
                  <a:cubicBezTo>
                    <a:pt x="25390" y="20363"/>
                    <a:pt x="26802" y="16955"/>
                    <a:pt x="26802" y="13401"/>
                  </a:cubicBezTo>
                  <a:cubicBezTo>
                    <a:pt x="26802" y="9846"/>
                    <a:pt x="25390" y="6438"/>
                    <a:pt x="22878" y="3926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5" name="Google Shape;4685;p41"/>
            <p:cNvSpPr/>
            <p:nvPr/>
          </p:nvSpPr>
          <p:spPr>
            <a:xfrm>
              <a:off x="2375250" y="2330700"/>
              <a:ext cx="603050" cy="603050"/>
            </a:xfrm>
            <a:custGeom>
              <a:avLst/>
              <a:gdLst/>
              <a:ahLst/>
              <a:cxnLst/>
              <a:rect l="l" t="t" r="r" b="b"/>
              <a:pathLst>
                <a:path w="24122" h="24122" extrusionOk="0">
                  <a:moveTo>
                    <a:pt x="12061" y="0"/>
                  </a:moveTo>
                  <a:cubicBezTo>
                    <a:pt x="8862" y="0"/>
                    <a:pt x="5795" y="1271"/>
                    <a:pt x="3533" y="3533"/>
                  </a:cubicBezTo>
                  <a:cubicBezTo>
                    <a:pt x="1272" y="5795"/>
                    <a:pt x="0" y="8862"/>
                    <a:pt x="0" y="12061"/>
                  </a:cubicBezTo>
                  <a:cubicBezTo>
                    <a:pt x="0" y="15260"/>
                    <a:pt x="1272" y="18327"/>
                    <a:pt x="3533" y="20589"/>
                  </a:cubicBezTo>
                  <a:cubicBezTo>
                    <a:pt x="5795" y="22852"/>
                    <a:pt x="8862" y="24121"/>
                    <a:pt x="12061" y="24121"/>
                  </a:cubicBezTo>
                  <a:cubicBezTo>
                    <a:pt x="15260" y="24121"/>
                    <a:pt x="18327" y="22852"/>
                    <a:pt x="20589" y="20589"/>
                  </a:cubicBezTo>
                  <a:cubicBezTo>
                    <a:pt x="22852" y="18327"/>
                    <a:pt x="24122" y="15260"/>
                    <a:pt x="24122" y="12061"/>
                  </a:cubicBezTo>
                  <a:cubicBezTo>
                    <a:pt x="24122" y="8862"/>
                    <a:pt x="22852" y="5795"/>
                    <a:pt x="20589" y="3533"/>
                  </a:cubicBezTo>
                  <a:cubicBezTo>
                    <a:pt x="18327" y="1271"/>
                    <a:pt x="15260" y="0"/>
                    <a:pt x="12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6" name="Google Shape;4686;p41"/>
            <p:cNvSpPr/>
            <p:nvPr/>
          </p:nvSpPr>
          <p:spPr>
            <a:xfrm>
              <a:off x="2418925" y="2374375"/>
              <a:ext cx="515700" cy="515700"/>
            </a:xfrm>
            <a:custGeom>
              <a:avLst/>
              <a:gdLst/>
              <a:ahLst/>
              <a:cxnLst/>
              <a:rect l="l" t="t" r="r" b="b"/>
              <a:pathLst>
                <a:path w="20628" h="20628" extrusionOk="0">
                  <a:moveTo>
                    <a:pt x="10314" y="0"/>
                  </a:moveTo>
                  <a:cubicBezTo>
                    <a:pt x="7579" y="0"/>
                    <a:pt x="4955" y="1087"/>
                    <a:pt x="3022" y="3021"/>
                  </a:cubicBezTo>
                  <a:cubicBezTo>
                    <a:pt x="1087" y="4955"/>
                    <a:pt x="0" y="7579"/>
                    <a:pt x="0" y="10314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1"/>
                    <a:pt x="7579" y="20627"/>
                    <a:pt x="10314" y="20627"/>
                  </a:cubicBezTo>
                  <a:cubicBezTo>
                    <a:pt x="13050" y="20627"/>
                    <a:pt x="15673" y="19541"/>
                    <a:pt x="17608" y="17607"/>
                  </a:cubicBezTo>
                  <a:cubicBezTo>
                    <a:pt x="19541" y="15673"/>
                    <a:pt x="20628" y="13050"/>
                    <a:pt x="20628" y="10314"/>
                  </a:cubicBezTo>
                  <a:cubicBezTo>
                    <a:pt x="20628" y="7579"/>
                    <a:pt x="19541" y="4955"/>
                    <a:pt x="17608" y="3021"/>
                  </a:cubicBezTo>
                  <a:cubicBezTo>
                    <a:pt x="15673" y="1087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7" name="Google Shape;4687;p41"/>
            <p:cNvSpPr/>
            <p:nvPr/>
          </p:nvSpPr>
          <p:spPr>
            <a:xfrm>
              <a:off x="2511825" y="2467250"/>
              <a:ext cx="329975" cy="329950"/>
            </a:xfrm>
            <a:custGeom>
              <a:avLst/>
              <a:gdLst/>
              <a:ahLst/>
              <a:cxnLst/>
              <a:rect l="l" t="t" r="r" b="b"/>
              <a:pathLst>
                <a:path w="13199" h="13198" extrusionOk="0">
                  <a:moveTo>
                    <a:pt x="6599" y="0"/>
                  </a:moveTo>
                  <a:cubicBezTo>
                    <a:pt x="2956" y="0"/>
                    <a:pt x="1" y="2955"/>
                    <a:pt x="1" y="6599"/>
                  </a:cubicBezTo>
                  <a:cubicBezTo>
                    <a:pt x="1" y="8349"/>
                    <a:pt x="697" y="10027"/>
                    <a:pt x="1934" y="11265"/>
                  </a:cubicBezTo>
                  <a:cubicBezTo>
                    <a:pt x="3171" y="12502"/>
                    <a:pt x="4850" y="13197"/>
                    <a:pt x="6599" y="13197"/>
                  </a:cubicBezTo>
                  <a:cubicBezTo>
                    <a:pt x="8349" y="13197"/>
                    <a:pt x="10028" y="12502"/>
                    <a:pt x="11266" y="11265"/>
                  </a:cubicBezTo>
                  <a:cubicBezTo>
                    <a:pt x="12503" y="10027"/>
                    <a:pt x="13198" y="8349"/>
                    <a:pt x="13198" y="6599"/>
                  </a:cubicBezTo>
                  <a:cubicBezTo>
                    <a:pt x="13198" y="4849"/>
                    <a:pt x="12503" y="3170"/>
                    <a:pt x="11266" y="1934"/>
                  </a:cubicBezTo>
                  <a:cubicBezTo>
                    <a:pt x="10028" y="697"/>
                    <a:pt x="8349" y="0"/>
                    <a:pt x="659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8" name="Google Shape;4688;p41"/>
            <p:cNvSpPr/>
            <p:nvPr/>
          </p:nvSpPr>
          <p:spPr>
            <a:xfrm>
              <a:off x="2590125" y="2545525"/>
              <a:ext cx="173375" cy="173375"/>
            </a:xfrm>
            <a:custGeom>
              <a:avLst/>
              <a:gdLst/>
              <a:ahLst/>
              <a:cxnLst/>
              <a:rect l="l" t="t" r="r" b="b"/>
              <a:pathLst>
                <a:path w="6935" h="6935" extrusionOk="0">
                  <a:moveTo>
                    <a:pt x="3467" y="1"/>
                  </a:moveTo>
                  <a:cubicBezTo>
                    <a:pt x="1553" y="1"/>
                    <a:pt x="0" y="1553"/>
                    <a:pt x="0" y="3468"/>
                  </a:cubicBezTo>
                  <a:cubicBezTo>
                    <a:pt x="0" y="5383"/>
                    <a:pt x="1553" y="6935"/>
                    <a:pt x="3467" y="6935"/>
                  </a:cubicBezTo>
                  <a:cubicBezTo>
                    <a:pt x="5382" y="6935"/>
                    <a:pt x="6934" y="5383"/>
                    <a:pt x="6934" y="3468"/>
                  </a:cubicBezTo>
                  <a:cubicBezTo>
                    <a:pt x="6934" y="1553"/>
                    <a:pt x="5382" y="1"/>
                    <a:pt x="346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9" name="Google Shape;4689;p41"/>
            <p:cNvSpPr/>
            <p:nvPr/>
          </p:nvSpPr>
          <p:spPr>
            <a:xfrm>
              <a:off x="2495900" y="2678075"/>
              <a:ext cx="383325" cy="162225"/>
            </a:xfrm>
            <a:custGeom>
              <a:avLst/>
              <a:gdLst/>
              <a:ahLst/>
              <a:cxnLst/>
              <a:rect l="l" t="t" r="r" b="b"/>
              <a:pathLst>
                <a:path w="15333" h="6489" extrusionOk="0">
                  <a:moveTo>
                    <a:pt x="15167" y="0"/>
                  </a:moveTo>
                  <a:cubicBezTo>
                    <a:pt x="15099" y="0"/>
                    <a:pt x="15036" y="47"/>
                    <a:pt x="15019" y="115"/>
                  </a:cubicBezTo>
                  <a:cubicBezTo>
                    <a:pt x="14127" y="3687"/>
                    <a:pt x="10927" y="6182"/>
                    <a:pt x="7241" y="6182"/>
                  </a:cubicBezTo>
                  <a:cubicBezTo>
                    <a:pt x="5700" y="6182"/>
                    <a:pt x="4202" y="5745"/>
                    <a:pt x="2912" y="4915"/>
                  </a:cubicBezTo>
                  <a:cubicBezTo>
                    <a:pt x="2633" y="4736"/>
                    <a:pt x="2361" y="4535"/>
                    <a:pt x="2104" y="4322"/>
                  </a:cubicBezTo>
                  <a:cubicBezTo>
                    <a:pt x="1382" y="3720"/>
                    <a:pt x="777" y="3003"/>
                    <a:pt x="305" y="2193"/>
                  </a:cubicBezTo>
                  <a:cubicBezTo>
                    <a:pt x="277" y="2146"/>
                    <a:pt x="226" y="2119"/>
                    <a:pt x="174" y="2119"/>
                  </a:cubicBezTo>
                  <a:cubicBezTo>
                    <a:pt x="148" y="2119"/>
                    <a:pt x="122" y="2126"/>
                    <a:pt x="98" y="2140"/>
                  </a:cubicBezTo>
                  <a:cubicBezTo>
                    <a:pt x="24" y="2183"/>
                    <a:pt x="0" y="2276"/>
                    <a:pt x="42" y="2348"/>
                  </a:cubicBezTo>
                  <a:cubicBezTo>
                    <a:pt x="530" y="3188"/>
                    <a:pt x="1158" y="3932"/>
                    <a:pt x="1906" y="4557"/>
                  </a:cubicBezTo>
                  <a:cubicBezTo>
                    <a:pt x="2173" y="4779"/>
                    <a:pt x="2455" y="4987"/>
                    <a:pt x="2746" y="5173"/>
                  </a:cubicBezTo>
                  <a:cubicBezTo>
                    <a:pt x="4086" y="6033"/>
                    <a:pt x="5637" y="6489"/>
                    <a:pt x="7236" y="6489"/>
                  </a:cubicBezTo>
                  <a:cubicBezTo>
                    <a:pt x="11063" y="6489"/>
                    <a:pt x="14381" y="3897"/>
                    <a:pt x="15311" y="187"/>
                  </a:cubicBezTo>
                  <a:cubicBezTo>
                    <a:pt x="15333" y="106"/>
                    <a:pt x="15283" y="25"/>
                    <a:pt x="15202" y="5"/>
                  </a:cubicBezTo>
                  <a:cubicBezTo>
                    <a:pt x="15190" y="2"/>
                    <a:pt x="15178" y="0"/>
                    <a:pt x="1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0" name="Google Shape;4690;p41"/>
            <p:cNvSpPr/>
            <p:nvPr/>
          </p:nvSpPr>
          <p:spPr>
            <a:xfrm>
              <a:off x="2784400" y="2457575"/>
              <a:ext cx="100500" cy="178450"/>
            </a:xfrm>
            <a:custGeom>
              <a:avLst/>
              <a:gdLst/>
              <a:ahLst/>
              <a:cxnLst/>
              <a:rect l="l" t="t" r="r" b="b"/>
              <a:pathLst>
                <a:path w="4020" h="7138" extrusionOk="0">
                  <a:moveTo>
                    <a:pt x="173" y="1"/>
                  </a:moveTo>
                  <a:cubicBezTo>
                    <a:pt x="124" y="1"/>
                    <a:pt x="76" y="25"/>
                    <a:pt x="46" y="69"/>
                  </a:cubicBezTo>
                  <a:cubicBezTo>
                    <a:pt x="0" y="139"/>
                    <a:pt x="21" y="232"/>
                    <a:pt x="89" y="278"/>
                  </a:cubicBezTo>
                  <a:cubicBezTo>
                    <a:pt x="762" y="718"/>
                    <a:pt x="1362" y="1256"/>
                    <a:pt x="1874" y="1873"/>
                  </a:cubicBezTo>
                  <a:cubicBezTo>
                    <a:pt x="3062" y="3307"/>
                    <a:pt x="3715" y="5123"/>
                    <a:pt x="3715" y="6989"/>
                  </a:cubicBezTo>
                  <a:cubicBezTo>
                    <a:pt x="3715" y="7070"/>
                    <a:pt x="3783" y="7138"/>
                    <a:pt x="3866" y="7138"/>
                  </a:cubicBezTo>
                  <a:cubicBezTo>
                    <a:pt x="3950" y="7138"/>
                    <a:pt x="4016" y="7070"/>
                    <a:pt x="4019" y="6990"/>
                  </a:cubicBezTo>
                  <a:cubicBezTo>
                    <a:pt x="4019" y="5054"/>
                    <a:pt x="3340" y="3169"/>
                    <a:pt x="2107" y="1681"/>
                  </a:cubicBezTo>
                  <a:cubicBezTo>
                    <a:pt x="1576" y="1038"/>
                    <a:pt x="952" y="482"/>
                    <a:pt x="257" y="26"/>
                  </a:cubicBezTo>
                  <a:cubicBezTo>
                    <a:pt x="231" y="9"/>
                    <a:pt x="202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1" name="Google Shape;4691;p41"/>
            <p:cNvSpPr/>
            <p:nvPr/>
          </p:nvSpPr>
          <p:spPr>
            <a:xfrm>
              <a:off x="2468800" y="2424275"/>
              <a:ext cx="211850" cy="211750"/>
            </a:xfrm>
            <a:custGeom>
              <a:avLst/>
              <a:gdLst/>
              <a:ahLst/>
              <a:cxnLst/>
              <a:rect l="l" t="t" r="r" b="b"/>
              <a:pathLst>
                <a:path w="8474" h="8470" extrusionOk="0">
                  <a:moveTo>
                    <a:pt x="8323" y="1"/>
                  </a:moveTo>
                  <a:cubicBezTo>
                    <a:pt x="6004" y="1"/>
                    <a:pt x="3850" y="929"/>
                    <a:pt x="2262" y="2619"/>
                  </a:cubicBezTo>
                  <a:cubicBezTo>
                    <a:pt x="2026" y="2870"/>
                    <a:pt x="1804" y="3137"/>
                    <a:pt x="1601" y="3415"/>
                  </a:cubicBezTo>
                  <a:cubicBezTo>
                    <a:pt x="554" y="4846"/>
                    <a:pt x="1" y="6543"/>
                    <a:pt x="1" y="8321"/>
                  </a:cubicBezTo>
                  <a:cubicBezTo>
                    <a:pt x="1" y="8402"/>
                    <a:pt x="68" y="8470"/>
                    <a:pt x="151" y="8470"/>
                  </a:cubicBezTo>
                  <a:cubicBezTo>
                    <a:pt x="234" y="8470"/>
                    <a:pt x="302" y="8402"/>
                    <a:pt x="303" y="8318"/>
                  </a:cubicBezTo>
                  <a:cubicBezTo>
                    <a:pt x="303" y="6605"/>
                    <a:pt x="836" y="4971"/>
                    <a:pt x="1844" y="3592"/>
                  </a:cubicBezTo>
                  <a:cubicBezTo>
                    <a:pt x="2040" y="3324"/>
                    <a:pt x="2255" y="3066"/>
                    <a:pt x="2483" y="2826"/>
                  </a:cubicBezTo>
                  <a:cubicBezTo>
                    <a:pt x="4014" y="1196"/>
                    <a:pt x="6089" y="300"/>
                    <a:pt x="8323" y="300"/>
                  </a:cubicBezTo>
                  <a:cubicBezTo>
                    <a:pt x="8405" y="300"/>
                    <a:pt x="8474" y="233"/>
                    <a:pt x="8474" y="151"/>
                  </a:cubicBezTo>
                  <a:cubicBezTo>
                    <a:pt x="8474" y="68"/>
                    <a:pt x="8406" y="1"/>
                    <a:pt x="8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2" name="Google Shape;4692;p41"/>
            <p:cNvSpPr/>
            <p:nvPr/>
          </p:nvSpPr>
          <p:spPr>
            <a:xfrm>
              <a:off x="2621250" y="2576675"/>
              <a:ext cx="59400" cy="59350"/>
            </a:xfrm>
            <a:custGeom>
              <a:avLst/>
              <a:gdLst/>
              <a:ahLst/>
              <a:cxnLst/>
              <a:rect l="l" t="t" r="r" b="b"/>
              <a:pathLst>
                <a:path w="2376" h="2374" extrusionOk="0">
                  <a:moveTo>
                    <a:pt x="2225" y="0"/>
                  </a:moveTo>
                  <a:cubicBezTo>
                    <a:pt x="1000" y="0"/>
                    <a:pt x="1" y="999"/>
                    <a:pt x="1" y="2225"/>
                  </a:cubicBezTo>
                  <a:cubicBezTo>
                    <a:pt x="1" y="2306"/>
                    <a:pt x="68" y="2374"/>
                    <a:pt x="151" y="2374"/>
                  </a:cubicBezTo>
                  <a:cubicBezTo>
                    <a:pt x="235" y="2374"/>
                    <a:pt x="302" y="2306"/>
                    <a:pt x="305" y="2222"/>
                  </a:cubicBezTo>
                  <a:cubicBezTo>
                    <a:pt x="305" y="1163"/>
                    <a:pt x="1166" y="301"/>
                    <a:pt x="2225" y="301"/>
                  </a:cubicBezTo>
                  <a:cubicBezTo>
                    <a:pt x="2307" y="301"/>
                    <a:pt x="2376" y="235"/>
                    <a:pt x="2376" y="151"/>
                  </a:cubicBezTo>
                  <a:cubicBezTo>
                    <a:pt x="2376" y="69"/>
                    <a:pt x="2308" y="0"/>
                    <a:pt x="2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3" name="Google Shape;4693;p41"/>
            <p:cNvSpPr/>
            <p:nvPr/>
          </p:nvSpPr>
          <p:spPr>
            <a:xfrm>
              <a:off x="2627450" y="2650275"/>
              <a:ext cx="100725" cy="37575"/>
            </a:xfrm>
            <a:custGeom>
              <a:avLst/>
              <a:gdLst/>
              <a:ahLst/>
              <a:cxnLst/>
              <a:rect l="l" t="t" r="r" b="b"/>
              <a:pathLst>
                <a:path w="4029" h="1503" extrusionOk="0">
                  <a:moveTo>
                    <a:pt x="3856" y="0"/>
                  </a:moveTo>
                  <a:cubicBezTo>
                    <a:pt x="3799" y="0"/>
                    <a:pt x="3745" y="33"/>
                    <a:pt x="3719" y="88"/>
                  </a:cubicBezTo>
                  <a:cubicBezTo>
                    <a:pt x="3405" y="764"/>
                    <a:pt x="2720" y="1201"/>
                    <a:pt x="1974" y="1201"/>
                  </a:cubicBezTo>
                  <a:cubicBezTo>
                    <a:pt x="1287" y="1201"/>
                    <a:pt x="646" y="827"/>
                    <a:pt x="305" y="228"/>
                  </a:cubicBezTo>
                  <a:cubicBezTo>
                    <a:pt x="278" y="179"/>
                    <a:pt x="226" y="151"/>
                    <a:pt x="174" y="151"/>
                  </a:cubicBezTo>
                  <a:cubicBezTo>
                    <a:pt x="149" y="151"/>
                    <a:pt x="123" y="157"/>
                    <a:pt x="100" y="171"/>
                  </a:cubicBezTo>
                  <a:cubicBezTo>
                    <a:pt x="25" y="212"/>
                    <a:pt x="1" y="303"/>
                    <a:pt x="42" y="377"/>
                  </a:cubicBezTo>
                  <a:cubicBezTo>
                    <a:pt x="437" y="1069"/>
                    <a:pt x="1178" y="1502"/>
                    <a:pt x="1974" y="1502"/>
                  </a:cubicBezTo>
                  <a:cubicBezTo>
                    <a:pt x="2837" y="1502"/>
                    <a:pt x="3628" y="995"/>
                    <a:pt x="3992" y="215"/>
                  </a:cubicBezTo>
                  <a:cubicBezTo>
                    <a:pt x="4028" y="139"/>
                    <a:pt x="3994" y="50"/>
                    <a:pt x="3919" y="14"/>
                  </a:cubicBezTo>
                  <a:cubicBezTo>
                    <a:pt x="3899" y="5"/>
                    <a:pt x="3877" y="0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4" name="Google Shape;4694;p41"/>
            <p:cNvSpPr/>
            <p:nvPr/>
          </p:nvSpPr>
          <p:spPr>
            <a:xfrm>
              <a:off x="2696825" y="2582775"/>
              <a:ext cx="35525" cy="53250"/>
            </a:xfrm>
            <a:custGeom>
              <a:avLst/>
              <a:gdLst/>
              <a:ahLst/>
              <a:cxnLst/>
              <a:rect l="l" t="t" r="r" b="b"/>
              <a:pathLst>
                <a:path w="1421" h="2130" extrusionOk="0">
                  <a:moveTo>
                    <a:pt x="174" y="0"/>
                  </a:moveTo>
                  <a:cubicBezTo>
                    <a:pt x="120" y="0"/>
                    <a:pt x="68" y="30"/>
                    <a:pt x="41" y="82"/>
                  </a:cubicBezTo>
                  <a:cubicBezTo>
                    <a:pt x="1" y="155"/>
                    <a:pt x="29" y="246"/>
                    <a:pt x="102" y="285"/>
                  </a:cubicBezTo>
                  <a:cubicBezTo>
                    <a:pt x="730" y="620"/>
                    <a:pt x="1120" y="1268"/>
                    <a:pt x="1120" y="1981"/>
                  </a:cubicBezTo>
                  <a:cubicBezTo>
                    <a:pt x="1120" y="2062"/>
                    <a:pt x="1187" y="2130"/>
                    <a:pt x="1271" y="2130"/>
                  </a:cubicBezTo>
                  <a:cubicBezTo>
                    <a:pt x="1355" y="2130"/>
                    <a:pt x="1421" y="2062"/>
                    <a:pt x="1421" y="1981"/>
                  </a:cubicBezTo>
                  <a:cubicBezTo>
                    <a:pt x="1421" y="1158"/>
                    <a:pt x="972" y="407"/>
                    <a:pt x="244" y="19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5" name="Google Shape;4695;p41"/>
            <p:cNvSpPr/>
            <p:nvPr/>
          </p:nvSpPr>
          <p:spPr>
            <a:xfrm>
              <a:off x="2549175" y="2628450"/>
              <a:ext cx="131375" cy="131450"/>
            </a:xfrm>
            <a:custGeom>
              <a:avLst/>
              <a:gdLst/>
              <a:ahLst/>
              <a:cxnLst/>
              <a:rect l="l" t="t" r="r" b="b"/>
              <a:pathLst>
                <a:path w="5255" h="5258" extrusionOk="0">
                  <a:moveTo>
                    <a:pt x="151" y="0"/>
                  </a:moveTo>
                  <a:cubicBezTo>
                    <a:pt x="68" y="0"/>
                    <a:pt x="0" y="68"/>
                    <a:pt x="0" y="151"/>
                  </a:cubicBezTo>
                  <a:cubicBezTo>
                    <a:pt x="0" y="2966"/>
                    <a:pt x="2289" y="5257"/>
                    <a:pt x="5105" y="5257"/>
                  </a:cubicBezTo>
                  <a:cubicBezTo>
                    <a:pt x="5190" y="5257"/>
                    <a:pt x="5255" y="5187"/>
                    <a:pt x="5255" y="5104"/>
                  </a:cubicBezTo>
                  <a:cubicBezTo>
                    <a:pt x="5255" y="5022"/>
                    <a:pt x="5189" y="4955"/>
                    <a:pt x="5104" y="4955"/>
                  </a:cubicBezTo>
                  <a:cubicBezTo>
                    <a:pt x="2455" y="4955"/>
                    <a:pt x="301" y="2801"/>
                    <a:pt x="301" y="151"/>
                  </a:cubicBezTo>
                  <a:cubicBezTo>
                    <a:pt x="301" y="69"/>
                    <a:pt x="23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6" name="Google Shape;4696;p41"/>
            <p:cNvSpPr/>
            <p:nvPr/>
          </p:nvSpPr>
          <p:spPr>
            <a:xfrm>
              <a:off x="2763700" y="2588025"/>
              <a:ext cx="40800" cy="132000"/>
            </a:xfrm>
            <a:custGeom>
              <a:avLst/>
              <a:gdLst/>
              <a:ahLst/>
              <a:cxnLst/>
              <a:rect l="l" t="t" r="r" b="b"/>
              <a:pathLst>
                <a:path w="1632" h="5280" extrusionOk="0">
                  <a:moveTo>
                    <a:pt x="1209" y="1"/>
                  </a:moveTo>
                  <a:cubicBezTo>
                    <a:pt x="1193" y="1"/>
                    <a:pt x="1176" y="4"/>
                    <a:pt x="1160" y="9"/>
                  </a:cubicBezTo>
                  <a:cubicBezTo>
                    <a:pt x="1081" y="36"/>
                    <a:pt x="1039" y="122"/>
                    <a:pt x="1066" y="200"/>
                  </a:cubicBezTo>
                  <a:cubicBezTo>
                    <a:pt x="1240" y="704"/>
                    <a:pt x="1329" y="1233"/>
                    <a:pt x="1329" y="1771"/>
                  </a:cubicBezTo>
                  <a:cubicBezTo>
                    <a:pt x="1329" y="2982"/>
                    <a:pt x="877" y="4138"/>
                    <a:pt x="56" y="5027"/>
                  </a:cubicBezTo>
                  <a:cubicBezTo>
                    <a:pt x="0" y="5089"/>
                    <a:pt x="4" y="5183"/>
                    <a:pt x="65" y="5240"/>
                  </a:cubicBezTo>
                  <a:cubicBezTo>
                    <a:pt x="93" y="5268"/>
                    <a:pt x="129" y="5279"/>
                    <a:pt x="168" y="5279"/>
                  </a:cubicBezTo>
                  <a:cubicBezTo>
                    <a:pt x="208" y="5279"/>
                    <a:pt x="248" y="5263"/>
                    <a:pt x="278" y="5233"/>
                  </a:cubicBezTo>
                  <a:cubicBezTo>
                    <a:pt x="1151" y="4287"/>
                    <a:pt x="1631" y="3056"/>
                    <a:pt x="1631" y="1771"/>
                  </a:cubicBezTo>
                  <a:cubicBezTo>
                    <a:pt x="1631" y="1199"/>
                    <a:pt x="1537" y="637"/>
                    <a:pt x="1352" y="102"/>
                  </a:cubicBezTo>
                  <a:cubicBezTo>
                    <a:pt x="1330" y="40"/>
                    <a:pt x="1272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7" name="Google Shape;4697;p41"/>
            <p:cNvSpPr/>
            <p:nvPr/>
          </p:nvSpPr>
          <p:spPr>
            <a:xfrm>
              <a:off x="2592950" y="2504575"/>
              <a:ext cx="194150" cy="67275"/>
            </a:xfrm>
            <a:custGeom>
              <a:avLst/>
              <a:gdLst/>
              <a:ahLst/>
              <a:cxnLst/>
              <a:rect l="l" t="t" r="r" b="b"/>
              <a:pathLst>
                <a:path w="7766" h="2691" extrusionOk="0">
                  <a:moveTo>
                    <a:pt x="3353" y="1"/>
                  </a:moveTo>
                  <a:cubicBezTo>
                    <a:pt x="2155" y="1"/>
                    <a:pt x="990" y="423"/>
                    <a:pt x="72" y="1193"/>
                  </a:cubicBezTo>
                  <a:cubicBezTo>
                    <a:pt x="11" y="1248"/>
                    <a:pt x="1" y="1342"/>
                    <a:pt x="55" y="1407"/>
                  </a:cubicBezTo>
                  <a:cubicBezTo>
                    <a:pt x="85" y="1442"/>
                    <a:pt x="128" y="1460"/>
                    <a:pt x="171" y="1460"/>
                  </a:cubicBezTo>
                  <a:cubicBezTo>
                    <a:pt x="206" y="1460"/>
                    <a:pt x="240" y="1449"/>
                    <a:pt x="269" y="1425"/>
                  </a:cubicBezTo>
                  <a:cubicBezTo>
                    <a:pt x="1132" y="701"/>
                    <a:pt x="2227" y="303"/>
                    <a:pt x="3354" y="303"/>
                  </a:cubicBezTo>
                  <a:cubicBezTo>
                    <a:pt x="3598" y="303"/>
                    <a:pt x="3845" y="322"/>
                    <a:pt x="4081" y="357"/>
                  </a:cubicBezTo>
                  <a:cubicBezTo>
                    <a:pt x="5489" y="570"/>
                    <a:pt x="6723" y="1394"/>
                    <a:pt x="7465" y="2618"/>
                  </a:cubicBezTo>
                  <a:cubicBezTo>
                    <a:pt x="7494" y="2665"/>
                    <a:pt x="7542" y="2691"/>
                    <a:pt x="7594" y="2691"/>
                  </a:cubicBezTo>
                  <a:cubicBezTo>
                    <a:pt x="7621" y="2691"/>
                    <a:pt x="7647" y="2684"/>
                    <a:pt x="7673" y="2668"/>
                  </a:cubicBezTo>
                  <a:cubicBezTo>
                    <a:pt x="7744" y="2625"/>
                    <a:pt x="7766" y="2532"/>
                    <a:pt x="7723" y="2460"/>
                  </a:cubicBezTo>
                  <a:cubicBezTo>
                    <a:pt x="6933" y="1160"/>
                    <a:pt x="5622" y="286"/>
                    <a:pt x="4126" y="58"/>
                  </a:cubicBezTo>
                  <a:cubicBezTo>
                    <a:pt x="3873" y="21"/>
                    <a:pt x="3612" y="1"/>
                    <a:pt x="3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8" name="Google Shape;4698;p41"/>
            <p:cNvSpPr/>
            <p:nvPr/>
          </p:nvSpPr>
          <p:spPr>
            <a:xfrm>
              <a:off x="3539750" y="2908675"/>
              <a:ext cx="248475" cy="118525"/>
            </a:xfrm>
            <a:custGeom>
              <a:avLst/>
              <a:gdLst/>
              <a:ahLst/>
              <a:cxnLst/>
              <a:rect l="l" t="t" r="r" b="b"/>
              <a:pathLst>
                <a:path w="9939" h="4741" extrusionOk="0">
                  <a:moveTo>
                    <a:pt x="7807" y="0"/>
                  </a:moveTo>
                  <a:cubicBezTo>
                    <a:pt x="7723" y="0"/>
                    <a:pt x="7638" y="6"/>
                    <a:pt x="7552" y="16"/>
                  </a:cubicBezTo>
                  <a:lnTo>
                    <a:pt x="1885" y="729"/>
                  </a:lnTo>
                  <a:cubicBezTo>
                    <a:pt x="782" y="866"/>
                    <a:pt x="1" y="1874"/>
                    <a:pt x="138" y="2977"/>
                  </a:cubicBezTo>
                  <a:cubicBezTo>
                    <a:pt x="268" y="3996"/>
                    <a:pt x="1135" y="4740"/>
                    <a:pt x="2135" y="4740"/>
                  </a:cubicBezTo>
                  <a:cubicBezTo>
                    <a:pt x="2218" y="4740"/>
                    <a:pt x="2302" y="4735"/>
                    <a:pt x="2387" y="4725"/>
                  </a:cubicBezTo>
                  <a:lnTo>
                    <a:pt x="8054" y="4011"/>
                  </a:lnTo>
                  <a:cubicBezTo>
                    <a:pt x="9157" y="3873"/>
                    <a:pt x="9939" y="2866"/>
                    <a:pt x="9801" y="1762"/>
                  </a:cubicBezTo>
                  <a:cubicBezTo>
                    <a:pt x="9673" y="744"/>
                    <a:pt x="8807" y="0"/>
                    <a:pt x="7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9" name="Google Shape;4699;p41"/>
            <p:cNvSpPr/>
            <p:nvPr/>
          </p:nvSpPr>
          <p:spPr>
            <a:xfrm>
              <a:off x="3663150" y="2908675"/>
              <a:ext cx="125125" cy="108700"/>
            </a:xfrm>
            <a:custGeom>
              <a:avLst/>
              <a:gdLst/>
              <a:ahLst/>
              <a:cxnLst/>
              <a:rect l="l" t="t" r="r" b="b"/>
              <a:pathLst>
                <a:path w="5005" h="4348" extrusionOk="0">
                  <a:moveTo>
                    <a:pt x="2872" y="0"/>
                  </a:moveTo>
                  <a:cubicBezTo>
                    <a:pt x="2788" y="0"/>
                    <a:pt x="2703" y="6"/>
                    <a:pt x="2618" y="16"/>
                  </a:cubicBezTo>
                  <a:lnTo>
                    <a:pt x="22" y="342"/>
                  </a:lnTo>
                  <a:cubicBezTo>
                    <a:pt x="1" y="1302"/>
                    <a:pt x="82" y="2268"/>
                    <a:pt x="233" y="3217"/>
                  </a:cubicBezTo>
                  <a:cubicBezTo>
                    <a:pt x="293" y="3597"/>
                    <a:pt x="366" y="3974"/>
                    <a:pt x="445" y="4348"/>
                  </a:cubicBezTo>
                  <a:lnTo>
                    <a:pt x="3119" y="4011"/>
                  </a:lnTo>
                  <a:cubicBezTo>
                    <a:pt x="4223" y="3873"/>
                    <a:pt x="5004" y="2866"/>
                    <a:pt x="4866" y="1762"/>
                  </a:cubicBezTo>
                  <a:cubicBezTo>
                    <a:pt x="4740" y="744"/>
                    <a:pt x="3872" y="0"/>
                    <a:pt x="28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0" name="Google Shape;4700;p41"/>
            <p:cNvSpPr/>
            <p:nvPr/>
          </p:nvSpPr>
          <p:spPr>
            <a:xfrm>
              <a:off x="3708200" y="2578175"/>
              <a:ext cx="670050" cy="670025"/>
            </a:xfrm>
            <a:custGeom>
              <a:avLst/>
              <a:gdLst/>
              <a:ahLst/>
              <a:cxnLst/>
              <a:rect l="l" t="t" r="r" b="b"/>
              <a:pathLst>
                <a:path w="26802" h="26801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5"/>
                  </a:cubicBezTo>
                  <a:cubicBezTo>
                    <a:pt x="1412" y="6439"/>
                    <a:pt x="0" y="9847"/>
                    <a:pt x="0" y="13401"/>
                  </a:cubicBezTo>
                  <a:cubicBezTo>
                    <a:pt x="0" y="16954"/>
                    <a:pt x="1412" y="20362"/>
                    <a:pt x="3926" y="22876"/>
                  </a:cubicBezTo>
                  <a:cubicBezTo>
                    <a:pt x="6438" y="25389"/>
                    <a:pt x="9847" y="26800"/>
                    <a:pt x="13401" y="26800"/>
                  </a:cubicBezTo>
                  <a:cubicBezTo>
                    <a:pt x="16955" y="26800"/>
                    <a:pt x="20364" y="25389"/>
                    <a:pt x="22876" y="22876"/>
                  </a:cubicBezTo>
                  <a:cubicBezTo>
                    <a:pt x="25390" y="20362"/>
                    <a:pt x="26802" y="16954"/>
                    <a:pt x="26802" y="13401"/>
                  </a:cubicBezTo>
                  <a:cubicBezTo>
                    <a:pt x="26802" y="9847"/>
                    <a:pt x="25390" y="6439"/>
                    <a:pt x="22876" y="3925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1" name="Google Shape;4701;p41"/>
            <p:cNvSpPr/>
            <p:nvPr/>
          </p:nvSpPr>
          <p:spPr>
            <a:xfrm>
              <a:off x="3741700" y="2611675"/>
              <a:ext cx="603050" cy="603025"/>
            </a:xfrm>
            <a:custGeom>
              <a:avLst/>
              <a:gdLst/>
              <a:ahLst/>
              <a:cxnLst/>
              <a:rect l="l" t="t" r="r" b="b"/>
              <a:pathLst>
                <a:path w="24122" h="24121" extrusionOk="0">
                  <a:moveTo>
                    <a:pt x="12061" y="1"/>
                  </a:moveTo>
                  <a:cubicBezTo>
                    <a:pt x="8862" y="1"/>
                    <a:pt x="5795" y="1270"/>
                    <a:pt x="3533" y="3532"/>
                  </a:cubicBezTo>
                  <a:cubicBezTo>
                    <a:pt x="1272" y="5794"/>
                    <a:pt x="0" y="8862"/>
                    <a:pt x="0" y="12061"/>
                  </a:cubicBezTo>
                  <a:cubicBezTo>
                    <a:pt x="0" y="15259"/>
                    <a:pt x="1272" y="18327"/>
                    <a:pt x="3533" y="20589"/>
                  </a:cubicBezTo>
                  <a:cubicBezTo>
                    <a:pt x="5795" y="22851"/>
                    <a:pt x="8862" y="24120"/>
                    <a:pt x="12061" y="24120"/>
                  </a:cubicBezTo>
                  <a:cubicBezTo>
                    <a:pt x="15260" y="24120"/>
                    <a:pt x="18327" y="22851"/>
                    <a:pt x="20589" y="20589"/>
                  </a:cubicBezTo>
                  <a:cubicBezTo>
                    <a:pt x="22850" y="18327"/>
                    <a:pt x="24122" y="15259"/>
                    <a:pt x="24122" y="12061"/>
                  </a:cubicBezTo>
                  <a:cubicBezTo>
                    <a:pt x="24122" y="8862"/>
                    <a:pt x="22850" y="5794"/>
                    <a:pt x="20589" y="3532"/>
                  </a:cubicBezTo>
                  <a:cubicBezTo>
                    <a:pt x="18327" y="1270"/>
                    <a:pt x="15260" y="1"/>
                    <a:pt x="1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2" name="Google Shape;4702;p41"/>
            <p:cNvSpPr/>
            <p:nvPr/>
          </p:nvSpPr>
          <p:spPr>
            <a:xfrm>
              <a:off x="3785375" y="2655325"/>
              <a:ext cx="515700" cy="515725"/>
            </a:xfrm>
            <a:custGeom>
              <a:avLst/>
              <a:gdLst/>
              <a:ahLst/>
              <a:cxnLst/>
              <a:rect l="l" t="t" r="r" b="b"/>
              <a:pathLst>
                <a:path w="20628" h="20629" extrusionOk="0">
                  <a:moveTo>
                    <a:pt x="10314" y="0"/>
                  </a:moveTo>
                  <a:cubicBezTo>
                    <a:pt x="7579" y="0"/>
                    <a:pt x="4955" y="1088"/>
                    <a:pt x="3022" y="3021"/>
                  </a:cubicBezTo>
                  <a:cubicBezTo>
                    <a:pt x="1087" y="4956"/>
                    <a:pt x="0" y="7579"/>
                    <a:pt x="0" y="10315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2"/>
                    <a:pt x="7579" y="20629"/>
                    <a:pt x="10314" y="20629"/>
                  </a:cubicBezTo>
                  <a:cubicBezTo>
                    <a:pt x="13050" y="20629"/>
                    <a:pt x="15673" y="19542"/>
                    <a:pt x="17608" y="17607"/>
                  </a:cubicBezTo>
                  <a:cubicBezTo>
                    <a:pt x="19541" y="15673"/>
                    <a:pt x="20628" y="13050"/>
                    <a:pt x="20628" y="10315"/>
                  </a:cubicBezTo>
                  <a:cubicBezTo>
                    <a:pt x="20628" y="7579"/>
                    <a:pt x="19541" y="4956"/>
                    <a:pt x="17608" y="3021"/>
                  </a:cubicBezTo>
                  <a:cubicBezTo>
                    <a:pt x="15673" y="1088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3" name="Google Shape;4703;p41"/>
            <p:cNvSpPr/>
            <p:nvPr/>
          </p:nvSpPr>
          <p:spPr>
            <a:xfrm>
              <a:off x="3878250" y="2748225"/>
              <a:ext cx="329950" cy="329925"/>
            </a:xfrm>
            <a:custGeom>
              <a:avLst/>
              <a:gdLst/>
              <a:ahLst/>
              <a:cxnLst/>
              <a:rect l="l" t="t" r="r" b="b"/>
              <a:pathLst>
                <a:path w="13198" h="13197" extrusionOk="0">
                  <a:moveTo>
                    <a:pt x="6599" y="1"/>
                  </a:moveTo>
                  <a:cubicBezTo>
                    <a:pt x="4849" y="1"/>
                    <a:pt x="3171" y="696"/>
                    <a:pt x="1934" y="1933"/>
                  </a:cubicBezTo>
                  <a:cubicBezTo>
                    <a:pt x="695" y="3171"/>
                    <a:pt x="0" y="4849"/>
                    <a:pt x="0" y="6599"/>
                  </a:cubicBezTo>
                  <a:cubicBezTo>
                    <a:pt x="0" y="8349"/>
                    <a:pt x="695" y="10027"/>
                    <a:pt x="1934" y="11264"/>
                  </a:cubicBezTo>
                  <a:cubicBezTo>
                    <a:pt x="3171" y="12501"/>
                    <a:pt x="4849" y="13196"/>
                    <a:pt x="6599" y="13196"/>
                  </a:cubicBezTo>
                  <a:cubicBezTo>
                    <a:pt x="8349" y="13196"/>
                    <a:pt x="10027" y="12501"/>
                    <a:pt x="11264" y="11264"/>
                  </a:cubicBezTo>
                  <a:cubicBezTo>
                    <a:pt x="12502" y="10027"/>
                    <a:pt x="13198" y="8349"/>
                    <a:pt x="13198" y="6599"/>
                  </a:cubicBezTo>
                  <a:cubicBezTo>
                    <a:pt x="13198" y="4849"/>
                    <a:pt x="12502" y="3171"/>
                    <a:pt x="11264" y="1933"/>
                  </a:cubicBezTo>
                  <a:cubicBezTo>
                    <a:pt x="10027" y="696"/>
                    <a:pt x="8349" y="1"/>
                    <a:pt x="659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4" name="Google Shape;4704;p41"/>
            <p:cNvSpPr/>
            <p:nvPr/>
          </p:nvSpPr>
          <p:spPr>
            <a:xfrm>
              <a:off x="3948075" y="2826525"/>
              <a:ext cx="190300" cy="173325"/>
            </a:xfrm>
            <a:custGeom>
              <a:avLst/>
              <a:gdLst/>
              <a:ahLst/>
              <a:cxnLst/>
              <a:rect l="l" t="t" r="r" b="b"/>
              <a:pathLst>
                <a:path w="7612" h="6933" extrusionOk="0">
                  <a:moveTo>
                    <a:pt x="3806" y="0"/>
                  </a:moveTo>
                  <a:cubicBezTo>
                    <a:pt x="2919" y="0"/>
                    <a:pt x="2032" y="338"/>
                    <a:pt x="1355" y="1015"/>
                  </a:cubicBezTo>
                  <a:cubicBezTo>
                    <a:pt x="1" y="2369"/>
                    <a:pt x="1" y="4564"/>
                    <a:pt x="1355" y="5918"/>
                  </a:cubicBezTo>
                  <a:cubicBezTo>
                    <a:pt x="2032" y="6594"/>
                    <a:pt x="2919" y="6933"/>
                    <a:pt x="3806" y="6933"/>
                  </a:cubicBezTo>
                  <a:cubicBezTo>
                    <a:pt x="4693" y="6933"/>
                    <a:pt x="5580" y="6594"/>
                    <a:pt x="6257" y="5918"/>
                  </a:cubicBezTo>
                  <a:cubicBezTo>
                    <a:pt x="7611" y="4564"/>
                    <a:pt x="7611" y="2369"/>
                    <a:pt x="6257" y="1015"/>
                  </a:cubicBezTo>
                  <a:cubicBezTo>
                    <a:pt x="5580" y="338"/>
                    <a:pt x="4693" y="0"/>
                    <a:pt x="3806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5" name="Google Shape;4705;p41"/>
            <p:cNvSpPr/>
            <p:nvPr/>
          </p:nvSpPr>
          <p:spPr>
            <a:xfrm>
              <a:off x="3820275" y="2705150"/>
              <a:ext cx="254250" cy="337850"/>
            </a:xfrm>
            <a:custGeom>
              <a:avLst/>
              <a:gdLst/>
              <a:ahLst/>
              <a:cxnLst/>
              <a:rect l="l" t="t" r="r" b="b"/>
              <a:pathLst>
                <a:path w="10170" h="13514" extrusionOk="0">
                  <a:moveTo>
                    <a:pt x="8916" y="0"/>
                  </a:moveTo>
                  <a:cubicBezTo>
                    <a:pt x="8321" y="0"/>
                    <a:pt x="7727" y="65"/>
                    <a:pt x="7139" y="193"/>
                  </a:cubicBezTo>
                  <a:cubicBezTo>
                    <a:pt x="6802" y="269"/>
                    <a:pt x="6466" y="363"/>
                    <a:pt x="6140" y="478"/>
                  </a:cubicBezTo>
                  <a:cubicBezTo>
                    <a:pt x="4640" y="1008"/>
                    <a:pt x="3328" y="1956"/>
                    <a:pt x="2347" y="3220"/>
                  </a:cubicBezTo>
                  <a:cubicBezTo>
                    <a:pt x="0" y="6240"/>
                    <a:pt x="9" y="10451"/>
                    <a:pt x="2368" y="13456"/>
                  </a:cubicBezTo>
                  <a:cubicBezTo>
                    <a:pt x="2400" y="13493"/>
                    <a:pt x="2444" y="13513"/>
                    <a:pt x="2488" y="13513"/>
                  </a:cubicBezTo>
                  <a:cubicBezTo>
                    <a:pt x="2521" y="13513"/>
                    <a:pt x="2553" y="13503"/>
                    <a:pt x="2579" y="13483"/>
                  </a:cubicBezTo>
                  <a:cubicBezTo>
                    <a:pt x="2643" y="13432"/>
                    <a:pt x="2655" y="13336"/>
                    <a:pt x="2603" y="13270"/>
                  </a:cubicBezTo>
                  <a:cubicBezTo>
                    <a:pt x="330" y="10373"/>
                    <a:pt x="323" y="6316"/>
                    <a:pt x="2583" y="3403"/>
                  </a:cubicBezTo>
                  <a:cubicBezTo>
                    <a:pt x="3529" y="2188"/>
                    <a:pt x="4793" y="1274"/>
                    <a:pt x="6238" y="763"/>
                  </a:cubicBezTo>
                  <a:cubicBezTo>
                    <a:pt x="6552" y="652"/>
                    <a:pt x="6876" y="561"/>
                    <a:pt x="7202" y="490"/>
                  </a:cubicBezTo>
                  <a:cubicBezTo>
                    <a:pt x="7769" y="366"/>
                    <a:pt x="8343" y="303"/>
                    <a:pt x="8919" y="303"/>
                  </a:cubicBezTo>
                  <a:cubicBezTo>
                    <a:pt x="9274" y="303"/>
                    <a:pt x="9631" y="327"/>
                    <a:pt x="9986" y="375"/>
                  </a:cubicBezTo>
                  <a:cubicBezTo>
                    <a:pt x="9994" y="376"/>
                    <a:pt x="10002" y="377"/>
                    <a:pt x="10010" y="377"/>
                  </a:cubicBezTo>
                  <a:cubicBezTo>
                    <a:pt x="10082" y="377"/>
                    <a:pt x="10147" y="320"/>
                    <a:pt x="10156" y="246"/>
                  </a:cubicBezTo>
                  <a:cubicBezTo>
                    <a:pt x="10169" y="163"/>
                    <a:pt x="10110" y="85"/>
                    <a:pt x="10027" y="75"/>
                  </a:cubicBezTo>
                  <a:cubicBezTo>
                    <a:pt x="9657" y="25"/>
                    <a:pt x="9286" y="0"/>
                    <a:pt x="8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6" name="Google Shape;4706;p41"/>
            <p:cNvSpPr/>
            <p:nvPr/>
          </p:nvSpPr>
          <p:spPr>
            <a:xfrm>
              <a:off x="3913675" y="3070700"/>
              <a:ext cx="200225" cy="50550"/>
            </a:xfrm>
            <a:custGeom>
              <a:avLst/>
              <a:gdLst/>
              <a:ahLst/>
              <a:cxnLst/>
              <a:rect l="l" t="t" r="r" b="b"/>
              <a:pathLst>
                <a:path w="8009" h="2022" extrusionOk="0">
                  <a:moveTo>
                    <a:pt x="174" y="0"/>
                  </a:moveTo>
                  <a:cubicBezTo>
                    <a:pt x="129" y="0"/>
                    <a:pt x="84" y="21"/>
                    <a:pt x="54" y="59"/>
                  </a:cubicBezTo>
                  <a:cubicBezTo>
                    <a:pt x="1" y="124"/>
                    <a:pt x="14" y="219"/>
                    <a:pt x="80" y="272"/>
                  </a:cubicBezTo>
                  <a:cubicBezTo>
                    <a:pt x="1539" y="1405"/>
                    <a:pt x="3343" y="2022"/>
                    <a:pt x="5182" y="2022"/>
                  </a:cubicBezTo>
                  <a:cubicBezTo>
                    <a:pt x="5268" y="2022"/>
                    <a:pt x="5358" y="2020"/>
                    <a:pt x="5446" y="2016"/>
                  </a:cubicBezTo>
                  <a:cubicBezTo>
                    <a:pt x="6277" y="1989"/>
                    <a:pt x="7100" y="1841"/>
                    <a:pt x="7888" y="1570"/>
                  </a:cubicBezTo>
                  <a:cubicBezTo>
                    <a:pt x="7967" y="1543"/>
                    <a:pt x="8008" y="1457"/>
                    <a:pt x="7981" y="1378"/>
                  </a:cubicBezTo>
                  <a:cubicBezTo>
                    <a:pt x="7959" y="1316"/>
                    <a:pt x="7901" y="1277"/>
                    <a:pt x="7838" y="1277"/>
                  </a:cubicBezTo>
                  <a:cubicBezTo>
                    <a:pt x="7822" y="1277"/>
                    <a:pt x="7805" y="1279"/>
                    <a:pt x="7789" y="1285"/>
                  </a:cubicBezTo>
                  <a:cubicBezTo>
                    <a:pt x="7029" y="1544"/>
                    <a:pt x="6238" y="1690"/>
                    <a:pt x="5436" y="1715"/>
                  </a:cubicBezTo>
                  <a:cubicBezTo>
                    <a:pt x="5348" y="1718"/>
                    <a:pt x="5261" y="1719"/>
                    <a:pt x="5174" y="1719"/>
                  </a:cubicBezTo>
                  <a:cubicBezTo>
                    <a:pt x="3401" y="1719"/>
                    <a:pt x="1669" y="1124"/>
                    <a:pt x="265" y="32"/>
                  </a:cubicBezTo>
                  <a:cubicBezTo>
                    <a:pt x="238" y="11"/>
                    <a:pt x="206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7" name="Google Shape;4707;p41"/>
            <p:cNvSpPr/>
            <p:nvPr/>
          </p:nvSpPr>
          <p:spPr>
            <a:xfrm>
              <a:off x="4164250" y="2748075"/>
              <a:ext cx="93475" cy="294200"/>
            </a:xfrm>
            <a:custGeom>
              <a:avLst/>
              <a:gdLst/>
              <a:ahLst/>
              <a:cxnLst/>
              <a:rect l="l" t="t" r="r" b="b"/>
              <a:pathLst>
                <a:path w="3739" h="11768" extrusionOk="0">
                  <a:moveTo>
                    <a:pt x="173" y="1"/>
                  </a:moveTo>
                  <a:cubicBezTo>
                    <a:pt x="128" y="1"/>
                    <a:pt x="82" y="21"/>
                    <a:pt x="52" y="60"/>
                  </a:cubicBezTo>
                  <a:cubicBezTo>
                    <a:pt x="0" y="124"/>
                    <a:pt x="12" y="220"/>
                    <a:pt x="79" y="272"/>
                  </a:cubicBezTo>
                  <a:cubicBezTo>
                    <a:pt x="1431" y="1322"/>
                    <a:pt x="2395" y="2747"/>
                    <a:pt x="2867" y="4388"/>
                  </a:cubicBezTo>
                  <a:cubicBezTo>
                    <a:pt x="2959" y="4708"/>
                    <a:pt x="3030" y="5036"/>
                    <a:pt x="3082" y="5363"/>
                  </a:cubicBezTo>
                  <a:cubicBezTo>
                    <a:pt x="3427" y="7571"/>
                    <a:pt x="2863" y="9760"/>
                    <a:pt x="1492" y="11524"/>
                  </a:cubicBezTo>
                  <a:cubicBezTo>
                    <a:pt x="1441" y="11589"/>
                    <a:pt x="1452" y="11683"/>
                    <a:pt x="1520" y="11736"/>
                  </a:cubicBezTo>
                  <a:cubicBezTo>
                    <a:pt x="1548" y="11756"/>
                    <a:pt x="1580" y="11768"/>
                    <a:pt x="1613" y="11768"/>
                  </a:cubicBezTo>
                  <a:cubicBezTo>
                    <a:pt x="1657" y="11768"/>
                    <a:pt x="1702" y="11746"/>
                    <a:pt x="1732" y="11706"/>
                  </a:cubicBezTo>
                  <a:cubicBezTo>
                    <a:pt x="3154" y="9876"/>
                    <a:pt x="3738" y="7606"/>
                    <a:pt x="3380" y="5314"/>
                  </a:cubicBezTo>
                  <a:cubicBezTo>
                    <a:pt x="3327" y="4974"/>
                    <a:pt x="3251" y="4633"/>
                    <a:pt x="3156" y="4303"/>
                  </a:cubicBezTo>
                  <a:cubicBezTo>
                    <a:pt x="2668" y="2601"/>
                    <a:pt x="1667" y="1124"/>
                    <a:pt x="263" y="32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8" name="Google Shape;4708;p41"/>
            <p:cNvSpPr/>
            <p:nvPr/>
          </p:nvSpPr>
          <p:spPr>
            <a:xfrm>
              <a:off x="4070725" y="2868525"/>
              <a:ext cx="29475" cy="80225"/>
            </a:xfrm>
            <a:custGeom>
              <a:avLst/>
              <a:gdLst/>
              <a:ahLst/>
              <a:cxnLst/>
              <a:rect l="l" t="t" r="r" b="b"/>
              <a:pathLst>
                <a:path w="1179" h="3209" extrusionOk="0">
                  <a:moveTo>
                    <a:pt x="172" y="1"/>
                  </a:moveTo>
                  <a:cubicBezTo>
                    <a:pt x="127" y="1"/>
                    <a:pt x="82" y="21"/>
                    <a:pt x="52" y="59"/>
                  </a:cubicBezTo>
                  <a:cubicBezTo>
                    <a:pt x="1" y="125"/>
                    <a:pt x="12" y="219"/>
                    <a:pt x="79" y="271"/>
                  </a:cubicBezTo>
                  <a:cubicBezTo>
                    <a:pt x="484" y="586"/>
                    <a:pt x="745" y="1039"/>
                    <a:pt x="806" y="1548"/>
                  </a:cubicBezTo>
                  <a:cubicBezTo>
                    <a:pt x="869" y="2057"/>
                    <a:pt x="732" y="2561"/>
                    <a:pt x="418" y="2965"/>
                  </a:cubicBezTo>
                  <a:cubicBezTo>
                    <a:pt x="366" y="3030"/>
                    <a:pt x="378" y="3124"/>
                    <a:pt x="445" y="3177"/>
                  </a:cubicBezTo>
                  <a:cubicBezTo>
                    <a:pt x="474" y="3199"/>
                    <a:pt x="505" y="3209"/>
                    <a:pt x="538" y="3209"/>
                  </a:cubicBezTo>
                  <a:cubicBezTo>
                    <a:pt x="583" y="3209"/>
                    <a:pt x="627" y="3187"/>
                    <a:pt x="656" y="3152"/>
                  </a:cubicBezTo>
                  <a:cubicBezTo>
                    <a:pt x="1020" y="2682"/>
                    <a:pt x="1179" y="2100"/>
                    <a:pt x="1106" y="1511"/>
                  </a:cubicBezTo>
                  <a:cubicBezTo>
                    <a:pt x="1033" y="922"/>
                    <a:pt x="733" y="397"/>
                    <a:pt x="263" y="33"/>
                  </a:cubicBezTo>
                  <a:cubicBezTo>
                    <a:pt x="236" y="11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9" name="Google Shape;4709;p41"/>
            <p:cNvSpPr/>
            <p:nvPr/>
          </p:nvSpPr>
          <p:spPr>
            <a:xfrm>
              <a:off x="3983975" y="2857625"/>
              <a:ext cx="70750" cy="83100"/>
            </a:xfrm>
            <a:custGeom>
              <a:avLst/>
              <a:gdLst/>
              <a:ahLst/>
              <a:cxnLst/>
              <a:rect l="l" t="t" r="r" b="b"/>
              <a:pathLst>
                <a:path w="2830" h="3324" extrusionOk="0">
                  <a:moveTo>
                    <a:pt x="2375" y="1"/>
                  </a:moveTo>
                  <a:cubicBezTo>
                    <a:pt x="1694" y="1"/>
                    <a:pt x="1040" y="312"/>
                    <a:pt x="616" y="859"/>
                  </a:cubicBezTo>
                  <a:cubicBezTo>
                    <a:pt x="88" y="1540"/>
                    <a:pt x="1" y="2475"/>
                    <a:pt x="396" y="3242"/>
                  </a:cubicBezTo>
                  <a:cubicBezTo>
                    <a:pt x="424" y="3294"/>
                    <a:pt x="475" y="3324"/>
                    <a:pt x="531" y="3324"/>
                  </a:cubicBezTo>
                  <a:cubicBezTo>
                    <a:pt x="554" y="3324"/>
                    <a:pt x="578" y="3320"/>
                    <a:pt x="600" y="3308"/>
                  </a:cubicBezTo>
                  <a:cubicBezTo>
                    <a:pt x="673" y="3271"/>
                    <a:pt x="702" y="3179"/>
                    <a:pt x="664" y="3105"/>
                  </a:cubicBezTo>
                  <a:cubicBezTo>
                    <a:pt x="322" y="2441"/>
                    <a:pt x="398" y="1633"/>
                    <a:pt x="855" y="1045"/>
                  </a:cubicBezTo>
                  <a:cubicBezTo>
                    <a:pt x="1221" y="576"/>
                    <a:pt x="1783" y="304"/>
                    <a:pt x="2371" y="304"/>
                  </a:cubicBezTo>
                  <a:cubicBezTo>
                    <a:pt x="2463" y="304"/>
                    <a:pt x="2556" y="311"/>
                    <a:pt x="2648" y="324"/>
                  </a:cubicBezTo>
                  <a:cubicBezTo>
                    <a:pt x="2653" y="325"/>
                    <a:pt x="2657" y="325"/>
                    <a:pt x="2662" y="325"/>
                  </a:cubicBezTo>
                  <a:cubicBezTo>
                    <a:pt x="2737" y="325"/>
                    <a:pt x="2808" y="272"/>
                    <a:pt x="2820" y="195"/>
                  </a:cubicBezTo>
                  <a:cubicBezTo>
                    <a:pt x="2830" y="112"/>
                    <a:pt x="2773" y="35"/>
                    <a:pt x="2691" y="23"/>
                  </a:cubicBezTo>
                  <a:cubicBezTo>
                    <a:pt x="2585" y="8"/>
                    <a:pt x="2480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0" name="Google Shape;4710;p41"/>
            <p:cNvSpPr/>
            <p:nvPr/>
          </p:nvSpPr>
          <p:spPr>
            <a:xfrm>
              <a:off x="4007200" y="2950300"/>
              <a:ext cx="61575" cy="18500"/>
            </a:xfrm>
            <a:custGeom>
              <a:avLst/>
              <a:gdLst/>
              <a:ahLst/>
              <a:cxnLst/>
              <a:rect l="l" t="t" r="r" b="b"/>
              <a:pathLst>
                <a:path w="2463" h="740" extrusionOk="0">
                  <a:moveTo>
                    <a:pt x="173" y="1"/>
                  </a:moveTo>
                  <a:cubicBezTo>
                    <a:pt x="128" y="1"/>
                    <a:pt x="83" y="21"/>
                    <a:pt x="52" y="60"/>
                  </a:cubicBezTo>
                  <a:cubicBezTo>
                    <a:pt x="1" y="124"/>
                    <a:pt x="13" y="219"/>
                    <a:pt x="79" y="272"/>
                  </a:cubicBezTo>
                  <a:cubicBezTo>
                    <a:pt x="478" y="580"/>
                    <a:pt x="958" y="739"/>
                    <a:pt x="1442" y="739"/>
                  </a:cubicBezTo>
                  <a:cubicBezTo>
                    <a:pt x="1749" y="739"/>
                    <a:pt x="2060" y="675"/>
                    <a:pt x="2351" y="547"/>
                  </a:cubicBezTo>
                  <a:cubicBezTo>
                    <a:pt x="2428" y="513"/>
                    <a:pt x="2463" y="424"/>
                    <a:pt x="2428" y="346"/>
                  </a:cubicBezTo>
                  <a:cubicBezTo>
                    <a:pt x="2402" y="289"/>
                    <a:pt x="2346" y="256"/>
                    <a:pt x="2288" y="256"/>
                  </a:cubicBezTo>
                  <a:cubicBezTo>
                    <a:pt x="2268" y="256"/>
                    <a:pt x="2247" y="260"/>
                    <a:pt x="2228" y="269"/>
                  </a:cubicBezTo>
                  <a:cubicBezTo>
                    <a:pt x="1976" y="382"/>
                    <a:pt x="1709" y="437"/>
                    <a:pt x="1443" y="437"/>
                  </a:cubicBezTo>
                  <a:cubicBezTo>
                    <a:pt x="1024" y="437"/>
                    <a:pt x="608" y="299"/>
                    <a:pt x="264" y="33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1" name="Google Shape;4711;p41"/>
            <p:cNvSpPr/>
            <p:nvPr/>
          </p:nvSpPr>
          <p:spPr>
            <a:xfrm>
              <a:off x="3941100" y="2785475"/>
              <a:ext cx="182425" cy="55550"/>
            </a:xfrm>
            <a:custGeom>
              <a:avLst/>
              <a:gdLst/>
              <a:ahLst/>
              <a:cxnLst/>
              <a:rect l="l" t="t" r="r" b="b"/>
              <a:pathLst>
                <a:path w="7297" h="2222" extrusionOk="0">
                  <a:moveTo>
                    <a:pt x="4093" y="1"/>
                  </a:moveTo>
                  <a:cubicBezTo>
                    <a:pt x="3879" y="1"/>
                    <a:pt x="3664" y="14"/>
                    <a:pt x="3449" y="41"/>
                  </a:cubicBezTo>
                  <a:cubicBezTo>
                    <a:pt x="2094" y="212"/>
                    <a:pt x="889" y="900"/>
                    <a:pt x="52" y="1978"/>
                  </a:cubicBezTo>
                  <a:cubicBezTo>
                    <a:pt x="0" y="2042"/>
                    <a:pt x="13" y="2137"/>
                    <a:pt x="79" y="2188"/>
                  </a:cubicBezTo>
                  <a:cubicBezTo>
                    <a:pt x="108" y="2210"/>
                    <a:pt x="141" y="2221"/>
                    <a:pt x="172" y="2221"/>
                  </a:cubicBezTo>
                  <a:cubicBezTo>
                    <a:pt x="217" y="2221"/>
                    <a:pt x="263" y="2201"/>
                    <a:pt x="294" y="2161"/>
                  </a:cubicBezTo>
                  <a:cubicBezTo>
                    <a:pt x="1081" y="1148"/>
                    <a:pt x="2215" y="500"/>
                    <a:pt x="3489" y="341"/>
                  </a:cubicBezTo>
                  <a:cubicBezTo>
                    <a:pt x="3692" y="315"/>
                    <a:pt x="3894" y="303"/>
                    <a:pt x="4095" y="303"/>
                  </a:cubicBezTo>
                  <a:cubicBezTo>
                    <a:pt x="5157" y="303"/>
                    <a:pt x="6181" y="652"/>
                    <a:pt x="7035" y="1314"/>
                  </a:cubicBezTo>
                  <a:cubicBezTo>
                    <a:pt x="7061" y="1335"/>
                    <a:pt x="7093" y="1346"/>
                    <a:pt x="7125" y="1346"/>
                  </a:cubicBezTo>
                  <a:cubicBezTo>
                    <a:pt x="7170" y="1346"/>
                    <a:pt x="7215" y="1325"/>
                    <a:pt x="7245" y="1287"/>
                  </a:cubicBezTo>
                  <a:cubicBezTo>
                    <a:pt x="7297" y="1222"/>
                    <a:pt x="7285" y="1128"/>
                    <a:pt x="7218" y="1076"/>
                  </a:cubicBezTo>
                  <a:cubicBezTo>
                    <a:pt x="6313" y="372"/>
                    <a:pt x="5222" y="1"/>
                    <a:pt x="4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2" name="Google Shape;4712;p41"/>
            <p:cNvSpPr/>
            <p:nvPr/>
          </p:nvSpPr>
          <p:spPr>
            <a:xfrm>
              <a:off x="3916975" y="2929825"/>
              <a:ext cx="90675" cy="104500"/>
            </a:xfrm>
            <a:custGeom>
              <a:avLst/>
              <a:gdLst/>
              <a:ahLst/>
              <a:cxnLst/>
              <a:rect l="l" t="t" r="r" b="b"/>
              <a:pathLst>
                <a:path w="3627" h="4180" extrusionOk="0">
                  <a:moveTo>
                    <a:pt x="164" y="1"/>
                  </a:moveTo>
                  <a:cubicBezTo>
                    <a:pt x="155" y="1"/>
                    <a:pt x="147" y="2"/>
                    <a:pt x="138" y="3"/>
                  </a:cubicBezTo>
                  <a:cubicBezTo>
                    <a:pt x="55" y="17"/>
                    <a:pt x="1" y="95"/>
                    <a:pt x="15" y="176"/>
                  </a:cubicBezTo>
                  <a:cubicBezTo>
                    <a:pt x="226" y="1446"/>
                    <a:pt x="902" y="2581"/>
                    <a:pt x="1918" y="3370"/>
                  </a:cubicBezTo>
                  <a:cubicBezTo>
                    <a:pt x="2370" y="3718"/>
                    <a:pt x="2870" y="3989"/>
                    <a:pt x="3407" y="4172"/>
                  </a:cubicBezTo>
                  <a:cubicBezTo>
                    <a:pt x="3423" y="4177"/>
                    <a:pt x="3440" y="4180"/>
                    <a:pt x="3456" y="4180"/>
                  </a:cubicBezTo>
                  <a:cubicBezTo>
                    <a:pt x="3521" y="4180"/>
                    <a:pt x="3578" y="4139"/>
                    <a:pt x="3600" y="4076"/>
                  </a:cubicBezTo>
                  <a:cubicBezTo>
                    <a:pt x="3627" y="3997"/>
                    <a:pt x="3584" y="3911"/>
                    <a:pt x="3505" y="3886"/>
                  </a:cubicBezTo>
                  <a:cubicBezTo>
                    <a:pt x="2999" y="3714"/>
                    <a:pt x="2527" y="3459"/>
                    <a:pt x="2103" y="3129"/>
                  </a:cubicBezTo>
                  <a:cubicBezTo>
                    <a:pt x="1147" y="2388"/>
                    <a:pt x="511" y="1322"/>
                    <a:pt x="312" y="126"/>
                  </a:cubicBezTo>
                  <a:cubicBezTo>
                    <a:pt x="299" y="53"/>
                    <a:pt x="234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3" name="Google Shape;4713;p41"/>
            <p:cNvSpPr/>
            <p:nvPr/>
          </p:nvSpPr>
          <p:spPr>
            <a:xfrm>
              <a:off x="4024900" y="2904775"/>
              <a:ext cx="147100" cy="136100"/>
            </a:xfrm>
            <a:custGeom>
              <a:avLst/>
              <a:gdLst/>
              <a:ahLst/>
              <a:cxnLst/>
              <a:rect l="l" t="t" r="r" b="b"/>
              <a:pathLst>
                <a:path w="5884" h="5444" extrusionOk="0">
                  <a:moveTo>
                    <a:pt x="5682" y="0"/>
                  </a:moveTo>
                  <a:cubicBezTo>
                    <a:pt x="5599" y="3"/>
                    <a:pt x="5533" y="73"/>
                    <a:pt x="5536" y="158"/>
                  </a:cubicBezTo>
                  <a:cubicBezTo>
                    <a:pt x="5579" y="1283"/>
                    <a:pt x="5220" y="2394"/>
                    <a:pt x="4530" y="3284"/>
                  </a:cubicBezTo>
                  <a:cubicBezTo>
                    <a:pt x="4379" y="3476"/>
                    <a:pt x="4216" y="3657"/>
                    <a:pt x="4041" y="3823"/>
                  </a:cubicBezTo>
                  <a:cubicBezTo>
                    <a:pt x="3145" y="4675"/>
                    <a:pt x="1965" y="5142"/>
                    <a:pt x="739" y="5142"/>
                  </a:cubicBezTo>
                  <a:cubicBezTo>
                    <a:pt x="553" y="5142"/>
                    <a:pt x="367" y="5132"/>
                    <a:pt x="180" y="5110"/>
                  </a:cubicBezTo>
                  <a:cubicBezTo>
                    <a:pt x="174" y="5109"/>
                    <a:pt x="168" y="5109"/>
                    <a:pt x="162" y="5109"/>
                  </a:cubicBezTo>
                  <a:cubicBezTo>
                    <a:pt x="86" y="5109"/>
                    <a:pt x="20" y="5166"/>
                    <a:pt x="12" y="5242"/>
                  </a:cubicBezTo>
                  <a:cubicBezTo>
                    <a:pt x="1" y="5326"/>
                    <a:pt x="61" y="5401"/>
                    <a:pt x="144" y="5411"/>
                  </a:cubicBezTo>
                  <a:cubicBezTo>
                    <a:pt x="343" y="5434"/>
                    <a:pt x="539" y="5444"/>
                    <a:pt x="737" y="5444"/>
                  </a:cubicBezTo>
                  <a:cubicBezTo>
                    <a:pt x="2041" y="5444"/>
                    <a:pt x="3296" y="4949"/>
                    <a:pt x="4250" y="4042"/>
                  </a:cubicBezTo>
                  <a:cubicBezTo>
                    <a:pt x="4436" y="3866"/>
                    <a:pt x="4611" y="3672"/>
                    <a:pt x="4769" y="3469"/>
                  </a:cubicBezTo>
                  <a:cubicBezTo>
                    <a:pt x="5504" y="2520"/>
                    <a:pt x="5884" y="1340"/>
                    <a:pt x="5840" y="145"/>
                  </a:cubicBezTo>
                  <a:cubicBezTo>
                    <a:pt x="5835" y="62"/>
                    <a:pt x="5766" y="2"/>
                    <a:pt x="5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4" name="Google Shape;4714;p41"/>
            <p:cNvSpPr/>
            <p:nvPr/>
          </p:nvSpPr>
          <p:spPr>
            <a:xfrm>
              <a:off x="2844450" y="3164850"/>
              <a:ext cx="696900" cy="684500"/>
            </a:xfrm>
            <a:custGeom>
              <a:avLst/>
              <a:gdLst/>
              <a:ahLst/>
              <a:cxnLst/>
              <a:rect l="l" t="t" r="r" b="b"/>
              <a:pathLst>
                <a:path w="27876" h="27380" extrusionOk="0">
                  <a:moveTo>
                    <a:pt x="4072" y="0"/>
                  </a:moveTo>
                  <a:cubicBezTo>
                    <a:pt x="3788" y="0"/>
                    <a:pt x="3504" y="72"/>
                    <a:pt x="3227" y="143"/>
                  </a:cubicBezTo>
                  <a:cubicBezTo>
                    <a:pt x="2529" y="325"/>
                    <a:pt x="1808" y="513"/>
                    <a:pt x="1232" y="949"/>
                  </a:cubicBezTo>
                  <a:cubicBezTo>
                    <a:pt x="654" y="1383"/>
                    <a:pt x="1" y="2571"/>
                    <a:pt x="441" y="3143"/>
                  </a:cubicBezTo>
                  <a:cubicBezTo>
                    <a:pt x="5094" y="9177"/>
                    <a:pt x="7677" y="16779"/>
                    <a:pt x="7667" y="24398"/>
                  </a:cubicBezTo>
                  <a:cubicBezTo>
                    <a:pt x="7664" y="25203"/>
                    <a:pt x="7661" y="26086"/>
                    <a:pt x="8177" y="26707"/>
                  </a:cubicBezTo>
                  <a:cubicBezTo>
                    <a:pt x="8592" y="27203"/>
                    <a:pt x="9195" y="27380"/>
                    <a:pt x="9846" y="27380"/>
                  </a:cubicBezTo>
                  <a:cubicBezTo>
                    <a:pt x="10484" y="27380"/>
                    <a:pt x="11168" y="27210"/>
                    <a:pt x="11769" y="27008"/>
                  </a:cubicBezTo>
                  <a:cubicBezTo>
                    <a:pt x="14743" y="26004"/>
                    <a:pt x="17639" y="24702"/>
                    <a:pt x="20178" y="22853"/>
                  </a:cubicBezTo>
                  <a:cubicBezTo>
                    <a:pt x="22715" y="21004"/>
                    <a:pt x="24880" y="18582"/>
                    <a:pt x="26134" y="15705"/>
                  </a:cubicBezTo>
                  <a:cubicBezTo>
                    <a:pt x="26736" y="14325"/>
                    <a:pt x="27781" y="13403"/>
                    <a:pt x="27837" y="11901"/>
                  </a:cubicBezTo>
                  <a:cubicBezTo>
                    <a:pt x="27876" y="10940"/>
                    <a:pt x="27195" y="10067"/>
                    <a:pt x="26365" y="9580"/>
                  </a:cubicBezTo>
                  <a:cubicBezTo>
                    <a:pt x="25535" y="9091"/>
                    <a:pt x="24568" y="8906"/>
                    <a:pt x="23629" y="8692"/>
                  </a:cubicBezTo>
                  <a:cubicBezTo>
                    <a:pt x="17112" y="7213"/>
                    <a:pt x="11102" y="4040"/>
                    <a:pt x="5421" y="519"/>
                  </a:cubicBezTo>
                  <a:cubicBezTo>
                    <a:pt x="5056" y="291"/>
                    <a:pt x="4674" y="56"/>
                    <a:pt x="4246" y="10"/>
                  </a:cubicBezTo>
                  <a:cubicBezTo>
                    <a:pt x="4188" y="3"/>
                    <a:pt x="4130" y="0"/>
                    <a:pt x="4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5" name="Google Shape;4715;p41"/>
            <p:cNvSpPr/>
            <p:nvPr/>
          </p:nvSpPr>
          <p:spPr>
            <a:xfrm>
              <a:off x="2869825" y="3167675"/>
              <a:ext cx="671525" cy="681625"/>
            </a:xfrm>
            <a:custGeom>
              <a:avLst/>
              <a:gdLst/>
              <a:ahLst/>
              <a:cxnLst/>
              <a:rect l="l" t="t" r="r" b="b"/>
              <a:pathLst>
                <a:path w="26861" h="27265" extrusionOk="0">
                  <a:moveTo>
                    <a:pt x="3648" y="0"/>
                  </a:moveTo>
                  <a:lnTo>
                    <a:pt x="3648" y="0"/>
                  </a:lnTo>
                  <a:cubicBezTo>
                    <a:pt x="4286" y="887"/>
                    <a:pt x="5047" y="1697"/>
                    <a:pt x="5851" y="2434"/>
                  </a:cubicBezTo>
                  <a:cubicBezTo>
                    <a:pt x="7542" y="3982"/>
                    <a:pt x="9453" y="5279"/>
                    <a:pt x="11141" y="6828"/>
                  </a:cubicBezTo>
                  <a:cubicBezTo>
                    <a:pt x="12242" y="7837"/>
                    <a:pt x="13274" y="8999"/>
                    <a:pt x="13725" y="10420"/>
                  </a:cubicBezTo>
                  <a:cubicBezTo>
                    <a:pt x="13863" y="10854"/>
                    <a:pt x="13941" y="11335"/>
                    <a:pt x="13768" y="11754"/>
                  </a:cubicBezTo>
                  <a:cubicBezTo>
                    <a:pt x="13656" y="12025"/>
                    <a:pt x="13451" y="12244"/>
                    <a:pt x="13233" y="12440"/>
                  </a:cubicBezTo>
                  <a:cubicBezTo>
                    <a:pt x="12339" y="13254"/>
                    <a:pt x="11126" y="13768"/>
                    <a:pt x="9933" y="13768"/>
                  </a:cubicBezTo>
                  <a:cubicBezTo>
                    <a:pt x="9435" y="13768"/>
                    <a:pt x="8940" y="13678"/>
                    <a:pt x="8474" y="13484"/>
                  </a:cubicBezTo>
                  <a:cubicBezTo>
                    <a:pt x="7486" y="13071"/>
                    <a:pt x="6727" y="12254"/>
                    <a:pt x="6099" y="11388"/>
                  </a:cubicBezTo>
                  <a:cubicBezTo>
                    <a:pt x="4911" y="9753"/>
                    <a:pt x="4081" y="7876"/>
                    <a:pt x="2857" y="6265"/>
                  </a:cubicBezTo>
                  <a:cubicBezTo>
                    <a:pt x="2096" y="5264"/>
                    <a:pt x="1118" y="4351"/>
                    <a:pt x="0" y="3805"/>
                  </a:cubicBezTo>
                  <a:lnTo>
                    <a:pt x="0" y="3805"/>
                  </a:lnTo>
                  <a:cubicBezTo>
                    <a:pt x="4286" y="9709"/>
                    <a:pt x="6659" y="16984"/>
                    <a:pt x="6651" y="24280"/>
                  </a:cubicBezTo>
                  <a:cubicBezTo>
                    <a:pt x="6648" y="25087"/>
                    <a:pt x="6646" y="25970"/>
                    <a:pt x="7161" y="26591"/>
                  </a:cubicBezTo>
                  <a:cubicBezTo>
                    <a:pt x="7575" y="27088"/>
                    <a:pt x="8177" y="27264"/>
                    <a:pt x="8828" y="27264"/>
                  </a:cubicBezTo>
                  <a:cubicBezTo>
                    <a:pt x="9466" y="27264"/>
                    <a:pt x="10151" y="27095"/>
                    <a:pt x="10752" y="26892"/>
                  </a:cubicBezTo>
                  <a:cubicBezTo>
                    <a:pt x="13726" y="25889"/>
                    <a:pt x="16626" y="24587"/>
                    <a:pt x="19160" y="22737"/>
                  </a:cubicBezTo>
                  <a:cubicBezTo>
                    <a:pt x="21695" y="20887"/>
                    <a:pt x="23864" y="18466"/>
                    <a:pt x="25118" y="15588"/>
                  </a:cubicBezTo>
                  <a:cubicBezTo>
                    <a:pt x="25720" y="14209"/>
                    <a:pt x="26763" y="13286"/>
                    <a:pt x="26820" y="11781"/>
                  </a:cubicBezTo>
                  <a:cubicBezTo>
                    <a:pt x="26861" y="10825"/>
                    <a:pt x="26180" y="9952"/>
                    <a:pt x="25350" y="9465"/>
                  </a:cubicBezTo>
                  <a:cubicBezTo>
                    <a:pt x="24520" y="8978"/>
                    <a:pt x="23553" y="8791"/>
                    <a:pt x="22614" y="8578"/>
                  </a:cubicBezTo>
                  <a:cubicBezTo>
                    <a:pt x="16097" y="7099"/>
                    <a:pt x="10087" y="3926"/>
                    <a:pt x="4408" y="403"/>
                  </a:cubicBezTo>
                  <a:cubicBezTo>
                    <a:pt x="4164" y="252"/>
                    <a:pt x="3914" y="100"/>
                    <a:pt x="3648" y="0"/>
                  </a:cubicBezTo>
                  <a:close/>
                </a:path>
              </a:pathLst>
            </a:custGeom>
            <a:solidFill>
              <a:srgbClr val="FFEA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6" name="Google Shape;4716;p41"/>
            <p:cNvSpPr/>
            <p:nvPr/>
          </p:nvSpPr>
          <p:spPr>
            <a:xfrm>
              <a:off x="2819450" y="3128075"/>
              <a:ext cx="201100" cy="192000"/>
            </a:xfrm>
            <a:custGeom>
              <a:avLst/>
              <a:gdLst/>
              <a:ahLst/>
              <a:cxnLst/>
              <a:rect l="l" t="t" r="r" b="b"/>
              <a:pathLst>
                <a:path w="8044" h="7680" extrusionOk="0">
                  <a:moveTo>
                    <a:pt x="2344" y="1"/>
                  </a:moveTo>
                  <a:cubicBezTo>
                    <a:pt x="583" y="1"/>
                    <a:pt x="1" y="1900"/>
                    <a:pt x="585" y="3688"/>
                  </a:cubicBezTo>
                  <a:cubicBezTo>
                    <a:pt x="870" y="4562"/>
                    <a:pt x="1339" y="5376"/>
                    <a:pt x="1952" y="6063"/>
                  </a:cubicBezTo>
                  <a:cubicBezTo>
                    <a:pt x="2710" y="6910"/>
                    <a:pt x="3737" y="7576"/>
                    <a:pt x="4870" y="7670"/>
                  </a:cubicBezTo>
                  <a:cubicBezTo>
                    <a:pt x="4950" y="7676"/>
                    <a:pt x="5030" y="7679"/>
                    <a:pt x="5110" y="7679"/>
                  </a:cubicBezTo>
                  <a:cubicBezTo>
                    <a:pt x="6172" y="7679"/>
                    <a:pt x="7259" y="7112"/>
                    <a:pt x="7674" y="6139"/>
                  </a:cubicBezTo>
                  <a:cubicBezTo>
                    <a:pt x="8044" y="5275"/>
                    <a:pt x="7839" y="4250"/>
                    <a:pt x="7357" y="3444"/>
                  </a:cubicBezTo>
                  <a:cubicBezTo>
                    <a:pt x="6875" y="2637"/>
                    <a:pt x="6147" y="2013"/>
                    <a:pt x="5414" y="1428"/>
                  </a:cubicBezTo>
                  <a:cubicBezTo>
                    <a:pt x="4771" y="918"/>
                    <a:pt x="4098" y="414"/>
                    <a:pt x="3317" y="167"/>
                  </a:cubicBezTo>
                  <a:cubicBezTo>
                    <a:pt x="2960" y="53"/>
                    <a:pt x="2636" y="1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7" name="Google Shape;4717;p41"/>
            <p:cNvSpPr/>
            <p:nvPr/>
          </p:nvSpPr>
          <p:spPr>
            <a:xfrm>
              <a:off x="2833975" y="3142200"/>
              <a:ext cx="172275" cy="164500"/>
            </a:xfrm>
            <a:custGeom>
              <a:avLst/>
              <a:gdLst/>
              <a:ahLst/>
              <a:cxnLst/>
              <a:rect l="l" t="t" r="r" b="b"/>
              <a:pathLst>
                <a:path w="6891" h="6580" extrusionOk="0">
                  <a:moveTo>
                    <a:pt x="2006" y="1"/>
                  </a:moveTo>
                  <a:cubicBezTo>
                    <a:pt x="499" y="1"/>
                    <a:pt x="1" y="1628"/>
                    <a:pt x="500" y="3159"/>
                  </a:cubicBezTo>
                  <a:cubicBezTo>
                    <a:pt x="744" y="3907"/>
                    <a:pt x="1148" y="4606"/>
                    <a:pt x="1672" y="5194"/>
                  </a:cubicBezTo>
                  <a:cubicBezTo>
                    <a:pt x="2323" y="5921"/>
                    <a:pt x="3200" y="6491"/>
                    <a:pt x="4173" y="6571"/>
                  </a:cubicBezTo>
                  <a:cubicBezTo>
                    <a:pt x="4242" y="6577"/>
                    <a:pt x="4310" y="6580"/>
                    <a:pt x="4379" y="6580"/>
                  </a:cubicBezTo>
                  <a:cubicBezTo>
                    <a:pt x="5288" y="6580"/>
                    <a:pt x="6220" y="6093"/>
                    <a:pt x="6575" y="5259"/>
                  </a:cubicBezTo>
                  <a:cubicBezTo>
                    <a:pt x="6891" y="4518"/>
                    <a:pt x="6717" y="3640"/>
                    <a:pt x="6303" y="2951"/>
                  </a:cubicBezTo>
                  <a:cubicBezTo>
                    <a:pt x="5889" y="2260"/>
                    <a:pt x="5265" y="1726"/>
                    <a:pt x="4638" y="1224"/>
                  </a:cubicBezTo>
                  <a:cubicBezTo>
                    <a:pt x="4087" y="784"/>
                    <a:pt x="3510" y="354"/>
                    <a:pt x="2840" y="143"/>
                  </a:cubicBezTo>
                  <a:cubicBezTo>
                    <a:pt x="2535" y="46"/>
                    <a:pt x="225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8" name="Google Shape;4718;p41"/>
            <p:cNvSpPr/>
            <p:nvPr/>
          </p:nvSpPr>
          <p:spPr>
            <a:xfrm>
              <a:off x="2912525" y="3341950"/>
              <a:ext cx="1307825" cy="1212600"/>
            </a:xfrm>
            <a:custGeom>
              <a:avLst/>
              <a:gdLst/>
              <a:ahLst/>
              <a:cxnLst/>
              <a:rect l="l" t="t" r="r" b="b"/>
              <a:pathLst>
                <a:path w="52313" h="48504" extrusionOk="0">
                  <a:moveTo>
                    <a:pt x="30502" y="0"/>
                  </a:moveTo>
                  <a:cubicBezTo>
                    <a:pt x="29499" y="0"/>
                    <a:pt x="28500" y="108"/>
                    <a:pt x="27526" y="347"/>
                  </a:cubicBezTo>
                  <a:cubicBezTo>
                    <a:pt x="24029" y="1207"/>
                    <a:pt x="21154" y="3658"/>
                    <a:pt x="17824" y="5027"/>
                  </a:cubicBezTo>
                  <a:cubicBezTo>
                    <a:pt x="15273" y="6076"/>
                    <a:pt x="11335" y="6589"/>
                    <a:pt x="10780" y="9290"/>
                  </a:cubicBezTo>
                  <a:cubicBezTo>
                    <a:pt x="10147" y="12392"/>
                    <a:pt x="7143" y="14304"/>
                    <a:pt x="4947" y="16584"/>
                  </a:cubicBezTo>
                  <a:cubicBezTo>
                    <a:pt x="2499" y="19130"/>
                    <a:pt x="897" y="22475"/>
                    <a:pt x="449" y="25979"/>
                  </a:cubicBezTo>
                  <a:cubicBezTo>
                    <a:pt x="1" y="29483"/>
                    <a:pt x="710" y="33124"/>
                    <a:pt x="2442" y="36204"/>
                  </a:cubicBezTo>
                  <a:cubicBezTo>
                    <a:pt x="4908" y="40595"/>
                    <a:pt x="9125" y="43741"/>
                    <a:pt x="13843" y="45498"/>
                  </a:cubicBezTo>
                  <a:cubicBezTo>
                    <a:pt x="18439" y="47214"/>
                    <a:pt x="23269" y="48452"/>
                    <a:pt x="28177" y="48502"/>
                  </a:cubicBezTo>
                  <a:cubicBezTo>
                    <a:pt x="28278" y="48503"/>
                    <a:pt x="28378" y="48504"/>
                    <a:pt x="28479" y="48504"/>
                  </a:cubicBezTo>
                  <a:cubicBezTo>
                    <a:pt x="33287" y="48504"/>
                    <a:pt x="38170" y="47297"/>
                    <a:pt x="42109" y="44545"/>
                  </a:cubicBezTo>
                  <a:cubicBezTo>
                    <a:pt x="46504" y="41475"/>
                    <a:pt x="49475" y="36670"/>
                    <a:pt x="51103" y="31563"/>
                  </a:cubicBezTo>
                  <a:cubicBezTo>
                    <a:pt x="51741" y="29558"/>
                    <a:pt x="52192" y="27483"/>
                    <a:pt x="52254" y="25380"/>
                  </a:cubicBezTo>
                  <a:cubicBezTo>
                    <a:pt x="52312" y="23305"/>
                    <a:pt x="51990" y="21234"/>
                    <a:pt x="51481" y="19220"/>
                  </a:cubicBezTo>
                  <a:cubicBezTo>
                    <a:pt x="50385" y="14887"/>
                    <a:pt x="48393" y="10745"/>
                    <a:pt x="45446" y="7386"/>
                  </a:cubicBezTo>
                  <a:cubicBezTo>
                    <a:pt x="42498" y="4028"/>
                    <a:pt x="38569" y="1478"/>
                    <a:pt x="34219" y="453"/>
                  </a:cubicBezTo>
                  <a:cubicBezTo>
                    <a:pt x="33004" y="167"/>
                    <a:pt x="31750" y="0"/>
                    <a:pt x="3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9" name="Google Shape;4719;p41"/>
            <p:cNvSpPr/>
            <p:nvPr/>
          </p:nvSpPr>
          <p:spPr>
            <a:xfrm>
              <a:off x="2970575" y="3395900"/>
              <a:ext cx="1217875" cy="1111200"/>
            </a:xfrm>
            <a:custGeom>
              <a:avLst/>
              <a:gdLst/>
              <a:ahLst/>
              <a:cxnLst/>
              <a:rect l="l" t="t" r="r" b="b"/>
              <a:pathLst>
                <a:path w="48715" h="44448" extrusionOk="0">
                  <a:moveTo>
                    <a:pt x="27411" y="0"/>
                  </a:moveTo>
                  <a:cubicBezTo>
                    <a:pt x="24505" y="0"/>
                    <a:pt x="21621" y="698"/>
                    <a:pt x="19113" y="2171"/>
                  </a:cubicBezTo>
                  <a:cubicBezTo>
                    <a:pt x="17621" y="3048"/>
                    <a:pt x="16239" y="4190"/>
                    <a:pt x="14571" y="4656"/>
                  </a:cubicBezTo>
                  <a:cubicBezTo>
                    <a:pt x="13702" y="4899"/>
                    <a:pt x="12872" y="5193"/>
                    <a:pt x="12181" y="5193"/>
                  </a:cubicBezTo>
                  <a:cubicBezTo>
                    <a:pt x="11548" y="5193"/>
                    <a:pt x="11032" y="4945"/>
                    <a:pt x="10711" y="4180"/>
                  </a:cubicBezTo>
                  <a:lnTo>
                    <a:pt x="8895" y="6304"/>
                  </a:lnTo>
                  <a:cubicBezTo>
                    <a:pt x="10427" y="7805"/>
                    <a:pt x="9215" y="8500"/>
                    <a:pt x="8169" y="10374"/>
                  </a:cubicBezTo>
                  <a:cubicBezTo>
                    <a:pt x="7122" y="12246"/>
                    <a:pt x="5427" y="13657"/>
                    <a:pt x="4051" y="15302"/>
                  </a:cubicBezTo>
                  <a:cubicBezTo>
                    <a:pt x="2502" y="17157"/>
                    <a:pt x="1348" y="19341"/>
                    <a:pt x="690" y="21665"/>
                  </a:cubicBezTo>
                  <a:cubicBezTo>
                    <a:pt x="221" y="23331"/>
                    <a:pt x="1" y="25069"/>
                    <a:pt x="108" y="26795"/>
                  </a:cubicBezTo>
                  <a:cubicBezTo>
                    <a:pt x="367" y="30977"/>
                    <a:pt x="2570" y="34900"/>
                    <a:pt x="5666" y="37723"/>
                  </a:cubicBezTo>
                  <a:cubicBezTo>
                    <a:pt x="8759" y="40547"/>
                    <a:pt x="12690" y="42340"/>
                    <a:pt x="16747" y="43386"/>
                  </a:cubicBezTo>
                  <a:cubicBezTo>
                    <a:pt x="19403" y="44072"/>
                    <a:pt x="22157" y="44447"/>
                    <a:pt x="24901" y="44447"/>
                  </a:cubicBezTo>
                  <a:cubicBezTo>
                    <a:pt x="27745" y="44447"/>
                    <a:pt x="30578" y="44044"/>
                    <a:pt x="33282" y="43163"/>
                  </a:cubicBezTo>
                  <a:cubicBezTo>
                    <a:pt x="38595" y="41430"/>
                    <a:pt x="43356" y="37765"/>
                    <a:pt x="45916" y="32799"/>
                  </a:cubicBezTo>
                  <a:cubicBezTo>
                    <a:pt x="48573" y="27646"/>
                    <a:pt x="48715" y="21415"/>
                    <a:pt x="46996" y="15880"/>
                  </a:cubicBezTo>
                  <a:cubicBezTo>
                    <a:pt x="45232" y="10192"/>
                    <a:pt x="41448" y="5028"/>
                    <a:pt x="36204" y="2208"/>
                  </a:cubicBezTo>
                  <a:cubicBezTo>
                    <a:pt x="33521" y="766"/>
                    <a:pt x="30454" y="0"/>
                    <a:pt x="274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0" name="Google Shape;4720;p41"/>
            <p:cNvSpPr/>
            <p:nvPr/>
          </p:nvSpPr>
          <p:spPr>
            <a:xfrm>
              <a:off x="3129350" y="3553550"/>
              <a:ext cx="902775" cy="902800"/>
            </a:xfrm>
            <a:custGeom>
              <a:avLst/>
              <a:gdLst/>
              <a:ahLst/>
              <a:cxnLst/>
              <a:rect l="l" t="t" r="r" b="b"/>
              <a:pathLst>
                <a:path w="36111" h="36112" extrusionOk="0">
                  <a:moveTo>
                    <a:pt x="18056" y="1"/>
                  </a:moveTo>
                  <a:cubicBezTo>
                    <a:pt x="13268" y="1"/>
                    <a:pt x="8676" y="1903"/>
                    <a:pt x="5289" y="5290"/>
                  </a:cubicBezTo>
                  <a:cubicBezTo>
                    <a:pt x="1904" y="8675"/>
                    <a:pt x="0" y="13267"/>
                    <a:pt x="0" y="18055"/>
                  </a:cubicBezTo>
                  <a:cubicBezTo>
                    <a:pt x="0" y="22844"/>
                    <a:pt x="1904" y="27437"/>
                    <a:pt x="5289" y="30823"/>
                  </a:cubicBezTo>
                  <a:cubicBezTo>
                    <a:pt x="8676" y="34209"/>
                    <a:pt x="13268" y="36111"/>
                    <a:pt x="18056" y="36111"/>
                  </a:cubicBezTo>
                  <a:cubicBezTo>
                    <a:pt x="22845" y="36111"/>
                    <a:pt x="27437" y="34209"/>
                    <a:pt x="30822" y="30823"/>
                  </a:cubicBezTo>
                  <a:cubicBezTo>
                    <a:pt x="34209" y="27437"/>
                    <a:pt x="36111" y="22844"/>
                    <a:pt x="36111" y="18055"/>
                  </a:cubicBezTo>
                  <a:cubicBezTo>
                    <a:pt x="36111" y="13267"/>
                    <a:pt x="34209" y="8675"/>
                    <a:pt x="30822" y="5290"/>
                  </a:cubicBezTo>
                  <a:cubicBezTo>
                    <a:pt x="27437" y="1903"/>
                    <a:pt x="22845" y="1"/>
                    <a:pt x="18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1" name="Google Shape;4721;p41"/>
            <p:cNvSpPr/>
            <p:nvPr/>
          </p:nvSpPr>
          <p:spPr>
            <a:xfrm>
              <a:off x="3182625" y="3606800"/>
              <a:ext cx="796250" cy="796300"/>
            </a:xfrm>
            <a:custGeom>
              <a:avLst/>
              <a:gdLst/>
              <a:ahLst/>
              <a:cxnLst/>
              <a:rect l="l" t="t" r="r" b="b"/>
              <a:pathLst>
                <a:path w="31850" h="31852" extrusionOk="0">
                  <a:moveTo>
                    <a:pt x="15925" y="1"/>
                  </a:moveTo>
                  <a:cubicBezTo>
                    <a:pt x="11701" y="1"/>
                    <a:pt x="7651" y="1679"/>
                    <a:pt x="4664" y="4666"/>
                  </a:cubicBezTo>
                  <a:cubicBezTo>
                    <a:pt x="1677" y="7651"/>
                    <a:pt x="0" y="11703"/>
                    <a:pt x="0" y="15925"/>
                  </a:cubicBezTo>
                  <a:cubicBezTo>
                    <a:pt x="0" y="20149"/>
                    <a:pt x="1677" y="24199"/>
                    <a:pt x="4664" y="27186"/>
                  </a:cubicBezTo>
                  <a:cubicBezTo>
                    <a:pt x="7651" y="30173"/>
                    <a:pt x="11701" y="31851"/>
                    <a:pt x="15925" y="31851"/>
                  </a:cubicBezTo>
                  <a:cubicBezTo>
                    <a:pt x="20149" y="31851"/>
                    <a:pt x="24199" y="30173"/>
                    <a:pt x="27186" y="27186"/>
                  </a:cubicBezTo>
                  <a:cubicBezTo>
                    <a:pt x="30172" y="24199"/>
                    <a:pt x="31850" y="20149"/>
                    <a:pt x="31850" y="15925"/>
                  </a:cubicBezTo>
                  <a:cubicBezTo>
                    <a:pt x="31850" y="11703"/>
                    <a:pt x="30172" y="7651"/>
                    <a:pt x="27186" y="4666"/>
                  </a:cubicBezTo>
                  <a:cubicBezTo>
                    <a:pt x="24199" y="1679"/>
                    <a:pt x="20149" y="1"/>
                    <a:pt x="1592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2" name="Google Shape;4722;p41"/>
            <p:cNvSpPr/>
            <p:nvPr/>
          </p:nvSpPr>
          <p:spPr>
            <a:xfrm>
              <a:off x="3450600" y="3886400"/>
              <a:ext cx="248700" cy="237100"/>
            </a:xfrm>
            <a:custGeom>
              <a:avLst/>
              <a:gdLst/>
              <a:ahLst/>
              <a:cxnLst/>
              <a:rect l="l" t="t" r="r" b="b"/>
              <a:pathLst>
                <a:path w="9948" h="9484" extrusionOk="0">
                  <a:moveTo>
                    <a:pt x="5205" y="0"/>
                  </a:moveTo>
                  <a:cubicBezTo>
                    <a:pt x="3992" y="0"/>
                    <a:pt x="2778" y="463"/>
                    <a:pt x="1852" y="1389"/>
                  </a:cubicBezTo>
                  <a:cubicBezTo>
                    <a:pt x="1" y="3241"/>
                    <a:pt x="1" y="6243"/>
                    <a:pt x="1852" y="8095"/>
                  </a:cubicBezTo>
                  <a:cubicBezTo>
                    <a:pt x="2742" y="8985"/>
                    <a:pt x="3948" y="9484"/>
                    <a:pt x="5206" y="9484"/>
                  </a:cubicBezTo>
                  <a:cubicBezTo>
                    <a:pt x="6463" y="9484"/>
                    <a:pt x="7670" y="8985"/>
                    <a:pt x="8559" y="8095"/>
                  </a:cubicBezTo>
                  <a:cubicBezTo>
                    <a:pt x="9449" y="7207"/>
                    <a:pt x="9947" y="6000"/>
                    <a:pt x="9947" y="4741"/>
                  </a:cubicBezTo>
                  <a:cubicBezTo>
                    <a:pt x="9947" y="3484"/>
                    <a:pt x="9449" y="2278"/>
                    <a:pt x="8559" y="1389"/>
                  </a:cubicBezTo>
                  <a:cubicBezTo>
                    <a:pt x="7633" y="463"/>
                    <a:pt x="6419" y="0"/>
                    <a:pt x="5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3" name="Google Shape;4723;p41"/>
            <p:cNvSpPr/>
            <p:nvPr/>
          </p:nvSpPr>
          <p:spPr>
            <a:xfrm>
              <a:off x="3489775" y="3923050"/>
              <a:ext cx="182000" cy="163800"/>
            </a:xfrm>
            <a:custGeom>
              <a:avLst/>
              <a:gdLst/>
              <a:ahLst/>
              <a:cxnLst/>
              <a:rect l="l" t="t" r="r" b="b"/>
              <a:pathLst>
                <a:path w="7280" h="6552" extrusionOk="0">
                  <a:moveTo>
                    <a:pt x="3639" y="1"/>
                  </a:moveTo>
                  <a:cubicBezTo>
                    <a:pt x="2204" y="1"/>
                    <a:pt x="887" y="950"/>
                    <a:pt x="483" y="2398"/>
                  </a:cubicBezTo>
                  <a:cubicBezTo>
                    <a:pt x="0" y="4141"/>
                    <a:pt x="1019" y="5945"/>
                    <a:pt x="2761" y="6431"/>
                  </a:cubicBezTo>
                  <a:cubicBezTo>
                    <a:pt x="3054" y="6513"/>
                    <a:pt x="3349" y="6551"/>
                    <a:pt x="3639" y="6551"/>
                  </a:cubicBezTo>
                  <a:cubicBezTo>
                    <a:pt x="5074" y="6551"/>
                    <a:pt x="6390" y="5603"/>
                    <a:pt x="6794" y="4154"/>
                  </a:cubicBezTo>
                  <a:cubicBezTo>
                    <a:pt x="7280" y="2413"/>
                    <a:pt x="6261" y="607"/>
                    <a:pt x="4516" y="121"/>
                  </a:cubicBezTo>
                  <a:cubicBezTo>
                    <a:pt x="4223" y="40"/>
                    <a:pt x="3929" y="1"/>
                    <a:pt x="363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4" name="Google Shape;4724;p41"/>
            <p:cNvSpPr/>
            <p:nvPr/>
          </p:nvSpPr>
          <p:spPr>
            <a:xfrm>
              <a:off x="3097200" y="3422825"/>
              <a:ext cx="253750" cy="226225"/>
            </a:xfrm>
            <a:custGeom>
              <a:avLst/>
              <a:gdLst/>
              <a:ahLst/>
              <a:cxnLst/>
              <a:rect l="l" t="t" r="r" b="b"/>
              <a:pathLst>
                <a:path w="10150" h="9049" extrusionOk="0">
                  <a:moveTo>
                    <a:pt x="8462" y="0"/>
                  </a:moveTo>
                  <a:cubicBezTo>
                    <a:pt x="8104" y="0"/>
                    <a:pt x="7745" y="126"/>
                    <a:pt x="7456" y="383"/>
                  </a:cubicBezTo>
                  <a:lnTo>
                    <a:pt x="681" y="6402"/>
                  </a:lnTo>
                  <a:cubicBezTo>
                    <a:pt x="58" y="6957"/>
                    <a:pt x="1" y="7914"/>
                    <a:pt x="555" y="8539"/>
                  </a:cubicBezTo>
                  <a:cubicBezTo>
                    <a:pt x="756" y="8764"/>
                    <a:pt x="1008" y="8918"/>
                    <a:pt x="1279" y="8992"/>
                  </a:cubicBezTo>
                  <a:cubicBezTo>
                    <a:pt x="1413" y="9030"/>
                    <a:pt x="1551" y="9049"/>
                    <a:pt x="1689" y="9049"/>
                  </a:cubicBezTo>
                  <a:cubicBezTo>
                    <a:pt x="2047" y="9049"/>
                    <a:pt x="2405" y="8922"/>
                    <a:pt x="2694" y="8667"/>
                  </a:cubicBezTo>
                  <a:lnTo>
                    <a:pt x="9469" y="2647"/>
                  </a:lnTo>
                  <a:cubicBezTo>
                    <a:pt x="10092" y="2091"/>
                    <a:pt x="10149" y="1135"/>
                    <a:pt x="9595" y="509"/>
                  </a:cubicBezTo>
                  <a:cubicBezTo>
                    <a:pt x="9295" y="172"/>
                    <a:pt x="8879" y="0"/>
                    <a:pt x="84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5" name="Google Shape;4725;p41"/>
            <p:cNvSpPr/>
            <p:nvPr/>
          </p:nvSpPr>
          <p:spPr>
            <a:xfrm>
              <a:off x="2840200" y="3156675"/>
              <a:ext cx="144675" cy="133850"/>
            </a:xfrm>
            <a:custGeom>
              <a:avLst/>
              <a:gdLst/>
              <a:ahLst/>
              <a:cxnLst/>
              <a:rect l="l" t="t" r="r" b="b"/>
              <a:pathLst>
                <a:path w="5787" h="5354" extrusionOk="0">
                  <a:moveTo>
                    <a:pt x="1721" y="1"/>
                  </a:moveTo>
                  <a:cubicBezTo>
                    <a:pt x="1395" y="1"/>
                    <a:pt x="1086" y="110"/>
                    <a:pt x="828" y="388"/>
                  </a:cubicBezTo>
                  <a:cubicBezTo>
                    <a:pt x="0" y="1280"/>
                    <a:pt x="622" y="2918"/>
                    <a:pt x="1190" y="3748"/>
                  </a:cubicBezTo>
                  <a:cubicBezTo>
                    <a:pt x="1698" y="4489"/>
                    <a:pt x="2422" y="5135"/>
                    <a:pt x="3307" y="5313"/>
                  </a:cubicBezTo>
                  <a:cubicBezTo>
                    <a:pt x="3442" y="5340"/>
                    <a:pt x="3581" y="5354"/>
                    <a:pt x="3721" y="5354"/>
                  </a:cubicBezTo>
                  <a:cubicBezTo>
                    <a:pt x="4489" y="5354"/>
                    <a:pt x="5270" y="4949"/>
                    <a:pt x="5547" y="4242"/>
                  </a:cubicBezTo>
                  <a:cubicBezTo>
                    <a:pt x="5786" y="3629"/>
                    <a:pt x="5617" y="2917"/>
                    <a:pt x="5259" y="2363"/>
                  </a:cubicBezTo>
                  <a:cubicBezTo>
                    <a:pt x="4900" y="1812"/>
                    <a:pt x="4377" y="1392"/>
                    <a:pt x="3855" y="992"/>
                  </a:cubicBezTo>
                  <a:cubicBezTo>
                    <a:pt x="3316" y="578"/>
                    <a:pt x="2471" y="1"/>
                    <a:pt x="1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6" name="Google Shape;4726;p41"/>
            <p:cNvSpPr/>
            <p:nvPr/>
          </p:nvSpPr>
          <p:spPr>
            <a:xfrm>
              <a:off x="3261675" y="3696475"/>
              <a:ext cx="661850" cy="617000"/>
            </a:xfrm>
            <a:custGeom>
              <a:avLst/>
              <a:gdLst/>
              <a:ahLst/>
              <a:cxnLst/>
              <a:rect l="l" t="t" r="r" b="b"/>
              <a:pathLst>
                <a:path w="26474" h="24680" extrusionOk="0">
                  <a:moveTo>
                    <a:pt x="12747" y="1211"/>
                  </a:moveTo>
                  <a:cubicBezTo>
                    <a:pt x="13748" y="1211"/>
                    <a:pt x="14757" y="1347"/>
                    <a:pt x="15746" y="1622"/>
                  </a:cubicBezTo>
                  <a:cubicBezTo>
                    <a:pt x="21656" y="3267"/>
                    <a:pt x="25125" y="9412"/>
                    <a:pt x="23479" y="15321"/>
                  </a:cubicBezTo>
                  <a:cubicBezTo>
                    <a:pt x="22683" y="18183"/>
                    <a:pt x="20819" y="20564"/>
                    <a:pt x="18232" y="22024"/>
                  </a:cubicBezTo>
                  <a:cubicBezTo>
                    <a:pt x="16541" y="22980"/>
                    <a:pt x="14673" y="23467"/>
                    <a:pt x="12782" y="23467"/>
                  </a:cubicBezTo>
                  <a:cubicBezTo>
                    <a:pt x="11780" y="23467"/>
                    <a:pt x="10773" y="23331"/>
                    <a:pt x="9782" y="23055"/>
                  </a:cubicBezTo>
                  <a:cubicBezTo>
                    <a:pt x="6918" y="22259"/>
                    <a:pt x="4538" y="20395"/>
                    <a:pt x="3077" y="17808"/>
                  </a:cubicBezTo>
                  <a:cubicBezTo>
                    <a:pt x="1615" y="15221"/>
                    <a:pt x="1250" y="12219"/>
                    <a:pt x="2048" y="9356"/>
                  </a:cubicBezTo>
                  <a:cubicBezTo>
                    <a:pt x="2845" y="6494"/>
                    <a:pt x="4708" y="4113"/>
                    <a:pt x="7295" y="2653"/>
                  </a:cubicBezTo>
                  <a:cubicBezTo>
                    <a:pt x="8987" y="1698"/>
                    <a:pt x="10856" y="1211"/>
                    <a:pt x="12747" y="1211"/>
                  </a:cubicBezTo>
                  <a:close/>
                  <a:moveTo>
                    <a:pt x="12746" y="1"/>
                  </a:moveTo>
                  <a:cubicBezTo>
                    <a:pt x="10649" y="1"/>
                    <a:pt x="8577" y="540"/>
                    <a:pt x="6702" y="1599"/>
                  </a:cubicBezTo>
                  <a:cubicBezTo>
                    <a:pt x="3834" y="3219"/>
                    <a:pt x="1766" y="5857"/>
                    <a:pt x="883" y="9032"/>
                  </a:cubicBezTo>
                  <a:cubicBezTo>
                    <a:pt x="0" y="12207"/>
                    <a:pt x="404" y="15533"/>
                    <a:pt x="2024" y="18404"/>
                  </a:cubicBezTo>
                  <a:cubicBezTo>
                    <a:pt x="3643" y="21273"/>
                    <a:pt x="6284" y="23340"/>
                    <a:pt x="9458" y="24223"/>
                  </a:cubicBezTo>
                  <a:cubicBezTo>
                    <a:pt x="10557" y="24529"/>
                    <a:pt x="11674" y="24680"/>
                    <a:pt x="12785" y="24680"/>
                  </a:cubicBezTo>
                  <a:cubicBezTo>
                    <a:pt x="14880" y="24680"/>
                    <a:pt x="16954" y="24138"/>
                    <a:pt x="18831" y="23082"/>
                  </a:cubicBezTo>
                  <a:cubicBezTo>
                    <a:pt x="21701" y="21462"/>
                    <a:pt x="23766" y="18822"/>
                    <a:pt x="24650" y="15648"/>
                  </a:cubicBezTo>
                  <a:cubicBezTo>
                    <a:pt x="26473" y="9095"/>
                    <a:pt x="22625" y="2281"/>
                    <a:pt x="16074" y="458"/>
                  </a:cubicBezTo>
                  <a:cubicBezTo>
                    <a:pt x="14975" y="152"/>
                    <a:pt x="13857" y="1"/>
                    <a:pt x="12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7" name="Google Shape;4727;p41"/>
            <p:cNvSpPr/>
            <p:nvPr/>
          </p:nvSpPr>
          <p:spPr>
            <a:xfrm>
              <a:off x="2873075" y="3191800"/>
              <a:ext cx="110725" cy="98725"/>
            </a:xfrm>
            <a:custGeom>
              <a:avLst/>
              <a:gdLst/>
              <a:ahLst/>
              <a:cxnLst/>
              <a:rect l="l" t="t" r="r" b="b"/>
              <a:pathLst>
                <a:path w="4429" h="3949" extrusionOk="0">
                  <a:moveTo>
                    <a:pt x="1611" y="1"/>
                  </a:moveTo>
                  <a:cubicBezTo>
                    <a:pt x="1285" y="1"/>
                    <a:pt x="977" y="110"/>
                    <a:pt x="719" y="388"/>
                  </a:cubicBezTo>
                  <a:cubicBezTo>
                    <a:pt x="1" y="1165"/>
                    <a:pt x="376" y="2503"/>
                    <a:pt x="862" y="3385"/>
                  </a:cubicBezTo>
                  <a:cubicBezTo>
                    <a:pt x="1200" y="3636"/>
                    <a:pt x="1579" y="3823"/>
                    <a:pt x="1992" y="3908"/>
                  </a:cubicBezTo>
                  <a:cubicBezTo>
                    <a:pt x="2127" y="3935"/>
                    <a:pt x="2266" y="3949"/>
                    <a:pt x="2406" y="3949"/>
                  </a:cubicBezTo>
                  <a:cubicBezTo>
                    <a:pt x="3174" y="3949"/>
                    <a:pt x="3955" y="3544"/>
                    <a:pt x="4232" y="2835"/>
                  </a:cubicBezTo>
                  <a:cubicBezTo>
                    <a:pt x="4428" y="2337"/>
                    <a:pt x="4349" y="1772"/>
                    <a:pt x="4120" y="1284"/>
                  </a:cubicBezTo>
                  <a:cubicBezTo>
                    <a:pt x="3995" y="1183"/>
                    <a:pt x="3870" y="1086"/>
                    <a:pt x="3747" y="991"/>
                  </a:cubicBezTo>
                  <a:cubicBezTo>
                    <a:pt x="3208" y="578"/>
                    <a:pt x="236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8" name="Google Shape;4728;p41"/>
            <p:cNvSpPr/>
            <p:nvPr/>
          </p:nvSpPr>
          <p:spPr>
            <a:xfrm>
              <a:off x="3097425" y="3422925"/>
              <a:ext cx="238300" cy="211675"/>
            </a:xfrm>
            <a:custGeom>
              <a:avLst/>
              <a:gdLst/>
              <a:ahLst/>
              <a:cxnLst/>
              <a:rect l="l" t="t" r="r" b="b"/>
              <a:pathLst>
                <a:path w="9532" h="8467" extrusionOk="0">
                  <a:moveTo>
                    <a:pt x="8446" y="1"/>
                  </a:moveTo>
                  <a:cubicBezTo>
                    <a:pt x="8091" y="1"/>
                    <a:pt x="7735" y="125"/>
                    <a:pt x="7447" y="380"/>
                  </a:cubicBezTo>
                  <a:lnTo>
                    <a:pt x="672" y="6400"/>
                  </a:lnTo>
                  <a:cubicBezTo>
                    <a:pt x="69" y="6936"/>
                    <a:pt x="0" y="7842"/>
                    <a:pt x="496" y="8466"/>
                  </a:cubicBezTo>
                  <a:cubicBezTo>
                    <a:pt x="3212" y="5485"/>
                    <a:pt x="6248" y="2798"/>
                    <a:pt x="9531" y="458"/>
                  </a:cubicBezTo>
                  <a:cubicBezTo>
                    <a:pt x="9236" y="155"/>
                    <a:pt x="8842" y="1"/>
                    <a:pt x="8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9" name="Google Shape;4729;p41"/>
            <p:cNvSpPr/>
            <p:nvPr/>
          </p:nvSpPr>
          <p:spPr>
            <a:xfrm>
              <a:off x="3109825" y="3434350"/>
              <a:ext cx="241125" cy="214725"/>
            </a:xfrm>
            <a:custGeom>
              <a:avLst/>
              <a:gdLst/>
              <a:ahLst/>
              <a:cxnLst/>
              <a:rect l="l" t="t" r="r" b="b"/>
              <a:pathLst>
                <a:path w="9645" h="8589" extrusionOk="0">
                  <a:moveTo>
                    <a:pt x="9035" y="1"/>
                  </a:moveTo>
                  <a:cubicBezTo>
                    <a:pt x="5752" y="2341"/>
                    <a:pt x="2716" y="5028"/>
                    <a:pt x="0" y="8009"/>
                  </a:cubicBezTo>
                  <a:cubicBezTo>
                    <a:pt x="19" y="8034"/>
                    <a:pt x="32" y="8058"/>
                    <a:pt x="50" y="8080"/>
                  </a:cubicBezTo>
                  <a:cubicBezTo>
                    <a:pt x="251" y="8306"/>
                    <a:pt x="505" y="8458"/>
                    <a:pt x="774" y="8533"/>
                  </a:cubicBezTo>
                  <a:cubicBezTo>
                    <a:pt x="907" y="8570"/>
                    <a:pt x="1045" y="8588"/>
                    <a:pt x="1183" y="8588"/>
                  </a:cubicBezTo>
                  <a:cubicBezTo>
                    <a:pt x="1540" y="8588"/>
                    <a:pt x="1900" y="8463"/>
                    <a:pt x="2187" y="8207"/>
                  </a:cubicBezTo>
                  <a:lnTo>
                    <a:pt x="8964" y="2188"/>
                  </a:lnTo>
                  <a:cubicBezTo>
                    <a:pt x="9588" y="1632"/>
                    <a:pt x="9644" y="676"/>
                    <a:pt x="9088" y="51"/>
                  </a:cubicBezTo>
                  <a:cubicBezTo>
                    <a:pt x="9073" y="31"/>
                    <a:pt x="9054" y="18"/>
                    <a:pt x="9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0" name="Google Shape;4730;p41"/>
            <p:cNvSpPr/>
            <p:nvPr/>
          </p:nvSpPr>
          <p:spPr>
            <a:xfrm>
              <a:off x="3504075" y="3941350"/>
              <a:ext cx="164625" cy="145525"/>
            </a:xfrm>
            <a:custGeom>
              <a:avLst/>
              <a:gdLst/>
              <a:ahLst/>
              <a:cxnLst/>
              <a:rect l="l" t="t" r="r" b="b"/>
              <a:pathLst>
                <a:path w="6585" h="5821" extrusionOk="0">
                  <a:moveTo>
                    <a:pt x="5130" y="1"/>
                  </a:moveTo>
                  <a:lnTo>
                    <a:pt x="5130" y="1"/>
                  </a:lnTo>
                  <a:cubicBezTo>
                    <a:pt x="5360" y="624"/>
                    <a:pt x="5409" y="1324"/>
                    <a:pt x="5216" y="2015"/>
                  </a:cubicBezTo>
                  <a:cubicBezTo>
                    <a:pt x="4812" y="3463"/>
                    <a:pt x="3496" y="4411"/>
                    <a:pt x="2062" y="4411"/>
                  </a:cubicBezTo>
                  <a:cubicBezTo>
                    <a:pt x="1771" y="4411"/>
                    <a:pt x="1476" y="4372"/>
                    <a:pt x="1182" y="4290"/>
                  </a:cubicBezTo>
                  <a:cubicBezTo>
                    <a:pt x="737" y="4167"/>
                    <a:pt x="338" y="3954"/>
                    <a:pt x="0" y="3680"/>
                  </a:cubicBezTo>
                  <a:lnTo>
                    <a:pt x="0" y="3680"/>
                  </a:lnTo>
                  <a:cubicBezTo>
                    <a:pt x="353" y="4632"/>
                    <a:pt x="1138" y="5406"/>
                    <a:pt x="2189" y="5699"/>
                  </a:cubicBezTo>
                  <a:cubicBezTo>
                    <a:pt x="2482" y="5781"/>
                    <a:pt x="2778" y="5820"/>
                    <a:pt x="3069" y="5820"/>
                  </a:cubicBezTo>
                  <a:cubicBezTo>
                    <a:pt x="4502" y="5820"/>
                    <a:pt x="5818" y="4871"/>
                    <a:pt x="6222" y="3422"/>
                  </a:cubicBezTo>
                  <a:cubicBezTo>
                    <a:pt x="6584" y="2126"/>
                    <a:pt x="6111" y="798"/>
                    <a:pt x="513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1" name="Google Shape;4731;p41"/>
            <p:cNvSpPr/>
            <p:nvPr/>
          </p:nvSpPr>
          <p:spPr>
            <a:xfrm>
              <a:off x="2920550" y="3571650"/>
              <a:ext cx="1299800" cy="1211650"/>
            </a:xfrm>
            <a:custGeom>
              <a:avLst/>
              <a:gdLst/>
              <a:ahLst/>
              <a:cxnLst/>
              <a:rect l="l" t="t" r="r" b="b"/>
              <a:pathLst>
                <a:path w="51992" h="48466" extrusionOk="0">
                  <a:moveTo>
                    <a:pt x="31232" y="1"/>
                  </a:moveTo>
                  <a:lnTo>
                    <a:pt x="31232" y="1"/>
                  </a:lnTo>
                  <a:cubicBezTo>
                    <a:pt x="33259" y="1240"/>
                    <a:pt x="35046" y="2871"/>
                    <a:pt x="36449" y="4789"/>
                  </a:cubicBezTo>
                  <a:cubicBezTo>
                    <a:pt x="37990" y="6900"/>
                    <a:pt x="39084" y="9411"/>
                    <a:pt x="39138" y="12026"/>
                  </a:cubicBezTo>
                  <a:cubicBezTo>
                    <a:pt x="39217" y="15732"/>
                    <a:pt x="37215" y="19207"/>
                    <a:pt x="34651" y="21886"/>
                  </a:cubicBezTo>
                  <a:cubicBezTo>
                    <a:pt x="32968" y="23643"/>
                    <a:pt x="30996" y="25163"/>
                    <a:pt x="28746" y="26090"/>
                  </a:cubicBezTo>
                  <a:cubicBezTo>
                    <a:pt x="26464" y="27029"/>
                    <a:pt x="23977" y="27330"/>
                    <a:pt x="21524" y="27595"/>
                  </a:cubicBezTo>
                  <a:cubicBezTo>
                    <a:pt x="16755" y="28112"/>
                    <a:pt x="11957" y="28532"/>
                    <a:pt x="7166" y="28532"/>
                  </a:cubicBezTo>
                  <a:cubicBezTo>
                    <a:pt x="5256" y="28532"/>
                    <a:pt x="3347" y="28465"/>
                    <a:pt x="1441" y="28311"/>
                  </a:cubicBezTo>
                  <a:cubicBezTo>
                    <a:pt x="962" y="28273"/>
                    <a:pt x="479" y="28222"/>
                    <a:pt x="1" y="28147"/>
                  </a:cubicBezTo>
                  <a:lnTo>
                    <a:pt x="1" y="28147"/>
                  </a:lnTo>
                  <a:cubicBezTo>
                    <a:pt x="24" y="30938"/>
                    <a:pt x="752" y="33726"/>
                    <a:pt x="2121" y="36161"/>
                  </a:cubicBezTo>
                  <a:cubicBezTo>
                    <a:pt x="4587" y="40553"/>
                    <a:pt x="8804" y="43699"/>
                    <a:pt x="13522" y="45460"/>
                  </a:cubicBezTo>
                  <a:cubicBezTo>
                    <a:pt x="18118" y="47176"/>
                    <a:pt x="22948" y="48414"/>
                    <a:pt x="27856" y="48464"/>
                  </a:cubicBezTo>
                  <a:cubicBezTo>
                    <a:pt x="27954" y="48465"/>
                    <a:pt x="28052" y="48466"/>
                    <a:pt x="28151" y="48466"/>
                  </a:cubicBezTo>
                  <a:cubicBezTo>
                    <a:pt x="32963" y="48466"/>
                    <a:pt x="37847" y="47260"/>
                    <a:pt x="41788" y="44507"/>
                  </a:cubicBezTo>
                  <a:cubicBezTo>
                    <a:pt x="46183" y="41437"/>
                    <a:pt x="49154" y="36631"/>
                    <a:pt x="50782" y="31525"/>
                  </a:cubicBezTo>
                  <a:cubicBezTo>
                    <a:pt x="51421" y="29522"/>
                    <a:pt x="51872" y="27446"/>
                    <a:pt x="51933" y="25342"/>
                  </a:cubicBezTo>
                  <a:cubicBezTo>
                    <a:pt x="51991" y="23264"/>
                    <a:pt x="51669" y="21191"/>
                    <a:pt x="51160" y="19177"/>
                  </a:cubicBezTo>
                  <a:cubicBezTo>
                    <a:pt x="50064" y="14843"/>
                    <a:pt x="48073" y="10704"/>
                    <a:pt x="45125" y="7345"/>
                  </a:cubicBezTo>
                  <a:cubicBezTo>
                    <a:pt x="42177" y="3985"/>
                    <a:pt x="38248" y="1435"/>
                    <a:pt x="33898" y="411"/>
                  </a:cubicBezTo>
                  <a:cubicBezTo>
                    <a:pt x="33024" y="206"/>
                    <a:pt x="32130" y="65"/>
                    <a:pt x="31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32" name="Google Shape;4732;p41"/>
          <p:cNvGrpSpPr/>
          <p:nvPr/>
        </p:nvGrpSpPr>
        <p:grpSpPr>
          <a:xfrm>
            <a:off x="10629368" y="1047631"/>
            <a:ext cx="1356609" cy="1208321"/>
            <a:chOff x="4404825" y="3446250"/>
            <a:chExt cx="1210775" cy="1408500"/>
          </a:xfrm>
        </p:grpSpPr>
        <p:sp>
          <p:nvSpPr>
            <p:cNvPr id="4733" name="Google Shape;4733;p41"/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4" name="Google Shape;4734;p41"/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5" name="Google Shape;4735;p41"/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6" name="Google Shape;4736;p41"/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7" name="Google Shape;4737;p41"/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8" name="Google Shape;4738;p41"/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9" name="Google Shape;4739;p41"/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0" name="Google Shape;4740;p41"/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1" name="Google Shape;4741;p41"/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2" name="Google Shape;4742;p41"/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3" name="Google Shape;4743;p41"/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4" name="Google Shape;4744;p41"/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5" name="Google Shape;4745;p41"/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6" name="Google Shape;4746;p41"/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7" name="Google Shape;4747;p41"/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8" name="Google Shape;4748;p41"/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9" name="Google Shape;4749;p41"/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0" name="Google Shape;4750;p41"/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1" name="Google Shape;4751;p41"/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2" name="Google Shape;4752;p41"/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3" name="Google Shape;4753;p41"/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4" name="Google Shape;4754;p41"/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5" name="Google Shape;4755;p41"/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7" name="Google Shape;4757;p41"/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8" name="Google Shape;4758;p41"/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9" name="Google Shape;4759;p41"/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0" name="Google Shape;4760;p41"/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1" name="Google Shape;4761;p41"/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2" name="Google Shape;4762;p41"/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3" name="Google Shape;4763;p41"/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4" name="Google Shape;4764;p41"/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5" name="Google Shape;4765;p41"/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6" name="Google Shape;4766;p41"/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7" name="Google Shape;4767;p41"/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8" name="Google Shape;4768;p41"/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9" name="Google Shape;4769;p41"/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0" name="Google Shape;4770;p41"/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1" name="Google Shape;4771;p41"/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2" name="Google Shape;4772;p41"/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3" name="Google Shape;4773;p41"/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4" name="Google Shape;4774;p41"/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5" name="Google Shape;4775;p41"/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6" name="Google Shape;4776;p41"/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7" name="Google Shape;4777;p41"/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8" name="Google Shape;4778;p41"/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9" name="Google Shape;4779;p41"/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0" name="Google Shape;4780;p41"/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1" name="Google Shape;4781;p41"/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2" name="Google Shape;4782;p41"/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3" name="Google Shape;4783;p41"/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4" name="Google Shape;4784;p41"/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5" name="Google Shape;4785;p41"/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6" name="Google Shape;4786;p41"/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87" name="Google Shape;4787;p41"/>
          <p:cNvGrpSpPr/>
          <p:nvPr/>
        </p:nvGrpSpPr>
        <p:grpSpPr>
          <a:xfrm>
            <a:off x="9576949" y="457346"/>
            <a:ext cx="1373139" cy="1391394"/>
            <a:chOff x="5370525" y="2177975"/>
            <a:chExt cx="2008100" cy="2126175"/>
          </a:xfrm>
        </p:grpSpPr>
        <p:sp>
          <p:nvSpPr>
            <p:cNvPr id="4788" name="Google Shape;4788;p41"/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9" name="Google Shape;4789;p41"/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0" name="Google Shape;4790;p41"/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1" name="Google Shape;4791;p41"/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2" name="Google Shape;4792;p41"/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3" name="Google Shape;4793;p41"/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4" name="Google Shape;4794;p41"/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5" name="Google Shape;4795;p41"/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6" name="Google Shape;4796;p41"/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7" name="Google Shape;4797;p41"/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8" name="Google Shape;4798;p41"/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9" name="Google Shape;4799;p41"/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0" name="Google Shape;4800;p41"/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1" name="Google Shape;4801;p41"/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2" name="Google Shape;4802;p41"/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3" name="Google Shape;4803;p41"/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4" name="Google Shape;4804;p41"/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5" name="Google Shape;4805;p41"/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6" name="Google Shape;4806;p41"/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7" name="Google Shape;4807;p41"/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8" name="Google Shape;4808;p41"/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9" name="Google Shape;4809;p41"/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0" name="Google Shape;4810;p41"/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1" name="Google Shape;4811;p41"/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2" name="Google Shape;4812;p41"/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3" name="Google Shape;4813;p41"/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4" name="Google Shape;4814;p41"/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5" name="Google Shape;4815;p41"/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6" name="Google Shape;4816;p41"/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7" name="Google Shape;4817;p41"/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8" name="Google Shape;4818;p41"/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9" name="Google Shape;4819;p41"/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0" name="Google Shape;4820;p41"/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1" name="Google Shape;4821;p41"/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2" name="Google Shape;4822;p41"/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3" name="Google Shape;4823;p41"/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4" name="Google Shape;4824;p41"/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5" name="Google Shape;4825;p41"/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6" name="Google Shape;4826;p41"/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7" name="Google Shape;4827;p41"/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8" name="Google Shape;4828;p41"/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9" name="Google Shape;4829;p41"/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0" name="Google Shape;4830;p41"/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1" name="Google Shape;4831;p41"/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2" name="Google Shape;4832;p41"/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3" name="Google Shape;4833;p41"/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4" name="Google Shape;4834;p41"/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5" name="Google Shape;4835;p41"/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6" name="Google Shape;4836;p41"/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7" name="Google Shape;4837;p41"/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8" name="Google Shape;4838;p41"/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9" name="Google Shape;4839;p41"/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0" name="Google Shape;4840;p41"/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1" name="Google Shape;4841;p41"/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2" name="Google Shape;4842;p41"/>
          <p:cNvGrpSpPr/>
          <p:nvPr/>
        </p:nvGrpSpPr>
        <p:grpSpPr>
          <a:xfrm>
            <a:off x="1797446" y="5027807"/>
            <a:ext cx="1624749" cy="1602275"/>
            <a:chOff x="493900" y="2994525"/>
            <a:chExt cx="2119975" cy="2090650"/>
          </a:xfrm>
        </p:grpSpPr>
        <p:sp>
          <p:nvSpPr>
            <p:cNvPr id="4843" name="Google Shape;4843;p41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4" name="Google Shape;4844;p41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5" name="Google Shape;4845;p41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6" name="Google Shape;4846;p41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7" name="Google Shape;4847;p41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8" name="Google Shape;4848;p41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9" name="Google Shape;4849;p41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0" name="Google Shape;4850;p41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1" name="Google Shape;4851;p41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2" name="Google Shape;4852;p41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3" name="Google Shape;4853;p41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4" name="Google Shape;4854;p41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5" name="Google Shape;4855;p41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6" name="Google Shape;4856;p41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7" name="Google Shape;4857;p41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8" name="Google Shape;4858;p41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9" name="Google Shape;4859;p41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0" name="Google Shape;4860;p41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1" name="Google Shape;4861;p41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2" name="Google Shape;4862;p41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3" name="Google Shape;4863;p41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4" name="Google Shape;4864;p41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5" name="Google Shape;4865;p41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6" name="Google Shape;4866;p41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7" name="Google Shape;4867;p41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8" name="Google Shape;4868;p41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9" name="Google Shape;4869;p41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0" name="Google Shape;4870;p41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1" name="Google Shape;4871;p41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2" name="Google Shape;4872;p41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3" name="Google Shape;4873;p41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4" name="Google Shape;4874;p41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5" name="Google Shape;4875;p41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6" name="Google Shape;4876;p41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7" name="Google Shape;4877;p41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8" name="Google Shape;4878;p41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9" name="Google Shape;4879;p41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0" name="Google Shape;4880;p41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1" name="Google Shape;4881;p41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2" name="Google Shape;4882;p41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3" name="Google Shape;4883;p41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4" name="Google Shape;4884;p41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5" name="Google Shape;4885;p41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6" name="Google Shape;4886;p41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7" name="Google Shape;4887;p41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88" name="Google Shape;4888;p41"/>
          <p:cNvGrpSpPr/>
          <p:nvPr/>
        </p:nvGrpSpPr>
        <p:grpSpPr>
          <a:xfrm>
            <a:off x="31112" y="3261578"/>
            <a:ext cx="1632699" cy="1632669"/>
            <a:chOff x="252225" y="1569650"/>
            <a:chExt cx="1425025" cy="1425000"/>
          </a:xfrm>
        </p:grpSpPr>
        <p:sp>
          <p:nvSpPr>
            <p:cNvPr id="4889" name="Google Shape;4889;p41"/>
            <p:cNvSpPr/>
            <p:nvPr/>
          </p:nvSpPr>
          <p:spPr>
            <a:xfrm>
              <a:off x="252225" y="1569650"/>
              <a:ext cx="1425025" cy="1425000"/>
            </a:xfrm>
            <a:custGeom>
              <a:avLst/>
              <a:gdLst/>
              <a:ahLst/>
              <a:cxnLst/>
              <a:rect l="l" t="t" r="r" b="b"/>
              <a:pathLst>
                <a:path w="57001" h="57000" extrusionOk="0">
                  <a:moveTo>
                    <a:pt x="28501" y="0"/>
                  </a:moveTo>
                  <a:cubicBezTo>
                    <a:pt x="20942" y="0"/>
                    <a:pt x="13692" y="3003"/>
                    <a:pt x="8348" y="8347"/>
                  </a:cubicBezTo>
                  <a:cubicBezTo>
                    <a:pt x="3003" y="13693"/>
                    <a:pt x="1" y="20941"/>
                    <a:pt x="1" y="28500"/>
                  </a:cubicBezTo>
                  <a:cubicBezTo>
                    <a:pt x="1" y="36059"/>
                    <a:pt x="3003" y="43308"/>
                    <a:pt x="8348" y="48653"/>
                  </a:cubicBezTo>
                  <a:cubicBezTo>
                    <a:pt x="13692" y="53997"/>
                    <a:pt x="20942" y="57000"/>
                    <a:pt x="28501" y="57000"/>
                  </a:cubicBezTo>
                  <a:cubicBezTo>
                    <a:pt x="36059" y="57000"/>
                    <a:pt x="43307" y="53997"/>
                    <a:pt x="48653" y="48653"/>
                  </a:cubicBezTo>
                  <a:cubicBezTo>
                    <a:pt x="53998" y="43308"/>
                    <a:pt x="57000" y="36059"/>
                    <a:pt x="57000" y="28500"/>
                  </a:cubicBezTo>
                  <a:cubicBezTo>
                    <a:pt x="57000" y="20941"/>
                    <a:pt x="53998" y="13693"/>
                    <a:pt x="48653" y="8347"/>
                  </a:cubicBezTo>
                  <a:cubicBezTo>
                    <a:pt x="43307" y="3003"/>
                    <a:pt x="36059" y="0"/>
                    <a:pt x="28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0" name="Google Shape;4890;p41"/>
            <p:cNvSpPr/>
            <p:nvPr/>
          </p:nvSpPr>
          <p:spPr>
            <a:xfrm>
              <a:off x="308300" y="1625725"/>
              <a:ext cx="1312875" cy="1312850"/>
            </a:xfrm>
            <a:custGeom>
              <a:avLst/>
              <a:gdLst/>
              <a:ahLst/>
              <a:cxnLst/>
              <a:rect l="l" t="t" r="r" b="b"/>
              <a:pathLst>
                <a:path w="52515" h="52514" extrusionOk="0">
                  <a:moveTo>
                    <a:pt x="26258" y="0"/>
                  </a:moveTo>
                  <a:cubicBezTo>
                    <a:pt x="19294" y="0"/>
                    <a:pt x="12615" y="2766"/>
                    <a:pt x="7691" y="7691"/>
                  </a:cubicBezTo>
                  <a:cubicBezTo>
                    <a:pt x="2767" y="12616"/>
                    <a:pt x="1" y="19293"/>
                    <a:pt x="1" y="26257"/>
                  </a:cubicBezTo>
                  <a:cubicBezTo>
                    <a:pt x="1" y="33221"/>
                    <a:pt x="2767" y="39900"/>
                    <a:pt x="7691" y="44823"/>
                  </a:cubicBezTo>
                  <a:cubicBezTo>
                    <a:pt x="12615" y="49748"/>
                    <a:pt x="19294" y="52514"/>
                    <a:pt x="26258" y="52514"/>
                  </a:cubicBezTo>
                  <a:cubicBezTo>
                    <a:pt x="33222" y="52514"/>
                    <a:pt x="39899" y="49748"/>
                    <a:pt x="44824" y="44823"/>
                  </a:cubicBezTo>
                  <a:cubicBezTo>
                    <a:pt x="49748" y="39900"/>
                    <a:pt x="52514" y="33221"/>
                    <a:pt x="52514" y="26257"/>
                  </a:cubicBezTo>
                  <a:cubicBezTo>
                    <a:pt x="52514" y="19293"/>
                    <a:pt x="49748" y="12616"/>
                    <a:pt x="44824" y="7691"/>
                  </a:cubicBezTo>
                  <a:cubicBezTo>
                    <a:pt x="39899" y="2766"/>
                    <a:pt x="33222" y="0"/>
                    <a:pt x="26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1" name="Google Shape;4891;p41"/>
            <p:cNvSpPr/>
            <p:nvPr/>
          </p:nvSpPr>
          <p:spPr>
            <a:xfrm>
              <a:off x="776150" y="2339300"/>
              <a:ext cx="561025" cy="561050"/>
            </a:xfrm>
            <a:custGeom>
              <a:avLst/>
              <a:gdLst/>
              <a:ahLst/>
              <a:cxnLst/>
              <a:rect l="l" t="t" r="r" b="b"/>
              <a:pathLst>
                <a:path w="22441" h="22442" extrusionOk="0">
                  <a:moveTo>
                    <a:pt x="11220" y="0"/>
                  </a:moveTo>
                  <a:cubicBezTo>
                    <a:pt x="8244" y="0"/>
                    <a:pt x="5391" y="1182"/>
                    <a:pt x="3287" y="3286"/>
                  </a:cubicBezTo>
                  <a:cubicBezTo>
                    <a:pt x="1183" y="5390"/>
                    <a:pt x="0" y="8245"/>
                    <a:pt x="0" y="11221"/>
                  </a:cubicBezTo>
                  <a:cubicBezTo>
                    <a:pt x="0" y="14196"/>
                    <a:pt x="1183" y="17051"/>
                    <a:pt x="3287" y="19155"/>
                  </a:cubicBezTo>
                  <a:cubicBezTo>
                    <a:pt x="5391" y="21259"/>
                    <a:pt x="8244" y="22442"/>
                    <a:pt x="11220" y="22442"/>
                  </a:cubicBezTo>
                  <a:cubicBezTo>
                    <a:pt x="14197" y="22442"/>
                    <a:pt x="17050" y="21259"/>
                    <a:pt x="19154" y="19155"/>
                  </a:cubicBezTo>
                  <a:cubicBezTo>
                    <a:pt x="21258" y="17051"/>
                    <a:pt x="22441" y="14196"/>
                    <a:pt x="22441" y="11221"/>
                  </a:cubicBezTo>
                  <a:cubicBezTo>
                    <a:pt x="22441" y="8245"/>
                    <a:pt x="21258" y="5390"/>
                    <a:pt x="19154" y="3286"/>
                  </a:cubicBezTo>
                  <a:cubicBezTo>
                    <a:pt x="17050" y="1182"/>
                    <a:pt x="14197" y="0"/>
                    <a:pt x="11220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2" name="Google Shape;4892;p41"/>
            <p:cNvSpPr/>
            <p:nvPr/>
          </p:nvSpPr>
          <p:spPr>
            <a:xfrm>
              <a:off x="776425" y="2339575"/>
              <a:ext cx="559325" cy="560825"/>
            </a:xfrm>
            <a:custGeom>
              <a:avLst/>
              <a:gdLst/>
              <a:ahLst/>
              <a:cxnLst/>
              <a:rect l="l" t="t" r="r" b="b"/>
              <a:pathLst>
                <a:path w="22373" h="22433" extrusionOk="0">
                  <a:moveTo>
                    <a:pt x="10699" y="1"/>
                  </a:moveTo>
                  <a:cubicBezTo>
                    <a:pt x="10595" y="3"/>
                    <a:pt x="10492" y="9"/>
                    <a:pt x="10390" y="18"/>
                  </a:cubicBezTo>
                  <a:cubicBezTo>
                    <a:pt x="9797" y="3529"/>
                    <a:pt x="9820" y="7150"/>
                    <a:pt x="10464" y="10651"/>
                  </a:cubicBezTo>
                  <a:cubicBezTo>
                    <a:pt x="8629" y="7508"/>
                    <a:pt x="7482" y="4133"/>
                    <a:pt x="7094" y="767"/>
                  </a:cubicBezTo>
                  <a:cubicBezTo>
                    <a:pt x="6997" y="806"/>
                    <a:pt x="6901" y="846"/>
                    <a:pt x="6803" y="889"/>
                  </a:cubicBezTo>
                  <a:cubicBezTo>
                    <a:pt x="7219" y="4382"/>
                    <a:pt x="8441" y="7880"/>
                    <a:pt x="10390" y="11124"/>
                  </a:cubicBezTo>
                  <a:cubicBezTo>
                    <a:pt x="7732" y="8683"/>
                    <a:pt x="5720" y="5577"/>
                    <a:pt x="4559" y="2169"/>
                  </a:cubicBezTo>
                  <a:cubicBezTo>
                    <a:pt x="4474" y="2232"/>
                    <a:pt x="4388" y="2297"/>
                    <a:pt x="4308" y="2360"/>
                  </a:cubicBezTo>
                  <a:cubicBezTo>
                    <a:pt x="5457" y="5705"/>
                    <a:pt x="7424" y="8753"/>
                    <a:pt x="10003" y="11177"/>
                  </a:cubicBezTo>
                  <a:cubicBezTo>
                    <a:pt x="6816" y="9930"/>
                    <a:pt x="3802" y="8214"/>
                    <a:pt x="1186" y="6165"/>
                  </a:cubicBezTo>
                  <a:cubicBezTo>
                    <a:pt x="1139" y="6257"/>
                    <a:pt x="1093" y="6345"/>
                    <a:pt x="1050" y="6440"/>
                  </a:cubicBezTo>
                  <a:cubicBezTo>
                    <a:pt x="3878" y="8644"/>
                    <a:pt x="7160" y="10470"/>
                    <a:pt x="10623" y="11739"/>
                  </a:cubicBezTo>
                  <a:cubicBezTo>
                    <a:pt x="10608" y="11772"/>
                    <a:pt x="10588" y="11805"/>
                    <a:pt x="10570" y="11835"/>
                  </a:cubicBezTo>
                  <a:cubicBezTo>
                    <a:pt x="8716" y="12030"/>
                    <a:pt x="6827" y="12210"/>
                    <a:pt x="4941" y="12210"/>
                  </a:cubicBezTo>
                  <a:cubicBezTo>
                    <a:pt x="4156" y="12210"/>
                    <a:pt x="3371" y="12178"/>
                    <a:pt x="2589" y="12104"/>
                  </a:cubicBezTo>
                  <a:cubicBezTo>
                    <a:pt x="1721" y="12020"/>
                    <a:pt x="855" y="11883"/>
                    <a:pt x="1" y="11696"/>
                  </a:cubicBezTo>
                  <a:lnTo>
                    <a:pt x="1" y="11696"/>
                  </a:lnTo>
                  <a:cubicBezTo>
                    <a:pt x="4" y="11797"/>
                    <a:pt x="10" y="11905"/>
                    <a:pt x="18" y="12007"/>
                  </a:cubicBezTo>
                  <a:cubicBezTo>
                    <a:pt x="857" y="12192"/>
                    <a:pt x="1705" y="12322"/>
                    <a:pt x="2561" y="12402"/>
                  </a:cubicBezTo>
                  <a:cubicBezTo>
                    <a:pt x="3361" y="12479"/>
                    <a:pt x="4162" y="12511"/>
                    <a:pt x="4964" y="12511"/>
                  </a:cubicBezTo>
                  <a:cubicBezTo>
                    <a:pt x="6783" y="12511"/>
                    <a:pt x="8600" y="12345"/>
                    <a:pt x="10386" y="12157"/>
                  </a:cubicBezTo>
                  <a:lnTo>
                    <a:pt x="10386" y="12157"/>
                  </a:lnTo>
                  <a:cubicBezTo>
                    <a:pt x="10359" y="12202"/>
                    <a:pt x="10335" y="12249"/>
                    <a:pt x="10307" y="12293"/>
                  </a:cubicBezTo>
                  <a:cubicBezTo>
                    <a:pt x="8639" y="13205"/>
                    <a:pt x="6673" y="14185"/>
                    <a:pt x="4848" y="14728"/>
                  </a:cubicBezTo>
                  <a:cubicBezTo>
                    <a:pt x="3729" y="15065"/>
                    <a:pt x="2551" y="15269"/>
                    <a:pt x="1408" y="15467"/>
                  </a:cubicBezTo>
                  <a:cubicBezTo>
                    <a:pt x="1228" y="15497"/>
                    <a:pt x="1046" y="15530"/>
                    <a:pt x="861" y="15563"/>
                  </a:cubicBezTo>
                  <a:cubicBezTo>
                    <a:pt x="904" y="15660"/>
                    <a:pt x="945" y="15753"/>
                    <a:pt x="988" y="15848"/>
                  </a:cubicBezTo>
                  <a:cubicBezTo>
                    <a:pt x="1146" y="15821"/>
                    <a:pt x="1304" y="15795"/>
                    <a:pt x="1461" y="15766"/>
                  </a:cubicBezTo>
                  <a:cubicBezTo>
                    <a:pt x="2611" y="15565"/>
                    <a:pt x="3799" y="15358"/>
                    <a:pt x="4937" y="15018"/>
                  </a:cubicBezTo>
                  <a:cubicBezTo>
                    <a:pt x="6622" y="14515"/>
                    <a:pt x="8424" y="13648"/>
                    <a:pt x="10006" y="12802"/>
                  </a:cubicBezTo>
                  <a:lnTo>
                    <a:pt x="10006" y="12802"/>
                  </a:lnTo>
                  <a:cubicBezTo>
                    <a:pt x="8606" y="15178"/>
                    <a:pt x="7025" y="17462"/>
                    <a:pt x="5298" y="19609"/>
                  </a:cubicBezTo>
                  <a:cubicBezTo>
                    <a:pt x="5092" y="19862"/>
                    <a:pt x="4890" y="20109"/>
                    <a:pt x="4679" y="20335"/>
                  </a:cubicBezTo>
                  <a:cubicBezTo>
                    <a:pt x="4761" y="20397"/>
                    <a:pt x="4841" y="20454"/>
                    <a:pt x="4927" y="20507"/>
                  </a:cubicBezTo>
                  <a:cubicBezTo>
                    <a:pt x="5142" y="20278"/>
                    <a:pt x="5343" y="20039"/>
                    <a:pt x="5533" y="19801"/>
                  </a:cubicBezTo>
                  <a:cubicBezTo>
                    <a:pt x="7376" y="17512"/>
                    <a:pt x="9052" y="15068"/>
                    <a:pt x="10522" y="12523"/>
                  </a:cubicBezTo>
                  <a:cubicBezTo>
                    <a:pt x="10557" y="12508"/>
                    <a:pt x="10585" y="12488"/>
                    <a:pt x="10620" y="12471"/>
                  </a:cubicBezTo>
                  <a:lnTo>
                    <a:pt x="10620" y="12471"/>
                  </a:lnTo>
                  <a:cubicBezTo>
                    <a:pt x="9913" y="15696"/>
                    <a:pt x="8811" y="18805"/>
                    <a:pt x="7335" y="21744"/>
                  </a:cubicBezTo>
                  <a:cubicBezTo>
                    <a:pt x="7432" y="21780"/>
                    <a:pt x="7525" y="21814"/>
                    <a:pt x="7624" y="21844"/>
                  </a:cubicBezTo>
                  <a:cubicBezTo>
                    <a:pt x="9111" y="18878"/>
                    <a:pt x="10218" y="15747"/>
                    <a:pt x="10924" y="12495"/>
                  </a:cubicBezTo>
                  <a:cubicBezTo>
                    <a:pt x="11748" y="15747"/>
                    <a:pt x="11430" y="19216"/>
                    <a:pt x="10994" y="22428"/>
                  </a:cubicBezTo>
                  <a:cubicBezTo>
                    <a:pt x="11067" y="22432"/>
                    <a:pt x="11139" y="22432"/>
                    <a:pt x="11212" y="22432"/>
                  </a:cubicBezTo>
                  <a:lnTo>
                    <a:pt x="11301" y="22432"/>
                  </a:lnTo>
                  <a:cubicBezTo>
                    <a:pt x="11725" y="19329"/>
                    <a:pt x="12029" y="15984"/>
                    <a:pt x="11312" y="12804"/>
                  </a:cubicBezTo>
                  <a:lnTo>
                    <a:pt x="11312" y="12804"/>
                  </a:lnTo>
                  <a:cubicBezTo>
                    <a:pt x="12848" y="15656"/>
                    <a:pt x="14336" y="18558"/>
                    <a:pt x="15758" y="21472"/>
                  </a:cubicBezTo>
                  <a:cubicBezTo>
                    <a:pt x="15851" y="21432"/>
                    <a:pt x="15941" y="21389"/>
                    <a:pt x="16033" y="21349"/>
                  </a:cubicBezTo>
                  <a:cubicBezTo>
                    <a:pt x="14520" y="18240"/>
                    <a:pt x="12924" y="15138"/>
                    <a:pt x="11281" y="12106"/>
                  </a:cubicBezTo>
                  <a:cubicBezTo>
                    <a:pt x="11319" y="12084"/>
                    <a:pt x="11355" y="12063"/>
                    <a:pt x="11395" y="12043"/>
                  </a:cubicBezTo>
                  <a:cubicBezTo>
                    <a:pt x="11455" y="12007"/>
                    <a:pt x="11487" y="11929"/>
                    <a:pt x="11465" y="11863"/>
                  </a:cubicBezTo>
                  <a:cubicBezTo>
                    <a:pt x="11441" y="11798"/>
                    <a:pt x="11383" y="11757"/>
                    <a:pt x="11319" y="11757"/>
                  </a:cubicBezTo>
                  <a:cubicBezTo>
                    <a:pt x="11314" y="11757"/>
                    <a:pt x="11309" y="11757"/>
                    <a:pt x="11303" y="11757"/>
                  </a:cubicBezTo>
                  <a:cubicBezTo>
                    <a:pt x="11279" y="11762"/>
                    <a:pt x="11252" y="11763"/>
                    <a:pt x="11229" y="11767"/>
                  </a:cubicBezTo>
                  <a:cubicBezTo>
                    <a:pt x="11377" y="11613"/>
                    <a:pt x="11527" y="11459"/>
                    <a:pt x="11680" y="11303"/>
                  </a:cubicBezTo>
                  <a:cubicBezTo>
                    <a:pt x="11683" y="11337"/>
                    <a:pt x="11698" y="11373"/>
                    <a:pt x="11728" y="11399"/>
                  </a:cubicBezTo>
                  <a:cubicBezTo>
                    <a:pt x="14401" y="13804"/>
                    <a:pt x="16626" y="16742"/>
                    <a:pt x="18225" y="19970"/>
                  </a:cubicBezTo>
                  <a:cubicBezTo>
                    <a:pt x="18306" y="19908"/>
                    <a:pt x="18388" y="19839"/>
                    <a:pt x="18467" y="19773"/>
                  </a:cubicBezTo>
                  <a:cubicBezTo>
                    <a:pt x="16851" y="16537"/>
                    <a:pt x="14616" y="13589"/>
                    <a:pt x="11931" y="11173"/>
                  </a:cubicBezTo>
                  <a:cubicBezTo>
                    <a:pt x="11905" y="11151"/>
                    <a:pt x="11877" y="11138"/>
                    <a:pt x="11842" y="11138"/>
                  </a:cubicBezTo>
                  <a:cubicBezTo>
                    <a:pt x="11918" y="11055"/>
                    <a:pt x="12000" y="10975"/>
                    <a:pt x="12079" y="10893"/>
                  </a:cubicBezTo>
                  <a:cubicBezTo>
                    <a:pt x="15443" y="12119"/>
                    <a:pt x="18391" y="14307"/>
                    <a:pt x="21055" y="16606"/>
                  </a:cubicBezTo>
                  <a:cubicBezTo>
                    <a:pt x="21104" y="16514"/>
                    <a:pt x="21151" y="16425"/>
                    <a:pt x="21200" y="16334"/>
                  </a:cubicBezTo>
                  <a:cubicBezTo>
                    <a:pt x="18563" y="14063"/>
                    <a:pt x="15645" y="11901"/>
                    <a:pt x="12312" y="10660"/>
                  </a:cubicBezTo>
                  <a:cubicBezTo>
                    <a:pt x="12357" y="10611"/>
                    <a:pt x="12404" y="10566"/>
                    <a:pt x="12451" y="10518"/>
                  </a:cubicBezTo>
                  <a:cubicBezTo>
                    <a:pt x="15827" y="10628"/>
                    <a:pt x="18096" y="11260"/>
                    <a:pt x="21664" y="12445"/>
                  </a:cubicBezTo>
                  <a:cubicBezTo>
                    <a:pt x="21882" y="12520"/>
                    <a:pt x="22107" y="12594"/>
                    <a:pt x="22336" y="12679"/>
                  </a:cubicBezTo>
                  <a:cubicBezTo>
                    <a:pt x="22351" y="12577"/>
                    <a:pt x="22362" y="12473"/>
                    <a:pt x="22372" y="12371"/>
                  </a:cubicBezTo>
                  <a:cubicBezTo>
                    <a:pt x="22159" y="12296"/>
                    <a:pt x="21957" y="12226"/>
                    <a:pt x="21759" y="12160"/>
                  </a:cubicBezTo>
                  <a:cubicBezTo>
                    <a:pt x="18302" y="11009"/>
                    <a:pt x="16055" y="10377"/>
                    <a:pt x="12859" y="10231"/>
                  </a:cubicBezTo>
                  <a:cubicBezTo>
                    <a:pt x="14048" y="9629"/>
                    <a:pt x="15308" y="9490"/>
                    <a:pt x="16922" y="9309"/>
                  </a:cubicBezTo>
                  <a:cubicBezTo>
                    <a:pt x="17150" y="9282"/>
                    <a:pt x="17386" y="9255"/>
                    <a:pt x="17630" y="9226"/>
                  </a:cubicBezTo>
                  <a:cubicBezTo>
                    <a:pt x="18505" y="9124"/>
                    <a:pt x="19386" y="9081"/>
                    <a:pt x="20268" y="9081"/>
                  </a:cubicBezTo>
                  <a:cubicBezTo>
                    <a:pt x="20926" y="9081"/>
                    <a:pt x="21584" y="9105"/>
                    <a:pt x="22240" y="9145"/>
                  </a:cubicBezTo>
                  <a:cubicBezTo>
                    <a:pt x="22223" y="9041"/>
                    <a:pt x="22202" y="8938"/>
                    <a:pt x="22180" y="8836"/>
                  </a:cubicBezTo>
                  <a:cubicBezTo>
                    <a:pt x="21550" y="8800"/>
                    <a:pt x="20918" y="8778"/>
                    <a:pt x="20285" y="8778"/>
                  </a:cubicBezTo>
                  <a:cubicBezTo>
                    <a:pt x="19388" y="8778"/>
                    <a:pt x="18490" y="8822"/>
                    <a:pt x="17594" y="8927"/>
                  </a:cubicBezTo>
                  <a:cubicBezTo>
                    <a:pt x="17352" y="8954"/>
                    <a:pt x="17115" y="8981"/>
                    <a:pt x="16887" y="9006"/>
                  </a:cubicBezTo>
                  <a:cubicBezTo>
                    <a:pt x="15478" y="9163"/>
                    <a:pt x="14329" y="9295"/>
                    <a:pt x="13258" y="9714"/>
                  </a:cubicBezTo>
                  <a:cubicBezTo>
                    <a:pt x="14482" y="8508"/>
                    <a:pt x="15755" y="7339"/>
                    <a:pt x="17108" y="6281"/>
                  </a:cubicBezTo>
                  <a:cubicBezTo>
                    <a:pt x="18087" y="5518"/>
                    <a:pt x="19064" y="4849"/>
                    <a:pt x="20039" y="4283"/>
                  </a:cubicBezTo>
                  <a:cubicBezTo>
                    <a:pt x="19976" y="4201"/>
                    <a:pt x="19911" y="4123"/>
                    <a:pt x="19850" y="4045"/>
                  </a:cubicBezTo>
                  <a:cubicBezTo>
                    <a:pt x="18875" y="4616"/>
                    <a:pt x="17896" y="5279"/>
                    <a:pt x="16922" y="6043"/>
                  </a:cubicBezTo>
                  <a:cubicBezTo>
                    <a:pt x="15329" y="7289"/>
                    <a:pt x="13849" y="8689"/>
                    <a:pt x="12429" y="10112"/>
                  </a:cubicBezTo>
                  <a:cubicBezTo>
                    <a:pt x="12386" y="10136"/>
                    <a:pt x="12344" y="10164"/>
                    <a:pt x="12301" y="10187"/>
                  </a:cubicBezTo>
                  <a:cubicBezTo>
                    <a:pt x="12335" y="10063"/>
                    <a:pt x="12371" y="9937"/>
                    <a:pt x="12411" y="9814"/>
                  </a:cubicBezTo>
                  <a:cubicBezTo>
                    <a:pt x="14214" y="7261"/>
                    <a:pt x="16361" y="4921"/>
                    <a:pt x="18753" y="2899"/>
                  </a:cubicBezTo>
                  <a:cubicBezTo>
                    <a:pt x="18677" y="2833"/>
                    <a:pt x="18603" y="2767"/>
                    <a:pt x="18526" y="2696"/>
                  </a:cubicBezTo>
                  <a:cubicBezTo>
                    <a:pt x="16361" y="4527"/>
                    <a:pt x="14392" y="6624"/>
                    <a:pt x="12701" y="8898"/>
                  </a:cubicBezTo>
                  <a:cubicBezTo>
                    <a:pt x="13597" y="6208"/>
                    <a:pt x="14799" y="3634"/>
                    <a:pt x="16295" y="1204"/>
                  </a:cubicBezTo>
                  <a:cubicBezTo>
                    <a:pt x="16207" y="1159"/>
                    <a:pt x="16116" y="1116"/>
                    <a:pt x="16026" y="1071"/>
                  </a:cubicBezTo>
                  <a:cubicBezTo>
                    <a:pt x="14362" y="3779"/>
                    <a:pt x="13059" y="6659"/>
                    <a:pt x="12133" y="9683"/>
                  </a:cubicBezTo>
                  <a:cubicBezTo>
                    <a:pt x="12011" y="9854"/>
                    <a:pt x="11892" y="10026"/>
                    <a:pt x="11776" y="10198"/>
                  </a:cubicBezTo>
                  <a:lnTo>
                    <a:pt x="11663" y="10198"/>
                  </a:lnTo>
                  <a:cubicBezTo>
                    <a:pt x="11673" y="10184"/>
                    <a:pt x="11673" y="10166"/>
                    <a:pt x="11673" y="10152"/>
                  </a:cubicBezTo>
                  <a:cubicBezTo>
                    <a:pt x="11523" y="6738"/>
                    <a:pt x="12341" y="3316"/>
                    <a:pt x="14011" y="345"/>
                  </a:cubicBezTo>
                  <a:cubicBezTo>
                    <a:pt x="13910" y="313"/>
                    <a:pt x="13809" y="290"/>
                    <a:pt x="13704" y="269"/>
                  </a:cubicBezTo>
                  <a:cubicBezTo>
                    <a:pt x="12040" y="3271"/>
                    <a:pt x="11216" y="6724"/>
                    <a:pt x="11369" y="10169"/>
                  </a:cubicBezTo>
                  <a:cubicBezTo>
                    <a:pt x="11369" y="10178"/>
                    <a:pt x="11374" y="10187"/>
                    <a:pt x="11375" y="10195"/>
                  </a:cubicBezTo>
                  <a:cubicBezTo>
                    <a:pt x="11233" y="10195"/>
                    <a:pt x="11087" y="10199"/>
                    <a:pt x="10942" y="10199"/>
                  </a:cubicBezTo>
                  <a:cubicBezTo>
                    <a:pt x="10859" y="10199"/>
                    <a:pt x="10792" y="10270"/>
                    <a:pt x="10793" y="10350"/>
                  </a:cubicBezTo>
                  <a:cubicBezTo>
                    <a:pt x="10793" y="10433"/>
                    <a:pt x="10863" y="10501"/>
                    <a:pt x="10939" y="10501"/>
                  </a:cubicBezTo>
                  <a:cubicBezTo>
                    <a:pt x="10941" y="10501"/>
                    <a:pt x="10942" y="10500"/>
                    <a:pt x="10944" y="10500"/>
                  </a:cubicBezTo>
                  <a:cubicBezTo>
                    <a:pt x="11051" y="10498"/>
                    <a:pt x="11157" y="10497"/>
                    <a:pt x="11262" y="10497"/>
                  </a:cubicBezTo>
                  <a:cubicBezTo>
                    <a:pt x="11367" y="10497"/>
                    <a:pt x="11470" y="10498"/>
                    <a:pt x="11573" y="10500"/>
                  </a:cubicBezTo>
                  <a:cubicBezTo>
                    <a:pt x="11480" y="10637"/>
                    <a:pt x="11388" y="10776"/>
                    <a:pt x="11301" y="10915"/>
                  </a:cubicBezTo>
                  <a:cubicBezTo>
                    <a:pt x="11179" y="11016"/>
                    <a:pt x="11060" y="11130"/>
                    <a:pt x="10939" y="11244"/>
                  </a:cubicBezTo>
                  <a:cubicBezTo>
                    <a:pt x="10922" y="11249"/>
                    <a:pt x="10906" y="11259"/>
                    <a:pt x="10892" y="11274"/>
                  </a:cubicBezTo>
                  <a:cubicBezTo>
                    <a:pt x="10122" y="7578"/>
                    <a:pt x="10058" y="3724"/>
                    <a:pt x="10699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3" name="Google Shape;4893;p41"/>
            <p:cNvSpPr/>
            <p:nvPr/>
          </p:nvSpPr>
          <p:spPr>
            <a:xfrm>
              <a:off x="1014825" y="2578000"/>
              <a:ext cx="83725" cy="83650"/>
            </a:xfrm>
            <a:custGeom>
              <a:avLst/>
              <a:gdLst/>
              <a:ahLst/>
              <a:cxnLst/>
              <a:rect l="l" t="t" r="r" b="b"/>
              <a:pathLst>
                <a:path w="3349" h="3346" extrusionOk="0">
                  <a:moveTo>
                    <a:pt x="1674" y="0"/>
                  </a:moveTo>
                  <a:cubicBezTo>
                    <a:pt x="750" y="0"/>
                    <a:pt x="0" y="748"/>
                    <a:pt x="0" y="1673"/>
                  </a:cubicBezTo>
                  <a:cubicBezTo>
                    <a:pt x="0" y="2597"/>
                    <a:pt x="750" y="3345"/>
                    <a:pt x="1674" y="3345"/>
                  </a:cubicBezTo>
                  <a:cubicBezTo>
                    <a:pt x="2599" y="3345"/>
                    <a:pt x="3348" y="2597"/>
                    <a:pt x="3348" y="1673"/>
                  </a:cubicBezTo>
                  <a:cubicBezTo>
                    <a:pt x="3348" y="748"/>
                    <a:pt x="2599" y="0"/>
                    <a:pt x="1674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4" name="Google Shape;4894;p41"/>
            <p:cNvSpPr/>
            <p:nvPr/>
          </p:nvSpPr>
          <p:spPr>
            <a:xfrm>
              <a:off x="1030950" y="2594125"/>
              <a:ext cx="51475" cy="51400"/>
            </a:xfrm>
            <a:custGeom>
              <a:avLst/>
              <a:gdLst/>
              <a:ahLst/>
              <a:cxnLst/>
              <a:rect l="l" t="t" r="r" b="b"/>
              <a:pathLst>
                <a:path w="2059" h="2056" extrusionOk="0">
                  <a:moveTo>
                    <a:pt x="1029" y="0"/>
                  </a:moveTo>
                  <a:cubicBezTo>
                    <a:pt x="462" y="0"/>
                    <a:pt x="0" y="460"/>
                    <a:pt x="0" y="1028"/>
                  </a:cubicBezTo>
                  <a:cubicBezTo>
                    <a:pt x="0" y="1595"/>
                    <a:pt x="462" y="2055"/>
                    <a:pt x="1029" y="2055"/>
                  </a:cubicBezTo>
                  <a:cubicBezTo>
                    <a:pt x="1597" y="2055"/>
                    <a:pt x="2058" y="1595"/>
                    <a:pt x="2058" y="1028"/>
                  </a:cubicBezTo>
                  <a:cubicBezTo>
                    <a:pt x="2058" y="460"/>
                    <a:pt x="1597" y="0"/>
                    <a:pt x="102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5" name="Google Shape;4895;p41"/>
            <p:cNvSpPr/>
            <p:nvPr/>
          </p:nvSpPr>
          <p:spPr>
            <a:xfrm>
              <a:off x="916525" y="2339300"/>
              <a:ext cx="420725" cy="561100"/>
            </a:xfrm>
            <a:custGeom>
              <a:avLst/>
              <a:gdLst/>
              <a:ahLst/>
              <a:cxnLst/>
              <a:rect l="l" t="t" r="r" b="b"/>
              <a:pathLst>
                <a:path w="16829" h="22444" extrusionOk="0">
                  <a:moveTo>
                    <a:pt x="5606" y="0"/>
                  </a:moveTo>
                  <a:cubicBezTo>
                    <a:pt x="4797" y="0"/>
                    <a:pt x="4007" y="88"/>
                    <a:pt x="3246" y="251"/>
                  </a:cubicBezTo>
                  <a:cubicBezTo>
                    <a:pt x="3358" y="3555"/>
                    <a:pt x="4725" y="6822"/>
                    <a:pt x="7080" y="9150"/>
                  </a:cubicBezTo>
                  <a:cubicBezTo>
                    <a:pt x="7634" y="9700"/>
                    <a:pt x="8243" y="10203"/>
                    <a:pt x="8722" y="10821"/>
                  </a:cubicBezTo>
                  <a:cubicBezTo>
                    <a:pt x="9803" y="12218"/>
                    <a:pt x="10105" y="14180"/>
                    <a:pt x="9496" y="15840"/>
                  </a:cubicBezTo>
                  <a:cubicBezTo>
                    <a:pt x="8844" y="17613"/>
                    <a:pt x="7276" y="18914"/>
                    <a:pt x="5578" y="19743"/>
                  </a:cubicBezTo>
                  <a:cubicBezTo>
                    <a:pt x="4488" y="20276"/>
                    <a:pt x="3325" y="20650"/>
                    <a:pt x="2129" y="20851"/>
                  </a:cubicBezTo>
                  <a:cubicBezTo>
                    <a:pt x="1660" y="20929"/>
                    <a:pt x="1186" y="20958"/>
                    <a:pt x="709" y="20958"/>
                  </a:cubicBezTo>
                  <a:cubicBezTo>
                    <a:pt x="474" y="20958"/>
                    <a:pt x="238" y="20951"/>
                    <a:pt x="1" y="20940"/>
                  </a:cubicBezTo>
                  <a:lnTo>
                    <a:pt x="1" y="20940"/>
                  </a:lnTo>
                  <a:cubicBezTo>
                    <a:pt x="1651" y="21893"/>
                    <a:pt x="3564" y="22443"/>
                    <a:pt x="5606" y="22443"/>
                  </a:cubicBezTo>
                  <a:cubicBezTo>
                    <a:pt x="11804" y="22443"/>
                    <a:pt x="16827" y="17420"/>
                    <a:pt x="16827" y="11222"/>
                  </a:cubicBezTo>
                  <a:cubicBezTo>
                    <a:pt x="16829" y="5024"/>
                    <a:pt x="11804" y="0"/>
                    <a:pt x="5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6" name="Google Shape;4896;p41"/>
            <p:cNvSpPr/>
            <p:nvPr/>
          </p:nvSpPr>
          <p:spPr>
            <a:xfrm>
              <a:off x="910525" y="1686550"/>
              <a:ext cx="561025" cy="561025"/>
            </a:xfrm>
            <a:custGeom>
              <a:avLst/>
              <a:gdLst/>
              <a:ahLst/>
              <a:cxnLst/>
              <a:rect l="l" t="t" r="r" b="b"/>
              <a:pathLst>
                <a:path w="22441" h="22441" extrusionOk="0">
                  <a:moveTo>
                    <a:pt x="11221" y="1"/>
                  </a:moveTo>
                  <a:cubicBezTo>
                    <a:pt x="8244" y="1"/>
                    <a:pt x="5391" y="1183"/>
                    <a:pt x="3287" y="3287"/>
                  </a:cubicBezTo>
                  <a:cubicBezTo>
                    <a:pt x="1183" y="5391"/>
                    <a:pt x="0" y="8245"/>
                    <a:pt x="0" y="11220"/>
                  </a:cubicBezTo>
                  <a:cubicBezTo>
                    <a:pt x="0" y="14197"/>
                    <a:pt x="1183" y="17051"/>
                    <a:pt x="3287" y="19155"/>
                  </a:cubicBezTo>
                  <a:cubicBezTo>
                    <a:pt x="5391" y="21259"/>
                    <a:pt x="8244" y="22441"/>
                    <a:pt x="11221" y="22441"/>
                  </a:cubicBezTo>
                  <a:cubicBezTo>
                    <a:pt x="14196" y="22441"/>
                    <a:pt x="17050" y="21259"/>
                    <a:pt x="19154" y="19155"/>
                  </a:cubicBezTo>
                  <a:cubicBezTo>
                    <a:pt x="21258" y="17051"/>
                    <a:pt x="22440" y="14197"/>
                    <a:pt x="22440" y="11220"/>
                  </a:cubicBezTo>
                  <a:cubicBezTo>
                    <a:pt x="22440" y="8245"/>
                    <a:pt x="21258" y="5391"/>
                    <a:pt x="19154" y="3287"/>
                  </a:cubicBezTo>
                  <a:cubicBezTo>
                    <a:pt x="17050" y="1183"/>
                    <a:pt x="14196" y="1"/>
                    <a:pt x="1122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7" name="Google Shape;4897;p41"/>
            <p:cNvSpPr/>
            <p:nvPr/>
          </p:nvSpPr>
          <p:spPr>
            <a:xfrm>
              <a:off x="910475" y="1686550"/>
              <a:ext cx="561250" cy="556200"/>
            </a:xfrm>
            <a:custGeom>
              <a:avLst/>
              <a:gdLst/>
              <a:ahLst/>
              <a:cxnLst/>
              <a:rect l="l" t="t" r="r" b="b"/>
              <a:pathLst>
                <a:path w="22450" h="22248" extrusionOk="0">
                  <a:moveTo>
                    <a:pt x="11246" y="1"/>
                  </a:moveTo>
                  <a:cubicBezTo>
                    <a:pt x="11140" y="1"/>
                    <a:pt x="11035" y="1"/>
                    <a:pt x="10931" y="4"/>
                  </a:cubicBezTo>
                  <a:cubicBezTo>
                    <a:pt x="10895" y="161"/>
                    <a:pt x="10857" y="319"/>
                    <a:pt x="10822" y="474"/>
                  </a:cubicBezTo>
                  <a:cubicBezTo>
                    <a:pt x="10558" y="1609"/>
                    <a:pt x="10286" y="2783"/>
                    <a:pt x="10155" y="3964"/>
                  </a:cubicBezTo>
                  <a:cubicBezTo>
                    <a:pt x="9962" y="5711"/>
                    <a:pt x="10058" y="7712"/>
                    <a:pt x="10221" y="9502"/>
                  </a:cubicBezTo>
                  <a:cubicBezTo>
                    <a:pt x="8577" y="7280"/>
                    <a:pt x="7091" y="4933"/>
                    <a:pt x="5790" y="2509"/>
                  </a:cubicBezTo>
                  <a:cubicBezTo>
                    <a:pt x="5635" y="2224"/>
                    <a:pt x="5486" y="1939"/>
                    <a:pt x="5362" y="1655"/>
                  </a:cubicBezTo>
                  <a:cubicBezTo>
                    <a:pt x="5275" y="1706"/>
                    <a:pt x="5190" y="1759"/>
                    <a:pt x="5104" y="1815"/>
                  </a:cubicBezTo>
                  <a:cubicBezTo>
                    <a:pt x="5228" y="2103"/>
                    <a:pt x="5374" y="2381"/>
                    <a:pt x="5522" y="2654"/>
                  </a:cubicBezTo>
                  <a:cubicBezTo>
                    <a:pt x="6912" y="5239"/>
                    <a:pt x="8507" y="7736"/>
                    <a:pt x="10278" y="10085"/>
                  </a:cubicBezTo>
                  <a:cubicBezTo>
                    <a:pt x="10283" y="10121"/>
                    <a:pt x="10284" y="10155"/>
                    <a:pt x="10287" y="10191"/>
                  </a:cubicBezTo>
                  <a:cubicBezTo>
                    <a:pt x="7593" y="8284"/>
                    <a:pt x="5162" y="6062"/>
                    <a:pt x="3032" y="3551"/>
                  </a:cubicBezTo>
                  <a:cubicBezTo>
                    <a:pt x="2962" y="3626"/>
                    <a:pt x="2892" y="3700"/>
                    <a:pt x="2826" y="3776"/>
                  </a:cubicBezTo>
                  <a:cubicBezTo>
                    <a:pt x="4975" y="6303"/>
                    <a:pt x="7431" y="8542"/>
                    <a:pt x="10149" y="10459"/>
                  </a:cubicBezTo>
                  <a:cubicBezTo>
                    <a:pt x="6836" y="9955"/>
                    <a:pt x="3764" y="8309"/>
                    <a:pt x="977" y="6654"/>
                  </a:cubicBezTo>
                  <a:cubicBezTo>
                    <a:pt x="947" y="6717"/>
                    <a:pt x="917" y="6786"/>
                    <a:pt x="889" y="6852"/>
                  </a:cubicBezTo>
                  <a:cubicBezTo>
                    <a:pt x="876" y="6879"/>
                    <a:pt x="863" y="6909"/>
                    <a:pt x="855" y="6936"/>
                  </a:cubicBezTo>
                  <a:cubicBezTo>
                    <a:pt x="3549" y="8531"/>
                    <a:pt x="6508" y="10121"/>
                    <a:pt x="9712" y="10696"/>
                  </a:cubicBezTo>
                  <a:cubicBezTo>
                    <a:pt x="6492" y="11000"/>
                    <a:pt x="3234" y="11237"/>
                    <a:pt x="1" y="11412"/>
                  </a:cubicBezTo>
                  <a:cubicBezTo>
                    <a:pt x="1" y="11515"/>
                    <a:pt x="4" y="11616"/>
                    <a:pt x="9" y="11716"/>
                  </a:cubicBezTo>
                  <a:cubicBezTo>
                    <a:pt x="3461" y="11531"/>
                    <a:pt x="6936" y="11268"/>
                    <a:pt x="10369" y="10938"/>
                  </a:cubicBezTo>
                  <a:cubicBezTo>
                    <a:pt x="10373" y="10982"/>
                    <a:pt x="10377" y="11025"/>
                    <a:pt x="10383" y="11068"/>
                  </a:cubicBezTo>
                  <a:cubicBezTo>
                    <a:pt x="10392" y="11139"/>
                    <a:pt x="10449" y="11196"/>
                    <a:pt x="10519" y="11202"/>
                  </a:cubicBezTo>
                  <a:lnTo>
                    <a:pt x="10534" y="11202"/>
                  </a:lnTo>
                  <a:cubicBezTo>
                    <a:pt x="10599" y="11202"/>
                    <a:pt x="10657" y="11159"/>
                    <a:pt x="10678" y="11096"/>
                  </a:cubicBezTo>
                  <a:cubicBezTo>
                    <a:pt x="10684" y="11071"/>
                    <a:pt x="10693" y="11047"/>
                    <a:pt x="10700" y="11022"/>
                  </a:cubicBezTo>
                  <a:cubicBezTo>
                    <a:pt x="10784" y="11223"/>
                    <a:pt x="10870" y="11422"/>
                    <a:pt x="10953" y="11623"/>
                  </a:cubicBezTo>
                  <a:cubicBezTo>
                    <a:pt x="10937" y="11617"/>
                    <a:pt x="10920" y="11614"/>
                    <a:pt x="10902" y="11614"/>
                  </a:cubicBezTo>
                  <a:cubicBezTo>
                    <a:pt x="10882" y="11614"/>
                    <a:pt x="10862" y="11618"/>
                    <a:pt x="10842" y="11627"/>
                  </a:cubicBezTo>
                  <a:cubicBezTo>
                    <a:pt x="7590" y="13151"/>
                    <a:pt x="4017" y="14054"/>
                    <a:pt x="422" y="14270"/>
                  </a:cubicBezTo>
                  <a:cubicBezTo>
                    <a:pt x="446" y="14370"/>
                    <a:pt x="475" y="14471"/>
                    <a:pt x="509" y="14568"/>
                  </a:cubicBezTo>
                  <a:cubicBezTo>
                    <a:pt x="4117" y="14340"/>
                    <a:pt x="7703" y="13430"/>
                    <a:pt x="10972" y="11900"/>
                  </a:cubicBezTo>
                  <a:cubicBezTo>
                    <a:pt x="11002" y="11885"/>
                    <a:pt x="11025" y="11861"/>
                    <a:pt x="11038" y="11834"/>
                  </a:cubicBezTo>
                  <a:cubicBezTo>
                    <a:pt x="11082" y="11935"/>
                    <a:pt x="11125" y="12040"/>
                    <a:pt x="11168" y="12146"/>
                  </a:cubicBezTo>
                  <a:cubicBezTo>
                    <a:pt x="8732" y="14765"/>
                    <a:pt x="5569" y="16626"/>
                    <a:pt x="2414" y="18181"/>
                  </a:cubicBezTo>
                  <a:cubicBezTo>
                    <a:pt x="2476" y="18263"/>
                    <a:pt x="2540" y="18345"/>
                    <a:pt x="2608" y="18424"/>
                  </a:cubicBezTo>
                  <a:cubicBezTo>
                    <a:pt x="5726" y="16879"/>
                    <a:pt x="8852" y="15035"/>
                    <a:pt x="11296" y="12454"/>
                  </a:cubicBezTo>
                  <a:cubicBezTo>
                    <a:pt x="11323" y="12516"/>
                    <a:pt x="11348" y="12577"/>
                    <a:pt x="11372" y="12638"/>
                  </a:cubicBezTo>
                  <a:cubicBezTo>
                    <a:pt x="9955" y="15698"/>
                    <a:pt x="8488" y="17545"/>
                    <a:pt x="6005" y="20367"/>
                  </a:cubicBezTo>
                  <a:cubicBezTo>
                    <a:pt x="5855" y="20538"/>
                    <a:pt x="5698" y="20714"/>
                    <a:pt x="5529" y="20893"/>
                  </a:cubicBezTo>
                  <a:cubicBezTo>
                    <a:pt x="5618" y="20948"/>
                    <a:pt x="5708" y="20999"/>
                    <a:pt x="5798" y="21048"/>
                  </a:cubicBezTo>
                  <a:cubicBezTo>
                    <a:pt x="5951" y="20885"/>
                    <a:pt x="6095" y="20724"/>
                    <a:pt x="6231" y="20566"/>
                  </a:cubicBezTo>
                  <a:cubicBezTo>
                    <a:pt x="8637" y="17829"/>
                    <a:pt x="10101" y="16003"/>
                    <a:pt x="11481" y="13115"/>
                  </a:cubicBezTo>
                  <a:lnTo>
                    <a:pt x="11481" y="13115"/>
                  </a:lnTo>
                  <a:cubicBezTo>
                    <a:pt x="11568" y="14448"/>
                    <a:pt x="11209" y="15660"/>
                    <a:pt x="10744" y="17220"/>
                  </a:cubicBezTo>
                  <a:cubicBezTo>
                    <a:pt x="10681" y="17439"/>
                    <a:pt x="10612" y="17667"/>
                    <a:pt x="10544" y="17903"/>
                  </a:cubicBezTo>
                  <a:cubicBezTo>
                    <a:pt x="10114" y="19384"/>
                    <a:pt x="9509" y="20804"/>
                    <a:pt x="8824" y="22187"/>
                  </a:cubicBezTo>
                  <a:cubicBezTo>
                    <a:pt x="8925" y="22209"/>
                    <a:pt x="9026" y="22230"/>
                    <a:pt x="9130" y="22248"/>
                  </a:cubicBezTo>
                  <a:cubicBezTo>
                    <a:pt x="9805" y="20877"/>
                    <a:pt x="10405" y="19463"/>
                    <a:pt x="10835" y="17988"/>
                  </a:cubicBezTo>
                  <a:cubicBezTo>
                    <a:pt x="10900" y="17751"/>
                    <a:pt x="10971" y="17524"/>
                    <a:pt x="11035" y="17307"/>
                  </a:cubicBezTo>
                  <a:cubicBezTo>
                    <a:pt x="11438" y="15951"/>
                    <a:pt x="11768" y="14842"/>
                    <a:pt x="11798" y="13698"/>
                  </a:cubicBezTo>
                  <a:cubicBezTo>
                    <a:pt x="12430" y="15295"/>
                    <a:pt x="13014" y="16920"/>
                    <a:pt x="13460" y="18574"/>
                  </a:cubicBezTo>
                  <a:cubicBezTo>
                    <a:pt x="13781" y="19768"/>
                    <a:pt x="14013" y="20929"/>
                    <a:pt x="14157" y="22050"/>
                  </a:cubicBezTo>
                  <a:cubicBezTo>
                    <a:pt x="14254" y="22024"/>
                    <a:pt x="14355" y="21997"/>
                    <a:pt x="14451" y="21967"/>
                  </a:cubicBezTo>
                  <a:cubicBezTo>
                    <a:pt x="14306" y="20847"/>
                    <a:pt x="14074" y="19688"/>
                    <a:pt x="13753" y="18495"/>
                  </a:cubicBezTo>
                  <a:cubicBezTo>
                    <a:pt x="13229" y="16548"/>
                    <a:pt x="12519" y="14641"/>
                    <a:pt x="11756" y="12780"/>
                  </a:cubicBezTo>
                  <a:cubicBezTo>
                    <a:pt x="11753" y="12728"/>
                    <a:pt x="11747" y="12678"/>
                    <a:pt x="11739" y="12626"/>
                  </a:cubicBezTo>
                  <a:lnTo>
                    <a:pt x="11739" y="12626"/>
                  </a:lnTo>
                  <a:cubicBezTo>
                    <a:pt x="11839" y="12708"/>
                    <a:pt x="11940" y="12788"/>
                    <a:pt x="12038" y="12871"/>
                  </a:cubicBezTo>
                  <a:cubicBezTo>
                    <a:pt x="13684" y="15526"/>
                    <a:pt x="15001" y="18414"/>
                    <a:pt x="15931" y="21406"/>
                  </a:cubicBezTo>
                  <a:cubicBezTo>
                    <a:pt x="16024" y="21363"/>
                    <a:pt x="16119" y="21322"/>
                    <a:pt x="16209" y="21276"/>
                  </a:cubicBezTo>
                  <a:cubicBezTo>
                    <a:pt x="15361" y="18568"/>
                    <a:pt x="14203" y="15944"/>
                    <a:pt x="12769" y="13502"/>
                  </a:cubicBezTo>
                  <a:lnTo>
                    <a:pt x="12769" y="13502"/>
                  </a:lnTo>
                  <a:cubicBezTo>
                    <a:pt x="14898" y="15375"/>
                    <a:pt x="16794" y="17479"/>
                    <a:pt x="18448" y="19804"/>
                  </a:cubicBezTo>
                  <a:cubicBezTo>
                    <a:pt x="18527" y="19742"/>
                    <a:pt x="18603" y="19678"/>
                    <a:pt x="18677" y="19608"/>
                  </a:cubicBezTo>
                  <a:cubicBezTo>
                    <a:pt x="16834" y="17019"/>
                    <a:pt x="14687" y="14697"/>
                    <a:pt x="12261" y="12665"/>
                  </a:cubicBezTo>
                  <a:cubicBezTo>
                    <a:pt x="12155" y="12490"/>
                    <a:pt x="12041" y="12314"/>
                    <a:pt x="11927" y="12142"/>
                  </a:cubicBezTo>
                  <a:cubicBezTo>
                    <a:pt x="11941" y="12107"/>
                    <a:pt x="11957" y="12072"/>
                    <a:pt x="11971" y="12036"/>
                  </a:cubicBezTo>
                  <a:cubicBezTo>
                    <a:pt x="11984" y="12049"/>
                    <a:pt x="11997" y="12054"/>
                    <a:pt x="12011" y="12062"/>
                  </a:cubicBezTo>
                  <a:cubicBezTo>
                    <a:pt x="15217" y="13251"/>
                    <a:pt x="18047" y="15344"/>
                    <a:pt x="20133" y="18040"/>
                  </a:cubicBezTo>
                  <a:cubicBezTo>
                    <a:pt x="20196" y="17958"/>
                    <a:pt x="20261" y="17873"/>
                    <a:pt x="20324" y="17786"/>
                  </a:cubicBezTo>
                  <a:cubicBezTo>
                    <a:pt x="18204" y="15078"/>
                    <a:pt x="15346" y="12979"/>
                    <a:pt x="12113" y="11776"/>
                  </a:cubicBezTo>
                  <a:cubicBezTo>
                    <a:pt x="12104" y="11773"/>
                    <a:pt x="12091" y="11771"/>
                    <a:pt x="12083" y="11771"/>
                  </a:cubicBezTo>
                  <a:cubicBezTo>
                    <a:pt x="12140" y="11640"/>
                    <a:pt x="12198" y="11508"/>
                    <a:pt x="12253" y="11372"/>
                  </a:cubicBezTo>
                  <a:cubicBezTo>
                    <a:pt x="12284" y="11296"/>
                    <a:pt x="12248" y="11209"/>
                    <a:pt x="12170" y="11174"/>
                  </a:cubicBezTo>
                  <a:cubicBezTo>
                    <a:pt x="12151" y="11167"/>
                    <a:pt x="12132" y="11164"/>
                    <a:pt x="12113" y="11164"/>
                  </a:cubicBezTo>
                  <a:cubicBezTo>
                    <a:pt x="12053" y="11164"/>
                    <a:pt x="11996" y="11199"/>
                    <a:pt x="11970" y="11257"/>
                  </a:cubicBezTo>
                  <a:cubicBezTo>
                    <a:pt x="11888" y="11457"/>
                    <a:pt x="11806" y="11652"/>
                    <a:pt x="11725" y="11838"/>
                  </a:cubicBezTo>
                  <a:cubicBezTo>
                    <a:pt x="11640" y="11702"/>
                    <a:pt x="11548" y="11568"/>
                    <a:pt x="11457" y="11438"/>
                  </a:cubicBezTo>
                  <a:cubicBezTo>
                    <a:pt x="11457" y="11434"/>
                    <a:pt x="11457" y="11432"/>
                    <a:pt x="11452" y="11432"/>
                  </a:cubicBezTo>
                  <a:cubicBezTo>
                    <a:pt x="11404" y="11282"/>
                    <a:pt x="11350" y="11126"/>
                    <a:pt x="11289" y="10968"/>
                  </a:cubicBezTo>
                  <a:cubicBezTo>
                    <a:pt x="11289" y="10946"/>
                    <a:pt x="11286" y="10925"/>
                    <a:pt x="11277" y="10908"/>
                  </a:cubicBezTo>
                  <a:lnTo>
                    <a:pt x="11277" y="10908"/>
                  </a:lnTo>
                  <a:cubicBezTo>
                    <a:pt x="14982" y="11640"/>
                    <a:pt x="18554" y="13083"/>
                    <a:pt x="21736" y="15124"/>
                  </a:cubicBezTo>
                  <a:cubicBezTo>
                    <a:pt x="21772" y="15028"/>
                    <a:pt x="21806" y="14928"/>
                    <a:pt x="21837" y="14831"/>
                  </a:cubicBezTo>
                  <a:cubicBezTo>
                    <a:pt x="18835" y="12914"/>
                    <a:pt x="15493" y="11527"/>
                    <a:pt x="12017" y="10753"/>
                  </a:cubicBezTo>
                  <a:cubicBezTo>
                    <a:pt x="13190" y="10602"/>
                    <a:pt x="14357" y="10526"/>
                    <a:pt x="15509" y="10526"/>
                  </a:cubicBezTo>
                  <a:cubicBezTo>
                    <a:pt x="17912" y="10526"/>
                    <a:pt x="20250" y="10854"/>
                    <a:pt x="22445" y="11501"/>
                  </a:cubicBezTo>
                  <a:cubicBezTo>
                    <a:pt x="22445" y="11395"/>
                    <a:pt x="22449" y="11289"/>
                    <a:pt x="22449" y="11186"/>
                  </a:cubicBezTo>
                  <a:cubicBezTo>
                    <a:pt x="20244" y="10546"/>
                    <a:pt x="17903" y="10223"/>
                    <a:pt x="15502" y="10223"/>
                  </a:cubicBezTo>
                  <a:cubicBezTo>
                    <a:pt x="14219" y="10223"/>
                    <a:pt x="12919" y="10316"/>
                    <a:pt x="11613" y="10501"/>
                  </a:cubicBezTo>
                  <a:cubicBezTo>
                    <a:pt x="14421" y="9221"/>
                    <a:pt x="17491" y="8564"/>
                    <a:pt x="20566" y="8564"/>
                  </a:cubicBezTo>
                  <a:cubicBezTo>
                    <a:pt x="21090" y="8564"/>
                    <a:pt x="21615" y="8583"/>
                    <a:pt x="22138" y="8622"/>
                  </a:cubicBezTo>
                  <a:cubicBezTo>
                    <a:pt x="22114" y="8520"/>
                    <a:pt x="22091" y="8415"/>
                    <a:pt x="22060" y="8314"/>
                  </a:cubicBezTo>
                  <a:cubicBezTo>
                    <a:pt x="21562" y="8279"/>
                    <a:pt x="21064" y="8262"/>
                    <a:pt x="20567" y="8262"/>
                  </a:cubicBezTo>
                  <a:cubicBezTo>
                    <a:pt x="17532" y="8262"/>
                    <a:pt x="14503" y="8894"/>
                    <a:pt x="11720" y="10125"/>
                  </a:cubicBezTo>
                  <a:cubicBezTo>
                    <a:pt x="14112" y="7672"/>
                    <a:pt x="16868" y="5569"/>
                    <a:pt x="19774" y="3955"/>
                  </a:cubicBezTo>
                  <a:cubicBezTo>
                    <a:pt x="19711" y="3876"/>
                    <a:pt x="19643" y="3800"/>
                    <a:pt x="19572" y="3726"/>
                  </a:cubicBezTo>
                  <a:cubicBezTo>
                    <a:pt x="16438" y="5472"/>
                    <a:pt x="13480" y="7782"/>
                    <a:pt x="10965" y="10479"/>
                  </a:cubicBezTo>
                  <a:cubicBezTo>
                    <a:pt x="10939" y="10449"/>
                    <a:pt x="10916" y="10422"/>
                    <a:pt x="10899" y="10392"/>
                  </a:cubicBezTo>
                  <a:cubicBezTo>
                    <a:pt x="11661" y="7864"/>
                    <a:pt x="12491" y="5284"/>
                    <a:pt x="13760" y="2935"/>
                  </a:cubicBezTo>
                  <a:cubicBezTo>
                    <a:pt x="14175" y="2166"/>
                    <a:pt x="14637" y="1426"/>
                    <a:pt x="15143" y="710"/>
                  </a:cubicBezTo>
                  <a:cubicBezTo>
                    <a:pt x="15045" y="670"/>
                    <a:pt x="14945" y="637"/>
                    <a:pt x="14849" y="604"/>
                  </a:cubicBezTo>
                  <a:cubicBezTo>
                    <a:pt x="14353" y="1307"/>
                    <a:pt x="13902" y="2036"/>
                    <a:pt x="13493" y="2794"/>
                  </a:cubicBezTo>
                  <a:cubicBezTo>
                    <a:pt x="12242" y="5103"/>
                    <a:pt x="11425" y="7621"/>
                    <a:pt x="10671" y="10097"/>
                  </a:cubicBezTo>
                  <a:cubicBezTo>
                    <a:pt x="10637" y="10056"/>
                    <a:pt x="10605" y="10013"/>
                    <a:pt x="10574" y="9972"/>
                  </a:cubicBezTo>
                  <a:cubicBezTo>
                    <a:pt x="10384" y="8080"/>
                    <a:pt x="10247" y="5886"/>
                    <a:pt x="10459" y="3995"/>
                  </a:cubicBezTo>
                  <a:cubicBezTo>
                    <a:pt x="10587" y="2833"/>
                    <a:pt x="10856" y="1669"/>
                    <a:pt x="11118" y="541"/>
                  </a:cubicBezTo>
                  <a:cubicBezTo>
                    <a:pt x="11161" y="362"/>
                    <a:pt x="11203" y="181"/>
                    <a:pt x="11246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8" name="Google Shape;4898;p41"/>
            <p:cNvSpPr/>
            <p:nvPr/>
          </p:nvSpPr>
          <p:spPr>
            <a:xfrm>
              <a:off x="1143525" y="1925225"/>
              <a:ext cx="95050" cy="83700"/>
            </a:xfrm>
            <a:custGeom>
              <a:avLst/>
              <a:gdLst/>
              <a:ahLst/>
              <a:cxnLst/>
              <a:rect l="l" t="t" r="r" b="b"/>
              <a:pathLst>
                <a:path w="3802" h="3348" extrusionOk="0">
                  <a:moveTo>
                    <a:pt x="1901" y="1"/>
                  </a:moveTo>
                  <a:cubicBezTo>
                    <a:pt x="1249" y="1"/>
                    <a:pt x="630" y="384"/>
                    <a:pt x="360" y="1023"/>
                  </a:cubicBezTo>
                  <a:cubicBezTo>
                    <a:pt x="0" y="1872"/>
                    <a:pt x="397" y="2854"/>
                    <a:pt x="1249" y="3215"/>
                  </a:cubicBezTo>
                  <a:cubicBezTo>
                    <a:pt x="1462" y="3305"/>
                    <a:pt x="1682" y="3348"/>
                    <a:pt x="1900" y="3348"/>
                  </a:cubicBezTo>
                  <a:cubicBezTo>
                    <a:pt x="2552" y="3348"/>
                    <a:pt x="3172" y="2964"/>
                    <a:pt x="3442" y="2327"/>
                  </a:cubicBezTo>
                  <a:cubicBezTo>
                    <a:pt x="3801" y="1475"/>
                    <a:pt x="3404" y="494"/>
                    <a:pt x="2553" y="134"/>
                  </a:cubicBezTo>
                  <a:cubicBezTo>
                    <a:pt x="2340" y="43"/>
                    <a:pt x="2119" y="1"/>
                    <a:pt x="190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9" name="Google Shape;4899;p41"/>
            <p:cNvSpPr/>
            <p:nvPr/>
          </p:nvSpPr>
          <p:spPr>
            <a:xfrm>
              <a:off x="1161800" y="1941325"/>
              <a:ext cx="58500" cy="51500"/>
            </a:xfrm>
            <a:custGeom>
              <a:avLst/>
              <a:gdLst/>
              <a:ahLst/>
              <a:cxnLst/>
              <a:rect l="l" t="t" r="r" b="b"/>
              <a:pathLst>
                <a:path w="2340" h="2060" extrusionOk="0">
                  <a:moveTo>
                    <a:pt x="1171" y="0"/>
                  </a:moveTo>
                  <a:cubicBezTo>
                    <a:pt x="770" y="0"/>
                    <a:pt x="389" y="237"/>
                    <a:pt x="223" y="628"/>
                  </a:cubicBezTo>
                  <a:cubicBezTo>
                    <a:pt x="0" y="1152"/>
                    <a:pt x="245" y="1756"/>
                    <a:pt x="769" y="1978"/>
                  </a:cubicBezTo>
                  <a:cubicBezTo>
                    <a:pt x="899" y="2033"/>
                    <a:pt x="1035" y="2059"/>
                    <a:pt x="1169" y="2059"/>
                  </a:cubicBezTo>
                  <a:cubicBezTo>
                    <a:pt x="1570" y="2059"/>
                    <a:pt x="1951" y="1824"/>
                    <a:pt x="2117" y="1432"/>
                  </a:cubicBezTo>
                  <a:cubicBezTo>
                    <a:pt x="2339" y="907"/>
                    <a:pt x="2094" y="304"/>
                    <a:pt x="1571" y="82"/>
                  </a:cubicBezTo>
                  <a:cubicBezTo>
                    <a:pt x="1440" y="26"/>
                    <a:pt x="1305" y="0"/>
                    <a:pt x="117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0" name="Google Shape;4900;p41"/>
            <p:cNvSpPr/>
            <p:nvPr/>
          </p:nvSpPr>
          <p:spPr>
            <a:xfrm>
              <a:off x="872325" y="1743275"/>
              <a:ext cx="594300" cy="504400"/>
            </a:xfrm>
            <a:custGeom>
              <a:avLst/>
              <a:gdLst/>
              <a:ahLst/>
              <a:cxnLst/>
              <a:rect l="l" t="t" r="r" b="b"/>
              <a:pathLst>
                <a:path w="23772" h="20176" extrusionOk="0">
                  <a:moveTo>
                    <a:pt x="5984" y="1"/>
                  </a:moveTo>
                  <a:cubicBezTo>
                    <a:pt x="4463" y="1150"/>
                    <a:pt x="3211" y="2698"/>
                    <a:pt x="2415" y="4578"/>
                  </a:cubicBezTo>
                  <a:cubicBezTo>
                    <a:pt x="0" y="10287"/>
                    <a:pt x="2670" y="16870"/>
                    <a:pt x="8376" y="19285"/>
                  </a:cubicBezTo>
                  <a:cubicBezTo>
                    <a:pt x="9804" y="19889"/>
                    <a:pt x="11287" y="20176"/>
                    <a:pt x="12746" y="20176"/>
                  </a:cubicBezTo>
                  <a:cubicBezTo>
                    <a:pt x="17117" y="20176"/>
                    <a:pt x="21272" y="17605"/>
                    <a:pt x="23083" y="13325"/>
                  </a:cubicBezTo>
                  <a:cubicBezTo>
                    <a:pt x="23398" y="12579"/>
                    <a:pt x="23626" y="11819"/>
                    <a:pt x="23772" y="11054"/>
                  </a:cubicBezTo>
                  <a:cubicBezTo>
                    <a:pt x="22245" y="10468"/>
                    <a:pt x="20606" y="10168"/>
                    <a:pt x="18969" y="10168"/>
                  </a:cubicBezTo>
                  <a:cubicBezTo>
                    <a:pt x="17299" y="10168"/>
                    <a:pt x="15630" y="10480"/>
                    <a:pt x="14083" y="11117"/>
                  </a:cubicBezTo>
                  <a:cubicBezTo>
                    <a:pt x="13359" y="11414"/>
                    <a:pt x="12661" y="11779"/>
                    <a:pt x="11903" y="11978"/>
                  </a:cubicBezTo>
                  <a:cubicBezTo>
                    <a:pt x="11481" y="12090"/>
                    <a:pt x="11045" y="12144"/>
                    <a:pt x="10608" y="12144"/>
                  </a:cubicBezTo>
                  <a:cubicBezTo>
                    <a:pt x="9281" y="12144"/>
                    <a:pt x="7951" y="11643"/>
                    <a:pt x="6980" y="10734"/>
                  </a:cubicBezTo>
                  <a:cubicBezTo>
                    <a:pt x="5601" y="9443"/>
                    <a:pt x="5015" y="7492"/>
                    <a:pt x="4913" y="5603"/>
                  </a:cubicBezTo>
                  <a:cubicBezTo>
                    <a:pt x="4846" y="4394"/>
                    <a:pt x="4958" y="3174"/>
                    <a:pt x="5237" y="1996"/>
                  </a:cubicBezTo>
                  <a:cubicBezTo>
                    <a:pt x="5402" y="1305"/>
                    <a:pt x="5674" y="646"/>
                    <a:pt x="598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1" name="Google Shape;4901;p41"/>
            <p:cNvSpPr/>
            <p:nvPr/>
          </p:nvSpPr>
          <p:spPr>
            <a:xfrm>
              <a:off x="937575" y="1991225"/>
              <a:ext cx="611950" cy="611950"/>
            </a:xfrm>
            <a:custGeom>
              <a:avLst/>
              <a:gdLst/>
              <a:ahLst/>
              <a:cxnLst/>
              <a:rect l="l" t="t" r="r" b="b"/>
              <a:pathLst>
                <a:path w="24478" h="24478" extrusionOk="0">
                  <a:moveTo>
                    <a:pt x="12239" y="1"/>
                  </a:moveTo>
                  <a:cubicBezTo>
                    <a:pt x="8992" y="1"/>
                    <a:pt x="5881" y="1291"/>
                    <a:pt x="3585" y="3585"/>
                  </a:cubicBezTo>
                  <a:cubicBezTo>
                    <a:pt x="1290" y="5881"/>
                    <a:pt x="0" y="8994"/>
                    <a:pt x="0" y="12239"/>
                  </a:cubicBezTo>
                  <a:cubicBezTo>
                    <a:pt x="0" y="15485"/>
                    <a:pt x="1290" y="18598"/>
                    <a:pt x="3585" y="20893"/>
                  </a:cubicBezTo>
                  <a:cubicBezTo>
                    <a:pt x="5881" y="23188"/>
                    <a:pt x="8992" y="24477"/>
                    <a:pt x="12239" y="24477"/>
                  </a:cubicBezTo>
                  <a:cubicBezTo>
                    <a:pt x="15485" y="24477"/>
                    <a:pt x="18596" y="23188"/>
                    <a:pt x="20892" y="20893"/>
                  </a:cubicBezTo>
                  <a:cubicBezTo>
                    <a:pt x="23187" y="18598"/>
                    <a:pt x="24477" y="15485"/>
                    <a:pt x="24477" y="12239"/>
                  </a:cubicBezTo>
                  <a:cubicBezTo>
                    <a:pt x="24477" y="8994"/>
                    <a:pt x="23187" y="5881"/>
                    <a:pt x="20892" y="3585"/>
                  </a:cubicBezTo>
                  <a:cubicBezTo>
                    <a:pt x="18596" y="1291"/>
                    <a:pt x="15485" y="1"/>
                    <a:pt x="12239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2" name="Google Shape;4902;p41"/>
            <p:cNvSpPr/>
            <p:nvPr/>
          </p:nvSpPr>
          <p:spPr>
            <a:xfrm>
              <a:off x="1243875" y="1998925"/>
              <a:ext cx="75600" cy="273450"/>
            </a:xfrm>
            <a:custGeom>
              <a:avLst/>
              <a:gdLst/>
              <a:ahLst/>
              <a:cxnLst/>
              <a:rect l="l" t="t" r="r" b="b"/>
              <a:pathLst>
                <a:path w="3024" h="10938" extrusionOk="0">
                  <a:moveTo>
                    <a:pt x="2717" y="1"/>
                  </a:moveTo>
                  <a:cubicBezTo>
                    <a:pt x="901" y="3277"/>
                    <a:pt x="1" y="7041"/>
                    <a:pt x="171" y="10793"/>
                  </a:cubicBezTo>
                  <a:cubicBezTo>
                    <a:pt x="174" y="10876"/>
                    <a:pt x="243" y="10938"/>
                    <a:pt x="323" y="10938"/>
                  </a:cubicBezTo>
                  <a:lnTo>
                    <a:pt x="329" y="10938"/>
                  </a:lnTo>
                  <a:cubicBezTo>
                    <a:pt x="414" y="10934"/>
                    <a:pt x="478" y="10863"/>
                    <a:pt x="474" y="10780"/>
                  </a:cubicBezTo>
                  <a:cubicBezTo>
                    <a:pt x="308" y="7054"/>
                    <a:pt x="1203" y="3317"/>
                    <a:pt x="3024" y="71"/>
                  </a:cubicBezTo>
                  <a:cubicBezTo>
                    <a:pt x="2923" y="47"/>
                    <a:pt x="2822" y="24"/>
                    <a:pt x="271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3" name="Google Shape;4903;p41"/>
            <p:cNvSpPr/>
            <p:nvPr/>
          </p:nvSpPr>
          <p:spPr>
            <a:xfrm>
              <a:off x="938000" y="1991550"/>
              <a:ext cx="436800" cy="611650"/>
            </a:xfrm>
            <a:custGeom>
              <a:avLst/>
              <a:gdLst/>
              <a:ahLst/>
              <a:cxnLst/>
              <a:rect l="l" t="t" r="r" b="b"/>
              <a:pathLst>
                <a:path w="17472" h="24466" extrusionOk="0">
                  <a:moveTo>
                    <a:pt x="11650" y="1"/>
                  </a:moveTo>
                  <a:lnTo>
                    <a:pt x="11650" y="1"/>
                  </a:lnTo>
                  <a:cubicBezTo>
                    <a:pt x="11548" y="6"/>
                    <a:pt x="11445" y="13"/>
                    <a:pt x="11342" y="22"/>
                  </a:cubicBezTo>
                  <a:cubicBezTo>
                    <a:pt x="10692" y="3876"/>
                    <a:pt x="10722" y="7855"/>
                    <a:pt x="11433" y="11693"/>
                  </a:cubicBezTo>
                  <a:cubicBezTo>
                    <a:pt x="9411" y="8247"/>
                    <a:pt x="8145" y="4540"/>
                    <a:pt x="7720" y="845"/>
                  </a:cubicBezTo>
                  <a:cubicBezTo>
                    <a:pt x="7622" y="881"/>
                    <a:pt x="7526" y="924"/>
                    <a:pt x="7429" y="964"/>
                  </a:cubicBezTo>
                  <a:cubicBezTo>
                    <a:pt x="7883" y="4805"/>
                    <a:pt x="9238" y="8653"/>
                    <a:pt x="11396" y="12212"/>
                  </a:cubicBezTo>
                  <a:cubicBezTo>
                    <a:pt x="8459" y="9543"/>
                    <a:pt x="6238" y="6130"/>
                    <a:pt x="4959" y="2377"/>
                  </a:cubicBezTo>
                  <a:cubicBezTo>
                    <a:pt x="4875" y="2440"/>
                    <a:pt x="4789" y="2504"/>
                    <a:pt x="4709" y="2566"/>
                  </a:cubicBezTo>
                  <a:cubicBezTo>
                    <a:pt x="5971" y="6235"/>
                    <a:pt x="8128" y="9579"/>
                    <a:pt x="10969" y="12233"/>
                  </a:cubicBezTo>
                  <a:cubicBezTo>
                    <a:pt x="7468" y="10872"/>
                    <a:pt x="4154" y="8985"/>
                    <a:pt x="1283" y="6740"/>
                  </a:cubicBezTo>
                  <a:cubicBezTo>
                    <a:pt x="1237" y="6830"/>
                    <a:pt x="1191" y="6923"/>
                    <a:pt x="1150" y="7015"/>
                  </a:cubicBezTo>
                  <a:cubicBezTo>
                    <a:pt x="4238" y="9424"/>
                    <a:pt x="7822" y="11413"/>
                    <a:pt x="11607" y="12798"/>
                  </a:cubicBezTo>
                  <a:cubicBezTo>
                    <a:pt x="11585" y="12841"/>
                    <a:pt x="11562" y="12882"/>
                    <a:pt x="11538" y="12925"/>
                  </a:cubicBezTo>
                  <a:cubicBezTo>
                    <a:pt x="9516" y="13139"/>
                    <a:pt x="7454" y="13334"/>
                    <a:pt x="5395" y="13334"/>
                  </a:cubicBezTo>
                  <a:cubicBezTo>
                    <a:pt x="4535" y="13334"/>
                    <a:pt x="3676" y="13300"/>
                    <a:pt x="2821" y="13219"/>
                  </a:cubicBezTo>
                  <a:cubicBezTo>
                    <a:pt x="1874" y="13128"/>
                    <a:pt x="933" y="12981"/>
                    <a:pt x="0" y="12775"/>
                  </a:cubicBezTo>
                  <a:lnTo>
                    <a:pt x="0" y="12775"/>
                  </a:lnTo>
                  <a:cubicBezTo>
                    <a:pt x="3" y="12880"/>
                    <a:pt x="9" y="12984"/>
                    <a:pt x="18" y="13086"/>
                  </a:cubicBezTo>
                  <a:cubicBezTo>
                    <a:pt x="935" y="13287"/>
                    <a:pt x="1861" y="13433"/>
                    <a:pt x="2795" y="13520"/>
                  </a:cubicBezTo>
                  <a:cubicBezTo>
                    <a:pt x="3662" y="13603"/>
                    <a:pt x="4531" y="13638"/>
                    <a:pt x="5401" y="13638"/>
                  </a:cubicBezTo>
                  <a:cubicBezTo>
                    <a:pt x="7397" y="13638"/>
                    <a:pt x="9392" y="13455"/>
                    <a:pt x="11353" y="13248"/>
                  </a:cubicBezTo>
                  <a:lnTo>
                    <a:pt x="11353" y="13248"/>
                  </a:lnTo>
                  <a:cubicBezTo>
                    <a:pt x="11323" y="13305"/>
                    <a:pt x="11290" y="13363"/>
                    <a:pt x="11256" y="13420"/>
                  </a:cubicBezTo>
                  <a:cubicBezTo>
                    <a:pt x="9434" y="14419"/>
                    <a:pt x="7281" y="15491"/>
                    <a:pt x="5296" y="16084"/>
                  </a:cubicBezTo>
                  <a:cubicBezTo>
                    <a:pt x="4072" y="16447"/>
                    <a:pt x="2785" y="16672"/>
                    <a:pt x="1543" y="16888"/>
                  </a:cubicBezTo>
                  <a:cubicBezTo>
                    <a:pt x="1345" y="16921"/>
                    <a:pt x="1151" y="16957"/>
                    <a:pt x="951" y="16990"/>
                  </a:cubicBezTo>
                  <a:cubicBezTo>
                    <a:pt x="986" y="17083"/>
                    <a:pt x="1029" y="17178"/>
                    <a:pt x="1075" y="17275"/>
                  </a:cubicBezTo>
                  <a:cubicBezTo>
                    <a:pt x="1247" y="17248"/>
                    <a:pt x="1421" y="17218"/>
                    <a:pt x="1593" y="17186"/>
                  </a:cubicBezTo>
                  <a:cubicBezTo>
                    <a:pt x="2847" y="16967"/>
                    <a:pt x="4142" y="16742"/>
                    <a:pt x="5379" y="16372"/>
                  </a:cubicBezTo>
                  <a:cubicBezTo>
                    <a:pt x="7235" y="15818"/>
                    <a:pt x="9225" y="14857"/>
                    <a:pt x="10959" y="13923"/>
                  </a:cubicBezTo>
                  <a:lnTo>
                    <a:pt x="10959" y="13923"/>
                  </a:lnTo>
                  <a:cubicBezTo>
                    <a:pt x="9421" y="16533"/>
                    <a:pt x="7685" y="19041"/>
                    <a:pt x="5792" y="21397"/>
                  </a:cubicBezTo>
                  <a:cubicBezTo>
                    <a:pt x="5571" y="21670"/>
                    <a:pt x="5348" y="21938"/>
                    <a:pt x="5113" y="22187"/>
                  </a:cubicBezTo>
                  <a:cubicBezTo>
                    <a:pt x="5197" y="22249"/>
                    <a:pt x="5279" y="22306"/>
                    <a:pt x="5364" y="22363"/>
                  </a:cubicBezTo>
                  <a:cubicBezTo>
                    <a:pt x="5597" y="22114"/>
                    <a:pt x="5815" y="21850"/>
                    <a:pt x="6027" y="21586"/>
                  </a:cubicBezTo>
                  <a:cubicBezTo>
                    <a:pt x="8034" y="19090"/>
                    <a:pt x="9862" y="16423"/>
                    <a:pt x="11469" y="13643"/>
                  </a:cubicBezTo>
                  <a:cubicBezTo>
                    <a:pt x="11514" y="13622"/>
                    <a:pt x="11557" y="13599"/>
                    <a:pt x="11602" y="13573"/>
                  </a:cubicBezTo>
                  <a:lnTo>
                    <a:pt x="11602" y="13573"/>
                  </a:lnTo>
                  <a:cubicBezTo>
                    <a:pt x="10830" y="17103"/>
                    <a:pt x="9627" y="20503"/>
                    <a:pt x="8008" y="23721"/>
                  </a:cubicBezTo>
                  <a:cubicBezTo>
                    <a:pt x="8101" y="23755"/>
                    <a:pt x="8201" y="23791"/>
                    <a:pt x="8299" y="23821"/>
                  </a:cubicBezTo>
                  <a:cubicBezTo>
                    <a:pt x="9930" y="20570"/>
                    <a:pt x="11141" y="17138"/>
                    <a:pt x="11911" y="13570"/>
                  </a:cubicBezTo>
                  <a:cubicBezTo>
                    <a:pt x="12831" y="17138"/>
                    <a:pt x="12480" y="20943"/>
                    <a:pt x="12001" y="24463"/>
                  </a:cubicBezTo>
                  <a:cubicBezTo>
                    <a:pt x="12075" y="24466"/>
                    <a:pt x="12150" y="24466"/>
                    <a:pt x="12222" y="24466"/>
                  </a:cubicBezTo>
                  <a:lnTo>
                    <a:pt x="12306" y="24466"/>
                  </a:lnTo>
                  <a:cubicBezTo>
                    <a:pt x="12771" y="21052"/>
                    <a:pt x="13109" y="17364"/>
                    <a:pt x="12293" y="13871"/>
                  </a:cubicBezTo>
                  <a:lnTo>
                    <a:pt x="12293" y="13871"/>
                  </a:lnTo>
                  <a:cubicBezTo>
                    <a:pt x="13986" y="17009"/>
                    <a:pt x="15626" y="20205"/>
                    <a:pt x="17195" y="23412"/>
                  </a:cubicBezTo>
                  <a:cubicBezTo>
                    <a:pt x="17287" y="23369"/>
                    <a:pt x="17380" y="23331"/>
                    <a:pt x="17472" y="23286"/>
                  </a:cubicBezTo>
                  <a:cubicBezTo>
                    <a:pt x="15812" y="19892"/>
                    <a:pt x="14070" y="16510"/>
                    <a:pt x="12273" y="13199"/>
                  </a:cubicBezTo>
                  <a:cubicBezTo>
                    <a:pt x="12320" y="13172"/>
                    <a:pt x="12365" y="13148"/>
                    <a:pt x="12409" y="13120"/>
                  </a:cubicBezTo>
                  <a:cubicBezTo>
                    <a:pt x="12472" y="13086"/>
                    <a:pt x="12503" y="13011"/>
                    <a:pt x="12480" y="12941"/>
                  </a:cubicBezTo>
                  <a:cubicBezTo>
                    <a:pt x="12460" y="12882"/>
                    <a:pt x="12405" y="12838"/>
                    <a:pt x="12343" y="12838"/>
                  </a:cubicBezTo>
                  <a:cubicBezTo>
                    <a:pt x="12336" y="12838"/>
                    <a:pt x="12329" y="12838"/>
                    <a:pt x="12322" y="12839"/>
                  </a:cubicBezTo>
                  <a:cubicBezTo>
                    <a:pt x="12243" y="12848"/>
                    <a:pt x="12169" y="12854"/>
                    <a:pt x="12090" y="12864"/>
                  </a:cubicBezTo>
                  <a:cubicBezTo>
                    <a:pt x="12080" y="12847"/>
                    <a:pt x="12075" y="12831"/>
                    <a:pt x="12064" y="12817"/>
                  </a:cubicBezTo>
                  <a:cubicBezTo>
                    <a:pt x="12090" y="12692"/>
                    <a:pt x="12113" y="12570"/>
                    <a:pt x="12137" y="12447"/>
                  </a:cubicBezTo>
                  <a:cubicBezTo>
                    <a:pt x="12151" y="12374"/>
                    <a:pt x="12111" y="12302"/>
                    <a:pt x="12041" y="12276"/>
                  </a:cubicBezTo>
                  <a:cubicBezTo>
                    <a:pt x="12024" y="12270"/>
                    <a:pt x="12006" y="12268"/>
                    <a:pt x="11989" y="12268"/>
                  </a:cubicBezTo>
                  <a:cubicBezTo>
                    <a:pt x="11942" y="12268"/>
                    <a:pt x="11897" y="12288"/>
                    <a:pt x="11869" y="12329"/>
                  </a:cubicBezTo>
                  <a:cubicBezTo>
                    <a:pt x="11025" y="8290"/>
                    <a:pt x="10955" y="4077"/>
                    <a:pt x="11650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4" name="Google Shape;4904;p41"/>
            <p:cNvSpPr/>
            <p:nvPr/>
          </p:nvSpPr>
          <p:spPr>
            <a:xfrm>
              <a:off x="1256175" y="2295525"/>
              <a:ext cx="184925" cy="240400"/>
            </a:xfrm>
            <a:custGeom>
              <a:avLst/>
              <a:gdLst/>
              <a:ahLst/>
              <a:cxnLst/>
              <a:rect l="l" t="t" r="r" b="b"/>
              <a:pathLst>
                <a:path w="7397" h="9616" extrusionOk="0">
                  <a:moveTo>
                    <a:pt x="167" y="1"/>
                  </a:moveTo>
                  <a:cubicBezTo>
                    <a:pt x="126" y="1"/>
                    <a:pt x="85" y="17"/>
                    <a:pt x="56" y="51"/>
                  </a:cubicBezTo>
                  <a:cubicBezTo>
                    <a:pt x="1" y="114"/>
                    <a:pt x="5" y="209"/>
                    <a:pt x="69" y="266"/>
                  </a:cubicBezTo>
                  <a:cubicBezTo>
                    <a:pt x="2985" y="2891"/>
                    <a:pt x="5410" y="6094"/>
                    <a:pt x="7157" y="9615"/>
                  </a:cubicBezTo>
                  <a:cubicBezTo>
                    <a:pt x="7240" y="9548"/>
                    <a:pt x="7319" y="9483"/>
                    <a:pt x="7396" y="9417"/>
                  </a:cubicBezTo>
                  <a:cubicBezTo>
                    <a:pt x="5636" y="5886"/>
                    <a:pt x="3197" y="2673"/>
                    <a:pt x="269" y="38"/>
                  </a:cubicBezTo>
                  <a:cubicBezTo>
                    <a:pt x="240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5" name="Google Shape;4905;p41"/>
            <p:cNvSpPr/>
            <p:nvPr/>
          </p:nvSpPr>
          <p:spPr>
            <a:xfrm>
              <a:off x="951475" y="2016925"/>
              <a:ext cx="598050" cy="586275"/>
            </a:xfrm>
            <a:custGeom>
              <a:avLst/>
              <a:gdLst/>
              <a:ahLst/>
              <a:cxnLst/>
              <a:rect l="l" t="t" r="r" b="b"/>
              <a:pathLst>
                <a:path w="23922" h="23451" extrusionOk="0">
                  <a:moveTo>
                    <a:pt x="16590" y="0"/>
                  </a:moveTo>
                  <a:cubicBezTo>
                    <a:pt x="14047" y="1176"/>
                    <a:pt x="11776" y="2779"/>
                    <a:pt x="10439" y="5190"/>
                  </a:cubicBezTo>
                  <a:cubicBezTo>
                    <a:pt x="9557" y="6781"/>
                    <a:pt x="9163" y="8604"/>
                    <a:pt x="9047" y="10420"/>
                  </a:cubicBezTo>
                  <a:cubicBezTo>
                    <a:pt x="8937" y="12148"/>
                    <a:pt x="9174" y="14110"/>
                    <a:pt x="10536" y="15181"/>
                  </a:cubicBezTo>
                  <a:cubicBezTo>
                    <a:pt x="11129" y="15650"/>
                    <a:pt x="11875" y="15889"/>
                    <a:pt x="12478" y="16341"/>
                  </a:cubicBezTo>
                  <a:cubicBezTo>
                    <a:pt x="13081" y="16792"/>
                    <a:pt x="13546" y="17609"/>
                    <a:pt x="13223" y="18294"/>
                  </a:cubicBezTo>
                  <a:cubicBezTo>
                    <a:pt x="12971" y="18832"/>
                    <a:pt x="12342" y="19069"/>
                    <a:pt x="11760" y="19191"/>
                  </a:cubicBezTo>
                  <a:cubicBezTo>
                    <a:pt x="11193" y="19310"/>
                    <a:pt x="10624" y="19364"/>
                    <a:pt x="10055" y="19364"/>
                  </a:cubicBezTo>
                  <a:cubicBezTo>
                    <a:pt x="7508" y="19364"/>
                    <a:pt x="4974" y="18271"/>
                    <a:pt x="2766" y="16912"/>
                  </a:cubicBezTo>
                  <a:cubicBezTo>
                    <a:pt x="1799" y="16318"/>
                    <a:pt x="855" y="15647"/>
                    <a:pt x="0" y="14887"/>
                  </a:cubicBezTo>
                  <a:lnTo>
                    <a:pt x="0" y="14887"/>
                  </a:lnTo>
                  <a:cubicBezTo>
                    <a:pt x="1560" y="19852"/>
                    <a:pt x="6199" y="23451"/>
                    <a:pt x="11677" y="23451"/>
                  </a:cubicBezTo>
                  <a:cubicBezTo>
                    <a:pt x="18437" y="23451"/>
                    <a:pt x="23915" y="17972"/>
                    <a:pt x="23915" y="11214"/>
                  </a:cubicBezTo>
                  <a:cubicBezTo>
                    <a:pt x="23921" y="6199"/>
                    <a:pt x="20905" y="1892"/>
                    <a:pt x="1659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6" name="Google Shape;4906;p41"/>
            <p:cNvSpPr/>
            <p:nvPr/>
          </p:nvSpPr>
          <p:spPr>
            <a:xfrm>
              <a:off x="1197950" y="2251600"/>
              <a:ext cx="91225" cy="91225"/>
            </a:xfrm>
            <a:custGeom>
              <a:avLst/>
              <a:gdLst/>
              <a:ahLst/>
              <a:cxnLst/>
              <a:rect l="l" t="t" r="r" b="b"/>
              <a:pathLst>
                <a:path w="3649" h="3649" extrusionOk="0">
                  <a:moveTo>
                    <a:pt x="1824" y="1"/>
                  </a:moveTo>
                  <a:cubicBezTo>
                    <a:pt x="816" y="1"/>
                    <a:pt x="1" y="816"/>
                    <a:pt x="1" y="1824"/>
                  </a:cubicBezTo>
                  <a:cubicBezTo>
                    <a:pt x="1" y="2832"/>
                    <a:pt x="816" y="3649"/>
                    <a:pt x="1824" y="3649"/>
                  </a:cubicBezTo>
                  <a:cubicBezTo>
                    <a:pt x="2831" y="3649"/>
                    <a:pt x="3648" y="2832"/>
                    <a:pt x="3648" y="1824"/>
                  </a:cubicBezTo>
                  <a:cubicBezTo>
                    <a:pt x="3648" y="816"/>
                    <a:pt x="2831" y="1"/>
                    <a:pt x="1824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7" name="Google Shape;4907;p41"/>
            <p:cNvSpPr/>
            <p:nvPr/>
          </p:nvSpPr>
          <p:spPr>
            <a:xfrm>
              <a:off x="1215500" y="2269175"/>
              <a:ext cx="56100" cy="56100"/>
            </a:xfrm>
            <a:custGeom>
              <a:avLst/>
              <a:gdLst/>
              <a:ahLst/>
              <a:cxnLst/>
              <a:rect l="l" t="t" r="r" b="b"/>
              <a:pathLst>
                <a:path w="2244" h="2244" extrusionOk="0">
                  <a:moveTo>
                    <a:pt x="1122" y="0"/>
                  </a:moveTo>
                  <a:cubicBezTo>
                    <a:pt x="502" y="0"/>
                    <a:pt x="1" y="502"/>
                    <a:pt x="1" y="1121"/>
                  </a:cubicBezTo>
                  <a:cubicBezTo>
                    <a:pt x="1" y="1742"/>
                    <a:pt x="502" y="2243"/>
                    <a:pt x="1122" y="2243"/>
                  </a:cubicBezTo>
                  <a:cubicBezTo>
                    <a:pt x="1742" y="2243"/>
                    <a:pt x="2244" y="1742"/>
                    <a:pt x="2244" y="1121"/>
                  </a:cubicBezTo>
                  <a:cubicBezTo>
                    <a:pt x="2244" y="503"/>
                    <a:pt x="1742" y="0"/>
                    <a:pt x="112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8" name="Google Shape;4908;p41"/>
            <p:cNvSpPr/>
            <p:nvPr/>
          </p:nvSpPr>
          <p:spPr>
            <a:xfrm>
              <a:off x="1238200" y="2058975"/>
              <a:ext cx="360425" cy="257875"/>
            </a:xfrm>
            <a:custGeom>
              <a:avLst/>
              <a:gdLst/>
              <a:ahLst/>
              <a:cxnLst/>
              <a:rect l="l" t="t" r="r" b="b"/>
              <a:pathLst>
                <a:path w="14417" h="10315" extrusionOk="0">
                  <a:moveTo>
                    <a:pt x="9508" y="0"/>
                  </a:moveTo>
                  <a:cubicBezTo>
                    <a:pt x="8895" y="0"/>
                    <a:pt x="8280" y="64"/>
                    <a:pt x="7678" y="180"/>
                  </a:cubicBezTo>
                  <a:cubicBezTo>
                    <a:pt x="6268" y="452"/>
                    <a:pt x="4902" y="1013"/>
                    <a:pt x="3772" y="1897"/>
                  </a:cubicBezTo>
                  <a:cubicBezTo>
                    <a:pt x="2537" y="2864"/>
                    <a:pt x="1615" y="4196"/>
                    <a:pt x="1010" y="5644"/>
                  </a:cubicBezTo>
                  <a:cubicBezTo>
                    <a:pt x="406" y="7091"/>
                    <a:pt x="110" y="8653"/>
                    <a:pt x="0" y="10217"/>
                  </a:cubicBezTo>
                  <a:cubicBezTo>
                    <a:pt x="577" y="10281"/>
                    <a:pt x="1178" y="10315"/>
                    <a:pt x="1788" y="10315"/>
                  </a:cubicBezTo>
                  <a:cubicBezTo>
                    <a:pt x="3465" y="10315"/>
                    <a:pt x="5208" y="10061"/>
                    <a:pt x="6700" y="9492"/>
                  </a:cubicBezTo>
                  <a:cubicBezTo>
                    <a:pt x="8481" y="8812"/>
                    <a:pt x="10030" y="7643"/>
                    <a:pt x="11447" y="6369"/>
                  </a:cubicBezTo>
                  <a:cubicBezTo>
                    <a:pt x="12132" y="5752"/>
                    <a:pt x="12796" y="5106"/>
                    <a:pt x="13332" y="4358"/>
                  </a:cubicBezTo>
                  <a:cubicBezTo>
                    <a:pt x="13865" y="3608"/>
                    <a:pt x="14301" y="2789"/>
                    <a:pt x="14417" y="1874"/>
                  </a:cubicBezTo>
                  <a:cubicBezTo>
                    <a:pt x="13566" y="1020"/>
                    <a:pt x="12446" y="455"/>
                    <a:pt x="11270" y="190"/>
                  </a:cubicBezTo>
                  <a:cubicBezTo>
                    <a:pt x="10692" y="60"/>
                    <a:pt x="10101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9" name="Google Shape;4909;p41"/>
            <p:cNvSpPr/>
            <p:nvPr/>
          </p:nvSpPr>
          <p:spPr>
            <a:xfrm>
              <a:off x="1272150" y="2151675"/>
              <a:ext cx="20625" cy="132250"/>
            </a:xfrm>
            <a:custGeom>
              <a:avLst/>
              <a:gdLst/>
              <a:ahLst/>
              <a:cxnLst/>
              <a:rect l="l" t="t" r="r" b="b"/>
              <a:pathLst>
                <a:path w="825" h="5290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18" y="137"/>
                    <a:pt x="525" y="280"/>
                    <a:pt x="434" y="422"/>
                  </a:cubicBezTo>
                  <a:cubicBezTo>
                    <a:pt x="497" y="2036"/>
                    <a:pt x="352" y="3643"/>
                    <a:pt x="1" y="5226"/>
                  </a:cubicBezTo>
                  <a:lnTo>
                    <a:pt x="295" y="5289"/>
                  </a:lnTo>
                  <a:cubicBezTo>
                    <a:pt x="683" y="3548"/>
                    <a:pt x="825" y="1775"/>
                    <a:pt x="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0" name="Google Shape;4910;p41"/>
            <p:cNvSpPr/>
            <p:nvPr/>
          </p:nvSpPr>
          <p:spPr>
            <a:xfrm>
              <a:off x="1294800" y="2122225"/>
              <a:ext cx="24175" cy="139450"/>
            </a:xfrm>
            <a:custGeom>
              <a:avLst/>
              <a:gdLst/>
              <a:ahLst/>
              <a:cxnLst/>
              <a:rect l="l" t="t" r="r" b="b"/>
              <a:pathLst>
                <a:path w="967" h="557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699" y="97"/>
                    <a:pt x="605" y="195"/>
                    <a:pt x="514" y="297"/>
                  </a:cubicBezTo>
                  <a:cubicBezTo>
                    <a:pt x="646" y="2039"/>
                    <a:pt x="474" y="3820"/>
                    <a:pt x="1" y="5493"/>
                  </a:cubicBezTo>
                  <a:lnTo>
                    <a:pt x="292" y="5577"/>
                  </a:lnTo>
                  <a:cubicBezTo>
                    <a:pt x="796" y="3780"/>
                    <a:pt x="967" y="1867"/>
                    <a:pt x="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1" name="Google Shape;4911;p41"/>
            <p:cNvSpPr/>
            <p:nvPr/>
          </p:nvSpPr>
          <p:spPr>
            <a:xfrm>
              <a:off x="1318100" y="2099550"/>
              <a:ext cx="28475" cy="143200"/>
            </a:xfrm>
            <a:custGeom>
              <a:avLst/>
              <a:gdLst/>
              <a:ahLst/>
              <a:cxnLst/>
              <a:rect l="l" t="t" r="r" b="b"/>
              <a:pathLst>
                <a:path w="1139" h="5728" extrusionOk="0">
                  <a:moveTo>
                    <a:pt x="945" y="0"/>
                  </a:moveTo>
                  <a:lnTo>
                    <a:pt x="945" y="0"/>
                  </a:lnTo>
                  <a:cubicBezTo>
                    <a:pt x="849" y="69"/>
                    <a:pt x="753" y="136"/>
                    <a:pt x="659" y="210"/>
                  </a:cubicBezTo>
                  <a:cubicBezTo>
                    <a:pt x="816" y="2037"/>
                    <a:pt x="594" y="3893"/>
                    <a:pt x="0" y="5631"/>
                  </a:cubicBezTo>
                  <a:lnTo>
                    <a:pt x="285" y="5728"/>
                  </a:lnTo>
                  <a:cubicBezTo>
                    <a:pt x="912" y="3890"/>
                    <a:pt x="1138" y="1928"/>
                    <a:pt x="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2" name="Google Shape;4912;p41"/>
            <p:cNvSpPr/>
            <p:nvPr/>
          </p:nvSpPr>
          <p:spPr>
            <a:xfrm>
              <a:off x="1352950" y="2077875"/>
              <a:ext cx="29375" cy="139925"/>
            </a:xfrm>
            <a:custGeom>
              <a:avLst/>
              <a:gdLst/>
              <a:ahLst/>
              <a:cxnLst/>
              <a:rect l="l" t="t" r="r" b="b"/>
              <a:pathLst>
                <a:path w="1175" h="5597" extrusionOk="0">
                  <a:moveTo>
                    <a:pt x="1143" y="0"/>
                  </a:moveTo>
                  <a:cubicBezTo>
                    <a:pt x="1041" y="43"/>
                    <a:pt x="941" y="88"/>
                    <a:pt x="839" y="129"/>
                  </a:cubicBezTo>
                  <a:cubicBezTo>
                    <a:pt x="856" y="1947"/>
                    <a:pt x="570" y="3784"/>
                    <a:pt x="1" y="5501"/>
                  </a:cubicBezTo>
                  <a:lnTo>
                    <a:pt x="289" y="5597"/>
                  </a:lnTo>
                  <a:cubicBezTo>
                    <a:pt x="884" y="3810"/>
                    <a:pt x="1175" y="1889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3" name="Google Shape;4913;p41"/>
            <p:cNvSpPr/>
            <p:nvPr/>
          </p:nvSpPr>
          <p:spPr>
            <a:xfrm>
              <a:off x="1392050" y="2066150"/>
              <a:ext cx="25775" cy="130875"/>
            </a:xfrm>
            <a:custGeom>
              <a:avLst/>
              <a:gdLst/>
              <a:ahLst/>
              <a:cxnLst/>
              <a:rect l="l" t="t" r="r" b="b"/>
              <a:pathLst>
                <a:path w="1031" h="5235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26" y="25"/>
                    <a:pt x="826" y="51"/>
                    <a:pt x="724" y="77"/>
                  </a:cubicBezTo>
                  <a:cubicBezTo>
                    <a:pt x="688" y="1794"/>
                    <a:pt x="445" y="3493"/>
                    <a:pt x="0" y="5156"/>
                  </a:cubicBezTo>
                  <a:lnTo>
                    <a:pt x="294" y="5235"/>
                  </a:lnTo>
                  <a:cubicBezTo>
                    <a:pt x="753" y="3521"/>
                    <a:pt x="996" y="1768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4" name="Google Shape;4914;p41"/>
            <p:cNvSpPr/>
            <p:nvPr/>
          </p:nvSpPr>
          <p:spPr>
            <a:xfrm>
              <a:off x="1424250" y="2060525"/>
              <a:ext cx="24975" cy="116450"/>
            </a:xfrm>
            <a:custGeom>
              <a:avLst/>
              <a:gdLst/>
              <a:ahLst/>
              <a:cxnLst/>
              <a:rect l="l" t="t" r="r" b="b"/>
              <a:pathLst>
                <a:path w="999" h="4658" extrusionOk="0">
                  <a:moveTo>
                    <a:pt x="998" y="1"/>
                  </a:moveTo>
                  <a:lnTo>
                    <a:pt x="998" y="1"/>
                  </a:lnTo>
                  <a:cubicBezTo>
                    <a:pt x="895" y="12"/>
                    <a:pt x="796" y="26"/>
                    <a:pt x="697" y="41"/>
                  </a:cubicBezTo>
                  <a:cubicBezTo>
                    <a:pt x="642" y="1573"/>
                    <a:pt x="409" y="3099"/>
                    <a:pt x="1" y="4578"/>
                  </a:cubicBezTo>
                  <a:lnTo>
                    <a:pt x="290" y="4657"/>
                  </a:lnTo>
                  <a:cubicBezTo>
                    <a:pt x="709" y="3139"/>
                    <a:pt x="947" y="1576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5" name="Google Shape;4915;p41"/>
            <p:cNvSpPr/>
            <p:nvPr/>
          </p:nvSpPr>
          <p:spPr>
            <a:xfrm>
              <a:off x="1461700" y="2059200"/>
              <a:ext cx="31950" cy="109300"/>
            </a:xfrm>
            <a:custGeom>
              <a:avLst/>
              <a:gdLst/>
              <a:ahLst/>
              <a:cxnLst/>
              <a:rect l="l" t="t" r="r" b="b"/>
              <a:pathLst>
                <a:path w="1278" h="4372" extrusionOk="0">
                  <a:moveTo>
                    <a:pt x="975" y="0"/>
                  </a:moveTo>
                  <a:cubicBezTo>
                    <a:pt x="763" y="1449"/>
                    <a:pt x="439" y="2881"/>
                    <a:pt x="1" y="4280"/>
                  </a:cubicBezTo>
                  <a:lnTo>
                    <a:pt x="290" y="4372"/>
                  </a:lnTo>
                  <a:cubicBezTo>
                    <a:pt x="737" y="2949"/>
                    <a:pt x="1065" y="1492"/>
                    <a:pt x="1278" y="18"/>
                  </a:cubicBezTo>
                  <a:cubicBezTo>
                    <a:pt x="1177" y="13"/>
                    <a:pt x="1074" y="6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6" name="Google Shape;4916;p41"/>
            <p:cNvSpPr/>
            <p:nvPr/>
          </p:nvSpPr>
          <p:spPr>
            <a:xfrm>
              <a:off x="1503400" y="2063850"/>
              <a:ext cx="24750" cy="73375"/>
            </a:xfrm>
            <a:custGeom>
              <a:avLst/>
              <a:gdLst/>
              <a:ahLst/>
              <a:cxnLst/>
              <a:rect l="l" t="t" r="r" b="b"/>
              <a:pathLst>
                <a:path w="990" h="2935" extrusionOk="0">
                  <a:moveTo>
                    <a:pt x="697" y="1"/>
                  </a:moveTo>
                  <a:cubicBezTo>
                    <a:pt x="497" y="961"/>
                    <a:pt x="267" y="1914"/>
                    <a:pt x="1" y="2853"/>
                  </a:cubicBezTo>
                  <a:lnTo>
                    <a:pt x="290" y="2935"/>
                  </a:lnTo>
                  <a:cubicBezTo>
                    <a:pt x="556" y="1994"/>
                    <a:pt x="789" y="1040"/>
                    <a:pt x="990" y="78"/>
                  </a:cubicBezTo>
                  <a:cubicBezTo>
                    <a:pt x="892" y="47"/>
                    <a:pt x="792" y="24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7" name="Google Shape;4917;p41"/>
            <p:cNvSpPr/>
            <p:nvPr/>
          </p:nvSpPr>
          <p:spPr>
            <a:xfrm>
              <a:off x="1238250" y="2103950"/>
              <a:ext cx="360425" cy="212850"/>
            </a:xfrm>
            <a:custGeom>
              <a:avLst/>
              <a:gdLst/>
              <a:ahLst/>
              <a:cxnLst/>
              <a:rect l="l" t="t" r="r" b="b"/>
              <a:pathLst>
                <a:path w="14417" h="8514" extrusionOk="0">
                  <a:moveTo>
                    <a:pt x="14262" y="0"/>
                  </a:moveTo>
                  <a:cubicBezTo>
                    <a:pt x="12874" y="0"/>
                    <a:pt x="11483" y="311"/>
                    <a:pt x="10160" y="754"/>
                  </a:cubicBezTo>
                  <a:cubicBezTo>
                    <a:pt x="6066" y="2126"/>
                    <a:pt x="2413" y="4835"/>
                    <a:pt x="1" y="8408"/>
                  </a:cubicBezTo>
                  <a:lnTo>
                    <a:pt x="1" y="8417"/>
                  </a:lnTo>
                  <a:cubicBezTo>
                    <a:pt x="577" y="8480"/>
                    <a:pt x="1177" y="8514"/>
                    <a:pt x="1786" y="8514"/>
                  </a:cubicBezTo>
                  <a:cubicBezTo>
                    <a:pt x="3464" y="8514"/>
                    <a:pt x="5208" y="8260"/>
                    <a:pt x="6701" y="7690"/>
                  </a:cubicBezTo>
                  <a:cubicBezTo>
                    <a:pt x="8480" y="7011"/>
                    <a:pt x="10029" y="5838"/>
                    <a:pt x="11447" y="4567"/>
                  </a:cubicBezTo>
                  <a:cubicBezTo>
                    <a:pt x="12130" y="3952"/>
                    <a:pt x="12795" y="3304"/>
                    <a:pt x="13331" y="2555"/>
                  </a:cubicBezTo>
                  <a:cubicBezTo>
                    <a:pt x="13867" y="1805"/>
                    <a:pt x="14302" y="985"/>
                    <a:pt x="14416" y="71"/>
                  </a:cubicBezTo>
                  <a:cubicBezTo>
                    <a:pt x="14391" y="48"/>
                    <a:pt x="14363" y="25"/>
                    <a:pt x="14338" y="1"/>
                  </a:cubicBezTo>
                  <a:cubicBezTo>
                    <a:pt x="14313" y="0"/>
                    <a:pt x="14288" y="0"/>
                    <a:pt x="1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8" name="Google Shape;4918;p41"/>
            <p:cNvSpPr/>
            <p:nvPr/>
          </p:nvSpPr>
          <p:spPr>
            <a:xfrm>
              <a:off x="1277500" y="2258000"/>
              <a:ext cx="75525" cy="54150"/>
            </a:xfrm>
            <a:custGeom>
              <a:avLst/>
              <a:gdLst/>
              <a:ahLst/>
              <a:cxnLst/>
              <a:rect l="l" t="t" r="r" b="b"/>
              <a:pathLst>
                <a:path w="3021" h="2166" extrusionOk="0">
                  <a:moveTo>
                    <a:pt x="215" y="0"/>
                  </a:moveTo>
                  <a:cubicBezTo>
                    <a:pt x="139" y="76"/>
                    <a:pt x="69" y="155"/>
                    <a:pt x="0" y="234"/>
                  </a:cubicBezTo>
                  <a:cubicBezTo>
                    <a:pt x="1009" y="672"/>
                    <a:pt x="1935" y="1344"/>
                    <a:pt x="2672" y="2166"/>
                  </a:cubicBezTo>
                  <a:cubicBezTo>
                    <a:pt x="2787" y="2147"/>
                    <a:pt x="2905" y="2130"/>
                    <a:pt x="3020" y="2108"/>
                  </a:cubicBezTo>
                  <a:cubicBezTo>
                    <a:pt x="2258" y="1215"/>
                    <a:pt x="1286" y="483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9" name="Google Shape;4919;p41"/>
            <p:cNvSpPr/>
            <p:nvPr/>
          </p:nvSpPr>
          <p:spPr>
            <a:xfrm>
              <a:off x="1303550" y="2231325"/>
              <a:ext cx="80650" cy="74200"/>
            </a:xfrm>
            <a:custGeom>
              <a:avLst/>
              <a:gdLst/>
              <a:ahLst/>
              <a:cxnLst/>
              <a:rect l="l" t="t" r="r" b="b"/>
              <a:pathLst>
                <a:path w="3226" h="2968" extrusionOk="0">
                  <a:moveTo>
                    <a:pt x="234" y="1"/>
                  </a:moveTo>
                  <a:cubicBezTo>
                    <a:pt x="155" y="72"/>
                    <a:pt x="76" y="147"/>
                    <a:pt x="0" y="220"/>
                  </a:cubicBezTo>
                  <a:cubicBezTo>
                    <a:pt x="1244" y="799"/>
                    <a:pt x="2279" y="1774"/>
                    <a:pt x="2924" y="2968"/>
                  </a:cubicBezTo>
                  <a:lnTo>
                    <a:pt x="2928" y="2968"/>
                  </a:lnTo>
                  <a:cubicBezTo>
                    <a:pt x="3029" y="2939"/>
                    <a:pt x="3129" y="2912"/>
                    <a:pt x="3225" y="2884"/>
                  </a:cubicBezTo>
                  <a:cubicBezTo>
                    <a:pt x="2574" y="1643"/>
                    <a:pt x="1512" y="614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0" name="Google Shape;4920;p41"/>
            <p:cNvSpPr/>
            <p:nvPr/>
          </p:nvSpPr>
          <p:spPr>
            <a:xfrm>
              <a:off x="1326150" y="2210800"/>
              <a:ext cx="98000" cy="80800"/>
            </a:xfrm>
            <a:custGeom>
              <a:avLst/>
              <a:gdLst/>
              <a:ahLst/>
              <a:cxnLst/>
              <a:rect l="l" t="t" r="r" b="b"/>
              <a:pathLst>
                <a:path w="3920" h="3232" extrusionOk="0">
                  <a:moveTo>
                    <a:pt x="273" y="1"/>
                  </a:moveTo>
                  <a:cubicBezTo>
                    <a:pt x="181" y="74"/>
                    <a:pt x="92" y="150"/>
                    <a:pt x="1" y="224"/>
                  </a:cubicBezTo>
                  <a:cubicBezTo>
                    <a:pt x="737" y="448"/>
                    <a:pt x="1463" y="893"/>
                    <a:pt x="2159" y="1550"/>
                  </a:cubicBezTo>
                  <a:cubicBezTo>
                    <a:pt x="2702" y="2059"/>
                    <a:pt x="3178" y="2646"/>
                    <a:pt x="3634" y="3231"/>
                  </a:cubicBezTo>
                  <a:cubicBezTo>
                    <a:pt x="3731" y="3191"/>
                    <a:pt x="3826" y="3148"/>
                    <a:pt x="3919" y="3103"/>
                  </a:cubicBezTo>
                  <a:cubicBezTo>
                    <a:pt x="3445" y="2491"/>
                    <a:pt x="2945" y="1875"/>
                    <a:pt x="2367" y="1329"/>
                  </a:cubicBezTo>
                  <a:cubicBezTo>
                    <a:pt x="1696" y="697"/>
                    <a:pt x="990" y="250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1" name="Google Shape;4921;p41"/>
            <p:cNvSpPr/>
            <p:nvPr/>
          </p:nvSpPr>
          <p:spPr>
            <a:xfrm>
              <a:off x="1361800" y="2184775"/>
              <a:ext cx="99425" cy="86825"/>
            </a:xfrm>
            <a:custGeom>
              <a:avLst/>
              <a:gdLst/>
              <a:ahLst/>
              <a:cxnLst/>
              <a:rect l="l" t="t" r="r" b="b"/>
              <a:pathLst>
                <a:path w="3977" h="3473" extrusionOk="0">
                  <a:moveTo>
                    <a:pt x="240" y="1"/>
                  </a:moveTo>
                  <a:cubicBezTo>
                    <a:pt x="170" y="45"/>
                    <a:pt x="104" y="94"/>
                    <a:pt x="37" y="143"/>
                  </a:cubicBezTo>
                  <a:lnTo>
                    <a:pt x="1" y="222"/>
                  </a:lnTo>
                  <a:cubicBezTo>
                    <a:pt x="1527" y="933"/>
                    <a:pt x="2827" y="2078"/>
                    <a:pt x="3723" y="3472"/>
                  </a:cubicBezTo>
                  <a:cubicBezTo>
                    <a:pt x="3806" y="3421"/>
                    <a:pt x="3892" y="3365"/>
                    <a:pt x="3977" y="3312"/>
                  </a:cubicBezTo>
                  <a:cubicBezTo>
                    <a:pt x="3072" y="1901"/>
                    <a:pt x="1774" y="739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2" name="Google Shape;4922;p41"/>
            <p:cNvSpPr/>
            <p:nvPr/>
          </p:nvSpPr>
          <p:spPr>
            <a:xfrm>
              <a:off x="1398925" y="2160825"/>
              <a:ext cx="101675" cy="82525"/>
            </a:xfrm>
            <a:custGeom>
              <a:avLst/>
              <a:gdLst/>
              <a:ahLst/>
              <a:cxnLst/>
              <a:rect l="l" t="t" r="r" b="b"/>
              <a:pathLst>
                <a:path w="4067" h="3301" extrusionOk="0">
                  <a:moveTo>
                    <a:pt x="304" y="0"/>
                  </a:moveTo>
                  <a:lnTo>
                    <a:pt x="13" y="164"/>
                  </a:lnTo>
                  <a:lnTo>
                    <a:pt x="1" y="245"/>
                  </a:lnTo>
                  <a:cubicBezTo>
                    <a:pt x="577" y="328"/>
                    <a:pt x="1060" y="688"/>
                    <a:pt x="1590" y="1115"/>
                  </a:cubicBezTo>
                  <a:cubicBezTo>
                    <a:pt x="2411" y="1774"/>
                    <a:pt x="3231" y="2477"/>
                    <a:pt x="3827" y="3301"/>
                  </a:cubicBezTo>
                  <a:cubicBezTo>
                    <a:pt x="3909" y="3238"/>
                    <a:pt x="3988" y="3173"/>
                    <a:pt x="4067" y="3110"/>
                  </a:cubicBezTo>
                  <a:cubicBezTo>
                    <a:pt x="3452" y="2269"/>
                    <a:pt x="2613" y="1552"/>
                    <a:pt x="1782" y="879"/>
                  </a:cubicBezTo>
                  <a:cubicBezTo>
                    <a:pt x="1401" y="571"/>
                    <a:pt x="895" y="166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3" name="Google Shape;4923;p41"/>
            <p:cNvSpPr/>
            <p:nvPr/>
          </p:nvSpPr>
          <p:spPr>
            <a:xfrm>
              <a:off x="1433550" y="2142300"/>
              <a:ext cx="96875" cy="75475"/>
            </a:xfrm>
            <a:custGeom>
              <a:avLst/>
              <a:gdLst/>
              <a:ahLst/>
              <a:cxnLst/>
              <a:rect l="l" t="t" r="r" b="b"/>
              <a:pathLst>
                <a:path w="3875" h="3019" extrusionOk="0">
                  <a:moveTo>
                    <a:pt x="381" y="0"/>
                  </a:moveTo>
                  <a:cubicBezTo>
                    <a:pt x="254" y="57"/>
                    <a:pt x="126" y="118"/>
                    <a:pt x="0" y="179"/>
                  </a:cubicBezTo>
                  <a:cubicBezTo>
                    <a:pt x="1478" y="714"/>
                    <a:pt x="2769" y="1736"/>
                    <a:pt x="3648" y="3019"/>
                  </a:cubicBezTo>
                  <a:cubicBezTo>
                    <a:pt x="3722" y="2953"/>
                    <a:pt x="3798" y="2885"/>
                    <a:pt x="3874" y="2812"/>
                  </a:cubicBezTo>
                  <a:cubicBezTo>
                    <a:pt x="3018" y="1571"/>
                    <a:pt x="1786" y="573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4" name="Google Shape;4924;p41"/>
            <p:cNvSpPr/>
            <p:nvPr/>
          </p:nvSpPr>
          <p:spPr>
            <a:xfrm>
              <a:off x="1476175" y="2124975"/>
              <a:ext cx="85525" cy="61300"/>
            </a:xfrm>
            <a:custGeom>
              <a:avLst/>
              <a:gdLst/>
              <a:ahLst/>
              <a:cxnLst/>
              <a:rect l="l" t="t" r="r" b="b"/>
              <a:pathLst>
                <a:path w="3421" h="2452" extrusionOk="0">
                  <a:moveTo>
                    <a:pt x="399" y="1"/>
                  </a:moveTo>
                  <a:cubicBezTo>
                    <a:pt x="267" y="45"/>
                    <a:pt x="132" y="94"/>
                    <a:pt x="1" y="146"/>
                  </a:cubicBezTo>
                  <a:cubicBezTo>
                    <a:pt x="832" y="537"/>
                    <a:pt x="1616" y="1024"/>
                    <a:pt x="2327" y="1605"/>
                  </a:cubicBezTo>
                  <a:cubicBezTo>
                    <a:pt x="2675" y="1890"/>
                    <a:pt x="2970" y="2171"/>
                    <a:pt x="3220" y="2452"/>
                  </a:cubicBezTo>
                  <a:cubicBezTo>
                    <a:pt x="3290" y="2377"/>
                    <a:pt x="3357" y="2298"/>
                    <a:pt x="3420" y="2220"/>
                  </a:cubicBezTo>
                  <a:cubicBezTo>
                    <a:pt x="3165" y="1934"/>
                    <a:pt x="2867" y="1649"/>
                    <a:pt x="2519" y="1370"/>
                  </a:cubicBezTo>
                  <a:cubicBezTo>
                    <a:pt x="1865" y="839"/>
                    <a:pt x="1154" y="379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5" name="Google Shape;4925;p41"/>
            <p:cNvSpPr/>
            <p:nvPr/>
          </p:nvSpPr>
          <p:spPr>
            <a:xfrm>
              <a:off x="1515200" y="2113275"/>
              <a:ext cx="70500" cy="38425"/>
            </a:xfrm>
            <a:custGeom>
              <a:avLst/>
              <a:gdLst/>
              <a:ahLst/>
              <a:cxnLst/>
              <a:rect l="l" t="t" r="r" b="b"/>
              <a:pathLst>
                <a:path w="2820" h="1537" extrusionOk="0">
                  <a:moveTo>
                    <a:pt x="393" y="0"/>
                  </a:moveTo>
                  <a:cubicBezTo>
                    <a:pt x="273" y="30"/>
                    <a:pt x="149" y="62"/>
                    <a:pt x="28" y="96"/>
                  </a:cubicBezTo>
                  <a:lnTo>
                    <a:pt x="0" y="162"/>
                  </a:lnTo>
                  <a:cubicBezTo>
                    <a:pt x="929" y="535"/>
                    <a:pt x="1826" y="996"/>
                    <a:pt x="2671" y="1537"/>
                  </a:cubicBezTo>
                  <a:cubicBezTo>
                    <a:pt x="2726" y="1449"/>
                    <a:pt x="2775" y="1362"/>
                    <a:pt x="2820" y="1270"/>
                  </a:cubicBezTo>
                  <a:cubicBezTo>
                    <a:pt x="2048" y="781"/>
                    <a:pt x="1237" y="351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6" name="Google Shape;4926;p41"/>
            <p:cNvSpPr/>
            <p:nvPr/>
          </p:nvSpPr>
          <p:spPr>
            <a:xfrm>
              <a:off x="1238200" y="2090150"/>
              <a:ext cx="357075" cy="226700"/>
            </a:xfrm>
            <a:custGeom>
              <a:avLst/>
              <a:gdLst/>
              <a:ahLst/>
              <a:cxnLst/>
              <a:rect l="l" t="t" r="r" b="b"/>
              <a:pathLst>
                <a:path w="14283" h="9068" extrusionOk="0">
                  <a:moveTo>
                    <a:pt x="4744" y="1"/>
                  </a:moveTo>
                  <a:lnTo>
                    <a:pt x="4744" y="1"/>
                  </a:lnTo>
                  <a:cubicBezTo>
                    <a:pt x="4406" y="194"/>
                    <a:pt x="4080" y="409"/>
                    <a:pt x="3771" y="650"/>
                  </a:cubicBezTo>
                  <a:cubicBezTo>
                    <a:pt x="2537" y="1617"/>
                    <a:pt x="1614" y="2949"/>
                    <a:pt x="1010" y="4397"/>
                  </a:cubicBezTo>
                  <a:cubicBezTo>
                    <a:pt x="407" y="5844"/>
                    <a:pt x="112" y="7406"/>
                    <a:pt x="0" y="8970"/>
                  </a:cubicBezTo>
                  <a:cubicBezTo>
                    <a:pt x="577" y="9034"/>
                    <a:pt x="1177" y="9068"/>
                    <a:pt x="1786" y="9068"/>
                  </a:cubicBezTo>
                  <a:cubicBezTo>
                    <a:pt x="3464" y="9068"/>
                    <a:pt x="5207" y="8813"/>
                    <a:pt x="6700" y="8243"/>
                  </a:cubicBezTo>
                  <a:cubicBezTo>
                    <a:pt x="8481" y="7564"/>
                    <a:pt x="10030" y="6393"/>
                    <a:pt x="11447" y="5120"/>
                  </a:cubicBezTo>
                  <a:cubicBezTo>
                    <a:pt x="12131" y="4505"/>
                    <a:pt x="12796" y="3858"/>
                    <a:pt x="13331" y="3108"/>
                  </a:cubicBezTo>
                  <a:cubicBezTo>
                    <a:pt x="13740" y="2538"/>
                    <a:pt x="14089" y="1923"/>
                    <a:pt x="14282" y="1259"/>
                  </a:cubicBezTo>
                  <a:lnTo>
                    <a:pt x="14282" y="1259"/>
                  </a:lnTo>
                  <a:cubicBezTo>
                    <a:pt x="11963" y="2932"/>
                    <a:pt x="9385" y="4252"/>
                    <a:pt x="6667" y="5148"/>
                  </a:cubicBezTo>
                  <a:cubicBezTo>
                    <a:pt x="5421" y="5557"/>
                    <a:pt x="4139" y="5881"/>
                    <a:pt x="2834" y="6006"/>
                  </a:cubicBezTo>
                  <a:cubicBezTo>
                    <a:pt x="2754" y="6014"/>
                    <a:pt x="2672" y="6019"/>
                    <a:pt x="2589" y="6019"/>
                  </a:cubicBezTo>
                  <a:cubicBezTo>
                    <a:pt x="2321" y="6019"/>
                    <a:pt x="2053" y="5964"/>
                    <a:pt x="1903" y="5755"/>
                  </a:cubicBezTo>
                  <a:cubicBezTo>
                    <a:pt x="1751" y="5543"/>
                    <a:pt x="1783" y="5254"/>
                    <a:pt x="1840" y="4998"/>
                  </a:cubicBezTo>
                  <a:cubicBezTo>
                    <a:pt x="1949" y="4518"/>
                    <a:pt x="2126" y="4054"/>
                    <a:pt x="2326" y="3605"/>
                  </a:cubicBezTo>
                  <a:cubicBezTo>
                    <a:pt x="2918" y="2277"/>
                    <a:pt x="3742" y="1056"/>
                    <a:pt x="47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7" name="Google Shape;4927;p41"/>
            <p:cNvSpPr/>
            <p:nvPr/>
          </p:nvSpPr>
          <p:spPr>
            <a:xfrm>
              <a:off x="1238200" y="2285300"/>
              <a:ext cx="247575" cy="162200"/>
            </a:xfrm>
            <a:custGeom>
              <a:avLst/>
              <a:gdLst/>
              <a:ahLst/>
              <a:cxnLst/>
              <a:rect l="l" t="t" r="r" b="b"/>
              <a:pathLst>
                <a:path w="9903" h="6488" extrusionOk="0">
                  <a:moveTo>
                    <a:pt x="4066" y="0"/>
                  </a:moveTo>
                  <a:cubicBezTo>
                    <a:pt x="3674" y="0"/>
                    <a:pt x="3280" y="36"/>
                    <a:pt x="2894" y="103"/>
                  </a:cubicBezTo>
                  <a:cubicBezTo>
                    <a:pt x="1878" y="281"/>
                    <a:pt x="907" y="672"/>
                    <a:pt x="0" y="1164"/>
                  </a:cubicBezTo>
                  <a:cubicBezTo>
                    <a:pt x="635" y="2451"/>
                    <a:pt x="1624" y="3768"/>
                    <a:pt x="2773" y="4624"/>
                  </a:cubicBezTo>
                  <a:cubicBezTo>
                    <a:pt x="3781" y="5369"/>
                    <a:pt x="4979" y="5813"/>
                    <a:pt x="6186" y="6149"/>
                  </a:cubicBezTo>
                  <a:cubicBezTo>
                    <a:pt x="6771" y="6309"/>
                    <a:pt x="7364" y="6448"/>
                    <a:pt x="7969" y="6480"/>
                  </a:cubicBezTo>
                  <a:cubicBezTo>
                    <a:pt x="8071" y="6485"/>
                    <a:pt x="8174" y="6488"/>
                    <a:pt x="8276" y="6488"/>
                  </a:cubicBezTo>
                  <a:cubicBezTo>
                    <a:pt x="8779" y="6488"/>
                    <a:pt x="9275" y="6418"/>
                    <a:pt x="9730" y="6202"/>
                  </a:cubicBezTo>
                  <a:cubicBezTo>
                    <a:pt x="9902" y="5428"/>
                    <a:pt x="9821" y="4607"/>
                    <a:pt x="9550" y="3861"/>
                  </a:cubicBezTo>
                  <a:cubicBezTo>
                    <a:pt x="9279" y="3113"/>
                    <a:pt x="8829" y="2442"/>
                    <a:pt x="8283" y="1865"/>
                  </a:cubicBezTo>
                  <a:cubicBezTo>
                    <a:pt x="7635" y="1178"/>
                    <a:pt x="6839" y="622"/>
                    <a:pt x="5948" y="308"/>
                  </a:cubicBezTo>
                  <a:cubicBezTo>
                    <a:pt x="5346" y="96"/>
                    <a:pt x="4707" y="0"/>
                    <a:pt x="4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8" name="Google Shape;4928;p41"/>
            <p:cNvSpPr/>
            <p:nvPr/>
          </p:nvSpPr>
          <p:spPr>
            <a:xfrm>
              <a:off x="1267975" y="2285325"/>
              <a:ext cx="78775" cy="41200"/>
            </a:xfrm>
            <a:custGeom>
              <a:avLst/>
              <a:gdLst/>
              <a:ahLst/>
              <a:cxnLst/>
              <a:rect l="l" t="t" r="r" b="b"/>
              <a:pathLst>
                <a:path w="3151" h="1648" extrusionOk="0">
                  <a:moveTo>
                    <a:pt x="2816" y="1"/>
                  </a:moveTo>
                  <a:cubicBezTo>
                    <a:pt x="1945" y="608"/>
                    <a:pt x="1002" y="1097"/>
                    <a:pt x="0" y="1463"/>
                  </a:cubicBezTo>
                  <a:lnTo>
                    <a:pt x="69" y="1647"/>
                  </a:lnTo>
                  <a:cubicBezTo>
                    <a:pt x="1172" y="1246"/>
                    <a:pt x="2206" y="696"/>
                    <a:pt x="3150" y="8"/>
                  </a:cubicBezTo>
                  <a:cubicBezTo>
                    <a:pt x="3041" y="2"/>
                    <a:pt x="2928" y="1"/>
                    <a:pt x="2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9" name="Google Shape;4929;p41"/>
            <p:cNvSpPr/>
            <p:nvPr/>
          </p:nvSpPr>
          <p:spPr>
            <a:xfrm>
              <a:off x="1288650" y="2287400"/>
              <a:ext cx="83150" cy="43750"/>
            </a:xfrm>
            <a:custGeom>
              <a:avLst/>
              <a:gdLst/>
              <a:ahLst/>
              <a:cxnLst/>
              <a:rect l="l" t="t" r="r" b="b"/>
              <a:pathLst>
                <a:path w="3326" h="1750" extrusionOk="0">
                  <a:moveTo>
                    <a:pt x="3061" y="1"/>
                  </a:moveTo>
                  <a:cubicBezTo>
                    <a:pt x="2143" y="692"/>
                    <a:pt x="1095" y="1226"/>
                    <a:pt x="0" y="1557"/>
                  </a:cubicBezTo>
                  <a:lnTo>
                    <a:pt x="56" y="1749"/>
                  </a:lnTo>
                  <a:cubicBezTo>
                    <a:pt x="1233" y="1392"/>
                    <a:pt x="2352" y="811"/>
                    <a:pt x="3325" y="51"/>
                  </a:cubicBezTo>
                  <a:cubicBezTo>
                    <a:pt x="3238" y="32"/>
                    <a:pt x="3152" y="15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0" name="Google Shape;4930;p41"/>
            <p:cNvSpPr/>
            <p:nvPr/>
          </p:nvSpPr>
          <p:spPr>
            <a:xfrm>
              <a:off x="1307600" y="2293575"/>
              <a:ext cx="86400" cy="43700"/>
            </a:xfrm>
            <a:custGeom>
              <a:avLst/>
              <a:gdLst/>
              <a:ahLst/>
              <a:cxnLst/>
              <a:rect l="l" t="t" r="r" b="b"/>
              <a:pathLst>
                <a:path w="3456" h="1748" extrusionOk="0">
                  <a:moveTo>
                    <a:pt x="3239" y="0"/>
                  </a:moveTo>
                  <a:cubicBezTo>
                    <a:pt x="2281" y="736"/>
                    <a:pt x="1173" y="1269"/>
                    <a:pt x="0" y="1555"/>
                  </a:cubicBezTo>
                  <a:lnTo>
                    <a:pt x="46" y="1747"/>
                  </a:lnTo>
                  <a:cubicBezTo>
                    <a:pt x="1286" y="1444"/>
                    <a:pt x="2454" y="876"/>
                    <a:pt x="3456" y="85"/>
                  </a:cubicBezTo>
                  <a:cubicBezTo>
                    <a:pt x="3384" y="55"/>
                    <a:pt x="3312" y="28"/>
                    <a:pt x="3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1" name="Google Shape;4931;p41"/>
            <p:cNvSpPr/>
            <p:nvPr/>
          </p:nvSpPr>
          <p:spPr>
            <a:xfrm>
              <a:off x="1333675" y="2307050"/>
              <a:ext cx="86375" cy="40800"/>
            </a:xfrm>
            <a:custGeom>
              <a:avLst/>
              <a:gdLst/>
              <a:ahLst/>
              <a:cxnLst/>
              <a:rect l="l" t="t" r="r" b="b"/>
              <a:pathLst>
                <a:path w="3455" h="1632" extrusionOk="0">
                  <a:moveTo>
                    <a:pt x="3276" y="0"/>
                  </a:moveTo>
                  <a:cubicBezTo>
                    <a:pt x="2275" y="654"/>
                    <a:pt x="1154" y="1145"/>
                    <a:pt x="1" y="1438"/>
                  </a:cubicBezTo>
                  <a:lnTo>
                    <a:pt x="49" y="1631"/>
                  </a:lnTo>
                  <a:cubicBezTo>
                    <a:pt x="1252" y="1326"/>
                    <a:pt x="2418" y="809"/>
                    <a:pt x="3455" y="122"/>
                  </a:cubicBezTo>
                  <a:cubicBezTo>
                    <a:pt x="3396" y="82"/>
                    <a:pt x="3336" y="42"/>
                    <a:pt x="3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2" name="Google Shape;4932;p41"/>
            <p:cNvSpPr/>
            <p:nvPr/>
          </p:nvSpPr>
          <p:spPr>
            <a:xfrm>
              <a:off x="1358800" y="2322475"/>
              <a:ext cx="80600" cy="39725"/>
            </a:xfrm>
            <a:custGeom>
              <a:avLst/>
              <a:gdLst/>
              <a:ahLst/>
              <a:cxnLst/>
              <a:rect l="l" t="t" r="r" b="b"/>
              <a:pathLst>
                <a:path w="3224" h="1589" extrusionOk="0">
                  <a:moveTo>
                    <a:pt x="3073" y="1"/>
                  </a:moveTo>
                  <a:cubicBezTo>
                    <a:pt x="2110" y="590"/>
                    <a:pt x="1080" y="1057"/>
                    <a:pt x="0" y="1398"/>
                  </a:cubicBezTo>
                  <a:lnTo>
                    <a:pt x="62" y="1589"/>
                  </a:lnTo>
                  <a:cubicBezTo>
                    <a:pt x="1174" y="1236"/>
                    <a:pt x="2232" y="750"/>
                    <a:pt x="3224" y="143"/>
                  </a:cubicBezTo>
                  <a:cubicBezTo>
                    <a:pt x="3174" y="95"/>
                    <a:pt x="3126" y="48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3" name="Google Shape;4933;p41"/>
            <p:cNvSpPr/>
            <p:nvPr/>
          </p:nvSpPr>
          <p:spPr>
            <a:xfrm>
              <a:off x="1381300" y="2337600"/>
              <a:ext cx="72325" cy="35300"/>
            </a:xfrm>
            <a:custGeom>
              <a:avLst/>
              <a:gdLst/>
              <a:ahLst/>
              <a:cxnLst/>
              <a:rect l="l" t="t" r="r" b="b"/>
              <a:pathLst>
                <a:path w="2893" h="1412" extrusionOk="0">
                  <a:moveTo>
                    <a:pt x="2764" y="1"/>
                  </a:moveTo>
                  <a:cubicBezTo>
                    <a:pt x="1894" y="512"/>
                    <a:pt x="966" y="925"/>
                    <a:pt x="0" y="1222"/>
                  </a:cubicBezTo>
                  <a:lnTo>
                    <a:pt x="59" y="1411"/>
                  </a:lnTo>
                  <a:cubicBezTo>
                    <a:pt x="1048" y="1106"/>
                    <a:pt x="2001" y="683"/>
                    <a:pt x="2893" y="154"/>
                  </a:cubicBezTo>
                  <a:cubicBezTo>
                    <a:pt x="2851" y="101"/>
                    <a:pt x="2808" y="5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4" name="Google Shape;4934;p41"/>
            <p:cNvSpPr/>
            <p:nvPr/>
          </p:nvSpPr>
          <p:spPr>
            <a:xfrm>
              <a:off x="1399500" y="2361400"/>
              <a:ext cx="70350" cy="29250"/>
            </a:xfrm>
            <a:custGeom>
              <a:avLst/>
              <a:gdLst/>
              <a:ahLst/>
              <a:cxnLst/>
              <a:rect l="l" t="t" r="r" b="b"/>
              <a:pathLst>
                <a:path w="2814" h="1170" extrusionOk="0">
                  <a:moveTo>
                    <a:pt x="2718" y="0"/>
                  </a:moveTo>
                  <a:cubicBezTo>
                    <a:pt x="1839" y="397"/>
                    <a:pt x="932" y="723"/>
                    <a:pt x="0" y="976"/>
                  </a:cubicBezTo>
                  <a:lnTo>
                    <a:pt x="52" y="1170"/>
                  </a:lnTo>
                  <a:cubicBezTo>
                    <a:pt x="998" y="913"/>
                    <a:pt x="1922" y="581"/>
                    <a:pt x="2814" y="175"/>
                  </a:cubicBezTo>
                  <a:cubicBezTo>
                    <a:pt x="2782" y="118"/>
                    <a:pt x="2749" y="59"/>
                    <a:pt x="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5" name="Google Shape;4935;p41"/>
            <p:cNvSpPr/>
            <p:nvPr/>
          </p:nvSpPr>
          <p:spPr>
            <a:xfrm>
              <a:off x="1431425" y="2382400"/>
              <a:ext cx="47275" cy="20325"/>
            </a:xfrm>
            <a:custGeom>
              <a:avLst/>
              <a:gdLst/>
              <a:ahLst/>
              <a:cxnLst/>
              <a:rect l="l" t="t" r="r" b="b"/>
              <a:pathLst>
                <a:path w="1891" h="813" extrusionOk="0">
                  <a:moveTo>
                    <a:pt x="1828" y="0"/>
                  </a:moveTo>
                  <a:cubicBezTo>
                    <a:pt x="1226" y="230"/>
                    <a:pt x="615" y="439"/>
                    <a:pt x="0" y="624"/>
                  </a:cubicBezTo>
                  <a:lnTo>
                    <a:pt x="58" y="813"/>
                  </a:lnTo>
                  <a:cubicBezTo>
                    <a:pt x="674" y="627"/>
                    <a:pt x="1286" y="417"/>
                    <a:pt x="1891" y="188"/>
                  </a:cubicBezTo>
                  <a:cubicBezTo>
                    <a:pt x="1872" y="124"/>
                    <a:pt x="1851" y="59"/>
                    <a:pt x="1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6" name="Google Shape;4936;p41"/>
            <p:cNvSpPr/>
            <p:nvPr/>
          </p:nvSpPr>
          <p:spPr>
            <a:xfrm>
              <a:off x="1238150" y="2314350"/>
              <a:ext cx="243650" cy="133125"/>
            </a:xfrm>
            <a:custGeom>
              <a:avLst/>
              <a:gdLst/>
              <a:ahLst/>
              <a:cxnLst/>
              <a:rect l="l" t="t" r="r" b="b"/>
              <a:pathLst>
                <a:path w="9746" h="5325" extrusionOk="0">
                  <a:moveTo>
                    <a:pt x="6" y="1"/>
                  </a:moveTo>
                  <a:cubicBezTo>
                    <a:pt x="5" y="2"/>
                    <a:pt x="2" y="2"/>
                    <a:pt x="1" y="2"/>
                  </a:cubicBezTo>
                  <a:cubicBezTo>
                    <a:pt x="634" y="1289"/>
                    <a:pt x="1623" y="2606"/>
                    <a:pt x="2775" y="3460"/>
                  </a:cubicBezTo>
                  <a:cubicBezTo>
                    <a:pt x="3783" y="4206"/>
                    <a:pt x="4981" y="4650"/>
                    <a:pt x="6188" y="4985"/>
                  </a:cubicBezTo>
                  <a:cubicBezTo>
                    <a:pt x="6773" y="5146"/>
                    <a:pt x="7366" y="5286"/>
                    <a:pt x="7971" y="5316"/>
                  </a:cubicBezTo>
                  <a:cubicBezTo>
                    <a:pt x="8074" y="5322"/>
                    <a:pt x="8177" y="5325"/>
                    <a:pt x="8280" y="5325"/>
                  </a:cubicBezTo>
                  <a:cubicBezTo>
                    <a:pt x="8782" y="5325"/>
                    <a:pt x="9277" y="5254"/>
                    <a:pt x="9732" y="5038"/>
                  </a:cubicBezTo>
                  <a:cubicBezTo>
                    <a:pt x="9738" y="5017"/>
                    <a:pt x="9741" y="4994"/>
                    <a:pt x="9745" y="4971"/>
                  </a:cubicBezTo>
                  <a:cubicBezTo>
                    <a:pt x="9251" y="4183"/>
                    <a:pt x="8574" y="3509"/>
                    <a:pt x="7848" y="2923"/>
                  </a:cubicBezTo>
                  <a:cubicBezTo>
                    <a:pt x="5636" y="1140"/>
                    <a:pt x="2841" y="74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7" name="Google Shape;4937;p41"/>
            <p:cNvSpPr/>
            <p:nvPr/>
          </p:nvSpPr>
          <p:spPr>
            <a:xfrm>
              <a:off x="1277000" y="2318300"/>
              <a:ext cx="11050" cy="58450"/>
            </a:xfrm>
            <a:custGeom>
              <a:avLst/>
              <a:gdLst/>
              <a:ahLst/>
              <a:cxnLst/>
              <a:rect l="l" t="t" r="r" b="b"/>
              <a:pathLst>
                <a:path w="442" h="2338" extrusionOk="0">
                  <a:moveTo>
                    <a:pt x="124" y="0"/>
                  </a:moveTo>
                  <a:lnTo>
                    <a:pt x="124" y="0"/>
                  </a:lnTo>
                  <a:cubicBezTo>
                    <a:pt x="238" y="717"/>
                    <a:pt x="194" y="1465"/>
                    <a:pt x="0" y="2166"/>
                  </a:cubicBezTo>
                  <a:cubicBezTo>
                    <a:pt x="52" y="2223"/>
                    <a:pt x="103" y="2282"/>
                    <a:pt x="155" y="2338"/>
                  </a:cubicBezTo>
                  <a:cubicBezTo>
                    <a:pt x="380" y="1598"/>
                    <a:pt x="442" y="800"/>
                    <a:pt x="330" y="36"/>
                  </a:cubicBezTo>
                  <a:cubicBezTo>
                    <a:pt x="260" y="22"/>
                    <a:pt x="192" y="12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8" name="Google Shape;4938;p41"/>
            <p:cNvSpPr/>
            <p:nvPr/>
          </p:nvSpPr>
          <p:spPr>
            <a:xfrm>
              <a:off x="1292125" y="2323125"/>
              <a:ext cx="20125" cy="68325"/>
            </a:xfrm>
            <a:custGeom>
              <a:avLst/>
              <a:gdLst/>
              <a:ahLst/>
              <a:cxnLst/>
              <a:rect l="l" t="t" r="r" b="b"/>
              <a:pathLst>
                <a:path w="805" h="2733" extrusionOk="0">
                  <a:moveTo>
                    <a:pt x="487" y="1"/>
                  </a:moveTo>
                  <a:cubicBezTo>
                    <a:pt x="608" y="896"/>
                    <a:pt x="434" y="1815"/>
                    <a:pt x="0" y="2595"/>
                  </a:cubicBezTo>
                  <a:lnTo>
                    <a:pt x="3" y="2596"/>
                  </a:lnTo>
                  <a:cubicBezTo>
                    <a:pt x="53" y="2644"/>
                    <a:pt x="103" y="2688"/>
                    <a:pt x="153" y="2732"/>
                  </a:cubicBezTo>
                  <a:cubicBezTo>
                    <a:pt x="612" y="1933"/>
                    <a:pt x="804" y="978"/>
                    <a:pt x="692" y="51"/>
                  </a:cubicBezTo>
                  <a:cubicBezTo>
                    <a:pt x="624" y="32"/>
                    <a:pt x="553" y="16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9" name="Google Shape;4939;p41"/>
            <p:cNvSpPr/>
            <p:nvPr/>
          </p:nvSpPr>
          <p:spPr>
            <a:xfrm>
              <a:off x="1314150" y="2328500"/>
              <a:ext cx="18000" cy="79800"/>
            </a:xfrm>
            <a:custGeom>
              <a:avLst/>
              <a:gdLst/>
              <a:ahLst/>
              <a:cxnLst/>
              <a:rect l="l" t="t" r="r" b="b"/>
              <a:pathLst>
                <a:path w="720" h="3192" extrusionOk="0">
                  <a:moveTo>
                    <a:pt x="380" y="1"/>
                  </a:moveTo>
                  <a:lnTo>
                    <a:pt x="380" y="1"/>
                  </a:lnTo>
                  <a:cubicBezTo>
                    <a:pt x="516" y="488"/>
                    <a:pt x="528" y="1048"/>
                    <a:pt x="409" y="1666"/>
                  </a:cubicBezTo>
                  <a:cubicBezTo>
                    <a:pt x="320" y="2146"/>
                    <a:pt x="162" y="2618"/>
                    <a:pt x="1" y="3078"/>
                  </a:cubicBezTo>
                  <a:cubicBezTo>
                    <a:pt x="58" y="3118"/>
                    <a:pt x="114" y="3155"/>
                    <a:pt x="173" y="3191"/>
                  </a:cubicBezTo>
                  <a:cubicBezTo>
                    <a:pt x="343" y="2711"/>
                    <a:pt x="508" y="2215"/>
                    <a:pt x="607" y="1705"/>
                  </a:cubicBezTo>
                  <a:cubicBezTo>
                    <a:pt x="720" y="1107"/>
                    <a:pt x="717" y="558"/>
                    <a:pt x="601" y="72"/>
                  </a:cubicBezTo>
                  <a:cubicBezTo>
                    <a:pt x="529" y="47"/>
                    <a:pt x="455" y="24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0" name="Google Shape;4940;p41"/>
            <p:cNvSpPr/>
            <p:nvPr/>
          </p:nvSpPr>
          <p:spPr>
            <a:xfrm>
              <a:off x="1338650" y="2338825"/>
              <a:ext cx="20625" cy="82650"/>
            </a:xfrm>
            <a:custGeom>
              <a:avLst/>
              <a:gdLst/>
              <a:ahLst/>
              <a:cxnLst/>
              <a:rect l="l" t="t" r="r" b="b"/>
              <a:pathLst>
                <a:path w="825" h="3306" extrusionOk="0">
                  <a:moveTo>
                    <a:pt x="544" y="0"/>
                  </a:moveTo>
                  <a:lnTo>
                    <a:pt x="487" y="8"/>
                  </a:lnTo>
                  <a:cubicBezTo>
                    <a:pt x="631" y="1105"/>
                    <a:pt x="458" y="2231"/>
                    <a:pt x="1" y="3221"/>
                  </a:cubicBezTo>
                  <a:cubicBezTo>
                    <a:pt x="60" y="3250"/>
                    <a:pt x="118" y="3278"/>
                    <a:pt x="180" y="3305"/>
                  </a:cubicBezTo>
                  <a:cubicBezTo>
                    <a:pt x="640" y="2304"/>
                    <a:pt x="825" y="1171"/>
                    <a:pt x="695" y="62"/>
                  </a:cubicBezTo>
                  <a:cubicBezTo>
                    <a:pt x="644" y="39"/>
                    <a:pt x="594" y="19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1" name="Google Shape;4941;p41"/>
            <p:cNvSpPr/>
            <p:nvPr/>
          </p:nvSpPr>
          <p:spPr>
            <a:xfrm>
              <a:off x="1368400" y="2350750"/>
              <a:ext cx="17500" cy="82250"/>
            </a:xfrm>
            <a:custGeom>
              <a:avLst/>
              <a:gdLst/>
              <a:ahLst/>
              <a:cxnLst/>
              <a:rect l="l" t="t" r="r" b="b"/>
              <a:pathLst>
                <a:path w="700" h="3290" extrusionOk="0">
                  <a:moveTo>
                    <a:pt x="389" y="1"/>
                  </a:moveTo>
                  <a:lnTo>
                    <a:pt x="339" y="22"/>
                  </a:lnTo>
                  <a:cubicBezTo>
                    <a:pt x="496" y="372"/>
                    <a:pt x="468" y="767"/>
                    <a:pt x="420" y="1212"/>
                  </a:cubicBezTo>
                  <a:cubicBezTo>
                    <a:pt x="344" y="1900"/>
                    <a:pt x="246" y="2605"/>
                    <a:pt x="0" y="3225"/>
                  </a:cubicBezTo>
                  <a:cubicBezTo>
                    <a:pt x="65" y="3247"/>
                    <a:pt x="128" y="3268"/>
                    <a:pt x="190" y="3290"/>
                  </a:cubicBezTo>
                  <a:cubicBezTo>
                    <a:pt x="438" y="2651"/>
                    <a:pt x="539" y="1933"/>
                    <a:pt x="618" y="1236"/>
                  </a:cubicBezTo>
                  <a:cubicBezTo>
                    <a:pt x="657" y="915"/>
                    <a:pt x="700" y="492"/>
                    <a:pt x="582" y="105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2" name="Google Shape;4942;p41"/>
            <p:cNvSpPr/>
            <p:nvPr/>
          </p:nvSpPr>
          <p:spPr>
            <a:xfrm>
              <a:off x="1393150" y="2363300"/>
              <a:ext cx="17525" cy="77050"/>
            </a:xfrm>
            <a:custGeom>
              <a:avLst/>
              <a:gdLst/>
              <a:ahLst/>
              <a:cxnLst/>
              <a:rect l="l" t="t" r="r" b="b"/>
              <a:pathLst>
                <a:path w="701" h="308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510" y="1009"/>
                    <a:pt x="402" y="2089"/>
                    <a:pt x="1" y="3029"/>
                  </a:cubicBezTo>
                  <a:cubicBezTo>
                    <a:pt x="65" y="3046"/>
                    <a:pt x="128" y="3066"/>
                    <a:pt x="197" y="3082"/>
                  </a:cubicBezTo>
                  <a:cubicBezTo>
                    <a:pt x="581" y="2166"/>
                    <a:pt x="700" y="1131"/>
                    <a:pt x="520" y="149"/>
                  </a:cubicBezTo>
                  <a:cubicBezTo>
                    <a:pt x="442" y="99"/>
                    <a:pt x="363" y="51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3" name="Google Shape;4943;p41"/>
            <p:cNvSpPr/>
            <p:nvPr/>
          </p:nvSpPr>
          <p:spPr>
            <a:xfrm>
              <a:off x="1421975" y="2380450"/>
              <a:ext cx="10450" cy="65825"/>
            </a:xfrm>
            <a:custGeom>
              <a:avLst/>
              <a:gdLst/>
              <a:ahLst/>
              <a:cxnLst/>
              <a:rect l="l" t="t" r="r" b="b"/>
              <a:pathLst>
                <a:path w="418" h="2633" extrusionOk="0">
                  <a:moveTo>
                    <a:pt x="138" y="1"/>
                  </a:moveTo>
                  <a:lnTo>
                    <a:pt x="138" y="1"/>
                  </a:lnTo>
                  <a:cubicBezTo>
                    <a:pt x="217" y="601"/>
                    <a:pt x="224" y="1209"/>
                    <a:pt x="155" y="1808"/>
                  </a:cubicBezTo>
                  <a:cubicBezTo>
                    <a:pt x="121" y="2102"/>
                    <a:pt x="69" y="2367"/>
                    <a:pt x="0" y="2604"/>
                  </a:cubicBezTo>
                  <a:cubicBezTo>
                    <a:pt x="69" y="2617"/>
                    <a:pt x="135" y="2625"/>
                    <a:pt x="201" y="2632"/>
                  </a:cubicBezTo>
                  <a:cubicBezTo>
                    <a:pt x="270" y="2391"/>
                    <a:pt x="320" y="2123"/>
                    <a:pt x="351" y="1830"/>
                  </a:cubicBezTo>
                  <a:cubicBezTo>
                    <a:pt x="414" y="1281"/>
                    <a:pt x="417" y="723"/>
                    <a:pt x="360" y="171"/>
                  </a:cubicBezTo>
                  <a:cubicBezTo>
                    <a:pt x="288" y="114"/>
                    <a:pt x="214" y="57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4" name="Google Shape;4944;p41"/>
            <p:cNvSpPr/>
            <p:nvPr/>
          </p:nvSpPr>
          <p:spPr>
            <a:xfrm>
              <a:off x="1445475" y="2397900"/>
              <a:ext cx="9650" cy="49450"/>
            </a:xfrm>
            <a:custGeom>
              <a:avLst/>
              <a:gdLst/>
              <a:ahLst/>
              <a:cxnLst/>
              <a:rect l="l" t="t" r="r" b="b"/>
              <a:pathLst>
                <a:path w="386" h="1978" extrusionOk="0">
                  <a:moveTo>
                    <a:pt x="48" y="1"/>
                  </a:moveTo>
                  <a:lnTo>
                    <a:pt x="0" y="11"/>
                  </a:lnTo>
                  <a:cubicBezTo>
                    <a:pt x="125" y="657"/>
                    <a:pt x="187" y="1318"/>
                    <a:pt x="185" y="1977"/>
                  </a:cubicBezTo>
                  <a:cubicBezTo>
                    <a:pt x="254" y="1976"/>
                    <a:pt x="320" y="1972"/>
                    <a:pt x="386" y="1964"/>
                  </a:cubicBezTo>
                  <a:cubicBezTo>
                    <a:pt x="386" y="1365"/>
                    <a:pt x="336" y="763"/>
                    <a:pt x="230" y="170"/>
                  </a:cubicBezTo>
                  <a:cubicBezTo>
                    <a:pt x="171" y="114"/>
                    <a:pt x="108" y="57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5" name="Google Shape;4945;p41"/>
            <p:cNvSpPr/>
            <p:nvPr/>
          </p:nvSpPr>
          <p:spPr>
            <a:xfrm>
              <a:off x="1238250" y="2285350"/>
              <a:ext cx="233325" cy="162150"/>
            </a:xfrm>
            <a:custGeom>
              <a:avLst/>
              <a:gdLst/>
              <a:ahLst/>
              <a:cxnLst/>
              <a:rect l="l" t="t" r="r" b="b"/>
              <a:pathLst>
                <a:path w="9333" h="6486" extrusionOk="0">
                  <a:moveTo>
                    <a:pt x="4069" y="0"/>
                  </a:moveTo>
                  <a:cubicBezTo>
                    <a:pt x="3675" y="0"/>
                    <a:pt x="3281" y="37"/>
                    <a:pt x="2893" y="104"/>
                  </a:cubicBezTo>
                  <a:cubicBezTo>
                    <a:pt x="1878" y="281"/>
                    <a:pt x="907" y="672"/>
                    <a:pt x="1" y="1163"/>
                  </a:cubicBezTo>
                  <a:cubicBezTo>
                    <a:pt x="634" y="2450"/>
                    <a:pt x="1623" y="3768"/>
                    <a:pt x="2776" y="4622"/>
                  </a:cubicBezTo>
                  <a:cubicBezTo>
                    <a:pt x="3782" y="5367"/>
                    <a:pt x="4981" y="5811"/>
                    <a:pt x="6188" y="6147"/>
                  </a:cubicBezTo>
                  <a:cubicBezTo>
                    <a:pt x="6773" y="6307"/>
                    <a:pt x="7365" y="6448"/>
                    <a:pt x="7971" y="6478"/>
                  </a:cubicBezTo>
                  <a:cubicBezTo>
                    <a:pt x="8072" y="6483"/>
                    <a:pt x="8174" y="6486"/>
                    <a:pt x="8275" y="6486"/>
                  </a:cubicBezTo>
                  <a:cubicBezTo>
                    <a:pt x="8634" y="6486"/>
                    <a:pt x="8991" y="6450"/>
                    <a:pt x="9333" y="6350"/>
                  </a:cubicBezTo>
                  <a:cubicBezTo>
                    <a:pt x="7580" y="5655"/>
                    <a:pt x="5937" y="4693"/>
                    <a:pt x="4477" y="3504"/>
                  </a:cubicBezTo>
                  <a:cubicBezTo>
                    <a:pt x="3808" y="2958"/>
                    <a:pt x="3176" y="2363"/>
                    <a:pt x="2645" y="1682"/>
                  </a:cubicBezTo>
                  <a:cubicBezTo>
                    <a:pt x="2509" y="1506"/>
                    <a:pt x="2373" y="1284"/>
                    <a:pt x="2455" y="1079"/>
                  </a:cubicBezTo>
                  <a:cubicBezTo>
                    <a:pt x="2518" y="918"/>
                    <a:pt x="2690" y="835"/>
                    <a:pt x="2850" y="778"/>
                  </a:cubicBezTo>
                  <a:cubicBezTo>
                    <a:pt x="3155" y="668"/>
                    <a:pt x="3474" y="600"/>
                    <a:pt x="3796" y="553"/>
                  </a:cubicBezTo>
                  <a:cubicBezTo>
                    <a:pt x="4204" y="492"/>
                    <a:pt x="4616" y="462"/>
                    <a:pt x="5028" y="462"/>
                  </a:cubicBezTo>
                  <a:cubicBezTo>
                    <a:pt x="5573" y="462"/>
                    <a:pt x="6118" y="515"/>
                    <a:pt x="6653" y="617"/>
                  </a:cubicBezTo>
                  <a:cubicBezTo>
                    <a:pt x="6425" y="498"/>
                    <a:pt x="6190" y="394"/>
                    <a:pt x="5949" y="308"/>
                  </a:cubicBezTo>
                  <a:cubicBezTo>
                    <a:pt x="5347" y="96"/>
                    <a:pt x="4709" y="0"/>
                    <a:pt x="40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0" y="-678411"/>
            <a:ext cx="1829707" cy="2709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657" y="3515451"/>
            <a:ext cx="3524446" cy="3372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168" y="879354"/>
            <a:ext cx="4206605" cy="1188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1303" y="2275066"/>
            <a:ext cx="8230313" cy="1603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941" y="3851304"/>
            <a:ext cx="234716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7" name="Google Shape;4997;p45"/>
          <p:cNvGrpSpPr/>
          <p:nvPr/>
        </p:nvGrpSpPr>
        <p:grpSpPr>
          <a:xfrm>
            <a:off x="6893541" y="1395902"/>
            <a:ext cx="5962921" cy="5460349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97" y="1052670"/>
            <a:ext cx="2694666" cy="273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019" y="3565259"/>
            <a:ext cx="8151058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1" name="Google Shape;5491;p50"/>
          <p:cNvGrpSpPr/>
          <p:nvPr/>
        </p:nvGrpSpPr>
        <p:grpSpPr>
          <a:xfrm>
            <a:off x="7818476" y="3122145"/>
            <a:ext cx="4582160" cy="4221315"/>
            <a:chOff x="3356412" y="656401"/>
            <a:chExt cx="3323938" cy="3062179"/>
          </a:xfrm>
        </p:grpSpPr>
        <p:sp>
          <p:nvSpPr>
            <p:cNvPr id="5492" name="Google Shape;5492;p50"/>
            <p:cNvSpPr/>
            <p:nvPr/>
          </p:nvSpPr>
          <p:spPr>
            <a:xfrm rot="10090643">
              <a:off x="3543348" y="936014"/>
              <a:ext cx="2950065" cy="2130269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3" name="Google Shape;5493;p50"/>
            <p:cNvSpPr/>
            <p:nvPr/>
          </p:nvSpPr>
          <p:spPr>
            <a:xfrm>
              <a:off x="3696880" y="2735315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5"/>
                    <a:pt x="5497" y="1875"/>
                  </a:cubicBezTo>
                  <a:cubicBezTo>
                    <a:pt x="1979" y="3075"/>
                    <a:pt x="1" y="4701"/>
                    <a:pt x="1" y="6400"/>
                  </a:cubicBezTo>
                  <a:cubicBezTo>
                    <a:pt x="1" y="8096"/>
                    <a:pt x="1979" y="9725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5"/>
                    <a:pt x="37523" y="8096"/>
                    <a:pt x="37523" y="6400"/>
                  </a:cubicBezTo>
                  <a:cubicBezTo>
                    <a:pt x="37523" y="4701"/>
                    <a:pt x="35546" y="3075"/>
                    <a:pt x="32028" y="1875"/>
                  </a:cubicBezTo>
                  <a:cubicBezTo>
                    <a:pt x="28510" y="675"/>
                    <a:pt x="23739" y="0"/>
                    <a:pt x="18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4" name="Google Shape;5494;p50"/>
            <p:cNvSpPr/>
            <p:nvPr/>
          </p:nvSpPr>
          <p:spPr>
            <a:xfrm>
              <a:off x="3696880" y="2685154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6"/>
                    <a:pt x="5497" y="1875"/>
                  </a:cubicBezTo>
                  <a:cubicBezTo>
                    <a:pt x="1979" y="3075"/>
                    <a:pt x="1" y="4704"/>
                    <a:pt x="1" y="6400"/>
                  </a:cubicBezTo>
                  <a:cubicBezTo>
                    <a:pt x="1" y="8096"/>
                    <a:pt x="1979" y="9726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6"/>
                    <a:pt x="37523" y="8096"/>
                    <a:pt x="37523" y="6400"/>
                  </a:cubicBezTo>
                  <a:cubicBezTo>
                    <a:pt x="37523" y="4704"/>
                    <a:pt x="35546" y="3075"/>
                    <a:pt x="32028" y="1875"/>
                  </a:cubicBezTo>
                  <a:cubicBezTo>
                    <a:pt x="28510" y="676"/>
                    <a:pt x="23739" y="0"/>
                    <a:pt x="1876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5" name="Google Shape;5495;p50"/>
            <p:cNvSpPr/>
            <p:nvPr/>
          </p:nvSpPr>
          <p:spPr>
            <a:xfrm>
              <a:off x="3573051" y="2508551"/>
              <a:ext cx="3069550" cy="1117925"/>
            </a:xfrm>
            <a:custGeom>
              <a:avLst/>
              <a:gdLst/>
              <a:ahLst/>
              <a:cxnLst/>
              <a:rect l="l" t="t" r="r" b="b"/>
              <a:pathLst>
                <a:path w="39959" h="14553" extrusionOk="0">
                  <a:moveTo>
                    <a:pt x="19981" y="1"/>
                  </a:moveTo>
                  <a:cubicBezTo>
                    <a:pt x="14680" y="1"/>
                    <a:pt x="9600" y="768"/>
                    <a:pt x="5853" y="2132"/>
                  </a:cubicBezTo>
                  <a:cubicBezTo>
                    <a:pt x="2107" y="3496"/>
                    <a:pt x="0" y="5346"/>
                    <a:pt x="0" y="7276"/>
                  </a:cubicBezTo>
                  <a:cubicBezTo>
                    <a:pt x="0" y="9207"/>
                    <a:pt x="2107" y="11057"/>
                    <a:pt x="5853" y="12421"/>
                  </a:cubicBezTo>
                  <a:cubicBezTo>
                    <a:pt x="9600" y="13785"/>
                    <a:pt x="14680" y="14552"/>
                    <a:pt x="19981" y="14552"/>
                  </a:cubicBezTo>
                  <a:cubicBezTo>
                    <a:pt x="25279" y="14552"/>
                    <a:pt x="30362" y="13785"/>
                    <a:pt x="34108" y="12421"/>
                  </a:cubicBezTo>
                  <a:cubicBezTo>
                    <a:pt x="37855" y="11057"/>
                    <a:pt x="39958" y="9207"/>
                    <a:pt x="39958" y="7276"/>
                  </a:cubicBezTo>
                  <a:cubicBezTo>
                    <a:pt x="39958" y="5346"/>
                    <a:pt x="37855" y="3496"/>
                    <a:pt x="34108" y="2132"/>
                  </a:cubicBezTo>
                  <a:cubicBezTo>
                    <a:pt x="30362" y="768"/>
                    <a:pt x="25279" y="1"/>
                    <a:pt x="19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6" name="Google Shape;5496;p50"/>
            <p:cNvSpPr/>
            <p:nvPr/>
          </p:nvSpPr>
          <p:spPr>
            <a:xfrm>
              <a:off x="3666691" y="2543042"/>
              <a:ext cx="2882500" cy="983110"/>
            </a:xfrm>
            <a:custGeom>
              <a:avLst/>
              <a:gdLst/>
              <a:ahLst/>
              <a:cxnLst/>
              <a:rect l="l" t="t" r="r" b="b"/>
              <a:pathLst>
                <a:path w="37524" h="12798" extrusionOk="0">
                  <a:moveTo>
                    <a:pt x="18762" y="1"/>
                  </a:moveTo>
                  <a:cubicBezTo>
                    <a:pt x="13785" y="1"/>
                    <a:pt x="9014" y="673"/>
                    <a:pt x="5494" y="1873"/>
                  </a:cubicBezTo>
                  <a:cubicBezTo>
                    <a:pt x="1976" y="3072"/>
                    <a:pt x="0" y="4702"/>
                    <a:pt x="0" y="6398"/>
                  </a:cubicBezTo>
                  <a:cubicBezTo>
                    <a:pt x="0" y="8097"/>
                    <a:pt x="1976" y="9723"/>
                    <a:pt x="5494" y="10923"/>
                  </a:cubicBezTo>
                  <a:cubicBezTo>
                    <a:pt x="9014" y="12122"/>
                    <a:pt x="13785" y="12798"/>
                    <a:pt x="18762" y="12798"/>
                  </a:cubicBezTo>
                  <a:cubicBezTo>
                    <a:pt x="23736" y="12798"/>
                    <a:pt x="28509" y="12122"/>
                    <a:pt x="32027" y="10923"/>
                  </a:cubicBezTo>
                  <a:cubicBezTo>
                    <a:pt x="35545" y="9723"/>
                    <a:pt x="37523" y="8097"/>
                    <a:pt x="37523" y="6398"/>
                  </a:cubicBezTo>
                  <a:cubicBezTo>
                    <a:pt x="37523" y="4702"/>
                    <a:pt x="35545" y="3072"/>
                    <a:pt x="32027" y="1873"/>
                  </a:cubicBezTo>
                  <a:cubicBezTo>
                    <a:pt x="28509" y="673"/>
                    <a:pt x="23736" y="1"/>
                    <a:pt x="1876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7" name="Google Shape;5497;p50"/>
            <p:cNvSpPr/>
            <p:nvPr/>
          </p:nvSpPr>
          <p:spPr>
            <a:xfrm>
              <a:off x="3777231" y="2544117"/>
              <a:ext cx="2661112" cy="907445"/>
            </a:xfrm>
            <a:custGeom>
              <a:avLst/>
              <a:gdLst/>
              <a:ahLst/>
              <a:cxnLst/>
              <a:rect l="l" t="t" r="r" b="b"/>
              <a:pathLst>
                <a:path w="34642" h="11813" extrusionOk="0">
                  <a:moveTo>
                    <a:pt x="17323" y="1"/>
                  </a:moveTo>
                  <a:cubicBezTo>
                    <a:pt x="12728" y="1"/>
                    <a:pt x="8323" y="623"/>
                    <a:pt x="5073" y="1730"/>
                  </a:cubicBezTo>
                  <a:cubicBezTo>
                    <a:pt x="1825" y="2838"/>
                    <a:pt x="1" y="4339"/>
                    <a:pt x="1" y="5907"/>
                  </a:cubicBezTo>
                  <a:cubicBezTo>
                    <a:pt x="1" y="7475"/>
                    <a:pt x="1825" y="8975"/>
                    <a:pt x="5073" y="10083"/>
                  </a:cubicBezTo>
                  <a:cubicBezTo>
                    <a:pt x="8323" y="11191"/>
                    <a:pt x="12728" y="11813"/>
                    <a:pt x="17323" y="11813"/>
                  </a:cubicBezTo>
                  <a:cubicBezTo>
                    <a:pt x="21915" y="11813"/>
                    <a:pt x="26323" y="11191"/>
                    <a:pt x="29570" y="10083"/>
                  </a:cubicBezTo>
                  <a:cubicBezTo>
                    <a:pt x="32817" y="8975"/>
                    <a:pt x="34642" y="7475"/>
                    <a:pt x="34642" y="5907"/>
                  </a:cubicBezTo>
                  <a:cubicBezTo>
                    <a:pt x="34642" y="4339"/>
                    <a:pt x="32817" y="2838"/>
                    <a:pt x="29570" y="1730"/>
                  </a:cubicBezTo>
                  <a:cubicBezTo>
                    <a:pt x="26323" y="623"/>
                    <a:pt x="21915" y="1"/>
                    <a:pt x="173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8" name="Google Shape;5498;p50"/>
            <p:cNvSpPr/>
            <p:nvPr/>
          </p:nvSpPr>
          <p:spPr>
            <a:xfrm>
              <a:off x="4029268" y="2910151"/>
              <a:ext cx="2098808" cy="382167"/>
            </a:xfrm>
            <a:custGeom>
              <a:avLst/>
              <a:gdLst/>
              <a:ahLst/>
              <a:cxnLst/>
              <a:rect l="l" t="t" r="r" b="b"/>
              <a:pathLst>
                <a:path w="27322" h="4975" extrusionOk="0">
                  <a:moveTo>
                    <a:pt x="13662" y="1"/>
                  </a:moveTo>
                  <a:cubicBezTo>
                    <a:pt x="6116" y="1"/>
                    <a:pt x="1" y="1114"/>
                    <a:pt x="1" y="2489"/>
                  </a:cubicBezTo>
                  <a:cubicBezTo>
                    <a:pt x="1" y="3862"/>
                    <a:pt x="6116" y="4975"/>
                    <a:pt x="13662" y="4975"/>
                  </a:cubicBezTo>
                  <a:cubicBezTo>
                    <a:pt x="17283" y="4975"/>
                    <a:pt x="20757" y="4713"/>
                    <a:pt x="23321" y="4247"/>
                  </a:cubicBezTo>
                  <a:cubicBezTo>
                    <a:pt x="25882" y="3781"/>
                    <a:pt x="27321" y="3148"/>
                    <a:pt x="27321" y="2489"/>
                  </a:cubicBezTo>
                  <a:cubicBezTo>
                    <a:pt x="27321" y="1828"/>
                    <a:pt x="25882" y="1195"/>
                    <a:pt x="23321" y="729"/>
                  </a:cubicBezTo>
                  <a:cubicBezTo>
                    <a:pt x="20757" y="263"/>
                    <a:pt x="17283" y="1"/>
                    <a:pt x="1366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9" name="Google Shape;5499;p50"/>
            <p:cNvSpPr/>
            <p:nvPr/>
          </p:nvSpPr>
          <p:spPr>
            <a:xfrm>
              <a:off x="4748277" y="1204118"/>
              <a:ext cx="186129" cy="327703"/>
            </a:xfrm>
            <a:custGeom>
              <a:avLst/>
              <a:gdLst/>
              <a:ahLst/>
              <a:cxnLst/>
              <a:rect l="l" t="t" r="r" b="b"/>
              <a:pathLst>
                <a:path w="2423" h="4266" extrusionOk="0">
                  <a:moveTo>
                    <a:pt x="1628" y="1769"/>
                  </a:moveTo>
                  <a:cubicBezTo>
                    <a:pt x="1644" y="1769"/>
                    <a:pt x="1659" y="1770"/>
                    <a:pt x="1674" y="1772"/>
                  </a:cubicBezTo>
                  <a:cubicBezTo>
                    <a:pt x="1727" y="1783"/>
                    <a:pt x="1800" y="1802"/>
                    <a:pt x="1842" y="1864"/>
                  </a:cubicBezTo>
                  <a:cubicBezTo>
                    <a:pt x="1889" y="1928"/>
                    <a:pt x="1881" y="2009"/>
                    <a:pt x="1870" y="2051"/>
                  </a:cubicBezTo>
                  <a:cubicBezTo>
                    <a:pt x="1850" y="2151"/>
                    <a:pt x="1786" y="2243"/>
                    <a:pt x="1708" y="2291"/>
                  </a:cubicBezTo>
                  <a:cubicBezTo>
                    <a:pt x="1636" y="2334"/>
                    <a:pt x="1547" y="2355"/>
                    <a:pt x="1452" y="2355"/>
                  </a:cubicBezTo>
                  <a:cubicBezTo>
                    <a:pt x="1343" y="2355"/>
                    <a:pt x="1225" y="2327"/>
                    <a:pt x="1114" y="2274"/>
                  </a:cubicBezTo>
                  <a:cubicBezTo>
                    <a:pt x="1158" y="2118"/>
                    <a:pt x="1234" y="1961"/>
                    <a:pt x="1359" y="1858"/>
                  </a:cubicBezTo>
                  <a:cubicBezTo>
                    <a:pt x="1431" y="1803"/>
                    <a:pt x="1533" y="1769"/>
                    <a:pt x="1628" y="1769"/>
                  </a:cubicBezTo>
                  <a:close/>
                  <a:moveTo>
                    <a:pt x="865" y="1"/>
                  </a:moveTo>
                  <a:cubicBezTo>
                    <a:pt x="817" y="1"/>
                    <a:pt x="769" y="14"/>
                    <a:pt x="726" y="42"/>
                  </a:cubicBezTo>
                  <a:cubicBezTo>
                    <a:pt x="277" y="335"/>
                    <a:pt x="0" y="868"/>
                    <a:pt x="23" y="1401"/>
                  </a:cubicBezTo>
                  <a:cubicBezTo>
                    <a:pt x="40" y="1825"/>
                    <a:pt x="238" y="2229"/>
                    <a:pt x="553" y="2508"/>
                  </a:cubicBezTo>
                  <a:cubicBezTo>
                    <a:pt x="500" y="3066"/>
                    <a:pt x="614" y="3641"/>
                    <a:pt x="888" y="4132"/>
                  </a:cubicBezTo>
                  <a:cubicBezTo>
                    <a:pt x="935" y="4216"/>
                    <a:pt x="1024" y="4266"/>
                    <a:pt x="1114" y="4266"/>
                  </a:cubicBezTo>
                  <a:cubicBezTo>
                    <a:pt x="1155" y="4266"/>
                    <a:pt x="1200" y="4255"/>
                    <a:pt x="1239" y="4230"/>
                  </a:cubicBezTo>
                  <a:cubicBezTo>
                    <a:pt x="1365" y="4160"/>
                    <a:pt x="1409" y="4004"/>
                    <a:pt x="1340" y="3881"/>
                  </a:cubicBezTo>
                  <a:cubicBezTo>
                    <a:pt x="1158" y="3554"/>
                    <a:pt x="1061" y="3178"/>
                    <a:pt x="1055" y="2801"/>
                  </a:cubicBezTo>
                  <a:lnTo>
                    <a:pt x="1055" y="2801"/>
                  </a:lnTo>
                  <a:cubicBezTo>
                    <a:pt x="1187" y="2845"/>
                    <a:pt x="1322" y="2867"/>
                    <a:pt x="1453" y="2867"/>
                  </a:cubicBezTo>
                  <a:cubicBezTo>
                    <a:pt x="1640" y="2867"/>
                    <a:pt x="1820" y="2822"/>
                    <a:pt x="1973" y="2731"/>
                  </a:cubicBezTo>
                  <a:cubicBezTo>
                    <a:pt x="2174" y="2609"/>
                    <a:pt x="2327" y="2391"/>
                    <a:pt x="2377" y="2151"/>
                  </a:cubicBezTo>
                  <a:cubicBezTo>
                    <a:pt x="2422" y="1936"/>
                    <a:pt x="2380" y="1721"/>
                    <a:pt x="2260" y="1560"/>
                  </a:cubicBezTo>
                  <a:cubicBezTo>
                    <a:pt x="2143" y="1398"/>
                    <a:pt x="1959" y="1289"/>
                    <a:pt x="1744" y="1261"/>
                  </a:cubicBezTo>
                  <a:cubicBezTo>
                    <a:pt x="1704" y="1256"/>
                    <a:pt x="1663" y="1253"/>
                    <a:pt x="1622" y="1253"/>
                  </a:cubicBezTo>
                  <a:cubicBezTo>
                    <a:pt x="1410" y="1253"/>
                    <a:pt x="1198" y="1325"/>
                    <a:pt x="1038" y="1456"/>
                  </a:cubicBezTo>
                  <a:cubicBezTo>
                    <a:pt x="899" y="1574"/>
                    <a:pt x="782" y="1721"/>
                    <a:pt x="704" y="1903"/>
                  </a:cubicBezTo>
                  <a:cubicBezTo>
                    <a:pt x="600" y="1749"/>
                    <a:pt x="542" y="1568"/>
                    <a:pt x="536" y="1384"/>
                  </a:cubicBezTo>
                  <a:cubicBezTo>
                    <a:pt x="522" y="1024"/>
                    <a:pt x="706" y="670"/>
                    <a:pt x="1005" y="474"/>
                  </a:cubicBezTo>
                  <a:cubicBezTo>
                    <a:pt x="1125" y="396"/>
                    <a:pt x="1158" y="237"/>
                    <a:pt x="1083" y="117"/>
                  </a:cubicBezTo>
                  <a:cubicBezTo>
                    <a:pt x="1033" y="42"/>
                    <a:pt x="950" y="1"/>
                    <a:pt x="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0" name="Google Shape;5500;p50"/>
            <p:cNvSpPr/>
            <p:nvPr/>
          </p:nvSpPr>
          <p:spPr>
            <a:xfrm>
              <a:off x="3977647" y="1489571"/>
              <a:ext cx="1699971" cy="1700125"/>
            </a:xfrm>
            <a:custGeom>
              <a:avLst/>
              <a:gdLst/>
              <a:ahLst/>
              <a:cxnLst/>
              <a:rect l="l" t="t" r="r" b="b"/>
              <a:pathLst>
                <a:path w="22130" h="22132" extrusionOk="0">
                  <a:moveTo>
                    <a:pt x="11065" y="0"/>
                  </a:moveTo>
                  <a:cubicBezTo>
                    <a:pt x="4955" y="0"/>
                    <a:pt x="0" y="4955"/>
                    <a:pt x="0" y="11067"/>
                  </a:cubicBezTo>
                  <a:cubicBezTo>
                    <a:pt x="0" y="17177"/>
                    <a:pt x="4955" y="22132"/>
                    <a:pt x="11065" y="22132"/>
                  </a:cubicBezTo>
                  <a:cubicBezTo>
                    <a:pt x="17177" y="22132"/>
                    <a:pt x="22129" y="17177"/>
                    <a:pt x="22129" y="11067"/>
                  </a:cubicBezTo>
                  <a:cubicBezTo>
                    <a:pt x="22129" y="4955"/>
                    <a:pt x="17177" y="0"/>
                    <a:pt x="11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1" name="Google Shape;5501;p50"/>
            <p:cNvSpPr/>
            <p:nvPr/>
          </p:nvSpPr>
          <p:spPr>
            <a:xfrm>
              <a:off x="4079430" y="1630531"/>
              <a:ext cx="318562" cy="1442556"/>
            </a:xfrm>
            <a:custGeom>
              <a:avLst/>
              <a:gdLst/>
              <a:ahLst/>
              <a:cxnLst/>
              <a:rect l="l" t="t" r="r" b="b"/>
              <a:pathLst>
                <a:path w="4147" h="18779" extrusionOk="0">
                  <a:moveTo>
                    <a:pt x="3644" y="1"/>
                  </a:moveTo>
                  <a:cubicBezTo>
                    <a:pt x="3267" y="252"/>
                    <a:pt x="2902" y="531"/>
                    <a:pt x="2550" y="832"/>
                  </a:cubicBezTo>
                  <a:cubicBezTo>
                    <a:pt x="2257" y="1343"/>
                    <a:pt x="1998" y="1887"/>
                    <a:pt x="1797" y="2464"/>
                  </a:cubicBezTo>
                  <a:cubicBezTo>
                    <a:pt x="1577" y="3106"/>
                    <a:pt x="1440" y="3803"/>
                    <a:pt x="1468" y="4529"/>
                  </a:cubicBezTo>
                  <a:cubicBezTo>
                    <a:pt x="1482" y="4891"/>
                    <a:pt x="1546" y="5260"/>
                    <a:pt x="1663" y="5617"/>
                  </a:cubicBezTo>
                  <a:cubicBezTo>
                    <a:pt x="1716" y="5792"/>
                    <a:pt x="1800" y="5968"/>
                    <a:pt x="1881" y="6136"/>
                  </a:cubicBezTo>
                  <a:cubicBezTo>
                    <a:pt x="1965" y="6300"/>
                    <a:pt x="2051" y="6445"/>
                    <a:pt x="2135" y="6585"/>
                  </a:cubicBezTo>
                  <a:cubicBezTo>
                    <a:pt x="2299" y="6861"/>
                    <a:pt x="2430" y="7109"/>
                    <a:pt x="2483" y="7310"/>
                  </a:cubicBezTo>
                  <a:cubicBezTo>
                    <a:pt x="2536" y="7508"/>
                    <a:pt x="2514" y="7670"/>
                    <a:pt x="2433" y="7854"/>
                  </a:cubicBezTo>
                  <a:cubicBezTo>
                    <a:pt x="2352" y="8035"/>
                    <a:pt x="2193" y="8234"/>
                    <a:pt x="1992" y="8429"/>
                  </a:cubicBezTo>
                  <a:cubicBezTo>
                    <a:pt x="1794" y="8624"/>
                    <a:pt x="1557" y="8817"/>
                    <a:pt x="1301" y="9023"/>
                  </a:cubicBezTo>
                  <a:cubicBezTo>
                    <a:pt x="1030" y="9243"/>
                    <a:pt x="751" y="9525"/>
                    <a:pt x="528" y="9838"/>
                  </a:cubicBezTo>
                  <a:cubicBezTo>
                    <a:pt x="305" y="10158"/>
                    <a:pt x="101" y="10532"/>
                    <a:pt x="31" y="11007"/>
                  </a:cubicBezTo>
                  <a:cubicBezTo>
                    <a:pt x="1" y="11246"/>
                    <a:pt x="23" y="11512"/>
                    <a:pt x="101" y="11763"/>
                  </a:cubicBezTo>
                  <a:cubicBezTo>
                    <a:pt x="123" y="11827"/>
                    <a:pt x="148" y="11885"/>
                    <a:pt x="171" y="11950"/>
                  </a:cubicBezTo>
                  <a:cubicBezTo>
                    <a:pt x="199" y="12008"/>
                    <a:pt x="235" y="12064"/>
                    <a:pt x="266" y="12120"/>
                  </a:cubicBezTo>
                  <a:cubicBezTo>
                    <a:pt x="333" y="12231"/>
                    <a:pt x="416" y="12332"/>
                    <a:pt x="497" y="12415"/>
                  </a:cubicBezTo>
                  <a:cubicBezTo>
                    <a:pt x="659" y="12586"/>
                    <a:pt x="821" y="12697"/>
                    <a:pt x="952" y="12795"/>
                  </a:cubicBezTo>
                  <a:cubicBezTo>
                    <a:pt x="1086" y="12890"/>
                    <a:pt x="1189" y="12968"/>
                    <a:pt x="1256" y="13032"/>
                  </a:cubicBezTo>
                  <a:cubicBezTo>
                    <a:pt x="1317" y="13099"/>
                    <a:pt x="1348" y="13135"/>
                    <a:pt x="1376" y="13205"/>
                  </a:cubicBezTo>
                  <a:cubicBezTo>
                    <a:pt x="1404" y="13269"/>
                    <a:pt x="1421" y="13364"/>
                    <a:pt x="1426" y="13478"/>
                  </a:cubicBezTo>
                  <a:cubicBezTo>
                    <a:pt x="1440" y="13715"/>
                    <a:pt x="1395" y="14022"/>
                    <a:pt x="1379" y="14385"/>
                  </a:cubicBezTo>
                  <a:cubicBezTo>
                    <a:pt x="1340" y="15147"/>
                    <a:pt x="1529" y="15878"/>
                    <a:pt x="1797" y="16514"/>
                  </a:cubicBezTo>
                  <a:cubicBezTo>
                    <a:pt x="1909" y="16784"/>
                    <a:pt x="2032" y="17044"/>
                    <a:pt x="2163" y="17292"/>
                  </a:cubicBezTo>
                  <a:cubicBezTo>
                    <a:pt x="2776" y="17869"/>
                    <a:pt x="3446" y="18369"/>
                    <a:pt x="4146" y="18779"/>
                  </a:cubicBezTo>
                  <a:cubicBezTo>
                    <a:pt x="3959" y="18458"/>
                    <a:pt x="3781" y="18132"/>
                    <a:pt x="3611" y="17802"/>
                  </a:cubicBezTo>
                  <a:cubicBezTo>
                    <a:pt x="3047" y="16681"/>
                    <a:pt x="2489" y="15529"/>
                    <a:pt x="2592" y="14466"/>
                  </a:cubicBezTo>
                  <a:cubicBezTo>
                    <a:pt x="2612" y="14184"/>
                    <a:pt x="2670" y="13855"/>
                    <a:pt x="2668" y="13445"/>
                  </a:cubicBezTo>
                  <a:cubicBezTo>
                    <a:pt x="2662" y="13238"/>
                    <a:pt x="2637" y="13010"/>
                    <a:pt x="2550" y="12772"/>
                  </a:cubicBezTo>
                  <a:cubicBezTo>
                    <a:pt x="2470" y="12538"/>
                    <a:pt x="2308" y="12301"/>
                    <a:pt x="2146" y="12139"/>
                  </a:cubicBezTo>
                  <a:cubicBezTo>
                    <a:pt x="1817" y="11824"/>
                    <a:pt x="1527" y="11673"/>
                    <a:pt x="1412" y="11537"/>
                  </a:cubicBezTo>
                  <a:cubicBezTo>
                    <a:pt x="1309" y="11419"/>
                    <a:pt x="1287" y="11339"/>
                    <a:pt x="1298" y="11174"/>
                  </a:cubicBezTo>
                  <a:cubicBezTo>
                    <a:pt x="1317" y="11007"/>
                    <a:pt x="1412" y="10786"/>
                    <a:pt x="1560" y="10583"/>
                  </a:cubicBezTo>
                  <a:cubicBezTo>
                    <a:pt x="1708" y="10373"/>
                    <a:pt x="1884" y="10186"/>
                    <a:pt x="2107" y="9999"/>
                  </a:cubicBezTo>
                  <a:cubicBezTo>
                    <a:pt x="2347" y="9796"/>
                    <a:pt x="2609" y="9578"/>
                    <a:pt x="2863" y="9316"/>
                  </a:cubicBezTo>
                  <a:cubicBezTo>
                    <a:pt x="3114" y="9054"/>
                    <a:pt x="3376" y="8747"/>
                    <a:pt x="3544" y="8331"/>
                  </a:cubicBezTo>
                  <a:cubicBezTo>
                    <a:pt x="3717" y="7924"/>
                    <a:pt x="3742" y="7405"/>
                    <a:pt x="3602" y="6986"/>
                  </a:cubicBezTo>
                  <a:cubicBezTo>
                    <a:pt x="3474" y="6568"/>
                    <a:pt x="3256" y="6264"/>
                    <a:pt x="3083" y="5993"/>
                  </a:cubicBezTo>
                  <a:cubicBezTo>
                    <a:pt x="2997" y="5857"/>
                    <a:pt x="2913" y="5731"/>
                    <a:pt x="2843" y="5611"/>
                  </a:cubicBezTo>
                  <a:cubicBezTo>
                    <a:pt x="2776" y="5491"/>
                    <a:pt x="2712" y="5374"/>
                    <a:pt x="2665" y="5248"/>
                  </a:cubicBezTo>
                  <a:cubicBezTo>
                    <a:pt x="2559" y="5003"/>
                    <a:pt x="2489" y="4732"/>
                    <a:pt x="2458" y="4453"/>
                  </a:cubicBezTo>
                  <a:cubicBezTo>
                    <a:pt x="2389" y="3893"/>
                    <a:pt x="2461" y="3293"/>
                    <a:pt x="2598" y="2701"/>
                  </a:cubicBezTo>
                  <a:cubicBezTo>
                    <a:pt x="2737" y="2104"/>
                    <a:pt x="2955" y="1521"/>
                    <a:pt x="3209" y="938"/>
                  </a:cubicBezTo>
                  <a:cubicBezTo>
                    <a:pt x="3346" y="623"/>
                    <a:pt x="3488" y="311"/>
                    <a:pt x="36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2" name="Google Shape;5502;p50"/>
            <p:cNvSpPr/>
            <p:nvPr/>
          </p:nvSpPr>
          <p:spPr>
            <a:xfrm>
              <a:off x="4366419" y="1523371"/>
              <a:ext cx="360274" cy="1660103"/>
            </a:xfrm>
            <a:custGeom>
              <a:avLst/>
              <a:gdLst/>
              <a:ahLst/>
              <a:cxnLst/>
              <a:rect l="l" t="t" r="r" b="b"/>
              <a:pathLst>
                <a:path w="4690" h="21611" extrusionOk="0">
                  <a:moveTo>
                    <a:pt x="2913" y="1"/>
                  </a:moveTo>
                  <a:cubicBezTo>
                    <a:pt x="2776" y="43"/>
                    <a:pt x="2636" y="85"/>
                    <a:pt x="2500" y="129"/>
                  </a:cubicBezTo>
                  <a:cubicBezTo>
                    <a:pt x="2151" y="673"/>
                    <a:pt x="1853" y="1254"/>
                    <a:pt x="1596" y="1853"/>
                  </a:cubicBezTo>
                  <a:cubicBezTo>
                    <a:pt x="1364" y="2409"/>
                    <a:pt x="1175" y="2983"/>
                    <a:pt x="1021" y="3572"/>
                  </a:cubicBezTo>
                  <a:cubicBezTo>
                    <a:pt x="940" y="3865"/>
                    <a:pt x="882" y="4166"/>
                    <a:pt x="829" y="4465"/>
                  </a:cubicBezTo>
                  <a:cubicBezTo>
                    <a:pt x="781" y="4766"/>
                    <a:pt x="739" y="5087"/>
                    <a:pt x="739" y="5422"/>
                  </a:cubicBezTo>
                  <a:cubicBezTo>
                    <a:pt x="739" y="5756"/>
                    <a:pt x="781" y="6113"/>
                    <a:pt x="918" y="6468"/>
                  </a:cubicBezTo>
                  <a:cubicBezTo>
                    <a:pt x="1052" y="6825"/>
                    <a:pt x="1281" y="7123"/>
                    <a:pt x="1479" y="7360"/>
                  </a:cubicBezTo>
                  <a:cubicBezTo>
                    <a:pt x="1677" y="7598"/>
                    <a:pt x="1866" y="7807"/>
                    <a:pt x="1992" y="7994"/>
                  </a:cubicBezTo>
                  <a:cubicBezTo>
                    <a:pt x="2120" y="8186"/>
                    <a:pt x="2168" y="8340"/>
                    <a:pt x="2179" y="8513"/>
                  </a:cubicBezTo>
                  <a:cubicBezTo>
                    <a:pt x="2201" y="8847"/>
                    <a:pt x="1992" y="9285"/>
                    <a:pt x="1666" y="9704"/>
                  </a:cubicBezTo>
                  <a:cubicBezTo>
                    <a:pt x="1509" y="9916"/>
                    <a:pt x="1331" y="10128"/>
                    <a:pt x="1138" y="10345"/>
                  </a:cubicBezTo>
                  <a:cubicBezTo>
                    <a:pt x="929" y="10583"/>
                    <a:pt x="725" y="10850"/>
                    <a:pt x="550" y="11135"/>
                  </a:cubicBezTo>
                  <a:cubicBezTo>
                    <a:pt x="377" y="11428"/>
                    <a:pt x="223" y="11746"/>
                    <a:pt x="126" y="12109"/>
                  </a:cubicBezTo>
                  <a:cubicBezTo>
                    <a:pt x="28" y="12466"/>
                    <a:pt x="0" y="12904"/>
                    <a:pt x="131" y="13331"/>
                  </a:cubicBezTo>
                  <a:cubicBezTo>
                    <a:pt x="162" y="13434"/>
                    <a:pt x="212" y="13534"/>
                    <a:pt x="262" y="13637"/>
                  </a:cubicBezTo>
                  <a:cubicBezTo>
                    <a:pt x="318" y="13729"/>
                    <a:pt x="368" y="13824"/>
                    <a:pt x="438" y="13911"/>
                  </a:cubicBezTo>
                  <a:cubicBezTo>
                    <a:pt x="575" y="14081"/>
                    <a:pt x="725" y="14215"/>
                    <a:pt x="857" y="14321"/>
                  </a:cubicBezTo>
                  <a:cubicBezTo>
                    <a:pt x="1133" y="14533"/>
                    <a:pt x="1331" y="14664"/>
                    <a:pt x="1462" y="14809"/>
                  </a:cubicBezTo>
                  <a:cubicBezTo>
                    <a:pt x="1741" y="15108"/>
                    <a:pt x="1903" y="15582"/>
                    <a:pt x="2014" y="16120"/>
                  </a:cubicBezTo>
                  <a:cubicBezTo>
                    <a:pt x="2076" y="16388"/>
                    <a:pt x="2112" y="16673"/>
                    <a:pt x="2165" y="16966"/>
                  </a:cubicBezTo>
                  <a:cubicBezTo>
                    <a:pt x="2221" y="17259"/>
                    <a:pt x="2279" y="17571"/>
                    <a:pt x="2357" y="17864"/>
                  </a:cubicBezTo>
                  <a:cubicBezTo>
                    <a:pt x="2678" y="19170"/>
                    <a:pt x="3236" y="20408"/>
                    <a:pt x="3981" y="21505"/>
                  </a:cubicBezTo>
                  <a:cubicBezTo>
                    <a:pt x="4218" y="21549"/>
                    <a:pt x="4453" y="21583"/>
                    <a:pt x="4690" y="21611"/>
                  </a:cubicBezTo>
                  <a:cubicBezTo>
                    <a:pt x="4023" y="20364"/>
                    <a:pt x="3563" y="19027"/>
                    <a:pt x="3337" y="17658"/>
                  </a:cubicBezTo>
                  <a:cubicBezTo>
                    <a:pt x="3289" y="17379"/>
                    <a:pt x="3261" y="17102"/>
                    <a:pt x="3231" y="16818"/>
                  </a:cubicBezTo>
                  <a:cubicBezTo>
                    <a:pt x="3206" y="16530"/>
                    <a:pt x="3178" y="16232"/>
                    <a:pt x="3130" y="15919"/>
                  </a:cubicBezTo>
                  <a:cubicBezTo>
                    <a:pt x="3086" y="15610"/>
                    <a:pt x="3027" y="15289"/>
                    <a:pt x="2913" y="14963"/>
                  </a:cubicBezTo>
                  <a:cubicBezTo>
                    <a:pt x="2795" y="14633"/>
                    <a:pt x="2628" y="14299"/>
                    <a:pt x="2383" y="14006"/>
                  </a:cubicBezTo>
                  <a:cubicBezTo>
                    <a:pt x="2126" y="13696"/>
                    <a:pt x="1825" y="13506"/>
                    <a:pt x="1646" y="13350"/>
                  </a:cubicBezTo>
                  <a:cubicBezTo>
                    <a:pt x="1456" y="13191"/>
                    <a:pt x="1387" y="13088"/>
                    <a:pt x="1345" y="12946"/>
                  </a:cubicBezTo>
                  <a:cubicBezTo>
                    <a:pt x="1306" y="12809"/>
                    <a:pt x="1303" y="12636"/>
                    <a:pt x="1362" y="12429"/>
                  </a:cubicBezTo>
                  <a:cubicBezTo>
                    <a:pt x="1417" y="12229"/>
                    <a:pt x="1523" y="12008"/>
                    <a:pt x="1652" y="11796"/>
                  </a:cubicBezTo>
                  <a:cubicBezTo>
                    <a:pt x="1783" y="11579"/>
                    <a:pt x="1931" y="11378"/>
                    <a:pt x="2109" y="11171"/>
                  </a:cubicBezTo>
                  <a:cubicBezTo>
                    <a:pt x="2302" y="10945"/>
                    <a:pt x="2503" y="10708"/>
                    <a:pt x="2692" y="10446"/>
                  </a:cubicBezTo>
                  <a:cubicBezTo>
                    <a:pt x="2879" y="10184"/>
                    <a:pt x="3060" y="9899"/>
                    <a:pt x="3200" y="9559"/>
                  </a:cubicBezTo>
                  <a:cubicBezTo>
                    <a:pt x="3337" y="9224"/>
                    <a:pt x="3440" y="8828"/>
                    <a:pt x="3392" y="8409"/>
                  </a:cubicBezTo>
                  <a:cubicBezTo>
                    <a:pt x="3376" y="8203"/>
                    <a:pt x="3320" y="8002"/>
                    <a:pt x="3242" y="7810"/>
                  </a:cubicBezTo>
                  <a:cubicBezTo>
                    <a:pt x="3161" y="7625"/>
                    <a:pt x="3060" y="7458"/>
                    <a:pt x="2952" y="7310"/>
                  </a:cubicBezTo>
                  <a:cubicBezTo>
                    <a:pt x="2737" y="7020"/>
                    <a:pt x="2505" y="6808"/>
                    <a:pt x="2321" y="6610"/>
                  </a:cubicBezTo>
                  <a:cubicBezTo>
                    <a:pt x="2134" y="6412"/>
                    <a:pt x="1995" y="6236"/>
                    <a:pt x="1903" y="6052"/>
                  </a:cubicBezTo>
                  <a:cubicBezTo>
                    <a:pt x="1808" y="5862"/>
                    <a:pt x="1755" y="5634"/>
                    <a:pt x="1733" y="5382"/>
                  </a:cubicBezTo>
                  <a:cubicBezTo>
                    <a:pt x="1688" y="4883"/>
                    <a:pt x="1766" y="4294"/>
                    <a:pt x="1836" y="3736"/>
                  </a:cubicBezTo>
                  <a:cubicBezTo>
                    <a:pt x="1914" y="3170"/>
                    <a:pt x="2037" y="2612"/>
                    <a:pt x="2184" y="2060"/>
                  </a:cubicBezTo>
                  <a:cubicBezTo>
                    <a:pt x="2371" y="1357"/>
                    <a:pt x="2614" y="673"/>
                    <a:pt x="291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3" name="Google Shape;5503;p50"/>
            <p:cNvSpPr/>
            <p:nvPr/>
          </p:nvSpPr>
          <p:spPr>
            <a:xfrm>
              <a:off x="4652486" y="1491876"/>
              <a:ext cx="267325" cy="1696514"/>
            </a:xfrm>
            <a:custGeom>
              <a:avLst/>
              <a:gdLst/>
              <a:ahLst/>
              <a:cxnLst/>
              <a:rect l="l" t="t" r="r" b="b"/>
              <a:pathLst>
                <a:path w="3480" h="22085" extrusionOk="0">
                  <a:moveTo>
                    <a:pt x="1460" y="1"/>
                  </a:moveTo>
                  <a:lnTo>
                    <a:pt x="1460" y="1"/>
                  </a:lnTo>
                  <a:cubicBezTo>
                    <a:pt x="1314" y="9"/>
                    <a:pt x="1167" y="23"/>
                    <a:pt x="1022" y="43"/>
                  </a:cubicBezTo>
                  <a:cubicBezTo>
                    <a:pt x="782" y="489"/>
                    <a:pt x="572" y="949"/>
                    <a:pt x="397" y="1438"/>
                  </a:cubicBezTo>
                  <a:cubicBezTo>
                    <a:pt x="199" y="2021"/>
                    <a:pt x="70" y="2643"/>
                    <a:pt x="34" y="3282"/>
                  </a:cubicBezTo>
                  <a:cubicBezTo>
                    <a:pt x="0" y="3921"/>
                    <a:pt x="87" y="4579"/>
                    <a:pt x="310" y="5209"/>
                  </a:cubicBezTo>
                  <a:cubicBezTo>
                    <a:pt x="544" y="5854"/>
                    <a:pt x="899" y="6364"/>
                    <a:pt x="1080" y="6827"/>
                  </a:cubicBezTo>
                  <a:cubicBezTo>
                    <a:pt x="1247" y="7277"/>
                    <a:pt x="1270" y="7740"/>
                    <a:pt x="1172" y="8256"/>
                  </a:cubicBezTo>
                  <a:cubicBezTo>
                    <a:pt x="994" y="9294"/>
                    <a:pt x="391" y="10354"/>
                    <a:pt x="199" y="11710"/>
                  </a:cubicBezTo>
                  <a:cubicBezTo>
                    <a:pt x="182" y="11880"/>
                    <a:pt x="159" y="12050"/>
                    <a:pt x="168" y="12231"/>
                  </a:cubicBezTo>
                  <a:cubicBezTo>
                    <a:pt x="168" y="12323"/>
                    <a:pt x="168" y="12410"/>
                    <a:pt x="171" y="12502"/>
                  </a:cubicBezTo>
                  <a:lnTo>
                    <a:pt x="207" y="12773"/>
                  </a:lnTo>
                  <a:cubicBezTo>
                    <a:pt x="224" y="12957"/>
                    <a:pt x="291" y="13135"/>
                    <a:pt x="338" y="13314"/>
                  </a:cubicBezTo>
                  <a:cubicBezTo>
                    <a:pt x="388" y="13492"/>
                    <a:pt x="472" y="13665"/>
                    <a:pt x="556" y="13819"/>
                  </a:cubicBezTo>
                  <a:cubicBezTo>
                    <a:pt x="907" y="14441"/>
                    <a:pt x="1328" y="14865"/>
                    <a:pt x="1574" y="15300"/>
                  </a:cubicBezTo>
                  <a:cubicBezTo>
                    <a:pt x="2104" y="16176"/>
                    <a:pt x="2238" y="17309"/>
                    <a:pt x="2319" y="18472"/>
                  </a:cubicBezTo>
                  <a:cubicBezTo>
                    <a:pt x="2361" y="19061"/>
                    <a:pt x="2372" y="19652"/>
                    <a:pt x="2447" y="20271"/>
                  </a:cubicBezTo>
                  <a:cubicBezTo>
                    <a:pt x="2522" y="20880"/>
                    <a:pt x="2642" y="21491"/>
                    <a:pt x="2849" y="22085"/>
                  </a:cubicBezTo>
                  <a:cubicBezTo>
                    <a:pt x="3061" y="22074"/>
                    <a:pt x="3270" y="22060"/>
                    <a:pt x="3479" y="22035"/>
                  </a:cubicBezTo>
                  <a:cubicBezTo>
                    <a:pt x="3474" y="21998"/>
                    <a:pt x="3463" y="21954"/>
                    <a:pt x="3454" y="21917"/>
                  </a:cubicBezTo>
                  <a:cubicBezTo>
                    <a:pt x="3209" y="20802"/>
                    <a:pt x="3298" y="19660"/>
                    <a:pt x="3320" y="18450"/>
                  </a:cubicBezTo>
                  <a:cubicBezTo>
                    <a:pt x="3329" y="17847"/>
                    <a:pt x="3323" y="17228"/>
                    <a:pt x="3228" y="16592"/>
                  </a:cubicBezTo>
                  <a:cubicBezTo>
                    <a:pt x="3139" y="15961"/>
                    <a:pt x="2960" y="15308"/>
                    <a:pt x="2631" y="14709"/>
                  </a:cubicBezTo>
                  <a:cubicBezTo>
                    <a:pt x="2302" y="14098"/>
                    <a:pt x="1886" y="13651"/>
                    <a:pt x="1674" y="13224"/>
                  </a:cubicBezTo>
                  <a:cubicBezTo>
                    <a:pt x="1460" y="12812"/>
                    <a:pt x="1404" y="12376"/>
                    <a:pt x="1471" y="11871"/>
                  </a:cubicBezTo>
                  <a:cubicBezTo>
                    <a:pt x="1591" y="10850"/>
                    <a:pt x="2168" y="9768"/>
                    <a:pt x="2372" y="8448"/>
                  </a:cubicBezTo>
                  <a:cubicBezTo>
                    <a:pt x="2394" y="8281"/>
                    <a:pt x="2416" y="8116"/>
                    <a:pt x="2416" y="7941"/>
                  </a:cubicBezTo>
                  <a:cubicBezTo>
                    <a:pt x="2419" y="7857"/>
                    <a:pt x="2422" y="7768"/>
                    <a:pt x="2422" y="7681"/>
                  </a:cubicBezTo>
                  <a:lnTo>
                    <a:pt x="2400" y="7413"/>
                  </a:lnTo>
                  <a:cubicBezTo>
                    <a:pt x="2391" y="7235"/>
                    <a:pt x="2338" y="7062"/>
                    <a:pt x="2296" y="6883"/>
                  </a:cubicBezTo>
                  <a:cubicBezTo>
                    <a:pt x="2260" y="6705"/>
                    <a:pt x="2185" y="6537"/>
                    <a:pt x="2115" y="6381"/>
                  </a:cubicBezTo>
                  <a:cubicBezTo>
                    <a:pt x="1822" y="5753"/>
                    <a:pt x="1443" y="5307"/>
                    <a:pt x="1236" y="4841"/>
                  </a:cubicBezTo>
                  <a:cubicBezTo>
                    <a:pt x="809" y="3884"/>
                    <a:pt x="773" y="2715"/>
                    <a:pt x="1005" y="1605"/>
                  </a:cubicBezTo>
                  <a:cubicBezTo>
                    <a:pt x="1108" y="1064"/>
                    <a:pt x="1273" y="531"/>
                    <a:pt x="146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4" name="Google Shape;5504;p50"/>
            <p:cNvSpPr/>
            <p:nvPr/>
          </p:nvSpPr>
          <p:spPr>
            <a:xfrm>
              <a:off x="4847525" y="1492951"/>
              <a:ext cx="349827" cy="1651346"/>
            </a:xfrm>
            <a:custGeom>
              <a:avLst/>
              <a:gdLst/>
              <a:ahLst/>
              <a:cxnLst/>
              <a:rect l="l" t="t" r="r" b="b"/>
              <a:pathLst>
                <a:path w="4554" h="21497" extrusionOk="0">
                  <a:moveTo>
                    <a:pt x="681" y="1"/>
                  </a:moveTo>
                  <a:cubicBezTo>
                    <a:pt x="366" y="581"/>
                    <a:pt x="159" y="1237"/>
                    <a:pt x="73" y="1906"/>
                  </a:cubicBezTo>
                  <a:cubicBezTo>
                    <a:pt x="0" y="2492"/>
                    <a:pt x="20" y="3097"/>
                    <a:pt x="145" y="3689"/>
                  </a:cubicBezTo>
                  <a:cubicBezTo>
                    <a:pt x="262" y="4286"/>
                    <a:pt x="513" y="4847"/>
                    <a:pt x="759" y="5357"/>
                  </a:cubicBezTo>
                  <a:cubicBezTo>
                    <a:pt x="1007" y="5868"/>
                    <a:pt x="1258" y="6353"/>
                    <a:pt x="1429" y="6825"/>
                  </a:cubicBezTo>
                  <a:cubicBezTo>
                    <a:pt x="1604" y="7302"/>
                    <a:pt x="1666" y="7737"/>
                    <a:pt x="1618" y="8206"/>
                  </a:cubicBezTo>
                  <a:cubicBezTo>
                    <a:pt x="1532" y="9157"/>
                    <a:pt x="1004" y="10161"/>
                    <a:pt x="812" y="11419"/>
                  </a:cubicBezTo>
                  <a:cubicBezTo>
                    <a:pt x="717" y="12047"/>
                    <a:pt x="787" y="12792"/>
                    <a:pt x="1094" y="13414"/>
                  </a:cubicBezTo>
                  <a:cubicBezTo>
                    <a:pt x="1401" y="14028"/>
                    <a:pt x="1819" y="14471"/>
                    <a:pt x="2165" y="14884"/>
                  </a:cubicBezTo>
                  <a:cubicBezTo>
                    <a:pt x="2344" y="15088"/>
                    <a:pt x="2497" y="15280"/>
                    <a:pt x="2637" y="15490"/>
                  </a:cubicBezTo>
                  <a:cubicBezTo>
                    <a:pt x="2776" y="15699"/>
                    <a:pt x="2904" y="15917"/>
                    <a:pt x="3016" y="16143"/>
                  </a:cubicBezTo>
                  <a:cubicBezTo>
                    <a:pt x="3236" y="16594"/>
                    <a:pt x="3404" y="17080"/>
                    <a:pt x="3501" y="17582"/>
                  </a:cubicBezTo>
                  <a:cubicBezTo>
                    <a:pt x="3708" y="18581"/>
                    <a:pt x="3535" y="19646"/>
                    <a:pt x="3390" y="20771"/>
                  </a:cubicBezTo>
                  <a:cubicBezTo>
                    <a:pt x="3362" y="21011"/>
                    <a:pt x="3337" y="21251"/>
                    <a:pt x="3314" y="21496"/>
                  </a:cubicBezTo>
                  <a:cubicBezTo>
                    <a:pt x="3515" y="21429"/>
                    <a:pt x="3711" y="21357"/>
                    <a:pt x="3903" y="21279"/>
                  </a:cubicBezTo>
                  <a:lnTo>
                    <a:pt x="4006" y="20891"/>
                  </a:lnTo>
                  <a:cubicBezTo>
                    <a:pt x="4149" y="20355"/>
                    <a:pt x="4302" y="19811"/>
                    <a:pt x="4411" y="19236"/>
                  </a:cubicBezTo>
                  <a:cubicBezTo>
                    <a:pt x="4522" y="18659"/>
                    <a:pt x="4553" y="18042"/>
                    <a:pt x="4495" y="17445"/>
                  </a:cubicBezTo>
                  <a:cubicBezTo>
                    <a:pt x="4439" y="16843"/>
                    <a:pt x="4288" y="16246"/>
                    <a:pt x="4051" y="15682"/>
                  </a:cubicBezTo>
                  <a:cubicBezTo>
                    <a:pt x="3825" y="15121"/>
                    <a:pt x="3476" y="14577"/>
                    <a:pt x="3114" y="14120"/>
                  </a:cubicBezTo>
                  <a:cubicBezTo>
                    <a:pt x="2762" y="13665"/>
                    <a:pt x="2419" y="13269"/>
                    <a:pt x="2240" y="12870"/>
                  </a:cubicBezTo>
                  <a:cubicBezTo>
                    <a:pt x="2067" y="12485"/>
                    <a:pt x="2023" y="12069"/>
                    <a:pt x="2087" y="11595"/>
                  </a:cubicBezTo>
                  <a:cubicBezTo>
                    <a:pt x="2204" y="10635"/>
                    <a:pt x="2737" y="9592"/>
                    <a:pt x="2832" y="8303"/>
                  </a:cubicBezTo>
                  <a:lnTo>
                    <a:pt x="2840" y="8058"/>
                  </a:lnTo>
                  <a:lnTo>
                    <a:pt x="2832" y="7812"/>
                  </a:lnTo>
                  <a:cubicBezTo>
                    <a:pt x="2826" y="7648"/>
                    <a:pt x="2798" y="7480"/>
                    <a:pt x="2770" y="7318"/>
                  </a:cubicBezTo>
                  <a:cubicBezTo>
                    <a:pt x="2712" y="6995"/>
                    <a:pt x="2603" y="6691"/>
                    <a:pt x="2483" y="6409"/>
                  </a:cubicBezTo>
                  <a:cubicBezTo>
                    <a:pt x="2240" y="5843"/>
                    <a:pt x="1928" y="5354"/>
                    <a:pt x="1646" y="4889"/>
                  </a:cubicBezTo>
                  <a:cubicBezTo>
                    <a:pt x="1507" y="4654"/>
                    <a:pt x="1370" y="4425"/>
                    <a:pt x="1256" y="4191"/>
                  </a:cubicBezTo>
                  <a:cubicBezTo>
                    <a:pt x="1200" y="4071"/>
                    <a:pt x="1144" y="3957"/>
                    <a:pt x="1097" y="3840"/>
                  </a:cubicBezTo>
                  <a:cubicBezTo>
                    <a:pt x="1049" y="3720"/>
                    <a:pt x="1002" y="3602"/>
                    <a:pt x="963" y="3480"/>
                  </a:cubicBezTo>
                  <a:cubicBezTo>
                    <a:pt x="795" y="2994"/>
                    <a:pt x="712" y="2473"/>
                    <a:pt x="703" y="1945"/>
                  </a:cubicBezTo>
                  <a:cubicBezTo>
                    <a:pt x="684" y="1304"/>
                    <a:pt x="784" y="654"/>
                    <a:pt x="993" y="32"/>
                  </a:cubicBezTo>
                  <a:cubicBezTo>
                    <a:pt x="890" y="18"/>
                    <a:pt x="784" y="6"/>
                    <a:pt x="68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5" name="Google Shape;5505;p50"/>
            <p:cNvSpPr/>
            <p:nvPr/>
          </p:nvSpPr>
          <p:spPr>
            <a:xfrm>
              <a:off x="5090958" y="1536890"/>
              <a:ext cx="431023" cy="1474973"/>
            </a:xfrm>
            <a:custGeom>
              <a:avLst/>
              <a:gdLst/>
              <a:ahLst/>
              <a:cxnLst/>
              <a:rect l="l" t="t" r="r" b="b"/>
              <a:pathLst>
                <a:path w="5611" h="19201" extrusionOk="0">
                  <a:moveTo>
                    <a:pt x="221" y="1"/>
                  </a:moveTo>
                  <a:cubicBezTo>
                    <a:pt x="62" y="609"/>
                    <a:pt x="0" y="1259"/>
                    <a:pt x="31" y="1903"/>
                  </a:cubicBezTo>
                  <a:cubicBezTo>
                    <a:pt x="56" y="2392"/>
                    <a:pt x="145" y="2883"/>
                    <a:pt x="279" y="3354"/>
                  </a:cubicBezTo>
                  <a:cubicBezTo>
                    <a:pt x="413" y="3823"/>
                    <a:pt x="583" y="4264"/>
                    <a:pt x="737" y="4696"/>
                  </a:cubicBezTo>
                  <a:cubicBezTo>
                    <a:pt x="890" y="5126"/>
                    <a:pt x="1030" y="5547"/>
                    <a:pt x="1116" y="5951"/>
                  </a:cubicBezTo>
                  <a:cubicBezTo>
                    <a:pt x="1197" y="6361"/>
                    <a:pt x="1222" y="6746"/>
                    <a:pt x="1161" y="7115"/>
                  </a:cubicBezTo>
                  <a:cubicBezTo>
                    <a:pt x="1130" y="7296"/>
                    <a:pt x="1072" y="7519"/>
                    <a:pt x="1021" y="7784"/>
                  </a:cubicBezTo>
                  <a:cubicBezTo>
                    <a:pt x="974" y="8044"/>
                    <a:pt x="946" y="8392"/>
                    <a:pt x="1027" y="8724"/>
                  </a:cubicBezTo>
                  <a:cubicBezTo>
                    <a:pt x="1102" y="9059"/>
                    <a:pt x="1267" y="9352"/>
                    <a:pt x="1448" y="9586"/>
                  </a:cubicBezTo>
                  <a:cubicBezTo>
                    <a:pt x="1632" y="9824"/>
                    <a:pt x="1830" y="10010"/>
                    <a:pt x="2026" y="10178"/>
                  </a:cubicBezTo>
                  <a:cubicBezTo>
                    <a:pt x="2416" y="10510"/>
                    <a:pt x="2801" y="10764"/>
                    <a:pt x="3086" y="11029"/>
                  </a:cubicBezTo>
                  <a:cubicBezTo>
                    <a:pt x="3384" y="11299"/>
                    <a:pt x="3638" y="11620"/>
                    <a:pt x="3847" y="11963"/>
                  </a:cubicBezTo>
                  <a:cubicBezTo>
                    <a:pt x="4269" y="12661"/>
                    <a:pt x="4489" y="13467"/>
                    <a:pt x="4467" y="14307"/>
                  </a:cubicBezTo>
                  <a:cubicBezTo>
                    <a:pt x="4450" y="15155"/>
                    <a:pt x="4235" y="16034"/>
                    <a:pt x="3973" y="16921"/>
                  </a:cubicBezTo>
                  <a:cubicBezTo>
                    <a:pt x="3761" y="17671"/>
                    <a:pt x="3541" y="18433"/>
                    <a:pt x="3351" y="19200"/>
                  </a:cubicBezTo>
                  <a:cubicBezTo>
                    <a:pt x="3440" y="19133"/>
                    <a:pt x="3524" y="19063"/>
                    <a:pt x="3608" y="18994"/>
                  </a:cubicBezTo>
                  <a:cubicBezTo>
                    <a:pt x="3937" y="18385"/>
                    <a:pt x="4249" y="17766"/>
                    <a:pt x="4562" y="17144"/>
                  </a:cubicBezTo>
                  <a:cubicBezTo>
                    <a:pt x="4963" y="16296"/>
                    <a:pt x="5354" y="15395"/>
                    <a:pt x="5477" y="14382"/>
                  </a:cubicBezTo>
                  <a:cubicBezTo>
                    <a:pt x="5611" y="13367"/>
                    <a:pt x="5407" y="12279"/>
                    <a:pt x="4910" y="11358"/>
                  </a:cubicBezTo>
                  <a:cubicBezTo>
                    <a:pt x="4662" y="10898"/>
                    <a:pt x="4338" y="10476"/>
                    <a:pt x="3962" y="10103"/>
                  </a:cubicBezTo>
                  <a:cubicBezTo>
                    <a:pt x="3569" y="9731"/>
                    <a:pt x="3178" y="9472"/>
                    <a:pt x="2860" y="9196"/>
                  </a:cubicBezTo>
                  <a:cubicBezTo>
                    <a:pt x="2536" y="8931"/>
                    <a:pt x="2319" y="8663"/>
                    <a:pt x="2260" y="8426"/>
                  </a:cubicBezTo>
                  <a:cubicBezTo>
                    <a:pt x="2229" y="8306"/>
                    <a:pt x="2224" y="8178"/>
                    <a:pt x="2252" y="7982"/>
                  </a:cubicBezTo>
                  <a:cubicBezTo>
                    <a:pt x="2277" y="7790"/>
                    <a:pt x="2338" y="7561"/>
                    <a:pt x="2369" y="7282"/>
                  </a:cubicBezTo>
                  <a:cubicBezTo>
                    <a:pt x="2430" y="6724"/>
                    <a:pt x="2361" y="6169"/>
                    <a:pt x="2215" y="5678"/>
                  </a:cubicBezTo>
                  <a:cubicBezTo>
                    <a:pt x="2073" y="5181"/>
                    <a:pt x="1870" y="4732"/>
                    <a:pt x="1669" y="4305"/>
                  </a:cubicBezTo>
                  <a:cubicBezTo>
                    <a:pt x="1459" y="3881"/>
                    <a:pt x="1256" y="3474"/>
                    <a:pt x="1072" y="3069"/>
                  </a:cubicBezTo>
                  <a:cubicBezTo>
                    <a:pt x="890" y="2668"/>
                    <a:pt x="751" y="2252"/>
                    <a:pt x="653" y="1817"/>
                  </a:cubicBezTo>
                  <a:cubicBezTo>
                    <a:pt x="519" y="1259"/>
                    <a:pt x="461" y="679"/>
                    <a:pt x="466" y="90"/>
                  </a:cubicBezTo>
                  <a:cubicBezTo>
                    <a:pt x="388" y="59"/>
                    <a:pt x="304" y="29"/>
                    <a:pt x="2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6" name="Google Shape;5506;p50"/>
            <p:cNvSpPr/>
            <p:nvPr/>
          </p:nvSpPr>
          <p:spPr>
            <a:xfrm>
              <a:off x="5250815" y="1618547"/>
              <a:ext cx="417580" cy="1004927"/>
            </a:xfrm>
            <a:custGeom>
              <a:avLst/>
              <a:gdLst/>
              <a:ahLst/>
              <a:cxnLst/>
              <a:rect l="l" t="t" r="r" b="b"/>
              <a:pathLst>
                <a:path w="5436" h="13082" extrusionOk="0">
                  <a:moveTo>
                    <a:pt x="360" y="1"/>
                  </a:moveTo>
                  <a:cubicBezTo>
                    <a:pt x="277" y="282"/>
                    <a:pt x="207" y="573"/>
                    <a:pt x="151" y="868"/>
                  </a:cubicBezTo>
                  <a:cubicBezTo>
                    <a:pt x="3" y="1680"/>
                    <a:pt x="1" y="2587"/>
                    <a:pt x="346" y="3446"/>
                  </a:cubicBezTo>
                  <a:cubicBezTo>
                    <a:pt x="386" y="3555"/>
                    <a:pt x="433" y="3658"/>
                    <a:pt x="489" y="3758"/>
                  </a:cubicBezTo>
                  <a:cubicBezTo>
                    <a:pt x="542" y="3862"/>
                    <a:pt x="595" y="3965"/>
                    <a:pt x="656" y="4060"/>
                  </a:cubicBezTo>
                  <a:cubicBezTo>
                    <a:pt x="779" y="4247"/>
                    <a:pt x="904" y="4414"/>
                    <a:pt x="1016" y="4573"/>
                  </a:cubicBezTo>
                  <a:cubicBezTo>
                    <a:pt x="1242" y="4894"/>
                    <a:pt x="1395" y="5139"/>
                    <a:pt x="1435" y="5404"/>
                  </a:cubicBezTo>
                  <a:cubicBezTo>
                    <a:pt x="1488" y="5683"/>
                    <a:pt x="1474" y="6052"/>
                    <a:pt x="1476" y="6479"/>
                  </a:cubicBezTo>
                  <a:cubicBezTo>
                    <a:pt x="1479" y="6696"/>
                    <a:pt x="1493" y="6933"/>
                    <a:pt x="1546" y="7184"/>
                  </a:cubicBezTo>
                  <a:cubicBezTo>
                    <a:pt x="1594" y="7435"/>
                    <a:pt x="1697" y="7706"/>
                    <a:pt x="1828" y="7929"/>
                  </a:cubicBezTo>
                  <a:cubicBezTo>
                    <a:pt x="2096" y="8384"/>
                    <a:pt x="2439" y="8691"/>
                    <a:pt x="2729" y="8967"/>
                  </a:cubicBezTo>
                  <a:cubicBezTo>
                    <a:pt x="2877" y="9101"/>
                    <a:pt x="3011" y="9224"/>
                    <a:pt x="3128" y="9355"/>
                  </a:cubicBezTo>
                  <a:lnTo>
                    <a:pt x="3315" y="9553"/>
                  </a:lnTo>
                  <a:lnTo>
                    <a:pt x="3485" y="9762"/>
                  </a:lnTo>
                  <a:cubicBezTo>
                    <a:pt x="3719" y="10035"/>
                    <a:pt x="3912" y="10342"/>
                    <a:pt x="4099" y="10658"/>
                  </a:cubicBezTo>
                  <a:cubicBezTo>
                    <a:pt x="4266" y="10978"/>
                    <a:pt x="4434" y="11308"/>
                    <a:pt x="4556" y="11656"/>
                  </a:cubicBezTo>
                  <a:cubicBezTo>
                    <a:pt x="4726" y="12114"/>
                    <a:pt x="4849" y="12594"/>
                    <a:pt x="4925" y="13082"/>
                  </a:cubicBezTo>
                  <a:cubicBezTo>
                    <a:pt x="5162" y="12412"/>
                    <a:pt x="5329" y="11726"/>
                    <a:pt x="5435" y="11034"/>
                  </a:cubicBezTo>
                  <a:cubicBezTo>
                    <a:pt x="5229" y="10323"/>
                    <a:pt x="4897" y="9634"/>
                    <a:pt x="4453" y="9031"/>
                  </a:cubicBezTo>
                  <a:lnTo>
                    <a:pt x="4258" y="8766"/>
                  </a:lnTo>
                  <a:lnTo>
                    <a:pt x="4043" y="8518"/>
                  </a:lnTo>
                  <a:cubicBezTo>
                    <a:pt x="3901" y="8348"/>
                    <a:pt x="3747" y="8200"/>
                    <a:pt x="3608" y="8060"/>
                  </a:cubicBezTo>
                  <a:cubicBezTo>
                    <a:pt x="3320" y="7784"/>
                    <a:pt x="3078" y="7536"/>
                    <a:pt x="2944" y="7296"/>
                  </a:cubicBezTo>
                  <a:cubicBezTo>
                    <a:pt x="2874" y="7173"/>
                    <a:pt x="2832" y="7070"/>
                    <a:pt x="2802" y="6930"/>
                  </a:cubicBezTo>
                  <a:cubicBezTo>
                    <a:pt x="2765" y="6791"/>
                    <a:pt x="2757" y="6626"/>
                    <a:pt x="2746" y="6445"/>
                  </a:cubicBezTo>
                  <a:cubicBezTo>
                    <a:pt x="2721" y="6080"/>
                    <a:pt x="2746" y="5639"/>
                    <a:pt x="2620" y="5137"/>
                  </a:cubicBezTo>
                  <a:cubicBezTo>
                    <a:pt x="2556" y="4886"/>
                    <a:pt x="2444" y="4629"/>
                    <a:pt x="2313" y="4425"/>
                  </a:cubicBezTo>
                  <a:cubicBezTo>
                    <a:pt x="2185" y="4213"/>
                    <a:pt x="2037" y="4043"/>
                    <a:pt x="1906" y="3884"/>
                  </a:cubicBezTo>
                  <a:cubicBezTo>
                    <a:pt x="1772" y="3728"/>
                    <a:pt x="1647" y="3586"/>
                    <a:pt x="1538" y="3449"/>
                  </a:cubicBezTo>
                  <a:cubicBezTo>
                    <a:pt x="1488" y="3382"/>
                    <a:pt x="1437" y="3312"/>
                    <a:pt x="1393" y="3242"/>
                  </a:cubicBezTo>
                  <a:cubicBezTo>
                    <a:pt x="1342" y="3173"/>
                    <a:pt x="1298" y="3103"/>
                    <a:pt x="1259" y="3028"/>
                  </a:cubicBezTo>
                  <a:cubicBezTo>
                    <a:pt x="924" y="2431"/>
                    <a:pt x="793" y="1691"/>
                    <a:pt x="776" y="924"/>
                  </a:cubicBezTo>
                  <a:cubicBezTo>
                    <a:pt x="768" y="712"/>
                    <a:pt x="771" y="494"/>
                    <a:pt x="779" y="277"/>
                  </a:cubicBezTo>
                  <a:cubicBezTo>
                    <a:pt x="639" y="182"/>
                    <a:pt x="500" y="87"/>
                    <a:pt x="36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7" name="Google Shape;5507;p50"/>
            <p:cNvSpPr/>
            <p:nvPr/>
          </p:nvSpPr>
          <p:spPr>
            <a:xfrm>
              <a:off x="4019205" y="1857295"/>
              <a:ext cx="1659028" cy="1332400"/>
            </a:xfrm>
            <a:custGeom>
              <a:avLst/>
              <a:gdLst/>
              <a:ahLst/>
              <a:cxnLst/>
              <a:rect l="l" t="t" r="r" b="b"/>
              <a:pathLst>
                <a:path w="21597" h="17345" extrusionOk="0">
                  <a:moveTo>
                    <a:pt x="19638" y="0"/>
                  </a:moveTo>
                  <a:lnTo>
                    <a:pt x="19638" y="0"/>
                  </a:lnTo>
                  <a:cubicBezTo>
                    <a:pt x="19981" y="1069"/>
                    <a:pt x="20174" y="2213"/>
                    <a:pt x="20174" y="3404"/>
                  </a:cubicBezTo>
                  <a:cubicBezTo>
                    <a:pt x="20174" y="9516"/>
                    <a:pt x="15219" y="14468"/>
                    <a:pt x="9109" y="14468"/>
                  </a:cubicBezTo>
                  <a:cubicBezTo>
                    <a:pt x="5332" y="14468"/>
                    <a:pt x="1995" y="12574"/>
                    <a:pt x="1" y="9684"/>
                  </a:cubicBezTo>
                  <a:lnTo>
                    <a:pt x="1" y="9684"/>
                  </a:lnTo>
                  <a:cubicBezTo>
                    <a:pt x="1435" y="14131"/>
                    <a:pt x="5608" y="17345"/>
                    <a:pt x="10532" y="17345"/>
                  </a:cubicBezTo>
                  <a:cubicBezTo>
                    <a:pt x="16645" y="17345"/>
                    <a:pt x="21596" y="12390"/>
                    <a:pt x="21596" y="6280"/>
                  </a:cubicBezTo>
                  <a:cubicBezTo>
                    <a:pt x="21594" y="3942"/>
                    <a:pt x="20868" y="1780"/>
                    <a:pt x="196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8" name="Google Shape;5508;p50"/>
            <p:cNvSpPr/>
            <p:nvPr/>
          </p:nvSpPr>
          <p:spPr>
            <a:xfrm>
              <a:off x="4005071" y="1489341"/>
              <a:ext cx="1217557" cy="939555"/>
            </a:xfrm>
            <a:custGeom>
              <a:avLst/>
              <a:gdLst/>
              <a:ahLst/>
              <a:cxnLst/>
              <a:rect l="l" t="t" r="r" b="b"/>
              <a:pathLst>
                <a:path w="15850" h="12231" extrusionOk="0">
                  <a:moveTo>
                    <a:pt x="10713" y="0"/>
                  </a:moveTo>
                  <a:cubicBezTo>
                    <a:pt x="5558" y="0"/>
                    <a:pt x="1231" y="3524"/>
                    <a:pt x="0" y="8289"/>
                  </a:cubicBezTo>
                  <a:cubicBezTo>
                    <a:pt x="1535" y="10663"/>
                    <a:pt x="4199" y="12231"/>
                    <a:pt x="7232" y="12231"/>
                  </a:cubicBezTo>
                  <a:cubicBezTo>
                    <a:pt x="11991" y="12231"/>
                    <a:pt x="15849" y="8375"/>
                    <a:pt x="15849" y="3613"/>
                  </a:cubicBezTo>
                  <a:cubicBezTo>
                    <a:pt x="15849" y="2732"/>
                    <a:pt x="15715" y="1881"/>
                    <a:pt x="15470" y="1074"/>
                  </a:cubicBezTo>
                  <a:cubicBezTo>
                    <a:pt x="14028" y="388"/>
                    <a:pt x="12415" y="0"/>
                    <a:pt x="1071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9" name="Google Shape;5509;p50"/>
            <p:cNvSpPr/>
            <p:nvPr/>
          </p:nvSpPr>
          <p:spPr>
            <a:xfrm>
              <a:off x="4717166" y="1981585"/>
              <a:ext cx="1503472" cy="1191363"/>
            </a:xfrm>
            <a:custGeom>
              <a:avLst/>
              <a:gdLst/>
              <a:ahLst/>
              <a:cxnLst/>
              <a:rect l="l" t="t" r="r" b="b"/>
              <a:pathLst>
                <a:path w="19572" h="15509" extrusionOk="0">
                  <a:moveTo>
                    <a:pt x="16558" y="1"/>
                  </a:moveTo>
                  <a:lnTo>
                    <a:pt x="15713" y="572"/>
                  </a:lnTo>
                  <a:cubicBezTo>
                    <a:pt x="18411" y="4668"/>
                    <a:pt x="17323" y="10183"/>
                    <a:pt x="13247" y="12940"/>
                  </a:cubicBezTo>
                  <a:cubicBezTo>
                    <a:pt x="11704" y="13984"/>
                    <a:pt x="9955" y="14484"/>
                    <a:pt x="8224" y="14484"/>
                  </a:cubicBezTo>
                  <a:cubicBezTo>
                    <a:pt x="5381" y="14484"/>
                    <a:pt x="2588" y="13134"/>
                    <a:pt x="849" y="10627"/>
                  </a:cubicBezTo>
                  <a:lnTo>
                    <a:pt x="1" y="11204"/>
                  </a:lnTo>
                  <a:cubicBezTo>
                    <a:pt x="1941" y="14001"/>
                    <a:pt x="5055" y="15508"/>
                    <a:pt x="8226" y="15508"/>
                  </a:cubicBezTo>
                  <a:cubicBezTo>
                    <a:pt x="10154" y="15508"/>
                    <a:pt x="12103" y="14951"/>
                    <a:pt x="13822" y="13788"/>
                  </a:cubicBezTo>
                  <a:cubicBezTo>
                    <a:pt x="18366" y="10713"/>
                    <a:pt x="19571" y="4565"/>
                    <a:pt x="16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0" name="Google Shape;5510;p50"/>
            <p:cNvSpPr/>
            <p:nvPr/>
          </p:nvSpPr>
          <p:spPr>
            <a:xfrm>
              <a:off x="4717166" y="1981585"/>
              <a:ext cx="1504087" cy="1191900"/>
            </a:xfrm>
            <a:custGeom>
              <a:avLst/>
              <a:gdLst/>
              <a:ahLst/>
              <a:cxnLst/>
              <a:rect l="l" t="t" r="r" b="b"/>
              <a:pathLst>
                <a:path w="19580" h="15516" extrusionOk="0">
                  <a:moveTo>
                    <a:pt x="16564" y="1"/>
                  </a:moveTo>
                  <a:lnTo>
                    <a:pt x="16305" y="173"/>
                  </a:lnTo>
                  <a:cubicBezTo>
                    <a:pt x="18949" y="4534"/>
                    <a:pt x="17738" y="10245"/>
                    <a:pt x="13470" y="13135"/>
                  </a:cubicBezTo>
                  <a:cubicBezTo>
                    <a:pt x="11817" y="14255"/>
                    <a:pt x="9941" y="14791"/>
                    <a:pt x="8085" y="14791"/>
                  </a:cubicBezTo>
                  <a:cubicBezTo>
                    <a:pt x="5148" y="14791"/>
                    <a:pt x="2260" y="13449"/>
                    <a:pt x="383" y="10953"/>
                  </a:cubicBezTo>
                  <a:lnTo>
                    <a:pt x="1" y="11210"/>
                  </a:lnTo>
                  <a:cubicBezTo>
                    <a:pt x="1941" y="14008"/>
                    <a:pt x="5055" y="15515"/>
                    <a:pt x="8227" y="15515"/>
                  </a:cubicBezTo>
                  <a:cubicBezTo>
                    <a:pt x="10155" y="15515"/>
                    <a:pt x="12103" y="14958"/>
                    <a:pt x="13822" y="13796"/>
                  </a:cubicBezTo>
                  <a:cubicBezTo>
                    <a:pt x="18366" y="10719"/>
                    <a:pt x="19580" y="4565"/>
                    <a:pt x="1656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1" name="Google Shape;5511;p50"/>
            <p:cNvSpPr/>
            <p:nvPr/>
          </p:nvSpPr>
          <p:spPr>
            <a:xfrm>
              <a:off x="4782998" y="2025755"/>
              <a:ext cx="1348685" cy="1068608"/>
            </a:xfrm>
            <a:custGeom>
              <a:avLst/>
              <a:gdLst/>
              <a:ahLst/>
              <a:cxnLst/>
              <a:rect l="l" t="t" r="r" b="b"/>
              <a:pathLst>
                <a:path w="17557" h="13911" extrusionOk="0">
                  <a:moveTo>
                    <a:pt x="14862" y="0"/>
                  </a:moveTo>
                  <a:lnTo>
                    <a:pt x="14270" y="402"/>
                  </a:lnTo>
                  <a:cubicBezTo>
                    <a:pt x="16739" y="4171"/>
                    <a:pt x="15738" y="9237"/>
                    <a:pt x="11991" y="11773"/>
                  </a:cubicBezTo>
                  <a:cubicBezTo>
                    <a:pt x="10574" y="12732"/>
                    <a:pt x="8966" y="13191"/>
                    <a:pt x="7374" y="13191"/>
                  </a:cubicBezTo>
                  <a:cubicBezTo>
                    <a:pt x="4762" y="13191"/>
                    <a:pt x="2194" y="11953"/>
                    <a:pt x="592" y="9656"/>
                  </a:cubicBezTo>
                  <a:lnTo>
                    <a:pt x="0" y="10057"/>
                  </a:lnTo>
                  <a:cubicBezTo>
                    <a:pt x="1740" y="12562"/>
                    <a:pt x="4534" y="13911"/>
                    <a:pt x="7377" y="13911"/>
                  </a:cubicBezTo>
                  <a:cubicBezTo>
                    <a:pt x="9107" y="13911"/>
                    <a:pt x="10855" y="13412"/>
                    <a:pt x="12395" y="12370"/>
                  </a:cubicBezTo>
                  <a:cubicBezTo>
                    <a:pt x="16469" y="9614"/>
                    <a:pt x="17557" y="4098"/>
                    <a:pt x="14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2" name="Google Shape;5512;p50"/>
            <p:cNvSpPr/>
            <p:nvPr/>
          </p:nvSpPr>
          <p:spPr>
            <a:xfrm>
              <a:off x="4828244" y="2056175"/>
              <a:ext cx="1240679" cy="982957"/>
            </a:xfrm>
            <a:custGeom>
              <a:avLst/>
              <a:gdLst/>
              <a:ahLst/>
              <a:cxnLst/>
              <a:rect l="l" t="t" r="r" b="b"/>
              <a:pathLst>
                <a:path w="16151" h="12796" extrusionOk="0">
                  <a:moveTo>
                    <a:pt x="13673" y="0"/>
                  </a:moveTo>
                  <a:lnTo>
                    <a:pt x="0" y="9260"/>
                  </a:lnTo>
                  <a:cubicBezTo>
                    <a:pt x="1602" y="11558"/>
                    <a:pt x="4170" y="12796"/>
                    <a:pt x="6783" y="12796"/>
                  </a:cubicBezTo>
                  <a:cubicBezTo>
                    <a:pt x="8375" y="12796"/>
                    <a:pt x="9984" y="12336"/>
                    <a:pt x="11402" y="11377"/>
                  </a:cubicBezTo>
                  <a:cubicBezTo>
                    <a:pt x="15149" y="8841"/>
                    <a:pt x="16150" y="3769"/>
                    <a:pt x="13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3" name="Google Shape;5513;p50"/>
            <p:cNvSpPr/>
            <p:nvPr/>
          </p:nvSpPr>
          <p:spPr>
            <a:xfrm>
              <a:off x="5205416" y="2056559"/>
              <a:ext cx="863506" cy="982957"/>
            </a:xfrm>
            <a:custGeom>
              <a:avLst/>
              <a:gdLst/>
              <a:ahLst/>
              <a:cxnLst/>
              <a:rect l="l" t="t" r="r" b="b"/>
              <a:pathLst>
                <a:path w="11241" h="12796" extrusionOk="0">
                  <a:moveTo>
                    <a:pt x="8763" y="1"/>
                  </a:moveTo>
                  <a:lnTo>
                    <a:pt x="7784" y="662"/>
                  </a:lnTo>
                  <a:cubicBezTo>
                    <a:pt x="9597" y="4311"/>
                    <a:pt x="8484" y="8822"/>
                    <a:pt x="5019" y="11168"/>
                  </a:cubicBezTo>
                  <a:cubicBezTo>
                    <a:pt x="3592" y="12133"/>
                    <a:pt x="1978" y="12591"/>
                    <a:pt x="380" y="12591"/>
                  </a:cubicBezTo>
                  <a:cubicBezTo>
                    <a:pt x="253" y="12591"/>
                    <a:pt x="126" y="12589"/>
                    <a:pt x="0" y="12583"/>
                  </a:cubicBezTo>
                  <a:lnTo>
                    <a:pt x="0" y="12583"/>
                  </a:lnTo>
                  <a:cubicBezTo>
                    <a:pt x="612" y="12724"/>
                    <a:pt x="1239" y="12795"/>
                    <a:pt x="1869" y="12795"/>
                  </a:cubicBezTo>
                  <a:cubicBezTo>
                    <a:pt x="3461" y="12795"/>
                    <a:pt x="5070" y="12337"/>
                    <a:pt x="6489" y="11375"/>
                  </a:cubicBezTo>
                  <a:cubicBezTo>
                    <a:pt x="10239" y="8836"/>
                    <a:pt x="11240" y="3770"/>
                    <a:pt x="876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4" name="Google Shape;5514;p50"/>
            <p:cNvSpPr/>
            <p:nvPr/>
          </p:nvSpPr>
          <p:spPr>
            <a:xfrm>
              <a:off x="4857127" y="2930277"/>
              <a:ext cx="106162" cy="110464"/>
            </a:xfrm>
            <a:custGeom>
              <a:avLst/>
              <a:gdLst/>
              <a:ahLst/>
              <a:cxnLst/>
              <a:rect l="l" t="t" r="r" b="b"/>
              <a:pathLst>
                <a:path w="1382" h="1438" extrusionOk="0">
                  <a:moveTo>
                    <a:pt x="589" y="1"/>
                  </a:moveTo>
                  <a:cubicBezTo>
                    <a:pt x="391" y="280"/>
                    <a:pt x="196" y="559"/>
                    <a:pt x="1" y="841"/>
                  </a:cubicBezTo>
                  <a:cubicBezTo>
                    <a:pt x="255" y="1058"/>
                    <a:pt x="520" y="1256"/>
                    <a:pt x="796" y="1438"/>
                  </a:cubicBezTo>
                  <a:cubicBezTo>
                    <a:pt x="988" y="1159"/>
                    <a:pt x="1184" y="880"/>
                    <a:pt x="1382" y="601"/>
                  </a:cubicBezTo>
                  <a:cubicBezTo>
                    <a:pt x="1108" y="419"/>
                    <a:pt x="843" y="216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5" name="Google Shape;5515;p50"/>
            <p:cNvSpPr/>
            <p:nvPr/>
          </p:nvSpPr>
          <p:spPr>
            <a:xfrm>
              <a:off x="5051321" y="3035286"/>
              <a:ext cx="90030" cy="103857"/>
            </a:xfrm>
            <a:custGeom>
              <a:avLst/>
              <a:gdLst/>
              <a:ahLst/>
              <a:cxnLst/>
              <a:rect l="l" t="t" r="r" b="b"/>
              <a:pathLst>
                <a:path w="1172" h="1352" extrusionOk="0">
                  <a:moveTo>
                    <a:pt x="235" y="1"/>
                  </a:moveTo>
                  <a:cubicBezTo>
                    <a:pt x="156" y="338"/>
                    <a:pt x="81" y="673"/>
                    <a:pt x="0" y="1014"/>
                  </a:cubicBezTo>
                  <a:cubicBezTo>
                    <a:pt x="307" y="1142"/>
                    <a:pt x="622" y="1254"/>
                    <a:pt x="938" y="1351"/>
                  </a:cubicBezTo>
                  <a:cubicBezTo>
                    <a:pt x="1019" y="1019"/>
                    <a:pt x="1097" y="684"/>
                    <a:pt x="1172" y="352"/>
                  </a:cubicBezTo>
                  <a:cubicBezTo>
                    <a:pt x="854" y="255"/>
                    <a:pt x="541" y="138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6" name="Google Shape;5516;p50"/>
            <p:cNvSpPr/>
            <p:nvPr/>
          </p:nvSpPr>
          <p:spPr>
            <a:xfrm>
              <a:off x="5271172" y="3089980"/>
              <a:ext cx="86881" cy="82886"/>
            </a:xfrm>
            <a:custGeom>
              <a:avLst/>
              <a:gdLst/>
              <a:ahLst/>
              <a:cxnLst/>
              <a:rect l="l" t="t" r="r" b="b"/>
              <a:pathLst>
                <a:path w="1131" h="1079" extrusionOk="0">
                  <a:moveTo>
                    <a:pt x="1" y="0"/>
                  </a:moveTo>
                  <a:lnTo>
                    <a:pt x="123" y="1041"/>
                  </a:lnTo>
                  <a:cubicBezTo>
                    <a:pt x="409" y="1065"/>
                    <a:pt x="695" y="1078"/>
                    <a:pt x="983" y="1078"/>
                  </a:cubicBezTo>
                  <a:cubicBezTo>
                    <a:pt x="1032" y="1078"/>
                    <a:pt x="1081" y="1078"/>
                    <a:pt x="1130" y="1077"/>
                  </a:cubicBezTo>
                  <a:lnTo>
                    <a:pt x="1010" y="56"/>
                  </a:lnTo>
                  <a:cubicBezTo>
                    <a:pt x="670" y="56"/>
                    <a:pt x="333" y="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7" name="Google Shape;5517;p50"/>
            <p:cNvSpPr/>
            <p:nvPr/>
          </p:nvSpPr>
          <p:spPr>
            <a:xfrm>
              <a:off x="5507538" y="3053722"/>
              <a:ext cx="103780" cy="95484"/>
            </a:xfrm>
            <a:custGeom>
              <a:avLst/>
              <a:gdLst/>
              <a:ahLst/>
              <a:cxnLst/>
              <a:rect l="l" t="t" r="r" b="b"/>
              <a:pathLst>
                <a:path w="1351" h="1243" extrusionOk="0">
                  <a:moveTo>
                    <a:pt x="955" y="1"/>
                  </a:moveTo>
                  <a:cubicBezTo>
                    <a:pt x="640" y="118"/>
                    <a:pt x="322" y="210"/>
                    <a:pt x="1" y="288"/>
                  </a:cubicBezTo>
                  <a:cubicBezTo>
                    <a:pt x="126" y="609"/>
                    <a:pt x="257" y="924"/>
                    <a:pt x="394" y="1242"/>
                  </a:cubicBezTo>
                  <a:cubicBezTo>
                    <a:pt x="715" y="1159"/>
                    <a:pt x="1033" y="1061"/>
                    <a:pt x="1351" y="947"/>
                  </a:cubicBezTo>
                  <a:cubicBezTo>
                    <a:pt x="1214" y="634"/>
                    <a:pt x="1080" y="319"/>
                    <a:pt x="95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8" name="Google Shape;5518;p50"/>
            <p:cNvSpPr/>
            <p:nvPr/>
          </p:nvSpPr>
          <p:spPr>
            <a:xfrm>
              <a:off x="5690747" y="2961388"/>
              <a:ext cx="105086" cy="108697"/>
            </a:xfrm>
            <a:custGeom>
              <a:avLst/>
              <a:gdLst/>
              <a:ahLst/>
              <a:cxnLst/>
              <a:rect l="l" t="t" r="r" b="b"/>
              <a:pathLst>
                <a:path w="1368" h="1415" extrusionOk="0">
                  <a:moveTo>
                    <a:pt x="838" y="0"/>
                  </a:moveTo>
                  <a:cubicBezTo>
                    <a:pt x="754" y="65"/>
                    <a:pt x="668" y="126"/>
                    <a:pt x="573" y="185"/>
                  </a:cubicBezTo>
                  <a:cubicBezTo>
                    <a:pt x="383" y="310"/>
                    <a:pt x="193" y="430"/>
                    <a:pt x="1" y="542"/>
                  </a:cubicBezTo>
                  <a:cubicBezTo>
                    <a:pt x="174" y="835"/>
                    <a:pt x="350" y="1127"/>
                    <a:pt x="531" y="1415"/>
                  </a:cubicBezTo>
                  <a:cubicBezTo>
                    <a:pt x="740" y="1298"/>
                    <a:pt x="947" y="1169"/>
                    <a:pt x="1148" y="1033"/>
                  </a:cubicBezTo>
                  <a:cubicBezTo>
                    <a:pt x="1220" y="980"/>
                    <a:pt x="1295" y="932"/>
                    <a:pt x="1368" y="879"/>
                  </a:cubicBezTo>
                  <a:cubicBezTo>
                    <a:pt x="1187" y="589"/>
                    <a:pt x="1011" y="296"/>
                    <a:pt x="8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9" name="Google Shape;5519;p50"/>
            <p:cNvSpPr/>
            <p:nvPr/>
          </p:nvSpPr>
          <p:spPr>
            <a:xfrm>
              <a:off x="5854752" y="2813976"/>
              <a:ext cx="110387" cy="107852"/>
            </a:xfrm>
            <a:custGeom>
              <a:avLst/>
              <a:gdLst/>
              <a:ahLst/>
              <a:cxnLst/>
              <a:rect l="l" t="t" r="r" b="b"/>
              <a:pathLst>
                <a:path w="1437" h="1404" extrusionOk="0">
                  <a:moveTo>
                    <a:pt x="633" y="0"/>
                  </a:moveTo>
                  <a:cubicBezTo>
                    <a:pt x="438" y="268"/>
                    <a:pt x="226" y="522"/>
                    <a:pt x="0" y="764"/>
                  </a:cubicBezTo>
                  <a:cubicBezTo>
                    <a:pt x="265" y="982"/>
                    <a:pt x="530" y="1194"/>
                    <a:pt x="801" y="1403"/>
                  </a:cubicBezTo>
                  <a:cubicBezTo>
                    <a:pt x="1030" y="1158"/>
                    <a:pt x="1239" y="901"/>
                    <a:pt x="1437" y="636"/>
                  </a:cubicBezTo>
                  <a:cubicBezTo>
                    <a:pt x="1164" y="430"/>
                    <a:pt x="898" y="218"/>
                    <a:pt x="63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0" name="Google Shape;5520;p50"/>
            <p:cNvSpPr/>
            <p:nvPr/>
          </p:nvSpPr>
          <p:spPr>
            <a:xfrm>
              <a:off x="5974510" y="2623008"/>
              <a:ext cx="99325" cy="105701"/>
            </a:xfrm>
            <a:custGeom>
              <a:avLst/>
              <a:gdLst/>
              <a:ahLst/>
              <a:cxnLst/>
              <a:rect l="l" t="t" r="r" b="b"/>
              <a:pathLst>
                <a:path w="1293" h="1376" extrusionOk="0">
                  <a:moveTo>
                    <a:pt x="366" y="0"/>
                  </a:moveTo>
                  <a:cubicBezTo>
                    <a:pt x="260" y="318"/>
                    <a:pt x="135" y="628"/>
                    <a:pt x="1" y="932"/>
                  </a:cubicBezTo>
                  <a:cubicBezTo>
                    <a:pt x="302" y="1086"/>
                    <a:pt x="609" y="1236"/>
                    <a:pt x="921" y="1376"/>
                  </a:cubicBezTo>
                  <a:cubicBezTo>
                    <a:pt x="1061" y="1072"/>
                    <a:pt x="1186" y="765"/>
                    <a:pt x="1292" y="452"/>
                  </a:cubicBezTo>
                  <a:cubicBezTo>
                    <a:pt x="980" y="307"/>
                    <a:pt x="673" y="159"/>
                    <a:pt x="36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1" name="Google Shape;5521;p50"/>
            <p:cNvSpPr/>
            <p:nvPr/>
          </p:nvSpPr>
          <p:spPr>
            <a:xfrm>
              <a:off x="6031969" y="2418137"/>
              <a:ext cx="84499" cy="78047"/>
            </a:xfrm>
            <a:custGeom>
              <a:avLst/>
              <a:gdLst/>
              <a:ahLst/>
              <a:cxnLst/>
              <a:rect l="l" t="t" r="r" b="b"/>
              <a:pathLst>
                <a:path w="1100" h="1016" extrusionOk="0">
                  <a:moveTo>
                    <a:pt x="1100" y="0"/>
                  </a:moveTo>
                  <a:cubicBezTo>
                    <a:pt x="759" y="11"/>
                    <a:pt x="416" y="14"/>
                    <a:pt x="78" y="17"/>
                  </a:cubicBezTo>
                  <a:cubicBezTo>
                    <a:pt x="70" y="352"/>
                    <a:pt x="48" y="684"/>
                    <a:pt x="0" y="1016"/>
                  </a:cubicBezTo>
                  <a:cubicBezTo>
                    <a:pt x="346" y="1013"/>
                    <a:pt x="692" y="1007"/>
                    <a:pt x="1033" y="999"/>
                  </a:cubicBezTo>
                  <a:cubicBezTo>
                    <a:pt x="1072" y="667"/>
                    <a:pt x="1094" y="335"/>
                    <a:pt x="110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2" name="Google Shape;5522;p50"/>
            <p:cNvSpPr/>
            <p:nvPr/>
          </p:nvSpPr>
          <p:spPr>
            <a:xfrm>
              <a:off x="6019524" y="2229781"/>
              <a:ext cx="90491" cy="90030"/>
            </a:xfrm>
            <a:custGeom>
              <a:avLst/>
              <a:gdLst/>
              <a:ahLst/>
              <a:cxnLst/>
              <a:rect l="l" t="t" r="r" b="b"/>
              <a:pathLst>
                <a:path w="1178" h="1172" extrusionOk="0">
                  <a:moveTo>
                    <a:pt x="999" y="0"/>
                  </a:moveTo>
                  <a:cubicBezTo>
                    <a:pt x="670" y="73"/>
                    <a:pt x="335" y="137"/>
                    <a:pt x="1" y="195"/>
                  </a:cubicBezTo>
                  <a:cubicBezTo>
                    <a:pt x="76" y="522"/>
                    <a:pt x="134" y="845"/>
                    <a:pt x="174" y="1172"/>
                  </a:cubicBezTo>
                  <a:cubicBezTo>
                    <a:pt x="508" y="1113"/>
                    <a:pt x="843" y="1046"/>
                    <a:pt x="1178" y="977"/>
                  </a:cubicBezTo>
                  <a:cubicBezTo>
                    <a:pt x="1133" y="650"/>
                    <a:pt x="1077" y="327"/>
                    <a:pt x="99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3" name="Google Shape;5523;p50"/>
            <p:cNvSpPr/>
            <p:nvPr/>
          </p:nvSpPr>
          <p:spPr>
            <a:xfrm>
              <a:off x="5965983" y="2060476"/>
              <a:ext cx="100093" cy="108082"/>
            </a:xfrm>
            <a:custGeom>
              <a:avLst/>
              <a:gdLst/>
              <a:ahLst/>
              <a:cxnLst/>
              <a:rect l="l" t="t" r="r" b="b"/>
              <a:pathLst>
                <a:path w="1303" h="1407" extrusionOk="0">
                  <a:moveTo>
                    <a:pt x="898" y="0"/>
                  </a:moveTo>
                  <a:cubicBezTo>
                    <a:pt x="600" y="165"/>
                    <a:pt x="299" y="324"/>
                    <a:pt x="0" y="488"/>
                  </a:cubicBezTo>
                  <a:cubicBezTo>
                    <a:pt x="154" y="790"/>
                    <a:pt x="282" y="1097"/>
                    <a:pt x="396" y="1406"/>
                  </a:cubicBezTo>
                  <a:cubicBezTo>
                    <a:pt x="700" y="1242"/>
                    <a:pt x="999" y="1080"/>
                    <a:pt x="1303" y="915"/>
                  </a:cubicBezTo>
                  <a:cubicBezTo>
                    <a:pt x="1186" y="606"/>
                    <a:pt x="1052" y="301"/>
                    <a:pt x="8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4" name="Google Shape;5524;p50"/>
            <p:cNvSpPr/>
            <p:nvPr/>
          </p:nvSpPr>
          <p:spPr>
            <a:xfrm>
              <a:off x="5053625" y="2738541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3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6"/>
                    <a:pt x="79" y="583"/>
                    <a:pt x="82" y="619"/>
                  </a:cubicBezTo>
                  <a:cubicBezTo>
                    <a:pt x="85" y="658"/>
                    <a:pt x="104" y="689"/>
                    <a:pt x="138" y="711"/>
                  </a:cubicBezTo>
                  <a:cubicBezTo>
                    <a:pt x="174" y="734"/>
                    <a:pt x="210" y="750"/>
                    <a:pt x="266" y="756"/>
                  </a:cubicBezTo>
                  <a:cubicBezTo>
                    <a:pt x="295" y="758"/>
                    <a:pt x="327" y="761"/>
                    <a:pt x="367" y="761"/>
                  </a:cubicBezTo>
                  <a:cubicBezTo>
                    <a:pt x="396" y="761"/>
                    <a:pt x="429" y="759"/>
                    <a:pt x="467" y="753"/>
                  </a:cubicBezTo>
                  <a:lnTo>
                    <a:pt x="514" y="725"/>
                  </a:lnTo>
                  <a:cubicBezTo>
                    <a:pt x="559" y="653"/>
                    <a:pt x="584" y="597"/>
                    <a:pt x="598" y="544"/>
                  </a:cubicBezTo>
                  <a:cubicBezTo>
                    <a:pt x="615" y="491"/>
                    <a:pt x="615" y="446"/>
                    <a:pt x="612" y="407"/>
                  </a:cubicBezTo>
                  <a:cubicBezTo>
                    <a:pt x="606" y="368"/>
                    <a:pt x="584" y="343"/>
                    <a:pt x="551" y="321"/>
                  </a:cubicBezTo>
                  <a:cubicBezTo>
                    <a:pt x="514" y="299"/>
                    <a:pt x="481" y="282"/>
                    <a:pt x="447" y="257"/>
                  </a:cubicBezTo>
                  <a:lnTo>
                    <a:pt x="358" y="187"/>
                  </a:lnTo>
                  <a:lnTo>
                    <a:pt x="260" y="123"/>
                  </a:lnTo>
                  <a:cubicBezTo>
                    <a:pt x="193" y="75"/>
                    <a:pt x="124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5" name="Google Shape;5525;p50"/>
            <p:cNvSpPr/>
            <p:nvPr/>
          </p:nvSpPr>
          <p:spPr>
            <a:xfrm>
              <a:off x="5562616" y="24183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4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9"/>
                    <a:pt x="79" y="583"/>
                    <a:pt x="82" y="622"/>
                  </a:cubicBezTo>
                  <a:cubicBezTo>
                    <a:pt x="84" y="658"/>
                    <a:pt x="104" y="692"/>
                    <a:pt x="137" y="712"/>
                  </a:cubicBezTo>
                  <a:cubicBezTo>
                    <a:pt x="174" y="734"/>
                    <a:pt x="210" y="751"/>
                    <a:pt x="266" y="756"/>
                  </a:cubicBezTo>
                  <a:cubicBezTo>
                    <a:pt x="293" y="759"/>
                    <a:pt x="323" y="762"/>
                    <a:pt x="358" y="762"/>
                  </a:cubicBezTo>
                  <a:cubicBezTo>
                    <a:pt x="390" y="762"/>
                    <a:pt x="425" y="760"/>
                    <a:pt x="467" y="753"/>
                  </a:cubicBezTo>
                  <a:lnTo>
                    <a:pt x="514" y="725"/>
                  </a:lnTo>
                  <a:cubicBezTo>
                    <a:pt x="564" y="653"/>
                    <a:pt x="584" y="597"/>
                    <a:pt x="598" y="544"/>
                  </a:cubicBezTo>
                  <a:cubicBezTo>
                    <a:pt x="614" y="491"/>
                    <a:pt x="614" y="446"/>
                    <a:pt x="612" y="407"/>
                  </a:cubicBezTo>
                  <a:cubicBezTo>
                    <a:pt x="606" y="371"/>
                    <a:pt x="584" y="343"/>
                    <a:pt x="550" y="321"/>
                  </a:cubicBezTo>
                  <a:cubicBezTo>
                    <a:pt x="514" y="301"/>
                    <a:pt x="481" y="282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6" name="Google Shape;5526;p50"/>
            <p:cNvSpPr/>
            <p:nvPr/>
          </p:nvSpPr>
          <p:spPr>
            <a:xfrm>
              <a:off x="5733841" y="2659189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1"/>
                  </a:moveTo>
                  <a:lnTo>
                    <a:pt x="1" y="29"/>
                  </a:lnTo>
                  <a:cubicBezTo>
                    <a:pt x="1" y="112"/>
                    <a:pt x="12" y="196"/>
                    <a:pt x="23" y="274"/>
                  </a:cubicBezTo>
                  <a:lnTo>
                    <a:pt x="40" y="391"/>
                  </a:lnTo>
                  <a:lnTo>
                    <a:pt x="68" y="503"/>
                  </a:lnTo>
                  <a:cubicBezTo>
                    <a:pt x="79" y="539"/>
                    <a:pt x="79" y="581"/>
                    <a:pt x="82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5"/>
                    <a:pt x="210" y="751"/>
                    <a:pt x="266" y="757"/>
                  </a:cubicBezTo>
                  <a:cubicBezTo>
                    <a:pt x="295" y="758"/>
                    <a:pt x="327" y="762"/>
                    <a:pt x="366" y="762"/>
                  </a:cubicBezTo>
                  <a:cubicBezTo>
                    <a:pt x="395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4"/>
                    <a:pt x="584" y="598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72"/>
                    <a:pt x="584" y="344"/>
                    <a:pt x="548" y="322"/>
                  </a:cubicBezTo>
                  <a:cubicBezTo>
                    <a:pt x="514" y="302"/>
                    <a:pt x="478" y="283"/>
                    <a:pt x="447" y="260"/>
                  </a:cubicBezTo>
                  <a:lnTo>
                    <a:pt x="358" y="191"/>
                  </a:lnTo>
                  <a:lnTo>
                    <a:pt x="260" y="124"/>
                  </a:lnTo>
                  <a:cubicBezTo>
                    <a:pt x="193" y="79"/>
                    <a:pt x="123" y="40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7" name="Google Shape;5527;p50"/>
            <p:cNvSpPr/>
            <p:nvPr/>
          </p:nvSpPr>
          <p:spPr>
            <a:xfrm>
              <a:off x="5261108" y="2808599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3" y="0"/>
                  </a:moveTo>
                  <a:lnTo>
                    <a:pt x="0" y="31"/>
                  </a:lnTo>
                  <a:cubicBezTo>
                    <a:pt x="0" y="117"/>
                    <a:pt x="12" y="198"/>
                    <a:pt x="20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6" y="539"/>
                    <a:pt x="76" y="581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5" y="759"/>
                  </a:cubicBezTo>
                  <a:cubicBezTo>
                    <a:pt x="289" y="761"/>
                    <a:pt x="317" y="763"/>
                    <a:pt x="350" y="763"/>
                  </a:cubicBezTo>
                  <a:cubicBezTo>
                    <a:pt x="383" y="763"/>
                    <a:pt x="420" y="761"/>
                    <a:pt x="464" y="754"/>
                  </a:cubicBezTo>
                  <a:lnTo>
                    <a:pt x="514" y="726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2"/>
                    <a:pt x="478" y="285"/>
                    <a:pt x="447" y="260"/>
                  </a:cubicBezTo>
                  <a:lnTo>
                    <a:pt x="360" y="190"/>
                  </a:lnTo>
                  <a:lnTo>
                    <a:pt x="263" y="123"/>
                  </a:lnTo>
                  <a:cubicBezTo>
                    <a:pt x="196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8" name="Google Shape;5528;p50"/>
            <p:cNvSpPr/>
            <p:nvPr/>
          </p:nvSpPr>
          <p:spPr>
            <a:xfrm>
              <a:off x="5804360" y="2451092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48" y="1"/>
                  </a:moveTo>
                  <a:lnTo>
                    <a:pt x="1" y="29"/>
                  </a:lnTo>
                  <a:cubicBezTo>
                    <a:pt x="1" y="113"/>
                    <a:pt x="12" y="196"/>
                    <a:pt x="20" y="272"/>
                  </a:cubicBezTo>
                  <a:lnTo>
                    <a:pt x="40" y="392"/>
                  </a:lnTo>
                  <a:lnTo>
                    <a:pt x="68" y="503"/>
                  </a:lnTo>
                  <a:cubicBezTo>
                    <a:pt x="76" y="537"/>
                    <a:pt x="76" y="581"/>
                    <a:pt x="81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2"/>
                    <a:pt x="210" y="749"/>
                    <a:pt x="266" y="757"/>
                  </a:cubicBezTo>
                  <a:cubicBezTo>
                    <a:pt x="293" y="759"/>
                    <a:pt x="326" y="762"/>
                    <a:pt x="365" y="762"/>
                  </a:cubicBezTo>
                  <a:cubicBezTo>
                    <a:pt x="394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1"/>
                    <a:pt x="584" y="595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69"/>
                    <a:pt x="584" y="341"/>
                    <a:pt x="547" y="322"/>
                  </a:cubicBezTo>
                  <a:cubicBezTo>
                    <a:pt x="514" y="299"/>
                    <a:pt x="478" y="283"/>
                    <a:pt x="447" y="258"/>
                  </a:cubicBezTo>
                  <a:lnTo>
                    <a:pt x="355" y="188"/>
                  </a:lnTo>
                  <a:lnTo>
                    <a:pt x="257" y="121"/>
                  </a:lnTo>
                  <a:cubicBezTo>
                    <a:pt x="193" y="76"/>
                    <a:pt x="123" y="4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9" name="Google Shape;5529;p50"/>
            <p:cNvSpPr/>
            <p:nvPr/>
          </p:nvSpPr>
          <p:spPr>
            <a:xfrm>
              <a:off x="5527895" y="2638449"/>
              <a:ext cx="47243" cy="58381"/>
            </a:xfrm>
            <a:custGeom>
              <a:avLst/>
              <a:gdLst/>
              <a:ahLst/>
              <a:cxnLst/>
              <a:rect l="l" t="t" r="r" b="b"/>
              <a:pathLst>
                <a:path w="615" h="760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2"/>
                    <a:pt x="12" y="196"/>
                    <a:pt x="20" y="271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6" y="536"/>
                    <a:pt x="76" y="580"/>
                    <a:pt x="82" y="620"/>
                  </a:cubicBezTo>
                  <a:cubicBezTo>
                    <a:pt x="84" y="659"/>
                    <a:pt x="101" y="689"/>
                    <a:pt x="137" y="712"/>
                  </a:cubicBezTo>
                  <a:cubicBezTo>
                    <a:pt x="171" y="731"/>
                    <a:pt x="210" y="748"/>
                    <a:pt x="266" y="756"/>
                  </a:cubicBezTo>
                  <a:cubicBezTo>
                    <a:pt x="289" y="758"/>
                    <a:pt x="317" y="760"/>
                    <a:pt x="350" y="760"/>
                  </a:cubicBezTo>
                  <a:cubicBezTo>
                    <a:pt x="383" y="760"/>
                    <a:pt x="421" y="758"/>
                    <a:pt x="464" y="751"/>
                  </a:cubicBezTo>
                  <a:lnTo>
                    <a:pt x="514" y="723"/>
                  </a:lnTo>
                  <a:cubicBezTo>
                    <a:pt x="562" y="650"/>
                    <a:pt x="584" y="594"/>
                    <a:pt x="598" y="541"/>
                  </a:cubicBezTo>
                  <a:cubicBezTo>
                    <a:pt x="615" y="491"/>
                    <a:pt x="615" y="447"/>
                    <a:pt x="612" y="408"/>
                  </a:cubicBezTo>
                  <a:cubicBezTo>
                    <a:pt x="603" y="368"/>
                    <a:pt x="584" y="341"/>
                    <a:pt x="548" y="321"/>
                  </a:cubicBezTo>
                  <a:cubicBezTo>
                    <a:pt x="514" y="299"/>
                    <a:pt x="478" y="282"/>
                    <a:pt x="447" y="257"/>
                  </a:cubicBezTo>
                  <a:lnTo>
                    <a:pt x="355" y="187"/>
                  </a:lnTo>
                  <a:lnTo>
                    <a:pt x="257" y="120"/>
                  </a:lnTo>
                  <a:cubicBezTo>
                    <a:pt x="193" y="76"/>
                    <a:pt x="124" y="36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0" name="Google Shape;5530;p50"/>
            <p:cNvSpPr/>
            <p:nvPr/>
          </p:nvSpPr>
          <p:spPr>
            <a:xfrm>
              <a:off x="5496015" y="2859836"/>
              <a:ext cx="47166" cy="58612"/>
            </a:xfrm>
            <a:custGeom>
              <a:avLst/>
              <a:gdLst/>
              <a:ahLst/>
              <a:cxnLst/>
              <a:rect l="l" t="t" r="r" b="b"/>
              <a:pathLst>
                <a:path w="614" h="763" extrusionOk="0">
                  <a:moveTo>
                    <a:pt x="53" y="0"/>
                  </a:moveTo>
                  <a:lnTo>
                    <a:pt x="0" y="28"/>
                  </a:lnTo>
                  <a:cubicBezTo>
                    <a:pt x="0" y="112"/>
                    <a:pt x="11" y="195"/>
                    <a:pt x="22" y="273"/>
                  </a:cubicBezTo>
                  <a:lnTo>
                    <a:pt x="39" y="391"/>
                  </a:lnTo>
                  <a:lnTo>
                    <a:pt x="67" y="502"/>
                  </a:lnTo>
                  <a:cubicBezTo>
                    <a:pt x="78" y="538"/>
                    <a:pt x="78" y="580"/>
                    <a:pt x="81" y="622"/>
                  </a:cubicBezTo>
                  <a:cubicBezTo>
                    <a:pt x="84" y="658"/>
                    <a:pt x="101" y="692"/>
                    <a:pt x="137" y="711"/>
                  </a:cubicBezTo>
                  <a:cubicBezTo>
                    <a:pt x="170" y="734"/>
                    <a:pt x="209" y="751"/>
                    <a:pt x="265" y="759"/>
                  </a:cubicBezTo>
                  <a:cubicBezTo>
                    <a:pt x="290" y="760"/>
                    <a:pt x="318" y="762"/>
                    <a:pt x="351" y="762"/>
                  </a:cubicBezTo>
                  <a:cubicBezTo>
                    <a:pt x="383" y="762"/>
                    <a:pt x="420" y="760"/>
                    <a:pt x="463" y="753"/>
                  </a:cubicBezTo>
                  <a:lnTo>
                    <a:pt x="513" y="725"/>
                  </a:lnTo>
                  <a:cubicBezTo>
                    <a:pt x="558" y="656"/>
                    <a:pt x="583" y="597"/>
                    <a:pt x="597" y="544"/>
                  </a:cubicBezTo>
                  <a:cubicBezTo>
                    <a:pt x="614" y="491"/>
                    <a:pt x="614" y="446"/>
                    <a:pt x="611" y="410"/>
                  </a:cubicBezTo>
                  <a:cubicBezTo>
                    <a:pt x="603" y="371"/>
                    <a:pt x="583" y="343"/>
                    <a:pt x="547" y="321"/>
                  </a:cubicBezTo>
                  <a:cubicBezTo>
                    <a:pt x="513" y="301"/>
                    <a:pt x="477" y="282"/>
                    <a:pt x="446" y="260"/>
                  </a:cubicBezTo>
                  <a:lnTo>
                    <a:pt x="360" y="190"/>
                  </a:lnTo>
                  <a:lnTo>
                    <a:pt x="262" y="123"/>
                  </a:lnTo>
                  <a:cubicBezTo>
                    <a:pt x="195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1" name="Google Shape;5531;p50"/>
            <p:cNvSpPr/>
            <p:nvPr/>
          </p:nvSpPr>
          <p:spPr>
            <a:xfrm>
              <a:off x="5305893" y="2584216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5"/>
                    <a:pt x="9" y="196"/>
                    <a:pt x="20" y="274"/>
                  </a:cubicBezTo>
                  <a:lnTo>
                    <a:pt x="37" y="391"/>
                  </a:lnTo>
                  <a:lnTo>
                    <a:pt x="65" y="503"/>
                  </a:lnTo>
                  <a:cubicBezTo>
                    <a:pt x="76" y="539"/>
                    <a:pt x="76" y="581"/>
                    <a:pt x="79" y="620"/>
                  </a:cubicBezTo>
                  <a:cubicBezTo>
                    <a:pt x="84" y="659"/>
                    <a:pt x="101" y="689"/>
                    <a:pt x="134" y="712"/>
                  </a:cubicBezTo>
                  <a:cubicBezTo>
                    <a:pt x="171" y="734"/>
                    <a:pt x="210" y="751"/>
                    <a:pt x="266" y="756"/>
                  </a:cubicBezTo>
                  <a:cubicBezTo>
                    <a:pt x="293" y="758"/>
                    <a:pt x="326" y="761"/>
                    <a:pt x="365" y="761"/>
                  </a:cubicBezTo>
                  <a:cubicBezTo>
                    <a:pt x="394" y="761"/>
                    <a:pt x="427" y="760"/>
                    <a:pt x="464" y="754"/>
                  </a:cubicBezTo>
                  <a:lnTo>
                    <a:pt x="511" y="726"/>
                  </a:lnTo>
                  <a:cubicBezTo>
                    <a:pt x="558" y="656"/>
                    <a:pt x="581" y="597"/>
                    <a:pt x="595" y="544"/>
                  </a:cubicBezTo>
                  <a:cubicBezTo>
                    <a:pt x="614" y="491"/>
                    <a:pt x="614" y="447"/>
                    <a:pt x="609" y="408"/>
                  </a:cubicBezTo>
                  <a:cubicBezTo>
                    <a:pt x="603" y="371"/>
                    <a:pt x="581" y="344"/>
                    <a:pt x="547" y="321"/>
                  </a:cubicBezTo>
                  <a:cubicBezTo>
                    <a:pt x="511" y="302"/>
                    <a:pt x="478" y="282"/>
                    <a:pt x="447" y="260"/>
                  </a:cubicBezTo>
                  <a:lnTo>
                    <a:pt x="355" y="190"/>
                  </a:lnTo>
                  <a:lnTo>
                    <a:pt x="257" y="123"/>
                  </a:lnTo>
                  <a:cubicBezTo>
                    <a:pt x="190" y="79"/>
                    <a:pt x="120" y="39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2" name="Google Shape;5532;p50"/>
            <p:cNvSpPr/>
            <p:nvPr/>
          </p:nvSpPr>
          <p:spPr>
            <a:xfrm>
              <a:off x="5802439" y="22460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0" y="31"/>
                  </a:lnTo>
                  <a:cubicBezTo>
                    <a:pt x="0" y="112"/>
                    <a:pt x="12" y="198"/>
                    <a:pt x="23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9" y="539"/>
                    <a:pt x="79" y="583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6" y="759"/>
                  </a:cubicBezTo>
                  <a:cubicBezTo>
                    <a:pt x="291" y="760"/>
                    <a:pt x="319" y="762"/>
                    <a:pt x="351" y="762"/>
                  </a:cubicBezTo>
                  <a:cubicBezTo>
                    <a:pt x="383" y="762"/>
                    <a:pt x="420" y="760"/>
                    <a:pt x="464" y="753"/>
                  </a:cubicBezTo>
                  <a:lnTo>
                    <a:pt x="514" y="725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1"/>
                    <a:pt x="478" y="285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33" name="Google Shape;5533;p50"/>
          <p:cNvGrpSpPr/>
          <p:nvPr/>
        </p:nvGrpSpPr>
        <p:grpSpPr>
          <a:xfrm>
            <a:off x="-620545" y="3803329"/>
            <a:ext cx="4675372" cy="3415872"/>
            <a:chOff x="-153717" y="2205150"/>
            <a:chExt cx="873727" cy="638353"/>
          </a:xfrm>
        </p:grpSpPr>
        <p:sp>
          <p:nvSpPr>
            <p:cNvPr id="5534" name="Google Shape;5534;p50"/>
            <p:cNvSpPr/>
            <p:nvPr/>
          </p:nvSpPr>
          <p:spPr>
            <a:xfrm rot="10800000">
              <a:off x="-21765" y="2205150"/>
              <a:ext cx="724025" cy="522825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535" name="Google Shape;5535;p50"/>
            <p:cNvGrpSpPr/>
            <p:nvPr/>
          </p:nvGrpSpPr>
          <p:grpSpPr>
            <a:xfrm>
              <a:off x="-153717" y="2215161"/>
              <a:ext cx="873727" cy="628342"/>
              <a:chOff x="1088525" y="1343576"/>
              <a:chExt cx="3148566" cy="2264297"/>
            </a:xfrm>
          </p:grpSpPr>
          <p:sp>
            <p:nvSpPr>
              <p:cNvPr id="5536" name="Google Shape;5536;p50"/>
              <p:cNvSpPr/>
              <p:nvPr/>
            </p:nvSpPr>
            <p:spPr>
              <a:xfrm>
                <a:off x="1153377" y="2785600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8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41"/>
                      <a:pt x="5642" y="9145"/>
                    </a:cubicBezTo>
                    <a:cubicBezTo>
                      <a:pt x="9254" y="10150"/>
                      <a:pt x="14153" y="10713"/>
                      <a:pt x="19264" y="10713"/>
                    </a:cubicBezTo>
                    <a:cubicBezTo>
                      <a:pt x="24372" y="10713"/>
                      <a:pt x="29271" y="10150"/>
                      <a:pt x="32884" y="9145"/>
                    </a:cubicBezTo>
                    <a:cubicBezTo>
                      <a:pt x="36497" y="8141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37" name="Google Shape;5537;p50"/>
              <p:cNvSpPr/>
              <p:nvPr/>
            </p:nvSpPr>
            <p:spPr>
              <a:xfrm>
                <a:off x="1153377" y="2743619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9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39"/>
                      <a:pt x="5642" y="9143"/>
                    </a:cubicBezTo>
                    <a:cubicBezTo>
                      <a:pt x="9254" y="10147"/>
                      <a:pt x="14153" y="10714"/>
                      <a:pt x="19264" y="10714"/>
                    </a:cubicBezTo>
                    <a:cubicBezTo>
                      <a:pt x="24372" y="10714"/>
                      <a:pt x="29271" y="10147"/>
                      <a:pt x="32884" y="9143"/>
                    </a:cubicBezTo>
                    <a:cubicBezTo>
                      <a:pt x="36497" y="8139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9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38" name="Google Shape;5538;p50"/>
              <p:cNvSpPr/>
              <p:nvPr/>
            </p:nvSpPr>
            <p:spPr>
              <a:xfrm>
                <a:off x="1088525" y="2596108"/>
                <a:ext cx="3148566" cy="934631"/>
              </a:xfrm>
              <a:custGeom>
                <a:avLst/>
                <a:gdLst/>
                <a:ahLst/>
                <a:cxnLst/>
                <a:rect l="l" t="t" r="r" b="b"/>
                <a:pathLst>
                  <a:path w="41025" h="12178" extrusionOk="0">
                    <a:moveTo>
                      <a:pt x="20514" y="1"/>
                    </a:moveTo>
                    <a:cubicBezTo>
                      <a:pt x="15074" y="1"/>
                      <a:pt x="9857" y="642"/>
                      <a:pt x="6009" y="1783"/>
                    </a:cubicBezTo>
                    <a:cubicBezTo>
                      <a:pt x="2162" y="2927"/>
                      <a:pt x="0" y="4475"/>
                      <a:pt x="0" y="6088"/>
                    </a:cubicBezTo>
                    <a:cubicBezTo>
                      <a:pt x="0" y="7703"/>
                      <a:pt x="2162" y="9252"/>
                      <a:pt x="6009" y="10395"/>
                    </a:cubicBezTo>
                    <a:cubicBezTo>
                      <a:pt x="9857" y="11536"/>
                      <a:pt x="15074" y="12178"/>
                      <a:pt x="20514" y="12178"/>
                    </a:cubicBezTo>
                    <a:cubicBezTo>
                      <a:pt x="25954" y="12178"/>
                      <a:pt x="31171" y="11536"/>
                      <a:pt x="35018" y="10395"/>
                    </a:cubicBezTo>
                    <a:cubicBezTo>
                      <a:pt x="38865" y="9252"/>
                      <a:pt x="41024" y="7703"/>
                      <a:pt x="41024" y="6088"/>
                    </a:cubicBezTo>
                    <a:cubicBezTo>
                      <a:pt x="41024" y="4475"/>
                      <a:pt x="38865" y="2927"/>
                      <a:pt x="35018" y="1783"/>
                    </a:cubicBezTo>
                    <a:cubicBezTo>
                      <a:pt x="31171" y="642"/>
                      <a:pt x="25954" y="1"/>
                      <a:pt x="20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39" name="Google Shape;5539;p50"/>
              <p:cNvSpPr/>
              <p:nvPr/>
            </p:nvSpPr>
            <p:spPr>
              <a:xfrm>
                <a:off x="1184460" y="2624582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1" y="1568"/>
                    </a:cubicBezTo>
                    <a:cubicBezTo>
                      <a:pt x="2028" y="2573"/>
                      <a:pt x="0" y="3934"/>
                      <a:pt x="0" y="5357"/>
                    </a:cubicBezTo>
                    <a:cubicBezTo>
                      <a:pt x="0" y="6777"/>
                      <a:pt x="2028" y="8138"/>
                      <a:pt x="5641" y="9143"/>
                    </a:cubicBezTo>
                    <a:cubicBezTo>
                      <a:pt x="9254" y="10147"/>
                      <a:pt x="14153" y="10713"/>
                      <a:pt x="19264" y="10713"/>
                    </a:cubicBezTo>
                    <a:cubicBezTo>
                      <a:pt x="24372" y="10713"/>
                      <a:pt x="29271" y="10147"/>
                      <a:pt x="32883" y="9143"/>
                    </a:cubicBezTo>
                    <a:cubicBezTo>
                      <a:pt x="36496" y="8138"/>
                      <a:pt x="38527" y="6777"/>
                      <a:pt x="38527" y="5357"/>
                    </a:cubicBezTo>
                    <a:cubicBezTo>
                      <a:pt x="38527" y="3934"/>
                      <a:pt x="36496" y="2573"/>
                      <a:pt x="32883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0" name="Google Shape;5540;p50"/>
              <p:cNvSpPr/>
              <p:nvPr/>
            </p:nvSpPr>
            <p:spPr>
              <a:xfrm>
                <a:off x="1297894" y="2625426"/>
                <a:ext cx="2729985" cy="75911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9891" extrusionOk="0">
                    <a:moveTo>
                      <a:pt x="17786" y="1"/>
                    </a:moveTo>
                    <a:cubicBezTo>
                      <a:pt x="13068" y="1"/>
                      <a:pt x="8543" y="522"/>
                      <a:pt x="5209" y="1451"/>
                    </a:cubicBezTo>
                    <a:cubicBezTo>
                      <a:pt x="1873" y="2378"/>
                      <a:pt x="1" y="3636"/>
                      <a:pt x="1" y="4947"/>
                    </a:cubicBezTo>
                    <a:cubicBezTo>
                      <a:pt x="1" y="6258"/>
                      <a:pt x="1873" y="7516"/>
                      <a:pt x="5209" y="8443"/>
                    </a:cubicBezTo>
                    <a:cubicBezTo>
                      <a:pt x="8543" y="9372"/>
                      <a:pt x="13068" y="9891"/>
                      <a:pt x="17786" y="9891"/>
                    </a:cubicBezTo>
                    <a:cubicBezTo>
                      <a:pt x="22503" y="9891"/>
                      <a:pt x="27025" y="9372"/>
                      <a:pt x="30362" y="8443"/>
                    </a:cubicBezTo>
                    <a:cubicBezTo>
                      <a:pt x="33696" y="7516"/>
                      <a:pt x="35571" y="6258"/>
                      <a:pt x="35571" y="4947"/>
                    </a:cubicBezTo>
                    <a:cubicBezTo>
                      <a:pt x="35571" y="3636"/>
                      <a:pt x="33696" y="2378"/>
                      <a:pt x="30362" y="1451"/>
                    </a:cubicBezTo>
                    <a:cubicBezTo>
                      <a:pt x="27025" y="522"/>
                      <a:pt x="22503" y="1"/>
                      <a:pt x="17786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1" name="Google Shape;5541;p50"/>
              <p:cNvSpPr/>
              <p:nvPr/>
            </p:nvSpPr>
            <p:spPr>
              <a:xfrm>
                <a:off x="2908919" y="2932266"/>
                <a:ext cx="922889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12025" h="4158" extrusionOk="0">
                    <a:moveTo>
                      <a:pt x="6012" y="1"/>
                    </a:moveTo>
                    <a:cubicBezTo>
                      <a:pt x="2689" y="1"/>
                      <a:pt x="0" y="932"/>
                      <a:pt x="0" y="2079"/>
                    </a:cubicBezTo>
                    <a:cubicBezTo>
                      <a:pt x="0" y="3226"/>
                      <a:pt x="2689" y="4157"/>
                      <a:pt x="6012" y="4157"/>
                    </a:cubicBezTo>
                    <a:cubicBezTo>
                      <a:pt x="9332" y="4157"/>
                      <a:pt x="12024" y="3226"/>
                      <a:pt x="12024" y="2079"/>
                    </a:cubicBezTo>
                    <a:cubicBezTo>
                      <a:pt x="12024" y="932"/>
                      <a:pt x="9332" y="1"/>
                      <a:pt x="6012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2" name="Google Shape;5542;p50"/>
              <p:cNvSpPr/>
              <p:nvPr/>
            </p:nvSpPr>
            <p:spPr>
              <a:xfrm>
                <a:off x="1550550" y="2986834"/>
                <a:ext cx="1035324" cy="264549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3447" extrusionOk="0">
                    <a:moveTo>
                      <a:pt x="6744" y="1"/>
                    </a:moveTo>
                    <a:cubicBezTo>
                      <a:pt x="3019" y="1"/>
                      <a:pt x="1" y="771"/>
                      <a:pt x="1" y="1725"/>
                    </a:cubicBezTo>
                    <a:cubicBezTo>
                      <a:pt x="1" y="2676"/>
                      <a:pt x="3019" y="3446"/>
                      <a:pt x="6744" y="3446"/>
                    </a:cubicBezTo>
                    <a:cubicBezTo>
                      <a:pt x="10468" y="3446"/>
                      <a:pt x="13489" y="2676"/>
                      <a:pt x="13489" y="1725"/>
                    </a:cubicBezTo>
                    <a:cubicBezTo>
                      <a:pt x="13489" y="771"/>
                      <a:pt x="10468" y="1"/>
                      <a:pt x="674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3" name="Google Shape;5543;p50"/>
              <p:cNvSpPr/>
              <p:nvPr/>
            </p:nvSpPr>
            <p:spPr>
              <a:xfrm>
                <a:off x="2896255" y="2574465"/>
                <a:ext cx="947908" cy="140371"/>
              </a:xfrm>
              <a:custGeom>
                <a:avLst/>
                <a:gdLst/>
                <a:ahLst/>
                <a:cxnLst/>
                <a:rect l="l" t="t" r="r" b="b"/>
                <a:pathLst>
                  <a:path w="12351" h="1829" extrusionOk="0">
                    <a:moveTo>
                      <a:pt x="6177" y="1"/>
                    </a:moveTo>
                    <a:cubicBezTo>
                      <a:pt x="2765" y="1"/>
                      <a:pt x="0" y="411"/>
                      <a:pt x="0" y="913"/>
                    </a:cubicBezTo>
                    <a:cubicBezTo>
                      <a:pt x="0" y="1418"/>
                      <a:pt x="2765" y="1828"/>
                      <a:pt x="6177" y="1828"/>
                    </a:cubicBezTo>
                    <a:cubicBezTo>
                      <a:pt x="9586" y="1828"/>
                      <a:pt x="12351" y="1418"/>
                      <a:pt x="12351" y="913"/>
                    </a:cubicBezTo>
                    <a:cubicBezTo>
                      <a:pt x="12351" y="408"/>
                      <a:pt x="9586" y="1"/>
                      <a:pt x="61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4" name="Google Shape;5544;p50"/>
              <p:cNvSpPr/>
              <p:nvPr/>
            </p:nvSpPr>
            <p:spPr>
              <a:xfrm>
                <a:off x="3133714" y="2982152"/>
                <a:ext cx="491031" cy="132389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1725" extrusionOk="0">
                    <a:moveTo>
                      <a:pt x="575" y="1"/>
                    </a:moveTo>
                    <a:cubicBezTo>
                      <a:pt x="257" y="1"/>
                      <a:pt x="0" y="254"/>
                      <a:pt x="0" y="575"/>
                    </a:cubicBezTo>
                    <a:lnTo>
                      <a:pt x="0" y="1150"/>
                    </a:lnTo>
                    <a:cubicBezTo>
                      <a:pt x="3" y="1468"/>
                      <a:pt x="257" y="1725"/>
                      <a:pt x="575" y="1725"/>
                    </a:cubicBezTo>
                    <a:lnTo>
                      <a:pt x="5823" y="1725"/>
                    </a:lnTo>
                    <a:cubicBezTo>
                      <a:pt x="6141" y="1725"/>
                      <a:pt x="6397" y="1468"/>
                      <a:pt x="6397" y="1150"/>
                    </a:cubicBezTo>
                    <a:lnTo>
                      <a:pt x="6397" y="575"/>
                    </a:lnTo>
                    <a:cubicBezTo>
                      <a:pt x="6397" y="257"/>
                      <a:pt x="6141" y="1"/>
                      <a:pt x="5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5" name="Google Shape;5545;p50"/>
              <p:cNvSpPr/>
              <p:nvPr/>
            </p:nvSpPr>
            <p:spPr>
              <a:xfrm>
                <a:off x="3133714" y="2982383"/>
                <a:ext cx="490340" cy="103993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1355" extrusionOk="0">
                    <a:moveTo>
                      <a:pt x="519" y="0"/>
                    </a:moveTo>
                    <a:cubicBezTo>
                      <a:pt x="240" y="0"/>
                      <a:pt x="9" y="221"/>
                      <a:pt x="0" y="500"/>
                    </a:cubicBezTo>
                    <a:cubicBezTo>
                      <a:pt x="754" y="862"/>
                      <a:pt x="1540" y="1141"/>
                      <a:pt x="2361" y="1273"/>
                    </a:cubicBezTo>
                    <a:cubicBezTo>
                      <a:pt x="2698" y="1326"/>
                      <a:pt x="3041" y="1355"/>
                      <a:pt x="3384" y="1355"/>
                    </a:cubicBezTo>
                    <a:cubicBezTo>
                      <a:pt x="4126" y="1355"/>
                      <a:pt x="4865" y="1221"/>
                      <a:pt x="5541" y="921"/>
                    </a:cubicBezTo>
                    <a:cubicBezTo>
                      <a:pt x="5834" y="793"/>
                      <a:pt x="6113" y="628"/>
                      <a:pt x="6389" y="458"/>
                    </a:cubicBezTo>
                    <a:cubicBezTo>
                      <a:pt x="6356" y="198"/>
                      <a:pt x="6138" y="0"/>
                      <a:pt x="5873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6" name="Google Shape;5546;p50"/>
              <p:cNvSpPr/>
              <p:nvPr/>
            </p:nvSpPr>
            <p:spPr>
              <a:xfrm>
                <a:off x="2884666" y="2645381"/>
                <a:ext cx="961032" cy="409294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5333" extrusionOk="0">
                    <a:moveTo>
                      <a:pt x="12507" y="0"/>
                    </a:moveTo>
                    <a:lnTo>
                      <a:pt x="12507" y="0"/>
                    </a:lnTo>
                    <a:cubicBezTo>
                      <a:pt x="12480" y="500"/>
                      <a:pt x="9723" y="904"/>
                      <a:pt x="6331" y="904"/>
                    </a:cubicBezTo>
                    <a:cubicBezTo>
                      <a:pt x="3081" y="904"/>
                      <a:pt x="417" y="533"/>
                      <a:pt x="171" y="64"/>
                    </a:cubicBezTo>
                    <a:lnTo>
                      <a:pt x="171" y="64"/>
                    </a:lnTo>
                    <a:cubicBezTo>
                      <a:pt x="121" y="447"/>
                      <a:pt x="1" y="2344"/>
                      <a:pt x="2316" y="4110"/>
                    </a:cubicBezTo>
                    <a:cubicBezTo>
                      <a:pt x="3211" y="4793"/>
                      <a:pt x="4805" y="5332"/>
                      <a:pt x="6495" y="5332"/>
                    </a:cubicBezTo>
                    <a:cubicBezTo>
                      <a:pt x="7839" y="5332"/>
                      <a:pt x="9243" y="4991"/>
                      <a:pt x="10404" y="4110"/>
                    </a:cubicBezTo>
                    <a:cubicBezTo>
                      <a:pt x="12521" y="2497"/>
                      <a:pt x="12441" y="254"/>
                      <a:pt x="12441" y="254"/>
                    </a:cubicBezTo>
                    <a:cubicBezTo>
                      <a:pt x="12494" y="165"/>
                      <a:pt x="12513" y="76"/>
                      <a:pt x="1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7" name="Google Shape;5547;p50"/>
              <p:cNvSpPr/>
              <p:nvPr/>
            </p:nvSpPr>
            <p:spPr>
              <a:xfrm>
                <a:off x="2926417" y="2801026"/>
                <a:ext cx="881982" cy="125559"/>
              </a:xfrm>
              <a:custGeom>
                <a:avLst/>
                <a:gdLst/>
                <a:ahLst/>
                <a:cxnLst/>
                <a:rect l="l" t="t" r="r" b="b"/>
                <a:pathLst>
                  <a:path w="11492" h="16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2" y="383"/>
                      <a:pt x="447" y="798"/>
                      <a:pt x="824" y="1217"/>
                    </a:cubicBezTo>
                    <a:cubicBezTo>
                      <a:pt x="2049" y="1473"/>
                      <a:pt x="3814" y="1635"/>
                      <a:pt x="5784" y="1635"/>
                    </a:cubicBezTo>
                    <a:cubicBezTo>
                      <a:pt x="7765" y="1635"/>
                      <a:pt x="9542" y="1471"/>
                      <a:pt x="10767" y="1208"/>
                    </a:cubicBezTo>
                    <a:cubicBezTo>
                      <a:pt x="11093" y="812"/>
                      <a:pt x="11327" y="402"/>
                      <a:pt x="11492" y="23"/>
                    </a:cubicBezTo>
                    <a:lnTo>
                      <a:pt x="11492" y="23"/>
                    </a:lnTo>
                    <a:cubicBezTo>
                      <a:pt x="10318" y="388"/>
                      <a:pt x="8203" y="634"/>
                      <a:pt x="5787" y="634"/>
                    </a:cubicBezTo>
                    <a:cubicBezTo>
                      <a:pt x="3318" y="634"/>
                      <a:pt x="1159" y="38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8" name="Google Shape;5548;p50"/>
              <p:cNvSpPr/>
              <p:nvPr/>
            </p:nvSpPr>
            <p:spPr>
              <a:xfrm>
                <a:off x="3151059" y="2741239"/>
                <a:ext cx="738771" cy="21082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2747" extrusionOk="0">
                    <a:moveTo>
                      <a:pt x="9241" y="0"/>
                    </a:moveTo>
                    <a:cubicBezTo>
                      <a:pt x="9005" y="0"/>
                      <a:pt x="8606" y="139"/>
                      <a:pt x="8467" y="177"/>
                    </a:cubicBezTo>
                    <a:cubicBezTo>
                      <a:pt x="7868" y="339"/>
                      <a:pt x="7296" y="604"/>
                      <a:pt x="6752" y="902"/>
                    </a:cubicBezTo>
                    <a:cubicBezTo>
                      <a:pt x="5892" y="1374"/>
                      <a:pt x="5089" y="1943"/>
                      <a:pt x="4216" y="2381"/>
                    </a:cubicBezTo>
                    <a:cubicBezTo>
                      <a:pt x="4090" y="2445"/>
                      <a:pt x="3955" y="2507"/>
                      <a:pt x="3814" y="2507"/>
                    </a:cubicBezTo>
                    <a:cubicBezTo>
                      <a:pt x="3796" y="2507"/>
                      <a:pt x="3777" y="2506"/>
                      <a:pt x="3758" y="2504"/>
                    </a:cubicBezTo>
                    <a:cubicBezTo>
                      <a:pt x="3373" y="2462"/>
                      <a:pt x="3239" y="1962"/>
                      <a:pt x="3234" y="1572"/>
                    </a:cubicBezTo>
                    <a:cubicBezTo>
                      <a:pt x="3225" y="1181"/>
                      <a:pt x="3200" y="699"/>
                      <a:pt x="2846" y="534"/>
                    </a:cubicBezTo>
                    <a:lnTo>
                      <a:pt x="2846" y="534"/>
                    </a:lnTo>
                    <a:cubicBezTo>
                      <a:pt x="3066" y="1106"/>
                      <a:pt x="3158" y="1725"/>
                      <a:pt x="3122" y="2339"/>
                    </a:cubicBezTo>
                    <a:cubicBezTo>
                      <a:pt x="2112" y="1814"/>
                      <a:pt x="1066" y="1354"/>
                      <a:pt x="0" y="958"/>
                    </a:cubicBezTo>
                    <a:lnTo>
                      <a:pt x="0" y="958"/>
                    </a:lnTo>
                    <a:cubicBezTo>
                      <a:pt x="494" y="1273"/>
                      <a:pt x="1077" y="1591"/>
                      <a:pt x="1591" y="1834"/>
                    </a:cubicBezTo>
                    <a:cubicBezTo>
                      <a:pt x="1295" y="2208"/>
                      <a:pt x="514" y="2278"/>
                      <a:pt x="62" y="2406"/>
                    </a:cubicBezTo>
                    <a:cubicBezTo>
                      <a:pt x="224" y="2457"/>
                      <a:pt x="393" y="2482"/>
                      <a:pt x="562" y="2482"/>
                    </a:cubicBezTo>
                    <a:cubicBezTo>
                      <a:pt x="943" y="2482"/>
                      <a:pt x="1324" y="2355"/>
                      <a:pt x="1621" y="2116"/>
                    </a:cubicBezTo>
                    <a:cubicBezTo>
                      <a:pt x="1691" y="2060"/>
                      <a:pt x="1761" y="1999"/>
                      <a:pt x="1847" y="1982"/>
                    </a:cubicBezTo>
                    <a:cubicBezTo>
                      <a:pt x="1862" y="1979"/>
                      <a:pt x="1878" y="1978"/>
                      <a:pt x="1893" y="1978"/>
                    </a:cubicBezTo>
                    <a:cubicBezTo>
                      <a:pt x="1993" y="1978"/>
                      <a:pt x="2089" y="2037"/>
                      <a:pt x="2176" y="2091"/>
                    </a:cubicBezTo>
                    <a:cubicBezTo>
                      <a:pt x="2609" y="2364"/>
                      <a:pt x="3086" y="2562"/>
                      <a:pt x="3585" y="2685"/>
                    </a:cubicBezTo>
                    <a:cubicBezTo>
                      <a:pt x="3728" y="2718"/>
                      <a:pt x="3872" y="2746"/>
                      <a:pt x="4017" y="2746"/>
                    </a:cubicBezTo>
                    <a:cubicBezTo>
                      <a:pt x="4053" y="2746"/>
                      <a:pt x="4090" y="2745"/>
                      <a:pt x="4126" y="2741"/>
                    </a:cubicBezTo>
                    <a:cubicBezTo>
                      <a:pt x="4397" y="2710"/>
                      <a:pt x="4637" y="2551"/>
                      <a:pt x="4871" y="2403"/>
                    </a:cubicBezTo>
                    <a:cubicBezTo>
                      <a:pt x="5627" y="1915"/>
                      <a:pt x="6400" y="1457"/>
                      <a:pt x="7187" y="1028"/>
                    </a:cubicBezTo>
                    <a:cubicBezTo>
                      <a:pt x="7580" y="816"/>
                      <a:pt x="7993" y="604"/>
                      <a:pt x="8439" y="581"/>
                    </a:cubicBezTo>
                    <a:cubicBezTo>
                      <a:pt x="8468" y="580"/>
                      <a:pt x="8497" y="580"/>
                      <a:pt x="8527" y="580"/>
                    </a:cubicBezTo>
                    <a:cubicBezTo>
                      <a:pt x="8627" y="580"/>
                      <a:pt x="8728" y="586"/>
                      <a:pt x="8828" y="586"/>
                    </a:cubicBezTo>
                    <a:cubicBezTo>
                      <a:pt x="8946" y="586"/>
                      <a:pt x="9063" y="577"/>
                      <a:pt x="9176" y="539"/>
                    </a:cubicBezTo>
                    <a:cubicBezTo>
                      <a:pt x="9416" y="459"/>
                      <a:pt x="9625" y="177"/>
                      <a:pt x="9380" y="29"/>
                    </a:cubicBezTo>
                    <a:cubicBezTo>
                      <a:pt x="9348" y="9"/>
                      <a:pt x="9299" y="0"/>
                      <a:pt x="9241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49" name="Google Shape;5549;p50"/>
              <p:cNvSpPr/>
              <p:nvPr/>
            </p:nvSpPr>
            <p:spPr>
              <a:xfrm>
                <a:off x="3151059" y="2815148"/>
                <a:ext cx="128706" cy="65619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85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307"/>
                      <a:pt x="1047" y="614"/>
                      <a:pt x="1546" y="854"/>
                    </a:cubicBezTo>
                    <a:cubicBezTo>
                      <a:pt x="1593" y="843"/>
                      <a:pt x="1635" y="832"/>
                      <a:pt x="1677" y="832"/>
                    </a:cubicBezTo>
                    <a:cubicBezTo>
                      <a:pt x="1178" y="564"/>
                      <a:pt x="675" y="310"/>
                      <a:pt x="168" y="6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0" name="Google Shape;5550;p50"/>
              <p:cNvSpPr/>
              <p:nvPr/>
            </p:nvSpPr>
            <p:spPr>
              <a:xfrm>
                <a:off x="3156202" y="2756896"/>
                <a:ext cx="723345" cy="195476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547" extrusionOk="0">
                    <a:moveTo>
                      <a:pt x="9424" y="1"/>
                    </a:moveTo>
                    <a:cubicBezTo>
                      <a:pt x="8936" y="31"/>
                      <a:pt x="8453" y="137"/>
                      <a:pt x="7979" y="252"/>
                    </a:cubicBezTo>
                    <a:cubicBezTo>
                      <a:pt x="7812" y="294"/>
                      <a:pt x="7647" y="335"/>
                      <a:pt x="7491" y="402"/>
                    </a:cubicBezTo>
                    <a:cubicBezTo>
                      <a:pt x="7365" y="455"/>
                      <a:pt x="7245" y="525"/>
                      <a:pt x="7131" y="595"/>
                    </a:cubicBezTo>
                    <a:cubicBezTo>
                      <a:pt x="6964" y="693"/>
                      <a:pt x="6796" y="793"/>
                      <a:pt x="6629" y="891"/>
                    </a:cubicBezTo>
                    <a:cubicBezTo>
                      <a:pt x="5903" y="1320"/>
                      <a:pt x="5195" y="1742"/>
                      <a:pt x="4467" y="2163"/>
                    </a:cubicBezTo>
                    <a:cubicBezTo>
                      <a:pt x="4285" y="2269"/>
                      <a:pt x="4101" y="2372"/>
                      <a:pt x="3895" y="2419"/>
                    </a:cubicBezTo>
                    <a:cubicBezTo>
                      <a:pt x="3882" y="2422"/>
                      <a:pt x="3868" y="2423"/>
                      <a:pt x="3855" y="2423"/>
                    </a:cubicBezTo>
                    <a:cubicBezTo>
                      <a:pt x="3764" y="2423"/>
                      <a:pt x="3678" y="2370"/>
                      <a:pt x="3588" y="2358"/>
                    </a:cubicBezTo>
                    <a:cubicBezTo>
                      <a:pt x="3515" y="2350"/>
                      <a:pt x="3437" y="2339"/>
                      <a:pt x="3370" y="2302"/>
                    </a:cubicBezTo>
                    <a:cubicBezTo>
                      <a:pt x="3250" y="2238"/>
                      <a:pt x="3175" y="2113"/>
                      <a:pt x="3147" y="1979"/>
                    </a:cubicBezTo>
                    <a:cubicBezTo>
                      <a:pt x="3116" y="1850"/>
                      <a:pt x="3122" y="1714"/>
                      <a:pt x="3119" y="1577"/>
                    </a:cubicBezTo>
                    <a:cubicBezTo>
                      <a:pt x="3111" y="1150"/>
                      <a:pt x="2994" y="723"/>
                      <a:pt x="2798" y="344"/>
                    </a:cubicBezTo>
                    <a:cubicBezTo>
                      <a:pt x="2793" y="341"/>
                      <a:pt x="2785" y="333"/>
                      <a:pt x="2779" y="330"/>
                    </a:cubicBezTo>
                    <a:lnTo>
                      <a:pt x="2779" y="330"/>
                    </a:lnTo>
                    <a:cubicBezTo>
                      <a:pt x="2994" y="902"/>
                      <a:pt x="3091" y="1518"/>
                      <a:pt x="3055" y="2129"/>
                    </a:cubicBezTo>
                    <a:cubicBezTo>
                      <a:pt x="3058" y="2140"/>
                      <a:pt x="3058" y="2149"/>
                      <a:pt x="3050" y="2160"/>
                    </a:cubicBezTo>
                    <a:cubicBezTo>
                      <a:pt x="3041" y="2176"/>
                      <a:pt x="3023" y="2182"/>
                      <a:pt x="3004" y="2182"/>
                    </a:cubicBezTo>
                    <a:cubicBezTo>
                      <a:pt x="2986" y="2182"/>
                      <a:pt x="2968" y="2178"/>
                      <a:pt x="2952" y="2171"/>
                    </a:cubicBezTo>
                    <a:cubicBezTo>
                      <a:pt x="2539" y="2007"/>
                      <a:pt x="2162" y="1739"/>
                      <a:pt x="1719" y="1669"/>
                    </a:cubicBezTo>
                    <a:cubicBezTo>
                      <a:pt x="1263" y="2027"/>
                      <a:pt x="696" y="2204"/>
                      <a:pt x="120" y="2204"/>
                    </a:cubicBezTo>
                    <a:cubicBezTo>
                      <a:pt x="86" y="2204"/>
                      <a:pt x="51" y="2203"/>
                      <a:pt x="17" y="2202"/>
                    </a:cubicBezTo>
                    <a:cubicBezTo>
                      <a:pt x="9" y="2202"/>
                      <a:pt x="6" y="2202"/>
                      <a:pt x="0" y="2205"/>
                    </a:cubicBezTo>
                    <a:cubicBezTo>
                      <a:pt x="161" y="2257"/>
                      <a:pt x="330" y="2283"/>
                      <a:pt x="500" y="2283"/>
                    </a:cubicBezTo>
                    <a:cubicBezTo>
                      <a:pt x="880" y="2283"/>
                      <a:pt x="1262" y="2155"/>
                      <a:pt x="1557" y="1917"/>
                    </a:cubicBezTo>
                    <a:cubicBezTo>
                      <a:pt x="1627" y="1862"/>
                      <a:pt x="1696" y="1797"/>
                      <a:pt x="1786" y="1781"/>
                    </a:cubicBezTo>
                    <a:cubicBezTo>
                      <a:pt x="1801" y="1778"/>
                      <a:pt x="1816" y="1776"/>
                      <a:pt x="1830" y="1776"/>
                    </a:cubicBezTo>
                    <a:cubicBezTo>
                      <a:pt x="1929" y="1776"/>
                      <a:pt x="2025" y="1836"/>
                      <a:pt x="2112" y="1892"/>
                    </a:cubicBezTo>
                    <a:cubicBezTo>
                      <a:pt x="2547" y="2160"/>
                      <a:pt x="3022" y="2361"/>
                      <a:pt x="3521" y="2484"/>
                    </a:cubicBezTo>
                    <a:cubicBezTo>
                      <a:pt x="3662" y="2517"/>
                      <a:pt x="3805" y="2546"/>
                      <a:pt x="3948" y="2546"/>
                    </a:cubicBezTo>
                    <a:cubicBezTo>
                      <a:pt x="3986" y="2546"/>
                      <a:pt x="4024" y="2544"/>
                      <a:pt x="4062" y="2539"/>
                    </a:cubicBezTo>
                    <a:cubicBezTo>
                      <a:pt x="4338" y="2506"/>
                      <a:pt x="4578" y="2353"/>
                      <a:pt x="4807" y="2202"/>
                    </a:cubicBezTo>
                    <a:cubicBezTo>
                      <a:pt x="5566" y="1716"/>
                      <a:pt x="6336" y="1256"/>
                      <a:pt x="7123" y="827"/>
                    </a:cubicBezTo>
                    <a:cubicBezTo>
                      <a:pt x="7519" y="612"/>
                      <a:pt x="7929" y="402"/>
                      <a:pt x="8375" y="380"/>
                    </a:cubicBezTo>
                    <a:cubicBezTo>
                      <a:pt x="8398" y="379"/>
                      <a:pt x="8422" y="379"/>
                      <a:pt x="8445" y="379"/>
                    </a:cubicBezTo>
                    <a:cubicBezTo>
                      <a:pt x="8549" y="379"/>
                      <a:pt x="8653" y="385"/>
                      <a:pt x="8756" y="385"/>
                    </a:cubicBezTo>
                    <a:cubicBezTo>
                      <a:pt x="8877" y="385"/>
                      <a:pt x="8997" y="377"/>
                      <a:pt x="9112" y="338"/>
                    </a:cubicBezTo>
                    <a:cubicBezTo>
                      <a:pt x="9276" y="282"/>
                      <a:pt x="9421" y="137"/>
                      <a:pt x="942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1" name="Google Shape;5551;p50"/>
              <p:cNvSpPr/>
              <p:nvPr/>
            </p:nvSpPr>
            <p:spPr>
              <a:xfrm>
                <a:off x="3553374" y="2748147"/>
                <a:ext cx="179512" cy="154262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010" extrusionOk="0">
                    <a:moveTo>
                      <a:pt x="1169" y="0"/>
                    </a:moveTo>
                    <a:cubicBezTo>
                      <a:pt x="1007" y="0"/>
                      <a:pt x="846" y="84"/>
                      <a:pt x="762" y="251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5" y="486"/>
                      <a:pt x="0" y="938"/>
                      <a:pt x="265" y="1197"/>
                    </a:cubicBezTo>
                    <a:lnTo>
                      <a:pt x="385" y="1314"/>
                    </a:lnTo>
                    <a:lnTo>
                      <a:pt x="357" y="1482"/>
                    </a:lnTo>
                    <a:cubicBezTo>
                      <a:pt x="309" y="1774"/>
                      <a:pt x="540" y="2010"/>
                      <a:pt x="802" y="2010"/>
                    </a:cubicBezTo>
                    <a:cubicBezTo>
                      <a:pt x="872" y="2010"/>
                      <a:pt x="944" y="1993"/>
                      <a:pt x="1013" y="1956"/>
                    </a:cubicBezTo>
                    <a:lnTo>
                      <a:pt x="1166" y="1875"/>
                    </a:lnTo>
                    <a:lnTo>
                      <a:pt x="1320" y="1956"/>
                    </a:lnTo>
                    <a:cubicBezTo>
                      <a:pt x="1390" y="1993"/>
                      <a:pt x="1462" y="2010"/>
                      <a:pt x="1532" y="2010"/>
                    </a:cubicBezTo>
                    <a:cubicBezTo>
                      <a:pt x="1795" y="2010"/>
                      <a:pt x="2026" y="1773"/>
                      <a:pt x="1976" y="1482"/>
                    </a:cubicBezTo>
                    <a:lnTo>
                      <a:pt x="1948" y="1314"/>
                    </a:lnTo>
                    <a:lnTo>
                      <a:pt x="2070" y="1197"/>
                    </a:lnTo>
                    <a:cubicBezTo>
                      <a:pt x="2338" y="935"/>
                      <a:pt x="2190" y="480"/>
                      <a:pt x="1819" y="430"/>
                    </a:cubicBezTo>
                    <a:lnTo>
                      <a:pt x="1649" y="405"/>
                    </a:lnTo>
                    <a:lnTo>
                      <a:pt x="1571" y="251"/>
                    </a:lnTo>
                    <a:cubicBezTo>
                      <a:pt x="1490" y="84"/>
                      <a:pt x="1330" y="0"/>
                      <a:pt x="1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2" name="Google Shape;5552;p50"/>
              <p:cNvSpPr/>
              <p:nvPr/>
            </p:nvSpPr>
            <p:spPr>
              <a:xfrm>
                <a:off x="3566191" y="2759736"/>
                <a:ext cx="152728" cy="13169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6" extrusionOk="0">
                    <a:moveTo>
                      <a:pt x="1001" y="1"/>
                    </a:moveTo>
                    <a:cubicBezTo>
                      <a:pt x="865" y="1"/>
                      <a:pt x="727" y="71"/>
                      <a:pt x="656" y="212"/>
                    </a:cubicBezTo>
                    <a:lnTo>
                      <a:pt x="589" y="346"/>
                    </a:lnTo>
                    <a:lnTo>
                      <a:pt x="442" y="365"/>
                    </a:lnTo>
                    <a:cubicBezTo>
                      <a:pt x="129" y="410"/>
                      <a:pt x="1" y="798"/>
                      <a:pt x="230" y="1021"/>
                    </a:cubicBezTo>
                    <a:lnTo>
                      <a:pt x="336" y="1121"/>
                    </a:lnTo>
                    <a:lnTo>
                      <a:pt x="310" y="1267"/>
                    </a:lnTo>
                    <a:cubicBezTo>
                      <a:pt x="266" y="1514"/>
                      <a:pt x="466" y="1715"/>
                      <a:pt x="691" y="1715"/>
                    </a:cubicBezTo>
                    <a:cubicBezTo>
                      <a:pt x="750" y="1715"/>
                      <a:pt x="810" y="1701"/>
                      <a:pt x="868" y="1671"/>
                    </a:cubicBezTo>
                    <a:lnTo>
                      <a:pt x="997" y="1601"/>
                    </a:lnTo>
                    <a:lnTo>
                      <a:pt x="1125" y="1671"/>
                    </a:lnTo>
                    <a:cubicBezTo>
                      <a:pt x="1184" y="1702"/>
                      <a:pt x="1245" y="1716"/>
                      <a:pt x="1304" y="1716"/>
                    </a:cubicBezTo>
                    <a:cubicBezTo>
                      <a:pt x="1529" y="1716"/>
                      <a:pt x="1725" y="1514"/>
                      <a:pt x="1683" y="1267"/>
                    </a:cubicBezTo>
                    <a:lnTo>
                      <a:pt x="1661" y="1121"/>
                    </a:lnTo>
                    <a:lnTo>
                      <a:pt x="1764" y="1021"/>
                    </a:lnTo>
                    <a:cubicBezTo>
                      <a:pt x="1990" y="798"/>
                      <a:pt x="1864" y="416"/>
                      <a:pt x="1552" y="365"/>
                    </a:cubicBezTo>
                    <a:lnTo>
                      <a:pt x="1404" y="346"/>
                    </a:lnTo>
                    <a:lnTo>
                      <a:pt x="1340" y="212"/>
                    </a:lnTo>
                    <a:cubicBezTo>
                      <a:pt x="1273" y="71"/>
                      <a:pt x="1138" y="1"/>
                      <a:pt x="1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3" name="Google Shape;5553;p50"/>
              <p:cNvSpPr/>
              <p:nvPr/>
            </p:nvSpPr>
            <p:spPr>
              <a:xfrm>
                <a:off x="3579085" y="2769790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8"/>
                    </a:moveTo>
                    <a:cubicBezTo>
                      <a:pt x="1628" y="910"/>
                      <a:pt x="1524" y="958"/>
                      <a:pt x="1420" y="958"/>
                    </a:cubicBezTo>
                    <a:cubicBezTo>
                      <a:pt x="1333" y="958"/>
                      <a:pt x="1246" y="925"/>
                      <a:pt x="1102" y="879"/>
                    </a:cubicBezTo>
                    <a:cubicBezTo>
                      <a:pt x="1099" y="878"/>
                      <a:pt x="1097" y="877"/>
                      <a:pt x="1094" y="877"/>
                    </a:cubicBezTo>
                    <a:cubicBezTo>
                      <a:pt x="1070" y="877"/>
                      <a:pt x="1097" y="935"/>
                      <a:pt x="1099" y="968"/>
                    </a:cubicBezTo>
                    <a:lnTo>
                      <a:pt x="1099" y="968"/>
                    </a:lnTo>
                    <a:cubicBezTo>
                      <a:pt x="1045" y="944"/>
                      <a:pt x="991" y="924"/>
                      <a:pt x="940" y="910"/>
                    </a:cubicBezTo>
                    <a:cubicBezTo>
                      <a:pt x="940" y="909"/>
                      <a:pt x="939" y="909"/>
                      <a:pt x="938" y="909"/>
                    </a:cubicBezTo>
                    <a:cubicBezTo>
                      <a:pt x="938" y="909"/>
                      <a:pt x="937" y="909"/>
                      <a:pt x="936" y="910"/>
                    </a:cubicBezTo>
                    <a:lnTo>
                      <a:pt x="936" y="910"/>
                    </a:lnTo>
                    <a:cubicBezTo>
                      <a:pt x="938" y="912"/>
                      <a:pt x="939" y="913"/>
                      <a:pt x="940" y="915"/>
                    </a:cubicBezTo>
                    <a:cubicBezTo>
                      <a:pt x="971" y="957"/>
                      <a:pt x="1027" y="979"/>
                      <a:pt x="1080" y="990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8"/>
                    </a:cubicBezTo>
                    <a:lnTo>
                      <a:pt x="1099" y="968"/>
                    </a:lnTo>
                    <a:cubicBezTo>
                      <a:pt x="1282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1" y="1200"/>
                    </a:cubicBezTo>
                    <a:lnTo>
                      <a:pt x="1613" y="1032"/>
                    </a:lnTo>
                    <a:lnTo>
                      <a:pt x="1735" y="915"/>
                    </a:lnTo>
                    <a:cubicBezTo>
                      <a:pt x="1777" y="873"/>
                      <a:pt x="1808" y="826"/>
                      <a:pt x="1830" y="778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4" y="287"/>
                      <a:pt x="455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8"/>
                      <a:pt x="580" y="823"/>
                      <a:pt x="547" y="851"/>
                    </a:cubicBezTo>
                    <a:cubicBezTo>
                      <a:pt x="511" y="882"/>
                      <a:pt x="466" y="901"/>
                      <a:pt x="421" y="915"/>
                    </a:cubicBezTo>
                    <a:cubicBezTo>
                      <a:pt x="352" y="940"/>
                      <a:pt x="282" y="951"/>
                      <a:pt x="209" y="963"/>
                    </a:cubicBezTo>
                    <a:cubicBezTo>
                      <a:pt x="142" y="974"/>
                      <a:pt x="70" y="977"/>
                      <a:pt x="0" y="982"/>
                    </a:cubicBezTo>
                    <a:lnTo>
                      <a:pt x="64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0" y="949"/>
                    </a:cubicBezTo>
                    <a:cubicBezTo>
                      <a:pt x="661" y="949"/>
                      <a:pt x="675" y="949"/>
                      <a:pt x="686" y="957"/>
                    </a:cubicBezTo>
                    <a:cubicBezTo>
                      <a:pt x="698" y="960"/>
                      <a:pt x="700" y="971"/>
                      <a:pt x="706" y="977"/>
                    </a:cubicBezTo>
                    <a:cubicBezTo>
                      <a:pt x="784" y="1091"/>
                      <a:pt x="790" y="1239"/>
                      <a:pt x="784" y="1378"/>
                    </a:cubicBezTo>
                    <a:cubicBezTo>
                      <a:pt x="781" y="1465"/>
                      <a:pt x="770" y="1548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8"/>
                      <a:pt x="901" y="1448"/>
                      <a:pt x="887" y="1348"/>
                    </a:cubicBezTo>
                    <a:cubicBezTo>
                      <a:pt x="879" y="1256"/>
                      <a:pt x="868" y="1166"/>
                      <a:pt x="884" y="1074"/>
                    </a:cubicBezTo>
                    <a:cubicBezTo>
                      <a:pt x="887" y="1057"/>
                      <a:pt x="896" y="1035"/>
                      <a:pt x="910" y="1027"/>
                    </a:cubicBezTo>
                    <a:cubicBezTo>
                      <a:pt x="925" y="1014"/>
                      <a:pt x="916" y="916"/>
                      <a:pt x="936" y="910"/>
                    </a:cubicBezTo>
                    <a:lnTo>
                      <a:pt x="936" y="910"/>
                    </a:lnTo>
                    <a:cubicBezTo>
                      <a:pt x="880" y="829"/>
                      <a:pt x="908" y="712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4" y="22"/>
                    </a:lnTo>
                    <a:cubicBezTo>
                      <a:pt x="1147" y="207"/>
                      <a:pt x="1024" y="393"/>
                      <a:pt x="907" y="583"/>
                    </a:cubicBezTo>
                    <a:cubicBezTo>
                      <a:pt x="884" y="617"/>
                      <a:pt x="859" y="656"/>
                      <a:pt x="826" y="684"/>
                    </a:cubicBezTo>
                    <a:cubicBezTo>
                      <a:pt x="803" y="705"/>
                      <a:pt x="769" y="719"/>
                      <a:pt x="735" y="719"/>
                    </a:cubicBezTo>
                    <a:cubicBezTo>
                      <a:pt x="724" y="719"/>
                      <a:pt x="713" y="718"/>
                      <a:pt x="703" y="714"/>
                    </a:cubicBezTo>
                    <a:cubicBezTo>
                      <a:pt x="647" y="700"/>
                      <a:pt x="619" y="645"/>
                      <a:pt x="594" y="594"/>
                    </a:cubicBezTo>
                    <a:cubicBezTo>
                      <a:pt x="511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4" name="Google Shape;5554;p50"/>
              <p:cNvSpPr/>
              <p:nvPr/>
            </p:nvSpPr>
            <p:spPr>
              <a:xfrm>
                <a:off x="3613929" y="2796498"/>
                <a:ext cx="57944" cy="5794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5" extrusionOk="0">
                    <a:moveTo>
                      <a:pt x="377" y="1"/>
                    </a:moveTo>
                    <a:cubicBezTo>
                      <a:pt x="171" y="1"/>
                      <a:pt x="1" y="171"/>
                      <a:pt x="1" y="377"/>
                    </a:cubicBezTo>
                    <a:cubicBezTo>
                      <a:pt x="1" y="587"/>
                      <a:pt x="171" y="754"/>
                      <a:pt x="377" y="754"/>
                    </a:cubicBezTo>
                    <a:cubicBezTo>
                      <a:pt x="587" y="754"/>
                      <a:pt x="754" y="587"/>
                      <a:pt x="754" y="377"/>
                    </a:cubicBezTo>
                    <a:cubicBezTo>
                      <a:pt x="754" y="171"/>
                      <a:pt x="587" y="1"/>
                      <a:pt x="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5" name="Google Shape;5555;p50"/>
              <p:cNvSpPr/>
              <p:nvPr/>
            </p:nvSpPr>
            <p:spPr>
              <a:xfrm>
                <a:off x="3620145" y="2805708"/>
                <a:ext cx="46125" cy="3967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7" extrusionOk="0">
                    <a:moveTo>
                      <a:pt x="299" y="1"/>
                    </a:moveTo>
                    <a:cubicBezTo>
                      <a:pt x="257" y="1"/>
                      <a:pt x="217" y="23"/>
                      <a:pt x="196" y="68"/>
                    </a:cubicBezTo>
                    <a:lnTo>
                      <a:pt x="177" y="104"/>
                    </a:lnTo>
                    <a:lnTo>
                      <a:pt x="135" y="112"/>
                    </a:lnTo>
                    <a:cubicBezTo>
                      <a:pt x="40" y="126"/>
                      <a:pt x="1" y="244"/>
                      <a:pt x="71" y="308"/>
                    </a:cubicBezTo>
                    <a:lnTo>
                      <a:pt x="101" y="338"/>
                    </a:lnTo>
                    <a:lnTo>
                      <a:pt x="96" y="380"/>
                    </a:lnTo>
                    <a:cubicBezTo>
                      <a:pt x="82" y="455"/>
                      <a:pt x="143" y="516"/>
                      <a:pt x="210" y="516"/>
                    </a:cubicBezTo>
                    <a:cubicBezTo>
                      <a:pt x="227" y="516"/>
                      <a:pt x="246" y="512"/>
                      <a:pt x="263" y="503"/>
                    </a:cubicBezTo>
                    <a:lnTo>
                      <a:pt x="302" y="481"/>
                    </a:lnTo>
                    <a:lnTo>
                      <a:pt x="338" y="503"/>
                    </a:lnTo>
                    <a:cubicBezTo>
                      <a:pt x="356" y="512"/>
                      <a:pt x="374" y="516"/>
                      <a:pt x="392" y="516"/>
                    </a:cubicBezTo>
                    <a:cubicBezTo>
                      <a:pt x="460" y="516"/>
                      <a:pt x="521" y="455"/>
                      <a:pt x="506" y="380"/>
                    </a:cubicBezTo>
                    <a:lnTo>
                      <a:pt x="500" y="338"/>
                    </a:lnTo>
                    <a:lnTo>
                      <a:pt x="531" y="308"/>
                    </a:lnTo>
                    <a:cubicBezTo>
                      <a:pt x="601" y="241"/>
                      <a:pt x="562" y="121"/>
                      <a:pt x="469" y="112"/>
                    </a:cubicBezTo>
                    <a:lnTo>
                      <a:pt x="428" y="104"/>
                    </a:lnTo>
                    <a:lnTo>
                      <a:pt x="405" y="68"/>
                    </a:lnTo>
                    <a:cubicBezTo>
                      <a:pt x="382" y="23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6" name="Google Shape;5556;p50"/>
              <p:cNvSpPr/>
              <p:nvPr/>
            </p:nvSpPr>
            <p:spPr>
              <a:xfrm>
                <a:off x="3628281" y="2810466"/>
                <a:ext cx="2985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91" extrusionOk="0">
                    <a:moveTo>
                      <a:pt x="196" y="0"/>
                    </a:moveTo>
                    <a:cubicBezTo>
                      <a:pt x="87" y="0"/>
                      <a:pt x="1" y="87"/>
                      <a:pt x="1" y="195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2" y="391"/>
                      <a:pt x="389" y="304"/>
                      <a:pt x="389" y="195"/>
                    </a:cubicBezTo>
                    <a:cubicBezTo>
                      <a:pt x="389" y="89"/>
                      <a:pt x="302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7" name="Google Shape;5557;p50"/>
              <p:cNvSpPr/>
              <p:nvPr/>
            </p:nvSpPr>
            <p:spPr>
              <a:xfrm>
                <a:off x="3638795" y="2781302"/>
                <a:ext cx="7982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67" extrusionOk="0">
                    <a:moveTo>
                      <a:pt x="0" y="1"/>
                    </a:moveTo>
                    <a:lnTo>
                      <a:pt x="0" y="1167"/>
                    </a:lnTo>
                    <a:lnTo>
                      <a:pt x="104" y="1167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8" name="Google Shape;5558;p50"/>
              <p:cNvSpPr/>
              <p:nvPr/>
            </p:nvSpPr>
            <p:spPr>
              <a:xfrm>
                <a:off x="3638335" y="2773627"/>
                <a:ext cx="9133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59" y="0"/>
                    </a:moveTo>
                    <a:cubicBezTo>
                      <a:pt x="26" y="0"/>
                      <a:pt x="1" y="25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3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59" name="Google Shape;5559;p50"/>
              <p:cNvSpPr/>
              <p:nvPr/>
            </p:nvSpPr>
            <p:spPr>
              <a:xfrm>
                <a:off x="3641174" y="2776160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51"/>
                      <a:pt x="22" y="51"/>
                    </a:cubicBezTo>
                    <a:cubicBezTo>
                      <a:pt x="36" y="51"/>
                      <a:pt x="48" y="40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0" name="Google Shape;5560;p50"/>
              <p:cNvSpPr/>
              <p:nvPr/>
            </p:nvSpPr>
            <p:spPr>
              <a:xfrm>
                <a:off x="3638335" y="2869332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0"/>
                    </a:moveTo>
                    <a:cubicBezTo>
                      <a:pt x="26" y="0"/>
                      <a:pt x="1" y="28"/>
                      <a:pt x="1" y="62"/>
                    </a:cubicBezTo>
                    <a:cubicBezTo>
                      <a:pt x="1" y="92"/>
                      <a:pt x="29" y="120"/>
                      <a:pt x="59" y="120"/>
                    </a:cubicBezTo>
                    <a:cubicBezTo>
                      <a:pt x="93" y="120"/>
                      <a:pt x="118" y="92"/>
                      <a:pt x="118" y="62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1" name="Google Shape;5561;p50"/>
              <p:cNvSpPr/>
              <p:nvPr/>
            </p:nvSpPr>
            <p:spPr>
              <a:xfrm>
                <a:off x="3641174" y="2872095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48"/>
                      <a:pt x="22" y="48"/>
                    </a:cubicBezTo>
                    <a:cubicBezTo>
                      <a:pt x="36" y="48"/>
                      <a:pt x="48" y="37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2" name="Google Shape;5562;p50"/>
              <p:cNvSpPr/>
              <p:nvPr/>
            </p:nvSpPr>
            <p:spPr>
              <a:xfrm>
                <a:off x="3598349" y="2821979"/>
                <a:ext cx="89334" cy="7828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2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3" name="Google Shape;5563;p50"/>
              <p:cNvSpPr/>
              <p:nvPr/>
            </p:nvSpPr>
            <p:spPr>
              <a:xfrm>
                <a:off x="3590367" y="2821595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2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6" y="117"/>
                      <a:pt x="62" y="117"/>
                    </a:cubicBezTo>
                    <a:cubicBezTo>
                      <a:pt x="93" y="117"/>
                      <a:pt x="121" y="90"/>
                      <a:pt x="121" y="59"/>
                    </a:cubicBezTo>
                    <a:cubicBezTo>
                      <a:pt x="121" y="28"/>
                      <a:pt x="93" y="0"/>
                      <a:pt x="6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4" name="Google Shape;5564;p50"/>
              <p:cNvSpPr/>
              <p:nvPr/>
            </p:nvSpPr>
            <p:spPr>
              <a:xfrm>
                <a:off x="3593207" y="2824128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7" y="48"/>
                      <a:pt x="48" y="40"/>
                      <a:pt x="48" y="26"/>
                    </a:cubicBezTo>
                    <a:cubicBezTo>
                      <a:pt x="48" y="12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5" name="Google Shape;5565;p50"/>
              <p:cNvSpPr/>
              <p:nvPr/>
            </p:nvSpPr>
            <p:spPr>
              <a:xfrm>
                <a:off x="3686302" y="2821595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0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6" name="Google Shape;5566;p50"/>
              <p:cNvSpPr/>
              <p:nvPr/>
            </p:nvSpPr>
            <p:spPr>
              <a:xfrm>
                <a:off x="3688912" y="2824128"/>
                <a:ext cx="391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51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9" y="48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7" name="Google Shape;5567;p50"/>
              <p:cNvSpPr/>
              <p:nvPr/>
            </p:nvSpPr>
            <p:spPr>
              <a:xfrm>
                <a:off x="3617382" y="279887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73" y="1"/>
                    </a:moveTo>
                    <a:lnTo>
                      <a:pt x="1" y="70"/>
                    </a:lnTo>
                    <a:lnTo>
                      <a:pt x="634" y="704"/>
                    </a:lnTo>
                    <a:lnTo>
                      <a:pt x="704" y="63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8" name="Google Shape;5568;p50"/>
              <p:cNvSpPr/>
              <p:nvPr/>
            </p:nvSpPr>
            <p:spPr>
              <a:xfrm>
                <a:off x="3613315" y="2796652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4"/>
                      <a:pt x="17" y="13"/>
                    </a:cubicBezTo>
                    <a:cubicBezTo>
                      <a:pt x="1" y="32"/>
                      <a:pt x="1" y="57"/>
                      <a:pt x="17" y="77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59" y="90"/>
                      <a:pt x="70" y="85"/>
                      <a:pt x="79" y="77"/>
                    </a:cubicBezTo>
                    <a:cubicBezTo>
                      <a:pt x="98" y="57"/>
                      <a:pt x="98" y="30"/>
                      <a:pt x="79" y="13"/>
                    </a:cubicBezTo>
                    <a:cubicBezTo>
                      <a:pt x="70" y="4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69" name="Google Shape;5569;p50"/>
              <p:cNvSpPr/>
              <p:nvPr/>
            </p:nvSpPr>
            <p:spPr>
              <a:xfrm>
                <a:off x="3615464" y="2798801"/>
                <a:ext cx="2840" cy="27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19" y="1"/>
                    </a:moveTo>
                    <a:cubicBezTo>
                      <a:pt x="14" y="1"/>
                      <a:pt x="10" y="3"/>
                      <a:pt x="6" y="7"/>
                    </a:cubicBezTo>
                    <a:cubicBezTo>
                      <a:pt x="0" y="13"/>
                      <a:pt x="0" y="24"/>
                      <a:pt x="6" y="29"/>
                    </a:cubicBezTo>
                    <a:cubicBezTo>
                      <a:pt x="10" y="34"/>
                      <a:pt x="14" y="36"/>
                      <a:pt x="19" y="36"/>
                    </a:cubicBezTo>
                    <a:cubicBezTo>
                      <a:pt x="23" y="36"/>
                      <a:pt x="27" y="34"/>
                      <a:pt x="31" y="29"/>
                    </a:cubicBezTo>
                    <a:cubicBezTo>
                      <a:pt x="37" y="24"/>
                      <a:pt x="37" y="13"/>
                      <a:pt x="31" y="7"/>
                    </a:cubicBezTo>
                    <a:cubicBezTo>
                      <a:pt x="27" y="3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0" name="Google Shape;5570;p50"/>
              <p:cNvSpPr/>
              <p:nvPr/>
            </p:nvSpPr>
            <p:spPr>
              <a:xfrm>
                <a:off x="3665350" y="2848533"/>
                <a:ext cx="713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3" h="91" extrusionOk="0">
                    <a:moveTo>
                      <a:pt x="45" y="1"/>
                    </a:moveTo>
                    <a:cubicBezTo>
                      <a:pt x="23" y="1"/>
                      <a:pt x="0" y="20"/>
                      <a:pt x="0" y="45"/>
                    </a:cubicBezTo>
                    <a:cubicBezTo>
                      <a:pt x="0" y="70"/>
                      <a:pt x="23" y="90"/>
                      <a:pt x="45" y="90"/>
                    </a:cubicBezTo>
                    <a:cubicBezTo>
                      <a:pt x="70" y="90"/>
                      <a:pt x="92" y="70"/>
                      <a:pt x="92" y="45"/>
                    </a:cubicBezTo>
                    <a:cubicBezTo>
                      <a:pt x="92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1" name="Google Shape;5571;p50"/>
              <p:cNvSpPr/>
              <p:nvPr/>
            </p:nvSpPr>
            <p:spPr>
              <a:xfrm>
                <a:off x="3667499" y="2850682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7"/>
                    </a:cubicBezTo>
                    <a:cubicBezTo>
                      <a:pt x="0" y="26"/>
                      <a:pt x="9" y="34"/>
                      <a:pt x="17" y="34"/>
                    </a:cubicBezTo>
                    <a:cubicBezTo>
                      <a:pt x="28" y="34"/>
                      <a:pt x="37" y="26"/>
                      <a:pt x="37" y="17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2" name="Google Shape;5572;p50"/>
              <p:cNvSpPr/>
              <p:nvPr/>
            </p:nvSpPr>
            <p:spPr>
              <a:xfrm>
                <a:off x="3615464" y="2799108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1" y="0"/>
                    </a:moveTo>
                    <a:lnTo>
                      <a:pt x="0" y="631"/>
                    </a:lnTo>
                    <a:lnTo>
                      <a:pt x="73" y="703"/>
                    </a:lnTo>
                    <a:lnTo>
                      <a:pt x="703" y="7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3" name="Google Shape;5573;p50"/>
              <p:cNvSpPr/>
              <p:nvPr/>
            </p:nvSpPr>
            <p:spPr>
              <a:xfrm>
                <a:off x="3613315" y="2848533"/>
                <a:ext cx="759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9" h="91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5"/>
                    </a:cubicBezTo>
                    <a:cubicBezTo>
                      <a:pt x="1" y="31"/>
                      <a:pt x="1" y="59"/>
                      <a:pt x="17" y="76"/>
                    </a:cubicBezTo>
                    <a:cubicBezTo>
                      <a:pt x="26" y="86"/>
                      <a:pt x="37" y="91"/>
                      <a:pt x="48" y="91"/>
                    </a:cubicBezTo>
                    <a:cubicBezTo>
                      <a:pt x="59" y="91"/>
                      <a:pt x="70" y="86"/>
                      <a:pt x="79" y="76"/>
                    </a:cubicBezTo>
                    <a:cubicBezTo>
                      <a:pt x="98" y="59"/>
                      <a:pt x="98" y="31"/>
                      <a:pt x="79" y="15"/>
                    </a:cubicBezTo>
                    <a:cubicBezTo>
                      <a:pt x="70" y="5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4" name="Google Shape;5574;p50"/>
              <p:cNvSpPr/>
              <p:nvPr/>
            </p:nvSpPr>
            <p:spPr>
              <a:xfrm>
                <a:off x="3615694" y="2850606"/>
                <a:ext cx="3070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40" h="38" extrusionOk="0">
                    <a:moveTo>
                      <a:pt x="19" y="0"/>
                    </a:moveTo>
                    <a:cubicBezTo>
                      <a:pt x="15" y="0"/>
                      <a:pt x="10" y="2"/>
                      <a:pt x="6" y="4"/>
                    </a:cubicBezTo>
                    <a:cubicBezTo>
                      <a:pt x="0" y="13"/>
                      <a:pt x="0" y="21"/>
                      <a:pt x="6" y="30"/>
                    </a:cubicBezTo>
                    <a:cubicBezTo>
                      <a:pt x="9" y="35"/>
                      <a:pt x="12" y="38"/>
                      <a:pt x="16" y="38"/>
                    </a:cubicBezTo>
                    <a:cubicBezTo>
                      <a:pt x="20" y="38"/>
                      <a:pt x="25" y="35"/>
                      <a:pt x="31" y="30"/>
                    </a:cubicBezTo>
                    <a:cubicBezTo>
                      <a:pt x="39" y="21"/>
                      <a:pt x="39" y="13"/>
                      <a:pt x="31" y="4"/>
                    </a:cubicBezTo>
                    <a:cubicBezTo>
                      <a:pt x="28" y="2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5" name="Google Shape;5575;p50"/>
              <p:cNvSpPr/>
              <p:nvPr/>
            </p:nvSpPr>
            <p:spPr>
              <a:xfrm>
                <a:off x="3665350" y="2796498"/>
                <a:ext cx="7138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3" h="93" extrusionOk="0">
                    <a:moveTo>
                      <a:pt x="45" y="1"/>
                    </a:moveTo>
                    <a:cubicBezTo>
                      <a:pt x="23" y="1"/>
                      <a:pt x="0" y="23"/>
                      <a:pt x="0" y="48"/>
                    </a:cubicBezTo>
                    <a:cubicBezTo>
                      <a:pt x="0" y="71"/>
                      <a:pt x="23" y="93"/>
                      <a:pt x="45" y="93"/>
                    </a:cubicBezTo>
                    <a:cubicBezTo>
                      <a:pt x="70" y="93"/>
                      <a:pt x="92" y="71"/>
                      <a:pt x="92" y="48"/>
                    </a:cubicBezTo>
                    <a:cubicBezTo>
                      <a:pt x="92" y="23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6" name="Google Shape;5576;p50"/>
              <p:cNvSpPr/>
              <p:nvPr/>
            </p:nvSpPr>
            <p:spPr>
              <a:xfrm>
                <a:off x="3667499" y="2798647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8" y="37"/>
                      <a:pt x="37" y="29"/>
                      <a:pt x="37" y="20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7" name="Google Shape;5577;p50"/>
              <p:cNvSpPr/>
              <p:nvPr/>
            </p:nvSpPr>
            <p:spPr>
              <a:xfrm>
                <a:off x="3635802" y="2817911"/>
                <a:ext cx="15043" cy="151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8" y="1"/>
                    </a:moveTo>
                    <a:cubicBezTo>
                      <a:pt x="42" y="6"/>
                      <a:pt x="0" y="48"/>
                      <a:pt x="0" y="98"/>
                    </a:cubicBezTo>
                    <a:cubicBezTo>
                      <a:pt x="0" y="151"/>
                      <a:pt x="42" y="196"/>
                      <a:pt x="98" y="196"/>
                    </a:cubicBezTo>
                    <a:cubicBezTo>
                      <a:pt x="148" y="196"/>
                      <a:pt x="196" y="154"/>
                      <a:pt x="196" y="98"/>
                    </a:cubicBezTo>
                    <a:cubicBezTo>
                      <a:pt x="196" y="48"/>
                      <a:pt x="154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8" name="Google Shape;5578;p50"/>
              <p:cNvSpPr/>
              <p:nvPr/>
            </p:nvSpPr>
            <p:spPr>
              <a:xfrm>
                <a:off x="3307780" y="2878926"/>
                <a:ext cx="179743" cy="154416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012" extrusionOk="0">
                    <a:moveTo>
                      <a:pt x="1170" y="1"/>
                    </a:moveTo>
                    <a:cubicBezTo>
                      <a:pt x="1010" y="1"/>
                      <a:pt x="849" y="85"/>
                      <a:pt x="765" y="252"/>
                    </a:cubicBezTo>
                    <a:lnTo>
                      <a:pt x="690" y="405"/>
                    </a:lnTo>
                    <a:lnTo>
                      <a:pt x="517" y="431"/>
                    </a:lnTo>
                    <a:cubicBezTo>
                      <a:pt x="148" y="486"/>
                      <a:pt x="0" y="938"/>
                      <a:pt x="265" y="1198"/>
                    </a:cubicBezTo>
                    <a:lnTo>
                      <a:pt x="388" y="1318"/>
                    </a:lnTo>
                    <a:lnTo>
                      <a:pt x="360" y="1485"/>
                    </a:lnTo>
                    <a:cubicBezTo>
                      <a:pt x="312" y="1776"/>
                      <a:pt x="543" y="2012"/>
                      <a:pt x="806" y="2012"/>
                    </a:cubicBezTo>
                    <a:cubicBezTo>
                      <a:pt x="875" y="2012"/>
                      <a:pt x="947" y="1995"/>
                      <a:pt x="1016" y="1959"/>
                    </a:cubicBezTo>
                    <a:lnTo>
                      <a:pt x="1169" y="1878"/>
                    </a:lnTo>
                    <a:lnTo>
                      <a:pt x="1323" y="1959"/>
                    </a:lnTo>
                    <a:cubicBezTo>
                      <a:pt x="1392" y="1995"/>
                      <a:pt x="1463" y="2012"/>
                      <a:pt x="1532" y="2012"/>
                    </a:cubicBezTo>
                    <a:cubicBezTo>
                      <a:pt x="1796" y="2012"/>
                      <a:pt x="2029" y="1775"/>
                      <a:pt x="1978" y="1485"/>
                    </a:cubicBezTo>
                    <a:lnTo>
                      <a:pt x="1951" y="1318"/>
                    </a:lnTo>
                    <a:lnTo>
                      <a:pt x="2073" y="1198"/>
                    </a:lnTo>
                    <a:cubicBezTo>
                      <a:pt x="2341" y="935"/>
                      <a:pt x="2190" y="484"/>
                      <a:pt x="1822" y="431"/>
                    </a:cubicBezTo>
                    <a:lnTo>
                      <a:pt x="1652" y="405"/>
                    </a:lnTo>
                    <a:lnTo>
                      <a:pt x="1574" y="252"/>
                    </a:lnTo>
                    <a:cubicBezTo>
                      <a:pt x="1492" y="85"/>
                      <a:pt x="1331" y="1"/>
                      <a:pt x="1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79" name="Google Shape;5579;p50"/>
              <p:cNvSpPr/>
              <p:nvPr/>
            </p:nvSpPr>
            <p:spPr>
              <a:xfrm>
                <a:off x="3321057" y="2890438"/>
                <a:ext cx="15272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9" extrusionOk="0">
                    <a:moveTo>
                      <a:pt x="999" y="0"/>
                    </a:moveTo>
                    <a:cubicBezTo>
                      <a:pt x="862" y="0"/>
                      <a:pt x="726" y="71"/>
                      <a:pt x="656" y="214"/>
                    </a:cubicBezTo>
                    <a:lnTo>
                      <a:pt x="589" y="347"/>
                    </a:lnTo>
                    <a:lnTo>
                      <a:pt x="441" y="367"/>
                    </a:lnTo>
                    <a:cubicBezTo>
                      <a:pt x="129" y="414"/>
                      <a:pt x="0" y="799"/>
                      <a:pt x="229" y="1023"/>
                    </a:cubicBezTo>
                    <a:lnTo>
                      <a:pt x="335" y="1126"/>
                    </a:lnTo>
                    <a:lnTo>
                      <a:pt x="310" y="1268"/>
                    </a:lnTo>
                    <a:cubicBezTo>
                      <a:pt x="266" y="1516"/>
                      <a:pt x="465" y="1716"/>
                      <a:pt x="691" y="1716"/>
                    </a:cubicBezTo>
                    <a:cubicBezTo>
                      <a:pt x="749" y="1716"/>
                      <a:pt x="810" y="1703"/>
                      <a:pt x="868" y="1673"/>
                    </a:cubicBezTo>
                    <a:lnTo>
                      <a:pt x="996" y="1603"/>
                    </a:lnTo>
                    <a:lnTo>
                      <a:pt x="1125" y="1673"/>
                    </a:lnTo>
                    <a:cubicBezTo>
                      <a:pt x="1184" y="1704"/>
                      <a:pt x="1246" y="1718"/>
                      <a:pt x="1305" y="1718"/>
                    </a:cubicBezTo>
                    <a:cubicBezTo>
                      <a:pt x="1529" y="1718"/>
                      <a:pt x="1725" y="1515"/>
                      <a:pt x="1683" y="1268"/>
                    </a:cubicBezTo>
                    <a:lnTo>
                      <a:pt x="1660" y="1126"/>
                    </a:lnTo>
                    <a:lnTo>
                      <a:pt x="1764" y="1023"/>
                    </a:lnTo>
                    <a:cubicBezTo>
                      <a:pt x="1990" y="799"/>
                      <a:pt x="1864" y="417"/>
                      <a:pt x="1552" y="367"/>
                    </a:cubicBezTo>
                    <a:lnTo>
                      <a:pt x="1404" y="347"/>
                    </a:lnTo>
                    <a:lnTo>
                      <a:pt x="1340" y="214"/>
                    </a:lnTo>
                    <a:cubicBezTo>
                      <a:pt x="1271" y="71"/>
                      <a:pt x="1135" y="0"/>
                      <a:pt x="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0" name="Google Shape;5580;p50"/>
              <p:cNvSpPr/>
              <p:nvPr/>
            </p:nvSpPr>
            <p:spPr>
              <a:xfrm>
                <a:off x="3333490" y="2900569"/>
                <a:ext cx="140294" cy="126633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650" extrusionOk="0">
                    <a:moveTo>
                      <a:pt x="1828" y="779"/>
                    </a:moveTo>
                    <a:cubicBezTo>
                      <a:pt x="1628" y="912"/>
                      <a:pt x="1524" y="961"/>
                      <a:pt x="1420" y="961"/>
                    </a:cubicBezTo>
                    <a:cubicBezTo>
                      <a:pt x="1332" y="961"/>
                      <a:pt x="1245" y="927"/>
                      <a:pt x="1099" y="879"/>
                    </a:cubicBezTo>
                    <a:cubicBezTo>
                      <a:pt x="1096" y="879"/>
                      <a:pt x="1094" y="878"/>
                      <a:pt x="1092" y="878"/>
                    </a:cubicBezTo>
                    <a:cubicBezTo>
                      <a:pt x="1067" y="878"/>
                      <a:pt x="1096" y="937"/>
                      <a:pt x="1099" y="970"/>
                    </a:cubicBezTo>
                    <a:lnTo>
                      <a:pt x="1099" y="970"/>
                    </a:lnTo>
                    <a:cubicBezTo>
                      <a:pt x="1045" y="946"/>
                      <a:pt x="991" y="926"/>
                      <a:pt x="940" y="913"/>
                    </a:cubicBezTo>
                    <a:cubicBezTo>
                      <a:pt x="940" y="913"/>
                      <a:pt x="939" y="912"/>
                      <a:pt x="938" y="912"/>
                    </a:cubicBezTo>
                    <a:lnTo>
                      <a:pt x="938" y="912"/>
                    </a:lnTo>
                    <a:cubicBezTo>
                      <a:pt x="939" y="914"/>
                      <a:pt x="940" y="915"/>
                      <a:pt x="940" y="916"/>
                    </a:cubicBezTo>
                    <a:cubicBezTo>
                      <a:pt x="971" y="958"/>
                      <a:pt x="1027" y="983"/>
                      <a:pt x="1080" y="991"/>
                    </a:cubicBezTo>
                    <a:cubicBezTo>
                      <a:pt x="1082" y="991"/>
                      <a:pt x="1084" y="992"/>
                      <a:pt x="1086" y="992"/>
                    </a:cubicBezTo>
                    <a:cubicBezTo>
                      <a:pt x="1097" y="992"/>
                      <a:pt x="1100" y="983"/>
                      <a:pt x="1099" y="970"/>
                    </a:cubicBezTo>
                    <a:lnTo>
                      <a:pt x="1099" y="970"/>
                    </a:lnTo>
                    <a:cubicBezTo>
                      <a:pt x="1282" y="1050"/>
                      <a:pt x="1478" y="1174"/>
                      <a:pt x="1643" y="1237"/>
                    </a:cubicBezTo>
                    <a:cubicBezTo>
                      <a:pt x="1643" y="1225"/>
                      <a:pt x="1643" y="1214"/>
                      <a:pt x="1641" y="1200"/>
                    </a:cubicBezTo>
                    <a:lnTo>
                      <a:pt x="1613" y="1033"/>
                    </a:lnTo>
                    <a:lnTo>
                      <a:pt x="1735" y="916"/>
                    </a:lnTo>
                    <a:cubicBezTo>
                      <a:pt x="1777" y="874"/>
                      <a:pt x="1808" y="829"/>
                      <a:pt x="1828" y="779"/>
                    </a:cubicBezTo>
                    <a:close/>
                    <a:moveTo>
                      <a:pt x="410" y="1"/>
                    </a:moveTo>
                    <a:lnTo>
                      <a:pt x="349" y="121"/>
                    </a:lnTo>
                    <a:lnTo>
                      <a:pt x="251" y="135"/>
                    </a:lnTo>
                    <a:cubicBezTo>
                      <a:pt x="357" y="288"/>
                      <a:pt x="458" y="444"/>
                      <a:pt x="558" y="598"/>
                    </a:cubicBezTo>
                    <a:cubicBezTo>
                      <a:pt x="586" y="640"/>
                      <a:pt x="614" y="681"/>
                      <a:pt x="614" y="732"/>
                    </a:cubicBezTo>
                    <a:cubicBezTo>
                      <a:pt x="614" y="779"/>
                      <a:pt x="583" y="824"/>
                      <a:pt x="550" y="852"/>
                    </a:cubicBezTo>
                    <a:cubicBezTo>
                      <a:pt x="514" y="885"/>
                      <a:pt x="469" y="902"/>
                      <a:pt x="424" y="916"/>
                    </a:cubicBezTo>
                    <a:cubicBezTo>
                      <a:pt x="355" y="941"/>
                      <a:pt x="285" y="955"/>
                      <a:pt x="209" y="966"/>
                    </a:cubicBezTo>
                    <a:cubicBezTo>
                      <a:pt x="145" y="974"/>
                      <a:pt x="70" y="980"/>
                      <a:pt x="0" y="983"/>
                    </a:cubicBezTo>
                    <a:lnTo>
                      <a:pt x="64" y="1027"/>
                    </a:lnTo>
                    <a:lnTo>
                      <a:pt x="53" y="1075"/>
                    </a:lnTo>
                    <a:cubicBezTo>
                      <a:pt x="251" y="1027"/>
                      <a:pt x="447" y="952"/>
                      <a:pt x="650" y="952"/>
                    </a:cubicBezTo>
                    <a:cubicBezTo>
                      <a:pt x="661" y="952"/>
                      <a:pt x="675" y="952"/>
                      <a:pt x="684" y="958"/>
                    </a:cubicBezTo>
                    <a:cubicBezTo>
                      <a:pt x="695" y="960"/>
                      <a:pt x="698" y="972"/>
                      <a:pt x="706" y="977"/>
                    </a:cubicBezTo>
                    <a:cubicBezTo>
                      <a:pt x="781" y="1094"/>
                      <a:pt x="790" y="1239"/>
                      <a:pt x="781" y="1379"/>
                    </a:cubicBezTo>
                    <a:cubicBezTo>
                      <a:pt x="779" y="1465"/>
                      <a:pt x="767" y="1549"/>
                      <a:pt x="759" y="1633"/>
                    </a:cubicBezTo>
                    <a:lnTo>
                      <a:pt x="834" y="1594"/>
                    </a:lnTo>
                    <a:lnTo>
                      <a:pt x="940" y="1649"/>
                    </a:lnTo>
                    <a:cubicBezTo>
                      <a:pt x="918" y="1552"/>
                      <a:pt x="901" y="1449"/>
                      <a:pt x="887" y="1348"/>
                    </a:cubicBezTo>
                    <a:cubicBezTo>
                      <a:pt x="876" y="1256"/>
                      <a:pt x="865" y="1167"/>
                      <a:pt x="885" y="1075"/>
                    </a:cubicBezTo>
                    <a:cubicBezTo>
                      <a:pt x="887" y="1058"/>
                      <a:pt x="893" y="1038"/>
                      <a:pt x="907" y="1027"/>
                    </a:cubicBezTo>
                    <a:cubicBezTo>
                      <a:pt x="926" y="1014"/>
                      <a:pt x="916" y="912"/>
                      <a:pt x="938" y="912"/>
                    </a:cubicBezTo>
                    <a:cubicBezTo>
                      <a:pt x="938" y="912"/>
                      <a:pt x="938" y="912"/>
                      <a:pt x="938" y="912"/>
                    </a:cubicBezTo>
                    <a:lnTo>
                      <a:pt x="938" y="912"/>
                    </a:lnTo>
                    <a:cubicBezTo>
                      <a:pt x="877" y="832"/>
                      <a:pt x="905" y="716"/>
                      <a:pt x="946" y="623"/>
                    </a:cubicBezTo>
                    <a:cubicBezTo>
                      <a:pt x="1044" y="416"/>
                      <a:pt x="1211" y="257"/>
                      <a:pt x="1406" y="135"/>
                    </a:cubicBezTo>
                    <a:lnTo>
                      <a:pt x="1311" y="121"/>
                    </a:lnTo>
                    <a:lnTo>
                      <a:pt x="1264" y="23"/>
                    </a:lnTo>
                    <a:cubicBezTo>
                      <a:pt x="1144" y="210"/>
                      <a:pt x="1024" y="397"/>
                      <a:pt x="904" y="584"/>
                    </a:cubicBezTo>
                    <a:cubicBezTo>
                      <a:pt x="882" y="620"/>
                      <a:pt x="860" y="656"/>
                      <a:pt x="823" y="684"/>
                    </a:cubicBezTo>
                    <a:cubicBezTo>
                      <a:pt x="800" y="706"/>
                      <a:pt x="764" y="722"/>
                      <a:pt x="731" y="722"/>
                    </a:cubicBezTo>
                    <a:cubicBezTo>
                      <a:pt x="722" y="722"/>
                      <a:pt x="712" y="721"/>
                      <a:pt x="703" y="718"/>
                    </a:cubicBezTo>
                    <a:cubicBezTo>
                      <a:pt x="647" y="704"/>
                      <a:pt x="620" y="648"/>
                      <a:pt x="594" y="595"/>
                    </a:cubicBezTo>
                    <a:cubicBezTo>
                      <a:pt x="511" y="405"/>
                      <a:pt x="447" y="204"/>
                      <a:pt x="410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1" name="Google Shape;5581;p50"/>
              <p:cNvSpPr/>
              <p:nvPr/>
            </p:nvSpPr>
            <p:spPr>
              <a:xfrm>
                <a:off x="3368794" y="2927354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71" y="0"/>
                      <a:pt x="1" y="171"/>
                      <a:pt x="1" y="377"/>
                    </a:cubicBezTo>
                    <a:cubicBezTo>
                      <a:pt x="1" y="586"/>
                      <a:pt x="171" y="754"/>
                      <a:pt x="377" y="754"/>
                    </a:cubicBezTo>
                    <a:cubicBezTo>
                      <a:pt x="586" y="754"/>
                      <a:pt x="754" y="586"/>
                      <a:pt x="754" y="377"/>
                    </a:cubicBezTo>
                    <a:cubicBezTo>
                      <a:pt x="754" y="171"/>
                      <a:pt x="586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2" name="Google Shape;5582;p50"/>
              <p:cNvSpPr/>
              <p:nvPr/>
            </p:nvSpPr>
            <p:spPr>
              <a:xfrm>
                <a:off x="3374781" y="2936487"/>
                <a:ext cx="461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5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6"/>
                    </a:cubicBezTo>
                    <a:lnTo>
                      <a:pt x="174" y="102"/>
                    </a:lnTo>
                    <a:lnTo>
                      <a:pt x="132" y="110"/>
                    </a:lnTo>
                    <a:cubicBezTo>
                      <a:pt x="40" y="124"/>
                      <a:pt x="1" y="241"/>
                      <a:pt x="70" y="305"/>
                    </a:cubicBezTo>
                    <a:lnTo>
                      <a:pt x="101" y="336"/>
                    </a:lnTo>
                    <a:lnTo>
                      <a:pt x="96" y="378"/>
                    </a:lnTo>
                    <a:cubicBezTo>
                      <a:pt x="80" y="453"/>
                      <a:pt x="142" y="514"/>
                      <a:pt x="209" y="514"/>
                    </a:cubicBezTo>
                    <a:cubicBezTo>
                      <a:pt x="227" y="514"/>
                      <a:pt x="246" y="510"/>
                      <a:pt x="263" y="501"/>
                    </a:cubicBezTo>
                    <a:lnTo>
                      <a:pt x="299" y="478"/>
                    </a:lnTo>
                    <a:lnTo>
                      <a:pt x="338" y="501"/>
                    </a:lnTo>
                    <a:cubicBezTo>
                      <a:pt x="356" y="510"/>
                      <a:pt x="374" y="514"/>
                      <a:pt x="391" y="514"/>
                    </a:cubicBezTo>
                    <a:cubicBezTo>
                      <a:pt x="459" y="514"/>
                      <a:pt x="519" y="453"/>
                      <a:pt x="506" y="378"/>
                    </a:cubicBezTo>
                    <a:lnTo>
                      <a:pt x="500" y="336"/>
                    </a:lnTo>
                    <a:lnTo>
                      <a:pt x="531" y="305"/>
                    </a:lnTo>
                    <a:cubicBezTo>
                      <a:pt x="600" y="238"/>
                      <a:pt x="561" y="119"/>
                      <a:pt x="467" y="110"/>
                    </a:cubicBezTo>
                    <a:lnTo>
                      <a:pt x="425" y="102"/>
                    </a:lnTo>
                    <a:lnTo>
                      <a:pt x="405" y="66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3" name="Google Shape;5583;p50"/>
              <p:cNvSpPr/>
              <p:nvPr/>
            </p:nvSpPr>
            <p:spPr>
              <a:xfrm>
                <a:off x="3382532" y="2941476"/>
                <a:ext cx="30008" cy="2985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89" extrusionOk="0">
                    <a:moveTo>
                      <a:pt x="195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4" y="388"/>
                      <a:pt x="391" y="302"/>
                      <a:pt x="391" y="193"/>
                    </a:cubicBezTo>
                    <a:cubicBezTo>
                      <a:pt x="391" y="87"/>
                      <a:pt x="304" y="1"/>
                      <a:pt x="19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4" name="Google Shape;5584;p50"/>
              <p:cNvSpPr/>
              <p:nvPr/>
            </p:nvSpPr>
            <p:spPr>
              <a:xfrm>
                <a:off x="3393814" y="2912158"/>
                <a:ext cx="7828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167" extrusionOk="0">
                    <a:moveTo>
                      <a:pt x="1" y="0"/>
                    </a:moveTo>
                    <a:lnTo>
                      <a:pt x="1" y="1166"/>
                    </a:lnTo>
                    <a:lnTo>
                      <a:pt x="101" y="116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5" name="Google Shape;5585;p50"/>
              <p:cNvSpPr/>
              <p:nvPr/>
            </p:nvSpPr>
            <p:spPr>
              <a:xfrm>
                <a:off x="3392970" y="2904406"/>
                <a:ext cx="905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21" extrusionOk="0">
                    <a:moveTo>
                      <a:pt x="59" y="1"/>
                    </a:moveTo>
                    <a:cubicBezTo>
                      <a:pt x="26" y="1"/>
                      <a:pt x="1" y="29"/>
                      <a:pt x="1" y="59"/>
                    </a:cubicBezTo>
                    <a:cubicBezTo>
                      <a:pt x="1" y="93"/>
                      <a:pt x="26" y="121"/>
                      <a:pt x="59" y="121"/>
                    </a:cubicBezTo>
                    <a:cubicBezTo>
                      <a:pt x="93" y="121"/>
                      <a:pt x="118" y="93"/>
                      <a:pt x="118" y="59"/>
                    </a:cubicBezTo>
                    <a:cubicBezTo>
                      <a:pt x="118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6" name="Google Shape;5586;p50"/>
              <p:cNvSpPr/>
              <p:nvPr/>
            </p:nvSpPr>
            <p:spPr>
              <a:xfrm>
                <a:off x="3395580" y="290724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1" y="0"/>
                      <a:pt x="0" y="9"/>
                      <a:pt x="0" y="22"/>
                    </a:cubicBezTo>
                    <a:cubicBezTo>
                      <a:pt x="0" y="36"/>
                      <a:pt x="11" y="48"/>
                      <a:pt x="25" y="48"/>
                    </a:cubicBezTo>
                    <a:cubicBezTo>
                      <a:pt x="39" y="48"/>
                      <a:pt x="51" y="36"/>
                      <a:pt x="51" y="22"/>
                    </a:cubicBezTo>
                    <a:cubicBezTo>
                      <a:pt x="51" y="9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7" name="Google Shape;5587;p50"/>
              <p:cNvSpPr/>
              <p:nvPr/>
            </p:nvSpPr>
            <p:spPr>
              <a:xfrm>
                <a:off x="3392970" y="3000342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6" y="1"/>
                      <a:pt x="1" y="26"/>
                      <a:pt x="1" y="59"/>
                    </a:cubicBezTo>
                    <a:cubicBezTo>
                      <a:pt x="1" y="90"/>
                      <a:pt x="26" y="118"/>
                      <a:pt x="59" y="118"/>
                    </a:cubicBezTo>
                    <a:cubicBezTo>
                      <a:pt x="93" y="118"/>
                      <a:pt x="118" y="90"/>
                      <a:pt x="118" y="59"/>
                    </a:cubicBezTo>
                    <a:cubicBezTo>
                      <a:pt x="118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8" name="Google Shape;5588;p50"/>
              <p:cNvSpPr/>
              <p:nvPr/>
            </p:nvSpPr>
            <p:spPr>
              <a:xfrm>
                <a:off x="3395580" y="3002951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89" name="Google Shape;5589;p50"/>
              <p:cNvSpPr/>
              <p:nvPr/>
            </p:nvSpPr>
            <p:spPr>
              <a:xfrm>
                <a:off x="3352754" y="2952834"/>
                <a:ext cx="8956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6" y="101"/>
                    </a:ln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0" name="Google Shape;5590;p50"/>
              <p:cNvSpPr/>
              <p:nvPr/>
            </p:nvSpPr>
            <p:spPr>
              <a:xfrm>
                <a:off x="3345002" y="295237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59" y="1"/>
                    </a:moveTo>
                    <a:cubicBezTo>
                      <a:pt x="29" y="1"/>
                      <a:pt x="1" y="26"/>
                      <a:pt x="1" y="59"/>
                    </a:cubicBezTo>
                    <a:cubicBezTo>
                      <a:pt x="1" y="93"/>
                      <a:pt x="29" y="118"/>
                      <a:pt x="59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1" name="Google Shape;5591;p50"/>
              <p:cNvSpPr/>
              <p:nvPr/>
            </p:nvSpPr>
            <p:spPr>
              <a:xfrm>
                <a:off x="3347842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9"/>
                      <a:pt x="9" y="50"/>
                      <a:pt x="22" y="50"/>
                    </a:cubicBezTo>
                    <a:cubicBezTo>
                      <a:pt x="36" y="50"/>
                      <a:pt x="48" y="39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2" name="Google Shape;5592;p50"/>
              <p:cNvSpPr/>
              <p:nvPr/>
            </p:nvSpPr>
            <p:spPr>
              <a:xfrm>
                <a:off x="3440938" y="2952374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0"/>
                      <a:pt x="23" y="118"/>
                      <a:pt x="59" y="118"/>
                    </a:cubicBezTo>
                    <a:cubicBezTo>
                      <a:pt x="90" y="118"/>
                      <a:pt x="118" y="90"/>
                      <a:pt x="118" y="59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3" name="Google Shape;5593;p50"/>
              <p:cNvSpPr/>
              <p:nvPr/>
            </p:nvSpPr>
            <p:spPr>
              <a:xfrm>
                <a:off x="3443547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48" y="39"/>
                      <a:pt x="48" y="25"/>
                    </a:cubicBezTo>
                    <a:cubicBezTo>
                      <a:pt x="48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4" name="Google Shape;5594;p50"/>
              <p:cNvSpPr/>
              <p:nvPr/>
            </p:nvSpPr>
            <p:spPr>
              <a:xfrm>
                <a:off x="3372018" y="2929503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73" y="0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5" name="Google Shape;5595;p50"/>
              <p:cNvSpPr/>
              <p:nvPr/>
            </p:nvSpPr>
            <p:spPr>
              <a:xfrm>
                <a:off x="3368180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0" y="23"/>
                      <a:pt x="0" y="48"/>
                    </a:cubicBezTo>
                    <a:cubicBezTo>
                      <a:pt x="0" y="73"/>
                      <a:pt x="20" y="92"/>
                      <a:pt x="45" y="92"/>
                    </a:cubicBezTo>
                    <a:cubicBezTo>
                      <a:pt x="70" y="92"/>
                      <a:pt x="89" y="73"/>
                      <a:pt x="89" y="48"/>
                    </a:cubicBezTo>
                    <a:cubicBezTo>
                      <a:pt x="89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6" name="Google Shape;5596;p50"/>
              <p:cNvSpPr/>
              <p:nvPr/>
            </p:nvSpPr>
            <p:spPr>
              <a:xfrm>
                <a:off x="3369869" y="2929810"/>
                <a:ext cx="330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3" h="34" extrusionOk="0">
                    <a:moveTo>
                      <a:pt x="24" y="0"/>
                    </a:moveTo>
                    <a:cubicBezTo>
                      <a:pt x="20" y="0"/>
                      <a:pt x="16" y="2"/>
                      <a:pt x="12" y="5"/>
                    </a:cubicBezTo>
                    <a:cubicBezTo>
                      <a:pt x="1" y="13"/>
                      <a:pt x="1" y="21"/>
                      <a:pt x="12" y="30"/>
                    </a:cubicBezTo>
                    <a:cubicBezTo>
                      <a:pt x="16" y="33"/>
                      <a:pt x="20" y="34"/>
                      <a:pt x="24" y="34"/>
                    </a:cubicBezTo>
                    <a:cubicBezTo>
                      <a:pt x="28" y="34"/>
                      <a:pt x="33" y="33"/>
                      <a:pt x="37" y="30"/>
                    </a:cubicBezTo>
                    <a:cubicBezTo>
                      <a:pt x="42" y="21"/>
                      <a:pt x="42" y="13"/>
                      <a:pt x="37" y="5"/>
                    </a:cubicBezTo>
                    <a:cubicBezTo>
                      <a:pt x="33" y="2"/>
                      <a:pt x="28" y="0"/>
                      <a:pt x="24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7" name="Google Shape;5597;p50"/>
              <p:cNvSpPr/>
              <p:nvPr/>
            </p:nvSpPr>
            <p:spPr>
              <a:xfrm>
                <a:off x="3419755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1" y="20"/>
                      <a:pt x="1" y="45"/>
                    </a:cubicBezTo>
                    <a:cubicBezTo>
                      <a:pt x="1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8" name="Google Shape;5598;p50"/>
              <p:cNvSpPr/>
              <p:nvPr/>
            </p:nvSpPr>
            <p:spPr>
              <a:xfrm>
                <a:off x="3421904" y="2981385"/>
                <a:ext cx="307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7" extrusionOk="0">
                    <a:moveTo>
                      <a:pt x="20" y="1"/>
                    </a:moveTo>
                    <a:cubicBezTo>
                      <a:pt x="15" y="1"/>
                      <a:pt x="10" y="2"/>
                      <a:pt x="6" y="5"/>
                    </a:cubicBezTo>
                    <a:cubicBezTo>
                      <a:pt x="0" y="13"/>
                      <a:pt x="0" y="22"/>
                      <a:pt x="6" y="30"/>
                    </a:cubicBezTo>
                    <a:cubicBezTo>
                      <a:pt x="10" y="34"/>
                      <a:pt x="15" y="36"/>
                      <a:pt x="20" y="36"/>
                    </a:cubicBezTo>
                    <a:cubicBezTo>
                      <a:pt x="24" y="36"/>
                      <a:pt x="28" y="34"/>
                      <a:pt x="31" y="30"/>
                    </a:cubicBezTo>
                    <a:cubicBezTo>
                      <a:pt x="39" y="25"/>
                      <a:pt x="39" y="13"/>
                      <a:pt x="31" y="5"/>
                    </a:cubicBezTo>
                    <a:cubicBezTo>
                      <a:pt x="28" y="2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99" name="Google Shape;5599;p50"/>
              <p:cNvSpPr/>
              <p:nvPr/>
            </p:nvSpPr>
            <p:spPr>
              <a:xfrm>
                <a:off x="3370099" y="292988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4" y="1"/>
                    </a:moveTo>
                    <a:lnTo>
                      <a:pt x="0" y="631"/>
                    </a:lnTo>
                    <a:lnTo>
                      <a:pt x="73" y="704"/>
                    </a:lnTo>
                    <a:lnTo>
                      <a:pt x="703" y="71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0" name="Google Shape;5600;p50"/>
              <p:cNvSpPr/>
              <p:nvPr/>
            </p:nvSpPr>
            <p:spPr>
              <a:xfrm>
                <a:off x="3368180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89" y="70"/>
                      <a:pt x="89" y="45"/>
                    </a:cubicBezTo>
                    <a:cubicBezTo>
                      <a:pt x="89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1" name="Google Shape;5601;p50"/>
              <p:cNvSpPr/>
              <p:nvPr/>
            </p:nvSpPr>
            <p:spPr>
              <a:xfrm>
                <a:off x="3370329" y="2981385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8" y="1"/>
                    </a:moveTo>
                    <a:cubicBezTo>
                      <a:pt x="14" y="1"/>
                      <a:pt x="10" y="2"/>
                      <a:pt x="6" y="5"/>
                    </a:cubicBezTo>
                    <a:cubicBezTo>
                      <a:pt x="0" y="13"/>
                      <a:pt x="0" y="25"/>
                      <a:pt x="6" y="30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31" y="30"/>
                    </a:cubicBezTo>
                    <a:cubicBezTo>
                      <a:pt x="36" y="25"/>
                      <a:pt x="36" y="13"/>
                      <a:pt x="31" y="5"/>
                    </a:cubicBezTo>
                    <a:cubicBezTo>
                      <a:pt x="27" y="2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2" name="Google Shape;5602;p50"/>
              <p:cNvSpPr/>
              <p:nvPr/>
            </p:nvSpPr>
            <p:spPr>
              <a:xfrm>
                <a:off x="3419755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8"/>
                    </a:cubicBezTo>
                    <a:cubicBezTo>
                      <a:pt x="1" y="73"/>
                      <a:pt x="20" y="92"/>
                      <a:pt x="45" y="92"/>
                    </a:cubicBezTo>
                    <a:cubicBezTo>
                      <a:pt x="70" y="92"/>
                      <a:pt x="90" y="73"/>
                      <a:pt x="90" y="48"/>
                    </a:cubicBezTo>
                    <a:cubicBezTo>
                      <a:pt x="90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3" name="Google Shape;5603;p50"/>
              <p:cNvSpPr/>
              <p:nvPr/>
            </p:nvSpPr>
            <p:spPr>
              <a:xfrm>
                <a:off x="3422135" y="2929810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1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0" y="33"/>
                      <a:pt x="14" y="34"/>
                      <a:pt x="19" y="34"/>
                    </a:cubicBezTo>
                    <a:cubicBezTo>
                      <a:pt x="23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4" name="Google Shape;5604;p50"/>
              <p:cNvSpPr/>
              <p:nvPr/>
            </p:nvSpPr>
            <p:spPr>
              <a:xfrm>
                <a:off x="3390207" y="2948767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5" y="0"/>
                      <a:pt x="1" y="45"/>
                      <a:pt x="1" y="98"/>
                    </a:cubicBezTo>
                    <a:cubicBezTo>
                      <a:pt x="1" y="154"/>
                      <a:pt x="45" y="196"/>
                      <a:pt x="98" y="196"/>
                    </a:cubicBezTo>
                    <a:cubicBezTo>
                      <a:pt x="154" y="196"/>
                      <a:pt x="196" y="154"/>
                      <a:pt x="196" y="98"/>
                    </a:cubicBezTo>
                    <a:cubicBezTo>
                      <a:pt x="196" y="45"/>
                      <a:pt x="154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5" name="Google Shape;5605;p50"/>
              <p:cNvSpPr/>
              <p:nvPr/>
            </p:nvSpPr>
            <p:spPr>
              <a:xfrm>
                <a:off x="3044226" y="2743849"/>
                <a:ext cx="179666" cy="15433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011" extrusionOk="0">
                    <a:moveTo>
                      <a:pt x="1168" y="1"/>
                    </a:moveTo>
                    <a:cubicBezTo>
                      <a:pt x="1007" y="1"/>
                      <a:pt x="847" y="84"/>
                      <a:pt x="765" y="252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8" y="486"/>
                      <a:pt x="0" y="938"/>
                      <a:pt x="265" y="1197"/>
                    </a:cubicBezTo>
                    <a:lnTo>
                      <a:pt x="388" y="1315"/>
                    </a:lnTo>
                    <a:lnTo>
                      <a:pt x="360" y="1482"/>
                    </a:lnTo>
                    <a:cubicBezTo>
                      <a:pt x="309" y="1775"/>
                      <a:pt x="540" y="2010"/>
                      <a:pt x="803" y="2010"/>
                    </a:cubicBezTo>
                    <a:cubicBezTo>
                      <a:pt x="873" y="2010"/>
                      <a:pt x="946" y="1993"/>
                      <a:pt x="1016" y="1956"/>
                    </a:cubicBezTo>
                    <a:lnTo>
                      <a:pt x="1169" y="1878"/>
                    </a:lnTo>
                    <a:lnTo>
                      <a:pt x="1323" y="1956"/>
                    </a:lnTo>
                    <a:cubicBezTo>
                      <a:pt x="1392" y="1993"/>
                      <a:pt x="1464" y="2010"/>
                      <a:pt x="1534" y="2010"/>
                    </a:cubicBezTo>
                    <a:cubicBezTo>
                      <a:pt x="1797" y="2010"/>
                      <a:pt x="2027" y="1773"/>
                      <a:pt x="1978" y="1482"/>
                    </a:cubicBezTo>
                    <a:lnTo>
                      <a:pt x="1950" y="1315"/>
                    </a:lnTo>
                    <a:lnTo>
                      <a:pt x="2073" y="1197"/>
                    </a:lnTo>
                    <a:cubicBezTo>
                      <a:pt x="2341" y="935"/>
                      <a:pt x="2190" y="483"/>
                      <a:pt x="1822" y="430"/>
                    </a:cubicBezTo>
                    <a:lnTo>
                      <a:pt x="1649" y="405"/>
                    </a:lnTo>
                    <a:lnTo>
                      <a:pt x="1574" y="252"/>
                    </a:lnTo>
                    <a:cubicBezTo>
                      <a:pt x="1490" y="84"/>
                      <a:pt x="1329" y="1"/>
                      <a:pt x="11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6" name="Google Shape;5606;p50"/>
              <p:cNvSpPr/>
              <p:nvPr/>
            </p:nvSpPr>
            <p:spPr>
              <a:xfrm>
                <a:off x="3057043" y="2755284"/>
                <a:ext cx="15295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719" extrusionOk="0">
                    <a:moveTo>
                      <a:pt x="999" y="1"/>
                    </a:moveTo>
                    <a:cubicBezTo>
                      <a:pt x="863" y="1"/>
                      <a:pt x="726" y="72"/>
                      <a:pt x="656" y="214"/>
                    </a:cubicBezTo>
                    <a:lnTo>
                      <a:pt x="589" y="348"/>
                    </a:lnTo>
                    <a:lnTo>
                      <a:pt x="444" y="368"/>
                    </a:lnTo>
                    <a:cubicBezTo>
                      <a:pt x="129" y="412"/>
                      <a:pt x="1" y="800"/>
                      <a:pt x="232" y="1023"/>
                    </a:cubicBezTo>
                    <a:lnTo>
                      <a:pt x="335" y="1124"/>
                    </a:lnTo>
                    <a:lnTo>
                      <a:pt x="310" y="1269"/>
                    </a:lnTo>
                    <a:cubicBezTo>
                      <a:pt x="266" y="1517"/>
                      <a:pt x="466" y="1717"/>
                      <a:pt x="691" y="1717"/>
                    </a:cubicBezTo>
                    <a:cubicBezTo>
                      <a:pt x="749" y="1717"/>
                      <a:pt x="810" y="1703"/>
                      <a:pt x="868" y="1673"/>
                    </a:cubicBezTo>
                    <a:lnTo>
                      <a:pt x="999" y="1604"/>
                    </a:lnTo>
                    <a:lnTo>
                      <a:pt x="1128" y="1673"/>
                    </a:lnTo>
                    <a:cubicBezTo>
                      <a:pt x="1186" y="1704"/>
                      <a:pt x="1247" y="1718"/>
                      <a:pt x="1306" y="1718"/>
                    </a:cubicBezTo>
                    <a:cubicBezTo>
                      <a:pt x="1530" y="1718"/>
                      <a:pt x="1728" y="1516"/>
                      <a:pt x="1686" y="1269"/>
                    </a:cubicBezTo>
                    <a:lnTo>
                      <a:pt x="1661" y="1124"/>
                    </a:lnTo>
                    <a:lnTo>
                      <a:pt x="1767" y="1023"/>
                    </a:lnTo>
                    <a:cubicBezTo>
                      <a:pt x="1993" y="800"/>
                      <a:pt x="1867" y="418"/>
                      <a:pt x="1552" y="368"/>
                    </a:cubicBezTo>
                    <a:lnTo>
                      <a:pt x="1407" y="348"/>
                    </a:lnTo>
                    <a:lnTo>
                      <a:pt x="1340" y="214"/>
                    </a:lnTo>
                    <a:cubicBezTo>
                      <a:pt x="1271" y="72"/>
                      <a:pt x="1135" y="1"/>
                      <a:pt x="9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7" name="Google Shape;5607;p50"/>
              <p:cNvSpPr/>
              <p:nvPr/>
            </p:nvSpPr>
            <p:spPr>
              <a:xfrm>
                <a:off x="3069706" y="2765492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9"/>
                    </a:moveTo>
                    <a:cubicBezTo>
                      <a:pt x="1630" y="911"/>
                      <a:pt x="1526" y="959"/>
                      <a:pt x="1422" y="959"/>
                    </a:cubicBezTo>
                    <a:cubicBezTo>
                      <a:pt x="1335" y="959"/>
                      <a:pt x="1247" y="925"/>
                      <a:pt x="1102" y="879"/>
                    </a:cubicBezTo>
                    <a:cubicBezTo>
                      <a:pt x="1099" y="878"/>
                      <a:pt x="1097" y="878"/>
                      <a:pt x="1094" y="878"/>
                    </a:cubicBezTo>
                    <a:cubicBezTo>
                      <a:pt x="1070" y="878"/>
                      <a:pt x="1097" y="935"/>
                      <a:pt x="1099" y="969"/>
                    </a:cubicBezTo>
                    <a:lnTo>
                      <a:pt x="1099" y="969"/>
                    </a:lnTo>
                    <a:cubicBezTo>
                      <a:pt x="1045" y="944"/>
                      <a:pt x="992" y="924"/>
                      <a:pt x="940" y="910"/>
                    </a:cubicBezTo>
                    <a:cubicBezTo>
                      <a:pt x="940" y="910"/>
                      <a:pt x="939" y="910"/>
                      <a:pt x="939" y="910"/>
                    </a:cubicBezTo>
                    <a:cubicBezTo>
                      <a:pt x="938" y="910"/>
                      <a:pt x="937" y="910"/>
                      <a:pt x="937" y="910"/>
                    </a:cubicBezTo>
                    <a:lnTo>
                      <a:pt x="937" y="910"/>
                    </a:lnTo>
                    <a:cubicBezTo>
                      <a:pt x="938" y="912"/>
                      <a:pt x="939" y="914"/>
                      <a:pt x="940" y="915"/>
                    </a:cubicBezTo>
                    <a:cubicBezTo>
                      <a:pt x="974" y="957"/>
                      <a:pt x="1030" y="980"/>
                      <a:pt x="1080" y="991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9"/>
                    </a:cubicBezTo>
                    <a:lnTo>
                      <a:pt x="1099" y="969"/>
                    </a:lnTo>
                    <a:cubicBezTo>
                      <a:pt x="1283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3" y="1200"/>
                    </a:cubicBezTo>
                    <a:lnTo>
                      <a:pt x="1616" y="1033"/>
                    </a:lnTo>
                    <a:lnTo>
                      <a:pt x="1735" y="915"/>
                    </a:lnTo>
                    <a:cubicBezTo>
                      <a:pt x="1777" y="874"/>
                      <a:pt x="1811" y="826"/>
                      <a:pt x="1830" y="779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5" y="288"/>
                      <a:pt x="458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9"/>
                      <a:pt x="583" y="823"/>
                      <a:pt x="547" y="851"/>
                    </a:cubicBezTo>
                    <a:cubicBezTo>
                      <a:pt x="514" y="882"/>
                      <a:pt x="466" y="901"/>
                      <a:pt x="421" y="915"/>
                    </a:cubicBezTo>
                    <a:cubicBezTo>
                      <a:pt x="352" y="940"/>
                      <a:pt x="282" y="952"/>
                      <a:pt x="209" y="963"/>
                    </a:cubicBezTo>
                    <a:cubicBezTo>
                      <a:pt x="143" y="974"/>
                      <a:pt x="70" y="977"/>
                      <a:pt x="0" y="982"/>
                    </a:cubicBezTo>
                    <a:lnTo>
                      <a:pt x="67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3" y="949"/>
                    </a:cubicBezTo>
                    <a:cubicBezTo>
                      <a:pt x="661" y="949"/>
                      <a:pt x="675" y="949"/>
                      <a:pt x="687" y="957"/>
                    </a:cubicBezTo>
                    <a:cubicBezTo>
                      <a:pt x="698" y="960"/>
                      <a:pt x="700" y="971"/>
                      <a:pt x="709" y="977"/>
                    </a:cubicBezTo>
                    <a:cubicBezTo>
                      <a:pt x="784" y="1091"/>
                      <a:pt x="793" y="1239"/>
                      <a:pt x="784" y="1378"/>
                    </a:cubicBezTo>
                    <a:cubicBezTo>
                      <a:pt x="781" y="1465"/>
                      <a:pt x="770" y="1549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9"/>
                      <a:pt x="904" y="1448"/>
                      <a:pt x="890" y="1348"/>
                    </a:cubicBezTo>
                    <a:cubicBezTo>
                      <a:pt x="879" y="1256"/>
                      <a:pt x="868" y="1166"/>
                      <a:pt x="885" y="1074"/>
                    </a:cubicBezTo>
                    <a:cubicBezTo>
                      <a:pt x="890" y="1058"/>
                      <a:pt x="896" y="1038"/>
                      <a:pt x="910" y="1027"/>
                    </a:cubicBezTo>
                    <a:cubicBezTo>
                      <a:pt x="925" y="1014"/>
                      <a:pt x="919" y="918"/>
                      <a:pt x="937" y="910"/>
                    </a:cubicBezTo>
                    <a:lnTo>
                      <a:pt x="937" y="910"/>
                    </a:lnTo>
                    <a:cubicBezTo>
                      <a:pt x="880" y="829"/>
                      <a:pt x="908" y="713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7" y="23"/>
                    </a:lnTo>
                    <a:cubicBezTo>
                      <a:pt x="1147" y="210"/>
                      <a:pt x="1024" y="394"/>
                      <a:pt x="907" y="583"/>
                    </a:cubicBezTo>
                    <a:cubicBezTo>
                      <a:pt x="885" y="617"/>
                      <a:pt x="862" y="656"/>
                      <a:pt x="826" y="684"/>
                    </a:cubicBezTo>
                    <a:cubicBezTo>
                      <a:pt x="803" y="705"/>
                      <a:pt x="769" y="720"/>
                      <a:pt x="735" y="720"/>
                    </a:cubicBezTo>
                    <a:cubicBezTo>
                      <a:pt x="724" y="720"/>
                      <a:pt x="714" y="718"/>
                      <a:pt x="703" y="715"/>
                    </a:cubicBezTo>
                    <a:cubicBezTo>
                      <a:pt x="647" y="701"/>
                      <a:pt x="620" y="645"/>
                      <a:pt x="597" y="595"/>
                    </a:cubicBezTo>
                    <a:cubicBezTo>
                      <a:pt x="514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8" name="Google Shape;5608;p50"/>
              <p:cNvSpPr/>
              <p:nvPr/>
            </p:nvSpPr>
            <p:spPr>
              <a:xfrm>
                <a:off x="3105010" y="2792277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68" y="0"/>
                      <a:pt x="1" y="170"/>
                      <a:pt x="1" y="377"/>
                    </a:cubicBezTo>
                    <a:cubicBezTo>
                      <a:pt x="1" y="586"/>
                      <a:pt x="168" y="753"/>
                      <a:pt x="377" y="753"/>
                    </a:cubicBezTo>
                    <a:cubicBezTo>
                      <a:pt x="584" y="753"/>
                      <a:pt x="754" y="586"/>
                      <a:pt x="754" y="377"/>
                    </a:cubicBezTo>
                    <a:cubicBezTo>
                      <a:pt x="754" y="170"/>
                      <a:pt x="584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9" name="Google Shape;5609;p50"/>
              <p:cNvSpPr/>
              <p:nvPr/>
            </p:nvSpPr>
            <p:spPr>
              <a:xfrm>
                <a:off x="3110767" y="2801333"/>
                <a:ext cx="46125" cy="3944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4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3"/>
                    </a:cubicBezTo>
                    <a:lnTo>
                      <a:pt x="177" y="102"/>
                    </a:lnTo>
                    <a:lnTo>
                      <a:pt x="135" y="108"/>
                    </a:lnTo>
                    <a:cubicBezTo>
                      <a:pt x="40" y="122"/>
                      <a:pt x="1" y="242"/>
                      <a:pt x="71" y="303"/>
                    </a:cubicBezTo>
                    <a:lnTo>
                      <a:pt x="104" y="337"/>
                    </a:lnTo>
                    <a:lnTo>
                      <a:pt x="96" y="379"/>
                    </a:lnTo>
                    <a:cubicBezTo>
                      <a:pt x="83" y="451"/>
                      <a:pt x="142" y="513"/>
                      <a:pt x="209" y="513"/>
                    </a:cubicBezTo>
                    <a:cubicBezTo>
                      <a:pt x="227" y="513"/>
                      <a:pt x="245" y="509"/>
                      <a:pt x="263" y="499"/>
                    </a:cubicBezTo>
                    <a:lnTo>
                      <a:pt x="302" y="479"/>
                    </a:lnTo>
                    <a:lnTo>
                      <a:pt x="341" y="499"/>
                    </a:lnTo>
                    <a:cubicBezTo>
                      <a:pt x="359" y="509"/>
                      <a:pt x="378" y="513"/>
                      <a:pt x="396" y="513"/>
                    </a:cubicBezTo>
                    <a:cubicBezTo>
                      <a:pt x="462" y="513"/>
                      <a:pt x="522" y="451"/>
                      <a:pt x="509" y="379"/>
                    </a:cubicBezTo>
                    <a:lnTo>
                      <a:pt x="500" y="337"/>
                    </a:lnTo>
                    <a:lnTo>
                      <a:pt x="531" y="303"/>
                    </a:lnTo>
                    <a:cubicBezTo>
                      <a:pt x="601" y="239"/>
                      <a:pt x="564" y="119"/>
                      <a:pt x="470" y="108"/>
                    </a:cubicBezTo>
                    <a:lnTo>
                      <a:pt x="428" y="102"/>
                    </a:lnTo>
                    <a:lnTo>
                      <a:pt x="405" y="63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0" name="Google Shape;5610;p50"/>
              <p:cNvSpPr/>
              <p:nvPr/>
            </p:nvSpPr>
            <p:spPr>
              <a:xfrm>
                <a:off x="3118902" y="2806168"/>
                <a:ext cx="3008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91" extrusionOk="0">
                    <a:moveTo>
                      <a:pt x="196" y="0"/>
                    </a:moveTo>
                    <a:cubicBezTo>
                      <a:pt x="87" y="0"/>
                      <a:pt x="1" y="90"/>
                      <a:pt x="1" y="196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5" y="391"/>
                      <a:pt x="391" y="304"/>
                      <a:pt x="391" y="196"/>
                    </a:cubicBezTo>
                    <a:cubicBezTo>
                      <a:pt x="391" y="90"/>
                      <a:pt x="305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1" name="Google Shape;5611;p50"/>
              <p:cNvSpPr/>
              <p:nvPr/>
            </p:nvSpPr>
            <p:spPr>
              <a:xfrm>
                <a:off x="3129877" y="2776851"/>
                <a:ext cx="7751" cy="8933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64" extrusionOk="0">
                    <a:moveTo>
                      <a:pt x="0" y="0"/>
                    </a:moveTo>
                    <a:lnTo>
                      <a:pt x="0" y="1164"/>
                    </a:lnTo>
                    <a:lnTo>
                      <a:pt x="101" y="116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2" name="Google Shape;5612;p50"/>
              <p:cNvSpPr/>
              <p:nvPr/>
            </p:nvSpPr>
            <p:spPr>
              <a:xfrm>
                <a:off x="3128956" y="2768869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60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3" name="Google Shape;5613;p50"/>
              <p:cNvSpPr/>
              <p:nvPr/>
            </p:nvSpPr>
            <p:spPr>
              <a:xfrm>
                <a:off x="3131796" y="2771708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48"/>
                      <a:pt x="23" y="48"/>
                    </a:cubicBezTo>
                    <a:cubicBezTo>
                      <a:pt x="37" y="48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4" name="Google Shape;5614;p50"/>
              <p:cNvSpPr/>
              <p:nvPr/>
            </p:nvSpPr>
            <p:spPr>
              <a:xfrm>
                <a:off x="3128956" y="286480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3"/>
                      <a:pt x="29" y="118"/>
                      <a:pt x="60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5" name="Google Shape;5615;p50"/>
              <p:cNvSpPr/>
              <p:nvPr/>
            </p:nvSpPr>
            <p:spPr>
              <a:xfrm>
                <a:off x="3131796" y="2867414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3" y="50"/>
                    </a:cubicBezTo>
                    <a:cubicBezTo>
                      <a:pt x="37" y="50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6" name="Google Shape;5616;p50"/>
              <p:cNvSpPr/>
              <p:nvPr/>
            </p:nvSpPr>
            <p:spPr>
              <a:xfrm>
                <a:off x="3088970" y="2817527"/>
                <a:ext cx="8933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7" name="Google Shape;5617;p50"/>
              <p:cNvSpPr/>
              <p:nvPr/>
            </p:nvSpPr>
            <p:spPr>
              <a:xfrm>
                <a:off x="3081218" y="2816836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0" y="121"/>
                      <a:pt x="118" y="93"/>
                      <a:pt x="118" y="62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8" name="Google Shape;5618;p50"/>
              <p:cNvSpPr/>
              <p:nvPr/>
            </p:nvSpPr>
            <p:spPr>
              <a:xfrm>
                <a:off x="3083828" y="281967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6"/>
                      <a:pt x="12" y="48"/>
                      <a:pt x="25" y="48"/>
                    </a:cubicBezTo>
                    <a:cubicBezTo>
                      <a:pt x="39" y="48"/>
                      <a:pt x="51" y="36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9" name="Google Shape;5619;p50"/>
              <p:cNvSpPr/>
              <p:nvPr/>
            </p:nvSpPr>
            <p:spPr>
              <a:xfrm>
                <a:off x="3176924" y="2816836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0" name="Google Shape;5620;p50"/>
              <p:cNvSpPr/>
              <p:nvPr/>
            </p:nvSpPr>
            <p:spPr>
              <a:xfrm>
                <a:off x="3179763" y="2819676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6"/>
                      <a:pt x="9" y="48"/>
                      <a:pt x="22" y="48"/>
                    </a:cubicBezTo>
                    <a:cubicBezTo>
                      <a:pt x="36" y="48"/>
                      <a:pt x="48" y="36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1" name="Google Shape;5621;p50"/>
              <p:cNvSpPr/>
              <p:nvPr/>
            </p:nvSpPr>
            <p:spPr>
              <a:xfrm>
                <a:off x="3108234" y="2794349"/>
                <a:ext cx="53800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2" extrusionOk="0">
                    <a:moveTo>
                      <a:pt x="70" y="1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9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2" name="Google Shape;5622;p50"/>
              <p:cNvSpPr/>
              <p:nvPr/>
            </p:nvSpPr>
            <p:spPr>
              <a:xfrm>
                <a:off x="3103936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3"/>
                    </a:cubicBezTo>
                    <a:cubicBezTo>
                      <a:pt x="1" y="33"/>
                      <a:pt x="1" y="60"/>
                      <a:pt x="17" y="77"/>
                    </a:cubicBezTo>
                    <a:cubicBezTo>
                      <a:pt x="26" y="86"/>
                      <a:pt x="37" y="90"/>
                      <a:pt x="48" y="90"/>
                    </a:cubicBezTo>
                    <a:cubicBezTo>
                      <a:pt x="60" y="90"/>
                      <a:pt x="72" y="86"/>
                      <a:pt x="81" y="77"/>
                    </a:cubicBezTo>
                    <a:cubicBezTo>
                      <a:pt x="98" y="60"/>
                      <a:pt x="98" y="30"/>
                      <a:pt x="81" y="13"/>
                    </a:cubicBezTo>
                    <a:cubicBezTo>
                      <a:pt x="72" y="5"/>
                      <a:pt x="60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3" name="Google Shape;5623;p50"/>
              <p:cNvSpPr/>
              <p:nvPr/>
            </p:nvSpPr>
            <p:spPr>
              <a:xfrm>
                <a:off x="3106315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6"/>
                      <a:pt x="17" y="36"/>
                    </a:cubicBezTo>
                    <a:cubicBezTo>
                      <a:pt x="28" y="36"/>
                      <a:pt x="34" y="28"/>
                      <a:pt x="34" y="17"/>
                    </a:cubicBezTo>
                    <a:cubicBezTo>
                      <a:pt x="34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4" name="Google Shape;5624;p50"/>
              <p:cNvSpPr/>
              <p:nvPr/>
            </p:nvSpPr>
            <p:spPr>
              <a:xfrm>
                <a:off x="3156202" y="2844082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89"/>
                      <a:pt x="45" y="89"/>
                    </a:cubicBezTo>
                    <a:cubicBezTo>
                      <a:pt x="70" y="89"/>
                      <a:pt x="90" y="70"/>
                      <a:pt x="90" y="45"/>
                    </a:cubicBezTo>
                    <a:cubicBezTo>
                      <a:pt x="90" y="20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5" name="Google Shape;5625;p50"/>
              <p:cNvSpPr/>
              <p:nvPr/>
            </p:nvSpPr>
            <p:spPr>
              <a:xfrm>
                <a:off x="3158351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6" y="0"/>
                      <a:pt x="0" y="6"/>
                      <a:pt x="0" y="17"/>
                    </a:cubicBezTo>
                    <a:cubicBezTo>
                      <a:pt x="0" y="25"/>
                      <a:pt x="6" y="34"/>
                      <a:pt x="17" y="34"/>
                    </a:cubicBezTo>
                    <a:cubicBezTo>
                      <a:pt x="25" y="34"/>
                      <a:pt x="34" y="25"/>
                      <a:pt x="34" y="17"/>
                    </a:cubicBezTo>
                    <a:cubicBezTo>
                      <a:pt x="34" y="6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6" name="Google Shape;5626;p50"/>
              <p:cNvSpPr/>
              <p:nvPr/>
            </p:nvSpPr>
            <p:spPr>
              <a:xfrm>
                <a:off x="3106545" y="2794810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628" y="1"/>
                    </a:moveTo>
                    <a:lnTo>
                      <a:pt x="0" y="628"/>
                    </a:lnTo>
                    <a:lnTo>
                      <a:pt x="70" y="701"/>
                    </a:lnTo>
                    <a:lnTo>
                      <a:pt x="700" y="70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7" name="Google Shape;5627;p50"/>
              <p:cNvSpPr/>
              <p:nvPr/>
            </p:nvSpPr>
            <p:spPr>
              <a:xfrm>
                <a:off x="3104166" y="2844236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7" y="0"/>
                      <a:pt x="25" y="5"/>
                      <a:pt x="17" y="15"/>
                    </a:cubicBezTo>
                    <a:cubicBezTo>
                      <a:pt x="0" y="32"/>
                      <a:pt x="0" y="60"/>
                      <a:pt x="17" y="76"/>
                    </a:cubicBezTo>
                    <a:cubicBezTo>
                      <a:pt x="24" y="83"/>
                      <a:pt x="35" y="87"/>
                      <a:pt x="46" y="87"/>
                    </a:cubicBezTo>
                    <a:cubicBezTo>
                      <a:pt x="58" y="87"/>
                      <a:pt x="70" y="83"/>
                      <a:pt x="81" y="76"/>
                    </a:cubicBezTo>
                    <a:cubicBezTo>
                      <a:pt x="98" y="60"/>
                      <a:pt x="98" y="32"/>
                      <a:pt x="81" y="15"/>
                    </a:cubicBezTo>
                    <a:cubicBezTo>
                      <a:pt x="73" y="5"/>
                      <a:pt x="61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8" name="Google Shape;5628;p50"/>
              <p:cNvSpPr/>
              <p:nvPr/>
            </p:nvSpPr>
            <p:spPr>
              <a:xfrm>
                <a:off x="3106315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9" y="0"/>
                      <a:pt x="0" y="6"/>
                      <a:pt x="0" y="17"/>
                    </a:cubicBezTo>
                    <a:cubicBezTo>
                      <a:pt x="0" y="25"/>
                      <a:pt x="9" y="34"/>
                      <a:pt x="17" y="34"/>
                    </a:cubicBezTo>
                    <a:cubicBezTo>
                      <a:pt x="28" y="34"/>
                      <a:pt x="34" y="25"/>
                      <a:pt x="34" y="17"/>
                    </a:cubicBezTo>
                    <a:cubicBezTo>
                      <a:pt x="34" y="6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9" name="Google Shape;5629;p50"/>
              <p:cNvSpPr/>
              <p:nvPr/>
            </p:nvSpPr>
            <p:spPr>
              <a:xfrm>
                <a:off x="3155741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0"/>
                    </a:moveTo>
                    <a:cubicBezTo>
                      <a:pt x="40" y="0"/>
                      <a:pt x="29" y="5"/>
                      <a:pt x="20" y="13"/>
                    </a:cubicBezTo>
                    <a:cubicBezTo>
                      <a:pt x="1" y="30"/>
                      <a:pt x="1" y="60"/>
                      <a:pt x="20" y="77"/>
                    </a:cubicBezTo>
                    <a:cubicBezTo>
                      <a:pt x="29" y="86"/>
                      <a:pt x="40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0"/>
                      <a:pt x="82" y="13"/>
                    </a:cubicBezTo>
                    <a:cubicBezTo>
                      <a:pt x="73" y="5"/>
                      <a:pt x="62" y="0"/>
                      <a:pt x="5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0" name="Google Shape;5630;p50"/>
              <p:cNvSpPr/>
              <p:nvPr/>
            </p:nvSpPr>
            <p:spPr>
              <a:xfrm>
                <a:off x="3158351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6" y="0"/>
                      <a:pt x="0" y="9"/>
                      <a:pt x="0" y="17"/>
                    </a:cubicBezTo>
                    <a:cubicBezTo>
                      <a:pt x="0" y="28"/>
                      <a:pt x="6" y="36"/>
                      <a:pt x="17" y="36"/>
                    </a:cubicBezTo>
                    <a:cubicBezTo>
                      <a:pt x="25" y="36"/>
                      <a:pt x="34" y="28"/>
                      <a:pt x="34" y="17"/>
                    </a:cubicBezTo>
                    <a:cubicBezTo>
                      <a:pt x="34" y="9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1" name="Google Shape;5631;p50"/>
              <p:cNvSpPr/>
              <p:nvPr/>
            </p:nvSpPr>
            <p:spPr>
              <a:xfrm>
                <a:off x="3126423" y="2813690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2" y="0"/>
                      <a:pt x="1" y="45"/>
                      <a:pt x="1" y="98"/>
                    </a:cubicBezTo>
                    <a:cubicBezTo>
                      <a:pt x="1" y="153"/>
                      <a:pt x="42" y="195"/>
                      <a:pt x="98" y="195"/>
                    </a:cubicBezTo>
                    <a:cubicBezTo>
                      <a:pt x="151" y="195"/>
                      <a:pt x="196" y="153"/>
                      <a:pt x="196" y="98"/>
                    </a:cubicBezTo>
                    <a:cubicBezTo>
                      <a:pt x="196" y="45"/>
                      <a:pt x="151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2" name="Google Shape;5632;p50"/>
              <p:cNvSpPr/>
              <p:nvPr/>
            </p:nvSpPr>
            <p:spPr>
              <a:xfrm>
                <a:off x="2884666" y="2645611"/>
                <a:ext cx="960418" cy="409371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5334" extrusionOk="0">
                    <a:moveTo>
                      <a:pt x="12507" y="0"/>
                    </a:moveTo>
                    <a:cubicBezTo>
                      <a:pt x="12480" y="499"/>
                      <a:pt x="9723" y="904"/>
                      <a:pt x="6331" y="904"/>
                    </a:cubicBezTo>
                    <a:cubicBezTo>
                      <a:pt x="3078" y="904"/>
                      <a:pt x="417" y="530"/>
                      <a:pt x="171" y="61"/>
                    </a:cubicBezTo>
                    <a:lnTo>
                      <a:pt x="171" y="61"/>
                    </a:lnTo>
                    <a:cubicBezTo>
                      <a:pt x="121" y="444"/>
                      <a:pt x="1" y="2341"/>
                      <a:pt x="2325" y="4109"/>
                    </a:cubicBezTo>
                    <a:cubicBezTo>
                      <a:pt x="3220" y="4793"/>
                      <a:pt x="4814" y="5333"/>
                      <a:pt x="6504" y="5333"/>
                    </a:cubicBezTo>
                    <a:cubicBezTo>
                      <a:pt x="7847" y="5333"/>
                      <a:pt x="9250" y="4992"/>
                      <a:pt x="10410" y="4109"/>
                    </a:cubicBezTo>
                    <a:cubicBezTo>
                      <a:pt x="11001" y="3660"/>
                      <a:pt x="11422" y="3164"/>
                      <a:pt x="11718" y="2675"/>
                    </a:cubicBezTo>
                    <a:lnTo>
                      <a:pt x="11718" y="2675"/>
                    </a:lnTo>
                    <a:cubicBezTo>
                      <a:pt x="11090" y="3102"/>
                      <a:pt x="10435" y="3493"/>
                      <a:pt x="9762" y="3844"/>
                    </a:cubicBezTo>
                    <a:cubicBezTo>
                      <a:pt x="8964" y="4260"/>
                      <a:pt x="8119" y="4625"/>
                      <a:pt x="7226" y="4740"/>
                    </a:cubicBezTo>
                    <a:cubicBezTo>
                      <a:pt x="7022" y="4766"/>
                      <a:pt x="6816" y="4778"/>
                      <a:pt x="6610" y="4778"/>
                    </a:cubicBezTo>
                    <a:cubicBezTo>
                      <a:pt x="5974" y="4778"/>
                      <a:pt x="5337" y="4661"/>
                      <a:pt x="4730" y="4469"/>
                    </a:cubicBezTo>
                    <a:cubicBezTo>
                      <a:pt x="4308" y="4333"/>
                      <a:pt x="3887" y="4151"/>
                      <a:pt x="3580" y="3830"/>
                    </a:cubicBezTo>
                    <a:cubicBezTo>
                      <a:pt x="3276" y="3507"/>
                      <a:pt x="3114" y="3013"/>
                      <a:pt x="3287" y="2606"/>
                    </a:cubicBezTo>
                    <a:cubicBezTo>
                      <a:pt x="3485" y="2131"/>
                      <a:pt x="4035" y="1922"/>
                      <a:pt x="4537" y="1808"/>
                    </a:cubicBezTo>
                    <a:cubicBezTo>
                      <a:pt x="6030" y="1465"/>
                      <a:pt x="7583" y="1507"/>
                      <a:pt x="9112" y="1417"/>
                    </a:cubicBezTo>
                    <a:cubicBezTo>
                      <a:pt x="10228" y="1350"/>
                      <a:pt x="11366" y="1205"/>
                      <a:pt x="12399" y="806"/>
                    </a:cubicBezTo>
                    <a:cubicBezTo>
                      <a:pt x="12446" y="469"/>
                      <a:pt x="12441" y="257"/>
                      <a:pt x="12441" y="257"/>
                    </a:cubicBezTo>
                    <a:cubicBezTo>
                      <a:pt x="12494" y="165"/>
                      <a:pt x="12513" y="78"/>
                      <a:pt x="12507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3" name="Google Shape;5633;p50"/>
              <p:cNvSpPr/>
              <p:nvPr/>
            </p:nvSpPr>
            <p:spPr>
              <a:xfrm>
                <a:off x="2921275" y="2619440"/>
                <a:ext cx="898329" cy="95397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243" extrusionOk="0">
                    <a:moveTo>
                      <a:pt x="5854" y="1"/>
                    </a:moveTo>
                    <a:cubicBezTo>
                      <a:pt x="2621" y="1"/>
                      <a:pt x="1" y="277"/>
                      <a:pt x="1" y="620"/>
                    </a:cubicBezTo>
                    <a:cubicBezTo>
                      <a:pt x="1" y="963"/>
                      <a:pt x="2621" y="1242"/>
                      <a:pt x="5854" y="1242"/>
                    </a:cubicBezTo>
                    <a:cubicBezTo>
                      <a:pt x="9084" y="1242"/>
                      <a:pt x="11704" y="963"/>
                      <a:pt x="11704" y="620"/>
                    </a:cubicBezTo>
                    <a:cubicBezTo>
                      <a:pt x="11704" y="277"/>
                      <a:pt x="9084" y="1"/>
                      <a:pt x="5854" y="1"/>
                    </a:cubicBezTo>
                    <a:close/>
                  </a:path>
                </a:pathLst>
              </a:custGeom>
              <a:solidFill>
                <a:srgbClr val="FBDE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4" name="Google Shape;5634;p50"/>
              <p:cNvSpPr/>
              <p:nvPr/>
            </p:nvSpPr>
            <p:spPr>
              <a:xfrm>
                <a:off x="3006926" y="2664414"/>
                <a:ext cx="727029" cy="50423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657" extrusionOk="0">
                    <a:moveTo>
                      <a:pt x="4738" y="1"/>
                    </a:moveTo>
                    <a:cubicBezTo>
                      <a:pt x="2121" y="1"/>
                      <a:pt x="1" y="146"/>
                      <a:pt x="1" y="327"/>
                    </a:cubicBezTo>
                    <a:cubicBezTo>
                      <a:pt x="1" y="508"/>
                      <a:pt x="2121" y="656"/>
                      <a:pt x="4738" y="656"/>
                    </a:cubicBezTo>
                    <a:cubicBezTo>
                      <a:pt x="7352" y="656"/>
                      <a:pt x="9472" y="508"/>
                      <a:pt x="9472" y="327"/>
                    </a:cubicBezTo>
                    <a:cubicBezTo>
                      <a:pt x="9472" y="146"/>
                      <a:pt x="7352" y="1"/>
                      <a:pt x="473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5" name="Google Shape;5635;p50"/>
              <p:cNvSpPr/>
              <p:nvPr/>
            </p:nvSpPr>
            <p:spPr>
              <a:xfrm>
                <a:off x="1416087" y="1343576"/>
                <a:ext cx="1289665" cy="1044917"/>
              </a:xfrm>
              <a:custGeom>
                <a:avLst/>
                <a:gdLst/>
                <a:ahLst/>
                <a:cxnLst/>
                <a:rect l="l" t="t" r="r" b="b"/>
                <a:pathLst>
                  <a:path w="16804" h="13615" extrusionOk="0">
                    <a:moveTo>
                      <a:pt x="8429" y="0"/>
                    </a:moveTo>
                    <a:cubicBezTo>
                      <a:pt x="3948" y="0"/>
                      <a:pt x="386" y="5563"/>
                      <a:pt x="1" y="12884"/>
                    </a:cubicBezTo>
                    <a:cubicBezTo>
                      <a:pt x="567" y="13149"/>
                      <a:pt x="1139" y="13391"/>
                      <a:pt x="1722" y="13615"/>
                    </a:cubicBezTo>
                    <a:cubicBezTo>
                      <a:pt x="1892" y="7123"/>
                      <a:pt x="4894" y="1744"/>
                      <a:pt x="8431" y="1744"/>
                    </a:cubicBezTo>
                    <a:cubicBezTo>
                      <a:pt x="11843" y="1744"/>
                      <a:pt x="14767" y="6766"/>
                      <a:pt x="15110" y="12967"/>
                    </a:cubicBezTo>
                    <a:cubicBezTo>
                      <a:pt x="15682" y="12688"/>
                      <a:pt x="16248" y="12387"/>
                      <a:pt x="16804" y="12077"/>
                    </a:cubicBezTo>
                    <a:cubicBezTo>
                      <a:pt x="16209" y="5156"/>
                      <a:pt x="12747" y="0"/>
                      <a:pt x="8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6" name="Google Shape;5636;p50"/>
              <p:cNvSpPr/>
              <p:nvPr/>
            </p:nvSpPr>
            <p:spPr>
              <a:xfrm>
                <a:off x="1496366" y="1404667"/>
                <a:ext cx="1103629" cy="930717"/>
              </a:xfrm>
              <a:custGeom>
                <a:avLst/>
                <a:gdLst/>
                <a:ahLst/>
                <a:cxnLst/>
                <a:rect l="l" t="t" r="r" b="b"/>
                <a:pathLst>
                  <a:path w="14380" h="12127" extrusionOk="0">
                    <a:moveTo>
                      <a:pt x="7422" y="0"/>
                    </a:moveTo>
                    <a:cubicBezTo>
                      <a:pt x="6236" y="0"/>
                      <a:pt x="5047" y="530"/>
                      <a:pt x="4130" y="1311"/>
                    </a:cubicBezTo>
                    <a:cubicBezTo>
                      <a:pt x="2969" y="2301"/>
                      <a:pt x="2177" y="3651"/>
                      <a:pt x="1491" y="5015"/>
                    </a:cubicBezTo>
                    <a:cubicBezTo>
                      <a:pt x="961" y="6067"/>
                      <a:pt x="470" y="7158"/>
                      <a:pt x="235" y="8316"/>
                    </a:cubicBezTo>
                    <a:cubicBezTo>
                      <a:pt x="1" y="9474"/>
                      <a:pt x="37" y="10715"/>
                      <a:pt x="525" y="11795"/>
                    </a:cubicBezTo>
                    <a:cubicBezTo>
                      <a:pt x="573" y="11903"/>
                      <a:pt x="637" y="12021"/>
                      <a:pt x="707" y="12127"/>
                    </a:cubicBezTo>
                    <a:cubicBezTo>
                      <a:pt x="1058" y="5950"/>
                      <a:pt x="3973" y="948"/>
                      <a:pt x="7385" y="948"/>
                    </a:cubicBezTo>
                    <a:cubicBezTo>
                      <a:pt x="10580" y="948"/>
                      <a:pt x="13342" y="5345"/>
                      <a:pt x="13961" y="10988"/>
                    </a:cubicBezTo>
                    <a:cubicBezTo>
                      <a:pt x="14089" y="10796"/>
                      <a:pt x="14187" y="10578"/>
                      <a:pt x="14243" y="10355"/>
                    </a:cubicBezTo>
                    <a:cubicBezTo>
                      <a:pt x="14379" y="9825"/>
                      <a:pt x="14332" y="9267"/>
                      <a:pt x="14251" y="8729"/>
                    </a:cubicBezTo>
                    <a:cubicBezTo>
                      <a:pt x="13874" y="6207"/>
                      <a:pt x="12761" y="3794"/>
                      <a:pt x="11043" y="1919"/>
                    </a:cubicBezTo>
                    <a:cubicBezTo>
                      <a:pt x="10306" y="1115"/>
                      <a:pt x="9425" y="390"/>
                      <a:pt x="8370" y="119"/>
                    </a:cubicBezTo>
                    <a:cubicBezTo>
                      <a:pt x="8058" y="38"/>
                      <a:pt x="7740" y="0"/>
                      <a:pt x="742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7" name="Google Shape;5637;p50"/>
              <p:cNvSpPr/>
              <p:nvPr/>
            </p:nvSpPr>
            <p:spPr>
              <a:xfrm>
                <a:off x="2465006" y="2259720"/>
                <a:ext cx="509450" cy="586121"/>
              </a:xfrm>
              <a:custGeom>
                <a:avLst/>
                <a:gdLst/>
                <a:ahLst/>
                <a:cxnLst/>
                <a:rect l="l" t="t" r="r" b="b"/>
                <a:pathLst>
                  <a:path w="6638" h="7637" extrusionOk="0">
                    <a:moveTo>
                      <a:pt x="5979" y="1"/>
                    </a:moveTo>
                    <a:cubicBezTo>
                      <a:pt x="5977" y="1"/>
                      <a:pt x="5974" y="1"/>
                      <a:pt x="5971" y="1"/>
                    </a:cubicBezTo>
                    <a:cubicBezTo>
                      <a:pt x="5745" y="4"/>
                      <a:pt x="5527" y="90"/>
                      <a:pt x="5327" y="188"/>
                    </a:cubicBezTo>
                    <a:cubicBezTo>
                      <a:pt x="3139" y="1212"/>
                      <a:pt x="1337" y="3039"/>
                      <a:pt x="350" y="5237"/>
                    </a:cubicBezTo>
                    <a:cubicBezTo>
                      <a:pt x="163" y="5653"/>
                      <a:pt x="1" y="6099"/>
                      <a:pt x="37" y="6557"/>
                    </a:cubicBezTo>
                    <a:cubicBezTo>
                      <a:pt x="100" y="7357"/>
                      <a:pt x="601" y="7637"/>
                      <a:pt x="1205" y="7637"/>
                    </a:cubicBezTo>
                    <a:cubicBezTo>
                      <a:pt x="1896" y="7637"/>
                      <a:pt x="2721" y="7272"/>
                      <a:pt x="3181" y="6903"/>
                    </a:cubicBezTo>
                    <a:cubicBezTo>
                      <a:pt x="3714" y="6473"/>
                      <a:pt x="4032" y="5837"/>
                      <a:pt x="4339" y="5223"/>
                    </a:cubicBezTo>
                    <a:cubicBezTo>
                      <a:pt x="5025" y="3837"/>
                      <a:pt x="5717" y="2445"/>
                      <a:pt x="6403" y="1058"/>
                    </a:cubicBezTo>
                    <a:cubicBezTo>
                      <a:pt x="6518" y="824"/>
                      <a:pt x="6638" y="550"/>
                      <a:pt x="6529" y="313"/>
                    </a:cubicBezTo>
                    <a:cubicBezTo>
                      <a:pt x="6441" y="112"/>
                      <a:pt x="6203" y="1"/>
                      <a:pt x="5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8" name="Google Shape;5638;p50"/>
              <p:cNvSpPr/>
              <p:nvPr/>
            </p:nvSpPr>
            <p:spPr>
              <a:xfrm>
                <a:off x="2823651" y="2275377"/>
                <a:ext cx="126633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154" extrusionOk="0">
                    <a:moveTo>
                      <a:pt x="1085" y="1"/>
                    </a:moveTo>
                    <a:cubicBezTo>
                      <a:pt x="932" y="1"/>
                      <a:pt x="760" y="44"/>
                      <a:pt x="595" y="132"/>
                    </a:cubicBezTo>
                    <a:cubicBezTo>
                      <a:pt x="210" y="332"/>
                      <a:pt x="1" y="695"/>
                      <a:pt x="129" y="941"/>
                    </a:cubicBezTo>
                    <a:cubicBezTo>
                      <a:pt x="200" y="1080"/>
                      <a:pt x="366" y="1153"/>
                      <a:pt x="567" y="1153"/>
                    </a:cubicBezTo>
                    <a:cubicBezTo>
                      <a:pt x="720" y="1153"/>
                      <a:pt x="892" y="1111"/>
                      <a:pt x="1058" y="1024"/>
                    </a:cubicBezTo>
                    <a:cubicBezTo>
                      <a:pt x="1440" y="826"/>
                      <a:pt x="1650" y="464"/>
                      <a:pt x="1521" y="215"/>
                    </a:cubicBezTo>
                    <a:cubicBezTo>
                      <a:pt x="1450" y="74"/>
                      <a:pt x="1284" y="1"/>
                      <a:pt x="1085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9" name="Google Shape;5639;p50"/>
              <p:cNvSpPr/>
              <p:nvPr/>
            </p:nvSpPr>
            <p:spPr>
              <a:xfrm>
                <a:off x="2847213" y="2292415"/>
                <a:ext cx="79510" cy="5525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720" extrusionOk="0">
                    <a:moveTo>
                      <a:pt x="677" y="1"/>
                    </a:moveTo>
                    <a:cubicBezTo>
                      <a:pt x="583" y="1"/>
                      <a:pt x="477" y="26"/>
                      <a:pt x="374" y="80"/>
                    </a:cubicBezTo>
                    <a:cubicBezTo>
                      <a:pt x="129" y="203"/>
                      <a:pt x="1" y="429"/>
                      <a:pt x="82" y="585"/>
                    </a:cubicBezTo>
                    <a:cubicBezTo>
                      <a:pt x="128" y="673"/>
                      <a:pt x="233" y="720"/>
                      <a:pt x="360" y="720"/>
                    </a:cubicBezTo>
                    <a:cubicBezTo>
                      <a:pt x="454" y="720"/>
                      <a:pt x="560" y="694"/>
                      <a:pt x="662" y="641"/>
                    </a:cubicBezTo>
                    <a:cubicBezTo>
                      <a:pt x="905" y="515"/>
                      <a:pt x="1036" y="289"/>
                      <a:pt x="958" y="136"/>
                    </a:cubicBezTo>
                    <a:cubicBezTo>
                      <a:pt x="911" y="47"/>
                      <a:pt x="805" y="1"/>
                      <a:pt x="677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0" name="Google Shape;5640;p50"/>
              <p:cNvSpPr/>
              <p:nvPr/>
            </p:nvSpPr>
            <p:spPr>
              <a:xfrm>
                <a:off x="2464853" y="2329945"/>
                <a:ext cx="309446" cy="51582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21" extrusionOk="0">
                    <a:moveTo>
                      <a:pt x="4031" y="1"/>
                    </a:moveTo>
                    <a:cubicBezTo>
                      <a:pt x="2433" y="1064"/>
                      <a:pt x="1136" y="2573"/>
                      <a:pt x="352" y="4319"/>
                    </a:cubicBezTo>
                    <a:cubicBezTo>
                      <a:pt x="165" y="4738"/>
                      <a:pt x="0" y="5184"/>
                      <a:pt x="42" y="5642"/>
                    </a:cubicBezTo>
                    <a:cubicBezTo>
                      <a:pt x="106" y="6442"/>
                      <a:pt x="609" y="6721"/>
                      <a:pt x="1214" y="6721"/>
                    </a:cubicBezTo>
                    <a:cubicBezTo>
                      <a:pt x="1905" y="6721"/>
                      <a:pt x="2729" y="6357"/>
                      <a:pt x="3186" y="5988"/>
                    </a:cubicBezTo>
                    <a:cubicBezTo>
                      <a:pt x="3225" y="5954"/>
                      <a:pt x="3261" y="5921"/>
                      <a:pt x="3295" y="5890"/>
                    </a:cubicBezTo>
                    <a:cubicBezTo>
                      <a:pt x="3825" y="4007"/>
                      <a:pt x="3987" y="1996"/>
                      <a:pt x="403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1" name="Google Shape;5641;p50"/>
              <p:cNvSpPr/>
              <p:nvPr/>
            </p:nvSpPr>
            <p:spPr>
              <a:xfrm>
                <a:off x="1293443" y="1971914"/>
                <a:ext cx="1426199" cy="1186747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5463" extrusionOk="0">
                    <a:moveTo>
                      <a:pt x="9546" y="1"/>
                    </a:moveTo>
                    <a:cubicBezTo>
                      <a:pt x="9283" y="1"/>
                      <a:pt x="9026" y="63"/>
                      <a:pt x="8894" y="250"/>
                    </a:cubicBezTo>
                    <a:cubicBezTo>
                      <a:pt x="7354" y="799"/>
                      <a:pt x="5920" y="1664"/>
                      <a:pt x="4709" y="2769"/>
                    </a:cubicBezTo>
                    <a:cubicBezTo>
                      <a:pt x="4179" y="3254"/>
                      <a:pt x="3605" y="3684"/>
                      <a:pt x="2985" y="4038"/>
                    </a:cubicBezTo>
                    <a:cubicBezTo>
                      <a:pt x="2733" y="4182"/>
                      <a:pt x="2527" y="4213"/>
                      <a:pt x="2355" y="4213"/>
                    </a:cubicBezTo>
                    <a:cubicBezTo>
                      <a:pt x="2231" y="4213"/>
                      <a:pt x="2125" y="4197"/>
                      <a:pt x="2033" y="4197"/>
                    </a:cubicBezTo>
                    <a:cubicBezTo>
                      <a:pt x="1841" y="4197"/>
                      <a:pt x="1709" y="4266"/>
                      <a:pt x="1599" y="4688"/>
                    </a:cubicBezTo>
                    <a:cubicBezTo>
                      <a:pt x="1387" y="5497"/>
                      <a:pt x="0" y="12583"/>
                      <a:pt x="6729" y="14673"/>
                    </a:cubicBezTo>
                    <a:cubicBezTo>
                      <a:pt x="7471" y="14902"/>
                      <a:pt x="8216" y="15125"/>
                      <a:pt x="8983" y="15259"/>
                    </a:cubicBezTo>
                    <a:cubicBezTo>
                      <a:pt x="9626" y="15369"/>
                      <a:pt x="10277" y="15462"/>
                      <a:pt x="10932" y="15462"/>
                    </a:cubicBezTo>
                    <a:cubicBezTo>
                      <a:pt x="11021" y="15462"/>
                      <a:pt x="11111" y="15460"/>
                      <a:pt x="11201" y="15457"/>
                    </a:cubicBezTo>
                    <a:cubicBezTo>
                      <a:pt x="13433" y="15356"/>
                      <a:pt x="15497" y="13987"/>
                      <a:pt x="16753" y="12137"/>
                    </a:cubicBezTo>
                    <a:cubicBezTo>
                      <a:pt x="18011" y="10290"/>
                      <a:pt x="18527" y="8014"/>
                      <a:pt x="18569" y="5779"/>
                    </a:cubicBezTo>
                    <a:cubicBezTo>
                      <a:pt x="18583" y="4981"/>
                      <a:pt x="18538" y="4175"/>
                      <a:pt x="18335" y="3405"/>
                    </a:cubicBezTo>
                    <a:cubicBezTo>
                      <a:pt x="18315" y="3514"/>
                      <a:pt x="18195" y="3687"/>
                      <a:pt x="18095" y="3715"/>
                    </a:cubicBezTo>
                    <a:cubicBezTo>
                      <a:pt x="17898" y="3776"/>
                      <a:pt x="17694" y="3804"/>
                      <a:pt x="17490" y="3804"/>
                    </a:cubicBezTo>
                    <a:cubicBezTo>
                      <a:pt x="17035" y="3804"/>
                      <a:pt x="16575" y="3667"/>
                      <a:pt x="16167" y="3461"/>
                    </a:cubicBezTo>
                    <a:cubicBezTo>
                      <a:pt x="15573" y="3159"/>
                      <a:pt x="15059" y="2727"/>
                      <a:pt x="14529" y="2328"/>
                    </a:cubicBezTo>
                    <a:cubicBezTo>
                      <a:pt x="13176" y="1304"/>
                      <a:pt x="11661" y="473"/>
                      <a:pt x="10018" y="60"/>
                    </a:cubicBezTo>
                    <a:cubicBezTo>
                      <a:pt x="9879" y="25"/>
                      <a:pt x="9712" y="1"/>
                      <a:pt x="9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2" name="Google Shape;5642;p50"/>
              <p:cNvSpPr/>
              <p:nvPr/>
            </p:nvSpPr>
            <p:spPr>
              <a:xfrm>
                <a:off x="1484623" y="2539161"/>
                <a:ext cx="980296" cy="356339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4643" extrusionOk="0">
                    <a:moveTo>
                      <a:pt x="10310" y="0"/>
                    </a:moveTo>
                    <a:cubicBezTo>
                      <a:pt x="10135" y="0"/>
                      <a:pt x="9293" y="1361"/>
                      <a:pt x="8582" y="1741"/>
                    </a:cubicBezTo>
                    <a:cubicBezTo>
                      <a:pt x="8071" y="2015"/>
                      <a:pt x="7488" y="2121"/>
                      <a:pt x="6916" y="2224"/>
                    </a:cubicBezTo>
                    <a:lnTo>
                      <a:pt x="3287" y="2885"/>
                    </a:lnTo>
                    <a:cubicBezTo>
                      <a:pt x="3817" y="1895"/>
                      <a:pt x="4397" y="935"/>
                      <a:pt x="5042" y="12"/>
                    </a:cubicBezTo>
                    <a:lnTo>
                      <a:pt x="5042" y="12"/>
                    </a:lnTo>
                    <a:cubicBezTo>
                      <a:pt x="4436" y="346"/>
                      <a:pt x="3934" y="865"/>
                      <a:pt x="3624" y="1482"/>
                    </a:cubicBezTo>
                    <a:cubicBezTo>
                      <a:pt x="3465" y="1800"/>
                      <a:pt x="3348" y="2146"/>
                      <a:pt x="3119" y="2416"/>
                    </a:cubicBezTo>
                    <a:cubicBezTo>
                      <a:pt x="2930" y="2640"/>
                      <a:pt x="2676" y="2801"/>
                      <a:pt x="2428" y="2955"/>
                    </a:cubicBezTo>
                    <a:cubicBezTo>
                      <a:pt x="1618" y="3457"/>
                      <a:pt x="779" y="3934"/>
                      <a:pt x="0" y="4481"/>
                    </a:cubicBezTo>
                    <a:cubicBezTo>
                      <a:pt x="82" y="4565"/>
                      <a:pt x="169" y="4600"/>
                      <a:pt x="258" y="4600"/>
                    </a:cubicBezTo>
                    <a:cubicBezTo>
                      <a:pt x="581" y="4600"/>
                      <a:pt x="940" y="4157"/>
                      <a:pt x="1220" y="4007"/>
                    </a:cubicBezTo>
                    <a:cubicBezTo>
                      <a:pt x="1730" y="3736"/>
                      <a:pt x="2310" y="3585"/>
                      <a:pt x="2874" y="3438"/>
                    </a:cubicBezTo>
                    <a:cubicBezTo>
                      <a:pt x="3723" y="3223"/>
                      <a:pt x="4601" y="3009"/>
                      <a:pt x="5467" y="3009"/>
                    </a:cubicBezTo>
                    <a:cubicBezTo>
                      <a:pt x="5794" y="3009"/>
                      <a:pt x="6118" y="3039"/>
                      <a:pt x="6439" y="3111"/>
                    </a:cubicBezTo>
                    <a:cubicBezTo>
                      <a:pt x="7820" y="3418"/>
                      <a:pt x="8978" y="4453"/>
                      <a:pt x="10378" y="4643"/>
                    </a:cubicBezTo>
                    <a:cubicBezTo>
                      <a:pt x="9173" y="4057"/>
                      <a:pt x="8007" y="3382"/>
                      <a:pt x="6894" y="2634"/>
                    </a:cubicBezTo>
                    <a:cubicBezTo>
                      <a:pt x="7167" y="2425"/>
                      <a:pt x="7530" y="2405"/>
                      <a:pt x="7870" y="2386"/>
                    </a:cubicBezTo>
                    <a:cubicBezTo>
                      <a:pt x="9681" y="2271"/>
                      <a:pt x="11572" y="1722"/>
                      <a:pt x="12772" y="360"/>
                    </a:cubicBezTo>
                    <a:lnTo>
                      <a:pt x="12772" y="360"/>
                    </a:lnTo>
                    <a:cubicBezTo>
                      <a:pt x="11623" y="835"/>
                      <a:pt x="10482" y="1309"/>
                      <a:pt x="9335" y="1783"/>
                    </a:cubicBezTo>
                    <a:cubicBezTo>
                      <a:pt x="9664" y="1189"/>
                      <a:pt x="10596" y="168"/>
                      <a:pt x="10323" y="3"/>
                    </a:cubicBezTo>
                    <a:cubicBezTo>
                      <a:pt x="10319" y="1"/>
                      <a:pt x="10314" y="0"/>
                      <a:pt x="10310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3" name="Google Shape;5643;p50"/>
              <p:cNvSpPr/>
              <p:nvPr/>
            </p:nvSpPr>
            <p:spPr>
              <a:xfrm>
                <a:off x="2009198" y="2567021"/>
                <a:ext cx="455496" cy="173449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2260" extrusionOk="0">
                    <a:moveTo>
                      <a:pt x="5934" y="0"/>
                    </a:moveTo>
                    <a:lnTo>
                      <a:pt x="5452" y="198"/>
                    </a:lnTo>
                    <a:cubicBezTo>
                      <a:pt x="5254" y="321"/>
                      <a:pt x="5055" y="441"/>
                      <a:pt x="4852" y="561"/>
                    </a:cubicBezTo>
                    <a:cubicBezTo>
                      <a:pt x="4478" y="784"/>
                      <a:pt x="4101" y="1005"/>
                      <a:pt x="3705" y="1175"/>
                    </a:cubicBezTo>
                    <a:cubicBezTo>
                      <a:pt x="2589" y="1660"/>
                      <a:pt x="1353" y="1777"/>
                      <a:pt x="165" y="2028"/>
                    </a:cubicBezTo>
                    <a:cubicBezTo>
                      <a:pt x="106" y="2042"/>
                      <a:pt x="34" y="2065"/>
                      <a:pt x="14" y="2126"/>
                    </a:cubicBezTo>
                    <a:cubicBezTo>
                      <a:pt x="0" y="2179"/>
                      <a:pt x="37" y="2224"/>
                      <a:pt x="81" y="2260"/>
                    </a:cubicBezTo>
                    <a:cubicBezTo>
                      <a:pt x="346" y="2065"/>
                      <a:pt x="703" y="2045"/>
                      <a:pt x="1033" y="2026"/>
                    </a:cubicBezTo>
                    <a:cubicBezTo>
                      <a:pt x="2846" y="1911"/>
                      <a:pt x="4737" y="1362"/>
                      <a:pt x="5934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4" name="Google Shape;5644;p50"/>
              <p:cNvSpPr/>
              <p:nvPr/>
            </p:nvSpPr>
            <p:spPr>
              <a:xfrm>
                <a:off x="1695297" y="2540466"/>
                <a:ext cx="175675" cy="209674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732" extrusionOk="0">
                    <a:moveTo>
                      <a:pt x="2288" y="0"/>
                    </a:moveTo>
                    <a:lnTo>
                      <a:pt x="2288" y="0"/>
                    </a:lnTo>
                    <a:cubicBezTo>
                      <a:pt x="1686" y="335"/>
                      <a:pt x="1186" y="854"/>
                      <a:pt x="874" y="1473"/>
                    </a:cubicBezTo>
                    <a:cubicBezTo>
                      <a:pt x="712" y="1786"/>
                      <a:pt x="598" y="2134"/>
                      <a:pt x="366" y="2408"/>
                    </a:cubicBezTo>
                    <a:cubicBezTo>
                      <a:pt x="263" y="2533"/>
                      <a:pt x="137" y="2634"/>
                      <a:pt x="1" y="2731"/>
                    </a:cubicBezTo>
                    <a:cubicBezTo>
                      <a:pt x="282" y="2653"/>
                      <a:pt x="500" y="2469"/>
                      <a:pt x="684" y="2232"/>
                    </a:cubicBezTo>
                    <a:cubicBezTo>
                      <a:pt x="877" y="1984"/>
                      <a:pt x="1005" y="1696"/>
                      <a:pt x="1158" y="1420"/>
                    </a:cubicBezTo>
                    <a:cubicBezTo>
                      <a:pt x="1451" y="885"/>
                      <a:pt x="1836" y="405"/>
                      <a:pt x="2288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5" name="Google Shape;5645;p50"/>
              <p:cNvSpPr/>
              <p:nvPr/>
            </p:nvSpPr>
            <p:spPr>
              <a:xfrm>
                <a:off x="1490840" y="2746074"/>
                <a:ext cx="790346" cy="149888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953" extrusionOk="0">
                    <a:moveTo>
                      <a:pt x="5672" y="0"/>
                    </a:moveTo>
                    <a:cubicBezTo>
                      <a:pt x="5298" y="0"/>
                      <a:pt x="4925" y="60"/>
                      <a:pt x="4556" y="122"/>
                    </a:cubicBezTo>
                    <a:cubicBezTo>
                      <a:pt x="3342" y="323"/>
                      <a:pt x="2090" y="541"/>
                      <a:pt x="1035" y="1185"/>
                    </a:cubicBezTo>
                    <a:cubicBezTo>
                      <a:pt x="684" y="1397"/>
                      <a:pt x="352" y="1659"/>
                      <a:pt x="0" y="1866"/>
                    </a:cubicBezTo>
                    <a:cubicBezTo>
                      <a:pt x="56" y="1900"/>
                      <a:pt x="114" y="1915"/>
                      <a:pt x="173" y="1915"/>
                    </a:cubicBezTo>
                    <a:cubicBezTo>
                      <a:pt x="496" y="1915"/>
                      <a:pt x="857" y="1475"/>
                      <a:pt x="1133" y="1325"/>
                    </a:cubicBezTo>
                    <a:cubicBezTo>
                      <a:pt x="1649" y="1046"/>
                      <a:pt x="2232" y="892"/>
                      <a:pt x="2793" y="750"/>
                    </a:cubicBezTo>
                    <a:cubicBezTo>
                      <a:pt x="3639" y="531"/>
                      <a:pt x="4514" y="318"/>
                      <a:pt x="5381" y="318"/>
                    </a:cubicBezTo>
                    <a:cubicBezTo>
                      <a:pt x="5708" y="318"/>
                      <a:pt x="6035" y="349"/>
                      <a:pt x="6358" y="421"/>
                    </a:cubicBezTo>
                    <a:cubicBezTo>
                      <a:pt x="7739" y="725"/>
                      <a:pt x="8897" y="1763"/>
                      <a:pt x="10297" y="1952"/>
                    </a:cubicBezTo>
                    <a:cubicBezTo>
                      <a:pt x="10295" y="1950"/>
                      <a:pt x="10292" y="1950"/>
                      <a:pt x="10289" y="1947"/>
                    </a:cubicBezTo>
                    <a:lnTo>
                      <a:pt x="10038" y="1830"/>
                    </a:lnTo>
                    <a:cubicBezTo>
                      <a:pt x="8671" y="1213"/>
                      <a:pt x="7452" y="156"/>
                      <a:pt x="5965" y="13"/>
                    </a:cubicBezTo>
                    <a:cubicBezTo>
                      <a:pt x="5867" y="4"/>
                      <a:pt x="5770" y="0"/>
                      <a:pt x="567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6" name="Google Shape;5646;p50"/>
              <p:cNvSpPr/>
              <p:nvPr/>
            </p:nvSpPr>
            <p:spPr>
              <a:xfrm>
                <a:off x="2178351" y="2540005"/>
                <a:ext cx="118652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817" extrusionOk="0">
                    <a:moveTo>
                      <a:pt x="1281" y="1"/>
                    </a:moveTo>
                    <a:lnTo>
                      <a:pt x="1281" y="1"/>
                    </a:lnTo>
                    <a:cubicBezTo>
                      <a:pt x="915" y="642"/>
                      <a:pt x="458" y="1231"/>
                      <a:pt x="0" y="1817"/>
                    </a:cubicBezTo>
                    <a:cubicBezTo>
                      <a:pt x="123" y="1814"/>
                      <a:pt x="237" y="1761"/>
                      <a:pt x="346" y="1694"/>
                    </a:cubicBezTo>
                    <a:cubicBezTo>
                      <a:pt x="706" y="1094"/>
                      <a:pt x="1546" y="157"/>
                      <a:pt x="128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7" name="Google Shape;5647;p50"/>
              <p:cNvSpPr/>
              <p:nvPr/>
            </p:nvSpPr>
            <p:spPr>
              <a:xfrm>
                <a:off x="2313198" y="2457271"/>
                <a:ext cx="307988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3459" extrusionOk="0">
                    <a:moveTo>
                      <a:pt x="2009" y="0"/>
                    </a:moveTo>
                    <a:cubicBezTo>
                      <a:pt x="1734" y="0"/>
                      <a:pt x="1459" y="144"/>
                      <a:pt x="1318" y="431"/>
                    </a:cubicBezTo>
                    <a:lnTo>
                      <a:pt x="1184" y="696"/>
                    </a:lnTo>
                    <a:lnTo>
                      <a:pt x="891" y="738"/>
                    </a:lnTo>
                    <a:cubicBezTo>
                      <a:pt x="258" y="833"/>
                      <a:pt x="1" y="1612"/>
                      <a:pt x="461" y="2058"/>
                    </a:cubicBezTo>
                    <a:lnTo>
                      <a:pt x="670" y="2264"/>
                    </a:lnTo>
                    <a:lnTo>
                      <a:pt x="623" y="2552"/>
                    </a:lnTo>
                    <a:cubicBezTo>
                      <a:pt x="537" y="3053"/>
                      <a:pt x="934" y="3459"/>
                      <a:pt x="1385" y="3459"/>
                    </a:cubicBezTo>
                    <a:cubicBezTo>
                      <a:pt x="1504" y="3459"/>
                      <a:pt x="1626" y="3431"/>
                      <a:pt x="1745" y="3369"/>
                    </a:cubicBezTo>
                    <a:lnTo>
                      <a:pt x="2007" y="3230"/>
                    </a:lnTo>
                    <a:lnTo>
                      <a:pt x="2269" y="3369"/>
                    </a:lnTo>
                    <a:cubicBezTo>
                      <a:pt x="2387" y="3431"/>
                      <a:pt x="2509" y="3459"/>
                      <a:pt x="2627" y="3459"/>
                    </a:cubicBezTo>
                    <a:cubicBezTo>
                      <a:pt x="3078" y="3459"/>
                      <a:pt x="3477" y="3053"/>
                      <a:pt x="3390" y="2552"/>
                    </a:cubicBezTo>
                    <a:lnTo>
                      <a:pt x="3343" y="2264"/>
                    </a:lnTo>
                    <a:lnTo>
                      <a:pt x="3552" y="2058"/>
                    </a:lnTo>
                    <a:cubicBezTo>
                      <a:pt x="4013" y="1612"/>
                      <a:pt x="3756" y="830"/>
                      <a:pt x="3123" y="738"/>
                    </a:cubicBezTo>
                    <a:lnTo>
                      <a:pt x="2830" y="696"/>
                    </a:lnTo>
                    <a:lnTo>
                      <a:pt x="2696" y="431"/>
                    </a:lnTo>
                    <a:cubicBezTo>
                      <a:pt x="2558" y="144"/>
                      <a:pt x="2284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8" name="Google Shape;5648;p50"/>
              <p:cNvSpPr/>
              <p:nvPr/>
            </p:nvSpPr>
            <p:spPr>
              <a:xfrm>
                <a:off x="2336376" y="2476765"/>
                <a:ext cx="262323" cy="226252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948" extrusionOk="0">
                    <a:moveTo>
                      <a:pt x="1707" y="1"/>
                    </a:moveTo>
                    <a:cubicBezTo>
                      <a:pt x="1471" y="1"/>
                      <a:pt x="1236" y="123"/>
                      <a:pt x="1116" y="367"/>
                    </a:cubicBezTo>
                    <a:lnTo>
                      <a:pt x="1005" y="593"/>
                    </a:lnTo>
                    <a:lnTo>
                      <a:pt x="756" y="629"/>
                    </a:lnTo>
                    <a:cubicBezTo>
                      <a:pt x="215" y="705"/>
                      <a:pt x="0" y="1371"/>
                      <a:pt x="391" y="1751"/>
                    </a:cubicBezTo>
                    <a:lnTo>
                      <a:pt x="572" y="1929"/>
                    </a:lnTo>
                    <a:lnTo>
                      <a:pt x="530" y="2175"/>
                    </a:lnTo>
                    <a:cubicBezTo>
                      <a:pt x="455" y="2601"/>
                      <a:pt x="794" y="2947"/>
                      <a:pt x="1178" y="2947"/>
                    </a:cubicBezTo>
                    <a:cubicBezTo>
                      <a:pt x="1279" y="2947"/>
                      <a:pt x="1384" y="2923"/>
                      <a:pt x="1484" y="2870"/>
                    </a:cubicBezTo>
                    <a:lnTo>
                      <a:pt x="1708" y="2755"/>
                    </a:lnTo>
                    <a:lnTo>
                      <a:pt x="1931" y="2870"/>
                    </a:lnTo>
                    <a:cubicBezTo>
                      <a:pt x="2032" y="2923"/>
                      <a:pt x="2138" y="2948"/>
                      <a:pt x="2240" y="2948"/>
                    </a:cubicBezTo>
                    <a:cubicBezTo>
                      <a:pt x="2624" y="2948"/>
                      <a:pt x="2963" y="2601"/>
                      <a:pt x="2888" y="2175"/>
                    </a:cubicBezTo>
                    <a:lnTo>
                      <a:pt x="2846" y="1929"/>
                    </a:lnTo>
                    <a:lnTo>
                      <a:pt x="3027" y="1751"/>
                    </a:lnTo>
                    <a:cubicBezTo>
                      <a:pt x="3418" y="1371"/>
                      <a:pt x="3200" y="708"/>
                      <a:pt x="2662" y="629"/>
                    </a:cubicBezTo>
                    <a:lnTo>
                      <a:pt x="2413" y="593"/>
                    </a:lnTo>
                    <a:lnTo>
                      <a:pt x="2302" y="367"/>
                    </a:lnTo>
                    <a:cubicBezTo>
                      <a:pt x="2179" y="123"/>
                      <a:pt x="1943" y="1"/>
                      <a:pt x="17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9" name="Google Shape;5649;p50"/>
              <p:cNvSpPr/>
              <p:nvPr/>
            </p:nvSpPr>
            <p:spPr>
              <a:xfrm>
                <a:off x="2357559" y="2495261"/>
                <a:ext cx="24052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830" extrusionOk="0">
                    <a:moveTo>
                      <a:pt x="3133" y="1334"/>
                    </a:moveTo>
                    <a:lnTo>
                      <a:pt x="3133" y="1334"/>
                    </a:lnTo>
                    <a:cubicBezTo>
                      <a:pt x="2786" y="1561"/>
                      <a:pt x="2606" y="1644"/>
                      <a:pt x="2426" y="1644"/>
                    </a:cubicBezTo>
                    <a:cubicBezTo>
                      <a:pt x="2277" y="1644"/>
                      <a:pt x="2128" y="1587"/>
                      <a:pt x="1883" y="1507"/>
                    </a:cubicBezTo>
                    <a:cubicBezTo>
                      <a:pt x="1878" y="1506"/>
                      <a:pt x="1874" y="1505"/>
                      <a:pt x="1870" y="1505"/>
                    </a:cubicBezTo>
                    <a:cubicBezTo>
                      <a:pt x="1828" y="1505"/>
                      <a:pt x="1880" y="1607"/>
                      <a:pt x="1883" y="1662"/>
                    </a:cubicBezTo>
                    <a:lnTo>
                      <a:pt x="1883" y="1662"/>
                    </a:lnTo>
                    <a:cubicBezTo>
                      <a:pt x="1790" y="1622"/>
                      <a:pt x="1700" y="1588"/>
                      <a:pt x="1613" y="1566"/>
                    </a:cubicBezTo>
                    <a:cubicBezTo>
                      <a:pt x="1611" y="1565"/>
                      <a:pt x="1610" y="1565"/>
                      <a:pt x="1608" y="1565"/>
                    </a:cubicBezTo>
                    <a:cubicBezTo>
                      <a:pt x="1608" y="1565"/>
                      <a:pt x="1608" y="1565"/>
                      <a:pt x="1607" y="1565"/>
                    </a:cubicBezTo>
                    <a:lnTo>
                      <a:pt x="1607" y="1565"/>
                    </a:lnTo>
                    <a:cubicBezTo>
                      <a:pt x="1608" y="1566"/>
                      <a:pt x="1609" y="1567"/>
                      <a:pt x="1610" y="1568"/>
                    </a:cubicBezTo>
                    <a:cubicBezTo>
                      <a:pt x="1666" y="1641"/>
                      <a:pt x="1761" y="1683"/>
                      <a:pt x="1850" y="1697"/>
                    </a:cubicBezTo>
                    <a:cubicBezTo>
                      <a:pt x="1853" y="1697"/>
                      <a:pt x="1855" y="1697"/>
                      <a:pt x="1858" y="1697"/>
                    </a:cubicBezTo>
                    <a:cubicBezTo>
                      <a:pt x="1878" y="1697"/>
                      <a:pt x="1884" y="1683"/>
                      <a:pt x="1883" y="1662"/>
                    </a:cubicBezTo>
                    <a:lnTo>
                      <a:pt x="1883" y="1662"/>
                    </a:lnTo>
                    <a:cubicBezTo>
                      <a:pt x="2198" y="1800"/>
                      <a:pt x="2534" y="2014"/>
                      <a:pt x="2821" y="2124"/>
                    </a:cubicBezTo>
                    <a:cubicBezTo>
                      <a:pt x="2818" y="2101"/>
                      <a:pt x="2818" y="2082"/>
                      <a:pt x="2812" y="2059"/>
                    </a:cubicBezTo>
                    <a:lnTo>
                      <a:pt x="2765" y="1772"/>
                    </a:lnTo>
                    <a:lnTo>
                      <a:pt x="2974" y="1566"/>
                    </a:lnTo>
                    <a:cubicBezTo>
                      <a:pt x="3044" y="1496"/>
                      <a:pt x="3097" y="1415"/>
                      <a:pt x="3133" y="1334"/>
                    </a:cubicBezTo>
                    <a:close/>
                    <a:moveTo>
                      <a:pt x="706" y="1"/>
                    </a:moveTo>
                    <a:lnTo>
                      <a:pt x="606" y="201"/>
                    </a:lnTo>
                    <a:lnTo>
                      <a:pt x="438" y="227"/>
                    </a:lnTo>
                    <a:cubicBezTo>
                      <a:pt x="614" y="492"/>
                      <a:pt x="790" y="757"/>
                      <a:pt x="966" y="1022"/>
                    </a:cubicBezTo>
                    <a:cubicBezTo>
                      <a:pt x="1010" y="1091"/>
                      <a:pt x="1060" y="1167"/>
                      <a:pt x="1060" y="1248"/>
                    </a:cubicBezTo>
                    <a:cubicBezTo>
                      <a:pt x="1060" y="1331"/>
                      <a:pt x="1010" y="1409"/>
                      <a:pt x="949" y="1457"/>
                    </a:cubicBezTo>
                    <a:cubicBezTo>
                      <a:pt x="885" y="1507"/>
                      <a:pt x="804" y="1538"/>
                      <a:pt x="729" y="1563"/>
                    </a:cubicBezTo>
                    <a:cubicBezTo>
                      <a:pt x="606" y="1596"/>
                      <a:pt x="483" y="1624"/>
                      <a:pt x="363" y="1644"/>
                    </a:cubicBezTo>
                    <a:cubicBezTo>
                      <a:pt x="240" y="1661"/>
                      <a:pt x="120" y="1663"/>
                      <a:pt x="0" y="1672"/>
                    </a:cubicBezTo>
                    <a:lnTo>
                      <a:pt x="98" y="1761"/>
                    </a:lnTo>
                    <a:lnTo>
                      <a:pt x="84" y="1845"/>
                    </a:lnTo>
                    <a:cubicBezTo>
                      <a:pt x="418" y="1763"/>
                      <a:pt x="743" y="1630"/>
                      <a:pt x="1084" y="1630"/>
                    </a:cubicBezTo>
                    <a:cubicBezTo>
                      <a:pt x="1091" y="1630"/>
                      <a:pt x="1098" y="1630"/>
                      <a:pt x="1105" y="1630"/>
                    </a:cubicBezTo>
                    <a:cubicBezTo>
                      <a:pt x="1125" y="1630"/>
                      <a:pt x="1150" y="1633"/>
                      <a:pt x="1167" y="1644"/>
                    </a:cubicBezTo>
                    <a:cubicBezTo>
                      <a:pt x="1180" y="1649"/>
                      <a:pt x="1192" y="1663"/>
                      <a:pt x="1203" y="1677"/>
                    </a:cubicBezTo>
                    <a:cubicBezTo>
                      <a:pt x="1339" y="1875"/>
                      <a:pt x="1348" y="2132"/>
                      <a:pt x="1339" y="2369"/>
                    </a:cubicBezTo>
                    <a:cubicBezTo>
                      <a:pt x="1331" y="2514"/>
                      <a:pt x="1320" y="2656"/>
                      <a:pt x="1300" y="2804"/>
                    </a:cubicBezTo>
                    <a:lnTo>
                      <a:pt x="1437" y="2735"/>
                    </a:lnTo>
                    <a:lnTo>
                      <a:pt x="1618" y="2829"/>
                    </a:lnTo>
                    <a:cubicBezTo>
                      <a:pt x="1579" y="2656"/>
                      <a:pt x="1551" y="2486"/>
                      <a:pt x="1526" y="2311"/>
                    </a:cubicBezTo>
                    <a:cubicBezTo>
                      <a:pt x="1507" y="2157"/>
                      <a:pt x="1493" y="2001"/>
                      <a:pt x="1521" y="1847"/>
                    </a:cubicBezTo>
                    <a:cubicBezTo>
                      <a:pt x="1524" y="1817"/>
                      <a:pt x="1535" y="1786"/>
                      <a:pt x="1557" y="1764"/>
                    </a:cubicBezTo>
                    <a:cubicBezTo>
                      <a:pt x="1592" y="1737"/>
                      <a:pt x="1570" y="1568"/>
                      <a:pt x="1607" y="1565"/>
                    </a:cubicBezTo>
                    <a:lnTo>
                      <a:pt x="1607" y="1565"/>
                    </a:lnTo>
                    <a:cubicBezTo>
                      <a:pt x="1502" y="1426"/>
                      <a:pt x="1544" y="1221"/>
                      <a:pt x="1621" y="1064"/>
                    </a:cubicBezTo>
                    <a:cubicBezTo>
                      <a:pt x="1789" y="712"/>
                      <a:pt x="2082" y="436"/>
                      <a:pt x="2414" y="227"/>
                    </a:cubicBezTo>
                    <a:lnTo>
                      <a:pt x="2255" y="201"/>
                    </a:lnTo>
                    <a:lnTo>
                      <a:pt x="2176" y="34"/>
                    </a:lnTo>
                    <a:cubicBezTo>
                      <a:pt x="1970" y="358"/>
                      <a:pt x="1764" y="679"/>
                      <a:pt x="1557" y="999"/>
                    </a:cubicBezTo>
                    <a:cubicBezTo>
                      <a:pt x="1521" y="1064"/>
                      <a:pt x="1479" y="1125"/>
                      <a:pt x="1418" y="1175"/>
                    </a:cubicBezTo>
                    <a:cubicBezTo>
                      <a:pt x="1372" y="1212"/>
                      <a:pt x="1316" y="1237"/>
                      <a:pt x="1258" y="1237"/>
                    </a:cubicBezTo>
                    <a:cubicBezTo>
                      <a:pt x="1242" y="1237"/>
                      <a:pt x="1225" y="1235"/>
                      <a:pt x="1208" y="1231"/>
                    </a:cubicBezTo>
                    <a:cubicBezTo>
                      <a:pt x="1119" y="1203"/>
                      <a:pt x="1063" y="1108"/>
                      <a:pt x="1024" y="1019"/>
                    </a:cubicBezTo>
                    <a:cubicBezTo>
                      <a:pt x="879" y="690"/>
                      <a:pt x="773" y="349"/>
                      <a:pt x="706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0" name="Google Shape;5650;p50"/>
              <p:cNvSpPr/>
              <p:nvPr/>
            </p:nvSpPr>
            <p:spPr>
              <a:xfrm>
                <a:off x="2417499" y="2540235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48" y="0"/>
                    </a:moveTo>
                    <a:cubicBezTo>
                      <a:pt x="288" y="0"/>
                      <a:pt x="1" y="291"/>
                      <a:pt x="1" y="648"/>
                    </a:cubicBezTo>
                    <a:cubicBezTo>
                      <a:pt x="1" y="1008"/>
                      <a:pt x="288" y="1298"/>
                      <a:pt x="648" y="1298"/>
                    </a:cubicBezTo>
                    <a:cubicBezTo>
                      <a:pt x="1008" y="1298"/>
                      <a:pt x="1298" y="1008"/>
                      <a:pt x="1298" y="648"/>
                    </a:cubicBezTo>
                    <a:cubicBezTo>
                      <a:pt x="1298" y="291"/>
                      <a:pt x="1008" y="0"/>
                      <a:pt x="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1" name="Google Shape;5651;p50"/>
              <p:cNvSpPr/>
              <p:nvPr/>
            </p:nvSpPr>
            <p:spPr>
              <a:xfrm>
                <a:off x="2428397" y="2555892"/>
                <a:ext cx="78666" cy="6769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extrusionOk="0">
                    <a:moveTo>
                      <a:pt x="509" y="0"/>
                    </a:moveTo>
                    <a:cubicBezTo>
                      <a:pt x="437" y="0"/>
                      <a:pt x="368" y="36"/>
                      <a:pt x="333" y="109"/>
                    </a:cubicBezTo>
                    <a:lnTo>
                      <a:pt x="299" y="176"/>
                    </a:lnTo>
                    <a:lnTo>
                      <a:pt x="227" y="187"/>
                    </a:lnTo>
                    <a:cubicBezTo>
                      <a:pt x="68" y="212"/>
                      <a:pt x="1" y="410"/>
                      <a:pt x="118" y="525"/>
                    </a:cubicBezTo>
                    <a:lnTo>
                      <a:pt x="174" y="578"/>
                    </a:lnTo>
                    <a:lnTo>
                      <a:pt x="160" y="650"/>
                    </a:lnTo>
                    <a:cubicBezTo>
                      <a:pt x="138" y="777"/>
                      <a:pt x="242" y="882"/>
                      <a:pt x="358" y="882"/>
                    </a:cubicBezTo>
                    <a:cubicBezTo>
                      <a:pt x="388" y="882"/>
                      <a:pt x="418" y="875"/>
                      <a:pt x="447" y="859"/>
                    </a:cubicBezTo>
                    <a:lnTo>
                      <a:pt x="514" y="823"/>
                    </a:lnTo>
                    <a:lnTo>
                      <a:pt x="578" y="859"/>
                    </a:lnTo>
                    <a:cubicBezTo>
                      <a:pt x="609" y="875"/>
                      <a:pt x="640" y="882"/>
                      <a:pt x="670" y="882"/>
                    </a:cubicBezTo>
                    <a:cubicBezTo>
                      <a:pt x="787" y="882"/>
                      <a:pt x="890" y="777"/>
                      <a:pt x="866" y="650"/>
                    </a:cubicBezTo>
                    <a:lnTo>
                      <a:pt x="852" y="578"/>
                    </a:lnTo>
                    <a:lnTo>
                      <a:pt x="907" y="525"/>
                    </a:lnTo>
                    <a:cubicBezTo>
                      <a:pt x="1025" y="410"/>
                      <a:pt x="958" y="212"/>
                      <a:pt x="799" y="187"/>
                    </a:cubicBezTo>
                    <a:lnTo>
                      <a:pt x="726" y="176"/>
                    </a:lnTo>
                    <a:lnTo>
                      <a:pt x="695" y="109"/>
                    </a:lnTo>
                    <a:cubicBezTo>
                      <a:pt x="654" y="36"/>
                      <a:pt x="580" y="0"/>
                      <a:pt x="50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2" name="Google Shape;5652;p50"/>
              <p:cNvSpPr/>
              <p:nvPr/>
            </p:nvSpPr>
            <p:spPr>
              <a:xfrm>
                <a:off x="2441675" y="2564181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6" y="1"/>
                    </a:moveTo>
                    <a:cubicBezTo>
                      <a:pt x="151" y="1"/>
                      <a:pt x="1" y="152"/>
                      <a:pt x="1" y="336"/>
                    </a:cubicBezTo>
                    <a:cubicBezTo>
                      <a:pt x="1" y="523"/>
                      <a:pt x="151" y="670"/>
                      <a:pt x="336" y="670"/>
                    </a:cubicBezTo>
                    <a:cubicBezTo>
                      <a:pt x="522" y="670"/>
                      <a:pt x="670" y="523"/>
                      <a:pt x="670" y="336"/>
                    </a:cubicBezTo>
                    <a:cubicBezTo>
                      <a:pt x="670" y="152"/>
                      <a:pt x="522" y="1"/>
                      <a:pt x="33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3" name="Google Shape;5653;p50"/>
              <p:cNvSpPr/>
              <p:nvPr/>
            </p:nvSpPr>
            <p:spPr>
              <a:xfrm>
                <a:off x="2463087" y="2513911"/>
                <a:ext cx="7828" cy="15334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998" extrusionOk="0">
                    <a:moveTo>
                      <a:pt x="1" y="0"/>
                    </a:moveTo>
                    <a:lnTo>
                      <a:pt x="1" y="1998"/>
                    </a:lnTo>
                    <a:lnTo>
                      <a:pt x="101" y="199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4" name="Google Shape;5654;p50"/>
              <p:cNvSpPr/>
              <p:nvPr/>
            </p:nvSpPr>
            <p:spPr>
              <a:xfrm>
                <a:off x="2459250" y="2500864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1" y="156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5" name="Google Shape;5655;p50"/>
              <p:cNvSpPr/>
              <p:nvPr/>
            </p:nvSpPr>
            <p:spPr>
              <a:xfrm>
                <a:off x="2463932" y="2505315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18" y="1"/>
                      <a:pt x="1" y="17"/>
                      <a:pt x="1" y="43"/>
                    </a:cubicBezTo>
                    <a:cubicBezTo>
                      <a:pt x="1" y="65"/>
                      <a:pt x="18" y="84"/>
                      <a:pt x="43" y="84"/>
                    </a:cubicBezTo>
                    <a:cubicBezTo>
                      <a:pt x="62" y="84"/>
                      <a:pt x="85" y="68"/>
                      <a:pt x="85" y="43"/>
                    </a:cubicBezTo>
                    <a:cubicBezTo>
                      <a:pt x="85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6" name="Google Shape;5656;p50"/>
              <p:cNvSpPr/>
              <p:nvPr/>
            </p:nvSpPr>
            <p:spPr>
              <a:xfrm>
                <a:off x="2459250" y="2665258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7"/>
                      <a:pt x="45" y="202"/>
                      <a:pt x="101" y="202"/>
                    </a:cubicBezTo>
                    <a:cubicBezTo>
                      <a:pt x="157" y="202"/>
                      <a:pt x="201" y="157"/>
                      <a:pt x="201" y="101"/>
                    </a:cubicBezTo>
                    <a:cubicBezTo>
                      <a:pt x="201" y="45"/>
                      <a:pt x="157" y="1"/>
                      <a:pt x="10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7" name="Google Shape;5657;p50"/>
              <p:cNvSpPr/>
              <p:nvPr/>
            </p:nvSpPr>
            <p:spPr>
              <a:xfrm>
                <a:off x="2463932" y="2669787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18" y="0"/>
                      <a:pt x="1" y="20"/>
                      <a:pt x="1" y="42"/>
                    </a:cubicBezTo>
                    <a:cubicBezTo>
                      <a:pt x="1" y="62"/>
                      <a:pt x="18" y="84"/>
                      <a:pt x="43" y="84"/>
                    </a:cubicBezTo>
                    <a:cubicBezTo>
                      <a:pt x="62" y="84"/>
                      <a:pt x="85" y="67"/>
                      <a:pt x="85" y="42"/>
                    </a:cubicBezTo>
                    <a:cubicBezTo>
                      <a:pt x="85" y="20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8" name="Google Shape;5658;p50"/>
              <p:cNvSpPr/>
              <p:nvPr/>
            </p:nvSpPr>
            <p:spPr>
              <a:xfrm>
                <a:off x="2390330" y="2586668"/>
                <a:ext cx="153342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05" extrusionOk="0">
                    <a:moveTo>
                      <a:pt x="0" y="1"/>
                    </a:moveTo>
                    <a:lnTo>
                      <a:pt x="0" y="104"/>
                    </a:lnTo>
                    <a:lnTo>
                      <a:pt x="1998" y="104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9" name="Google Shape;5659;p50"/>
              <p:cNvSpPr/>
              <p:nvPr/>
            </p:nvSpPr>
            <p:spPr>
              <a:xfrm>
                <a:off x="2377053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3" y="157"/>
                      <a:pt x="45" y="201"/>
                      <a:pt x="101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0" name="Google Shape;5660;p50"/>
              <p:cNvSpPr/>
              <p:nvPr/>
            </p:nvSpPr>
            <p:spPr>
              <a:xfrm>
                <a:off x="2381504" y="2587589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23" y="0"/>
                      <a:pt x="1" y="17"/>
                      <a:pt x="1" y="42"/>
                    </a:cubicBezTo>
                    <a:cubicBezTo>
                      <a:pt x="4" y="67"/>
                      <a:pt x="23" y="84"/>
                      <a:pt x="43" y="84"/>
                    </a:cubicBezTo>
                    <a:cubicBezTo>
                      <a:pt x="65" y="84"/>
                      <a:pt x="85" y="67"/>
                      <a:pt x="85" y="42"/>
                    </a:cubicBezTo>
                    <a:cubicBezTo>
                      <a:pt x="85" y="22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1" name="Google Shape;5661;p50"/>
              <p:cNvSpPr/>
              <p:nvPr/>
            </p:nvSpPr>
            <p:spPr>
              <a:xfrm>
                <a:off x="2541678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7"/>
                      <a:pt x="45" y="201"/>
                      <a:pt x="101" y="201"/>
                    </a:cubicBezTo>
                    <a:cubicBezTo>
                      <a:pt x="157" y="201"/>
                      <a:pt x="201" y="157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2" name="Google Shape;5662;p50"/>
              <p:cNvSpPr/>
              <p:nvPr/>
            </p:nvSpPr>
            <p:spPr>
              <a:xfrm>
                <a:off x="2546206" y="2587589"/>
                <a:ext cx="6447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42" y="0"/>
                    </a:moveTo>
                    <a:cubicBezTo>
                      <a:pt x="20" y="0"/>
                      <a:pt x="0" y="17"/>
                      <a:pt x="0" y="42"/>
                    </a:cubicBezTo>
                    <a:cubicBezTo>
                      <a:pt x="0" y="67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7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3" name="Google Shape;5663;p50"/>
              <p:cNvSpPr/>
              <p:nvPr/>
            </p:nvSpPr>
            <p:spPr>
              <a:xfrm>
                <a:off x="2422871" y="2545992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0" y="1"/>
                    </a:moveTo>
                    <a:lnTo>
                      <a:pt x="0" y="71"/>
                    </a:lnTo>
                    <a:lnTo>
                      <a:pt x="1080" y="1153"/>
                    </a:lnTo>
                    <a:lnTo>
                      <a:pt x="1152" y="1080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4" name="Google Shape;5664;p50"/>
              <p:cNvSpPr/>
              <p:nvPr/>
            </p:nvSpPr>
            <p:spPr>
              <a:xfrm>
                <a:off x="2416655" y="2540466"/>
                <a:ext cx="11819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4" extrusionOk="0">
                    <a:moveTo>
                      <a:pt x="76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4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5" name="Google Shape;5665;p50"/>
              <p:cNvSpPr/>
              <p:nvPr/>
            </p:nvSpPr>
            <p:spPr>
              <a:xfrm>
                <a:off x="2420032" y="2543843"/>
                <a:ext cx="4835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6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4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6" name="Google Shape;5666;p50"/>
              <p:cNvSpPr/>
              <p:nvPr/>
            </p:nvSpPr>
            <p:spPr>
              <a:xfrm>
                <a:off x="2504839" y="2629494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1"/>
                      <a:pt x="1" y="98"/>
                      <a:pt x="34" y="132"/>
                    </a:cubicBezTo>
                    <a:cubicBezTo>
                      <a:pt x="50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7" name="Google Shape;5667;p50"/>
              <p:cNvSpPr/>
              <p:nvPr/>
            </p:nvSpPr>
            <p:spPr>
              <a:xfrm>
                <a:off x="2509136" y="2632717"/>
                <a:ext cx="4989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5" h="65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1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1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8" name="Google Shape;5668;p50"/>
              <p:cNvSpPr/>
              <p:nvPr/>
            </p:nvSpPr>
            <p:spPr>
              <a:xfrm>
                <a:off x="2422641" y="2546452"/>
                <a:ext cx="88490" cy="8826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0" extrusionOk="0">
                    <a:moveTo>
                      <a:pt x="1080" y="0"/>
                    </a:moveTo>
                    <a:lnTo>
                      <a:pt x="0" y="1080"/>
                    </a:lnTo>
                    <a:lnTo>
                      <a:pt x="73" y="1150"/>
                    </a:lnTo>
                    <a:lnTo>
                      <a:pt x="1153" y="7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9" name="Google Shape;5669;p50"/>
              <p:cNvSpPr/>
              <p:nvPr/>
            </p:nvSpPr>
            <p:spPr>
              <a:xfrm>
                <a:off x="2415964" y="2629494"/>
                <a:ext cx="13354" cy="1174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3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7" y="54"/>
                      <a:pt x="1" y="104"/>
                      <a:pt x="34" y="132"/>
                    </a:cubicBezTo>
                    <a:cubicBezTo>
                      <a:pt x="50" y="146"/>
                      <a:pt x="69" y="153"/>
                      <a:pt x="89" y="153"/>
                    </a:cubicBezTo>
                    <a:cubicBezTo>
                      <a:pt x="108" y="153"/>
                      <a:pt x="127" y="146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6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0" name="Google Shape;5670;p50"/>
              <p:cNvSpPr/>
              <p:nvPr/>
            </p:nvSpPr>
            <p:spPr>
              <a:xfrm>
                <a:off x="2420032" y="2632717"/>
                <a:ext cx="4835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5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1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1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1" name="Google Shape;5671;p50"/>
              <p:cNvSpPr/>
              <p:nvPr/>
            </p:nvSpPr>
            <p:spPr>
              <a:xfrm>
                <a:off x="2504839" y="2540619"/>
                <a:ext cx="13354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4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4"/>
                      <a:pt x="1" y="104"/>
                      <a:pt x="34" y="132"/>
                    </a:cubicBezTo>
                    <a:cubicBezTo>
                      <a:pt x="50" y="146"/>
                      <a:pt x="68" y="153"/>
                      <a:pt x="87" y="153"/>
                    </a:cubicBezTo>
                    <a:cubicBezTo>
                      <a:pt x="106" y="153"/>
                      <a:pt x="125" y="146"/>
                      <a:pt x="140" y="132"/>
                    </a:cubicBezTo>
                    <a:cubicBezTo>
                      <a:pt x="174" y="99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2" name="Google Shape;5672;p50"/>
              <p:cNvSpPr/>
              <p:nvPr/>
            </p:nvSpPr>
            <p:spPr>
              <a:xfrm>
                <a:off x="2509136" y="2543843"/>
                <a:ext cx="4989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6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4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4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3" name="Google Shape;5673;p50"/>
              <p:cNvSpPr/>
              <p:nvPr/>
            </p:nvSpPr>
            <p:spPr>
              <a:xfrm>
                <a:off x="2454952" y="2577458"/>
                <a:ext cx="2517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163" y="1"/>
                    </a:moveTo>
                    <a:cubicBezTo>
                      <a:pt x="73" y="1"/>
                      <a:pt x="1" y="73"/>
                      <a:pt x="1" y="163"/>
                    </a:cubicBezTo>
                    <a:cubicBezTo>
                      <a:pt x="1" y="255"/>
                      <a:pt x="73" y="327"/>
                      <a:pt x="163" y="327"/>
                    </a:cubicBezTo>
                    <a:cubicBezTo>
                      <a:pt x="255" y="327"/>
                      <a:pt x="327" y="255"/>
                      <a:pt x="327" y="163"/>
                    </a:cubicBezTo>
                    <a:cubicBezTo>
                      <a:pt x="327" y="73"/>
                      <a:pt x="255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4" name="Google Shape;5674;p50"/>
              <p:cNvSpPr/>
              <p:nvPr/>
            </p:nvSpPr>
            <p:spPr>
              <a:xfrm>
                <a:off x="1799138" y="2603092"/>
                <a:ext cx="307757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459" extrusionOk="0">
                    <a:moveTo>
                      <a:pt x="2008" y="1"/>
                    </a:moveTo>
                    <a:cubicBezTo>
                      <a:pt x="1734" y="1"/>
                      <a:pt x="1458" y="145"/>
                      <a:pt x="1315" y="434"/>
                    </a:cubicBezTo>
                    <a:lnTo>
                      <a:pt x="1183" y="696"/>
                    </a:lnTo>
                    <a:lnTo>
                      <a:pt x="891" y="738"/>
                    </a:lnTo>
                    <a:cubicBezTo>
                      <a:pt x="254" y="833"/>
                      <a:pt x="1" y="1611"/>
                      <a:pt x="461" y="2058"/>
                    </a:cubicBezTo>
                    <a:lnTo>
                      <a:pt x="670" y="2264"/>
                    </a:lnTo>
                    <a:lnTo>
                      <a:pt x="620" y="2554"/>
                    </a:lnTo>
                    <a:cubicBezTo>
                      <a:pt x="536" y="3054"/>
                      <a:pt x="933" y="3458"/>
                      <a:pt x="1385" y="3458"/>
                    </a:cubicBezTo>
                    <a:cubicBezTo>
                      <a:pt x="1503" y="3458"/>
                      <a:pt x="1626" y="3430"/>
                      <a:pt x="1744" y="3369"/>
                    </a:cubicBezTo>
                    <a:lnTo>
                      <a:pt x="2006" y="3229"/>
                    </a:lnTo>
                    <a:lnTo>
                      <a:pt x="2266" y="3369"/>
                    </a:lnTo>
                    <a:cubicBezTo>
                      <a:pt x="2384" y="3430"/>
                      <a:pt x="2506" y="3458"/>
                      <a:pt x="2625" y="3458"/>
                    </a:cubicBezTo>
                    <a:cubicBezTo>
                      <a:pt x="3076" y="3458"/>
                      <a:pt x="3476" y="3054"/>
                      <a:pt x="3390" y="2554"/>
                    </a:cubicBezTo>
                    <a:lnTo>
                      <a:pt x="3340" y="2264"/>
                    </a:lnTo>
                    <a:lnTo>
                      <a:pt x="3549" y="2058"/>
                    </a:lnTo>
                    <a:cubicBezTo>
                      <a:pt x="4010" y="1611"/>
                      <a:pt x="3756" y="830"/>
                      <a:pt x="3122" y="738"/>
                    </a:cubicBezTo>
                    <a:lnTo>
                      <a:pt x="2829" y="696"/>
                    </a:lnTo>
                    <a:lnTo>
                      <a:pt x="2696" y="434"/>
                    </a:lnTo>
                    <a:cubicBezTo>
                      <a:pt x="2556" y="145"/>
                      <a:pt x="2283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5" name="Google Shape;5675;p50"/>
              <p:cNvSpPr/>
              <p:nvPr/>
            </p:nvSpPr>
            <p:spPr>
              <a:xfrm>
                <a:off x="1822239" y="2622817"/>
                <a:ext cx="262400" cy="226328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949" extrusionOk="0">
                    <a:moveTo>
                      <a:pt x="1709" y="1"/>
                    </a:moveTo>
                    <a:cubicBezTo>
                      <a:pt x="1473" y="1"/>
                      <a:pt x="1238" y="123"/>
                      <a:pt x="1117" y="367"/>
                    </a:cubicBezTo>
                    <a:lnTo>
                      <a:pt x="1005" y="596"/>
                    </a:lnTo>
                    <a:lnTo>
                      <a:pt x="757" y="629"/>
                    </a:lnTo>
                    <a:cubicBezTo>
                      <a:pt x="216" y="704"/>
                      <a:pt x="1" y="1371"/>
                      <a:pt x="391" y="1751"/>
                    </a:cubicBezTo>
                    <a:lnTo>
                      <a:pt x="573" y="1929"/>
                    </a:lnTo>
                    <a:lnTo>
                      <a:pt x="531" y="2177"/>
                    </a:lnTo>
                    <a:cubicBezTo>
                      <a:pt x="456" y="2602"/>
                      <a:pt x="794" y="2949"/>
                      <a:pt x="1179" y="2949"/>
                    </a:cubicBezTo>
                    <a:cubicBezTo>
                      <a:pt x="1280" y="2949"/>
                      <a:pt x="1384" y="2925"/>
                      <a:pt x="1485" y="2872"/>
                    </a:cubicBezTo>
                    <a:lnTo>
                      <a:pt x="1708" y="2755"/>
                    </a:lnTo>
                    <a:lnTo>
                      <a:pt x="1931" y="2872"/>
                    </a:lnTo>
                    <a:cubicBezTo>
                      <a:pt x="2032" y="2925"/>
                      <a:pt x="2137" y="2949"/>
                      <a:pt x="2238" y="2949"/>
                    </a:cubicBezTo>
                    <a:cubicBezTo>
                      <a:pt x="2623" y="2949"/>
                      <a:pt x="2961" y="2602"/>
                      <a:pt x="2888" y="2177"/>
                    </a:cubicBezTo>
                    <a:lnTo>
                      <a:pt x="2846" y="1929"/>
                    </a:lnTo>
                    <a:lnTo>
                      <a:pt x="3028" y="1751"/>
                    </a:lnTo>
                    <a:cubicBezTo>
                      <a:pt x="3418" y="1371"/>
                      <a:pt x="3201" y="710"/>
                      <a:pt x="2660" y="629"/>
                    </a:cubicBezTo>
                    <a:lnTo>
                      <a:pt x="2414" y="596"/>
                    </a:lnTo>
                    <a:lnTo>
                      <a:pt x="2302" y="367"/>
                    </a:lnTo>
                    <a:cubicBezTo>
                      <a:pt x="2180" y="123"/>
                      <a:pt x="1944" y="1"/>
                      <a:pt x="1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6" name="Google Shape;5676;p50"/>
              <p:cNvSpPr/>
              <p:nvPr/>
            </p:nvSpPr>
            <p:spPr>
              <a:xfrm>
                <a:off x="1843268" y="2641313"/>
                <a:ext cx="24075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830" extrusionOk="0">
                    <a:moveTo>
                      <a:pt x="1611" y="1565"/>
                    </a:moveTo>
                    <a:cubicBezTo>
                      <a:pt x="1610" y="1565"/>
                      <a:pt x="1609" y="1565"/>
                      <a:pt x="1608" y="1565"/>
                    </a:cubicBezTo>
                    <a:lnTo>
                      <a:pt x="1608" y="1565"/>
                    </a:lnTo>
                    <a:cubicBezTo>
                      <a:pt x="1610" y="1567"/>
                      <a:pt x="1611" y="1569"/>
                      <a:pt x="1613" y="1571"/>
                    </a:cubicBezTo>
                    <a:cubicBezTo>
                      <a:pt x="1669" y="1643"/>
                      <a:pt x="1763" y="1685"/>
                      <a:pt x="1853" y="1699"/>
                    </a:cubicBezTo>
                    <a:cubicBezTo>
                      <a:pt x="1855" y="1700"/>
                      <a:pt x="1858" y="1700"/>
                      <a:pt x="1860" y="1700"/>
                    </a:cubicBezTo>
                    <a:cubicBezTo>
                      <a:pt x="1881" y="1700"/>
                      <a:pt x="1887" y="1685"/>
                      <a:pt x="1885" y="1663"/>
                    </a:cubicBezTo>
                    <a:lnTo>
                      <a:pt x="1885" y="1663"/>
                    </a:lnTo>
                    <a:cubicBezTo>
                      <a:pt x="1793" y="1623"/>
                      <a:pt x="1703" y="1589"/>
                      <a:pt x="1616" y="1565"/>
                    </a:cubicBezTo>
                    <a:cubicBezTo>
                      <a:pt x="1614" y="1565"/>
                      <a:pt x="1612" y="1565"/>
                      <a:pt x="1611" y="1565"/>
                    </a:cubicBezTo>
                    <a:close/>
                    <a:moveTo>
                      <a:pt x="3136" y="1337"/>
                    </a:moveTo>
                    <a:lnTo>
                      <a:pt x="3136" y="1337"/>
                    </a:lnTo>
                    <a:cubicBezTo>
                      <a:pt x="2788" y="1563"/>
                      <a:pt x="2608" y="1646"/>
                      <a:pt x="2429" y="1646"/>
                    </a:cubicBezTo>
                    <a:cubicBezTo>
                      <a:pt x="2279" y="1646"/>
                      <a:pt x="2130" y="1588"/>
                      <a:pt x="1883" y="1507"/>
                    </a:cubicBezTo>
                    <a:cubicBezTo>
                      <a:pt x="1879" y="1505"/>
                      <a:pt x="1874" y="1504"/>
                      <a:pt x="1871" y="1504"/>
                    </a:cubicBezTo>
                    <a:cubicBezTo>
                      <a:pt x="1830" y="1504"/>
                      <a:pt x="1882" y="1606"/>
                      <a:pt x="1885" y="1663"/>
                    </a:cubicBezTo>
                    <a:lnTo>
                      <a:pt x="1885" y="1663"/>
                    </a:lnTo>
                    <a:cubicBezTo>
                      <a:pt x="2201" y="1801"/>
                      <a:pt x="2536" y="2013"/>
                      <a:pt x="2824" y="2123"/>
                    </a:cubicBezTo>
                    <a:cubicBezTo>
                      <a:pt x="2818" y="2104"/>
                      <a:pt x="2818" y="2081"/>
                      <a:pt x="2815" y="2062"/>
                    </a:cubicBezTo>
                    <a:lnTo>
                      <a:pt x="2768" y="1772"/>
                    </a:lnTo>
                    <a:lnTo>
                      <a:pt x="2977" y="1565"/>
                    </a:lnTo>
                    <a:cubicBezTo>
                      <a:pt x="3047" y="1496"/>
                      <a:pt x="3097" y="1417"/>
                      <a:pt x="3136" y="1337"/>
                    </a:cubicBezTo>
                    <a:close/>
                    <a:moveTo>
                      <a:pt x="709" y="0"/>
                    </a:moveTo>
                    <a:lnTo>
                      <a:pt x="608" y="204"/>
                    </a:lnTo>
                    <a:lnTo>
                      <a:pt x="441" y="226"/>
                    </a:lnTo>
                    <a:cubicBezTo>
                      <a:pt x="614" y="494"/>
                      <a:pt x="793" y="756"/>
                      <a:pt x="968" y="1021"/>
                    </a:cubicBezTo>
                    <a:cubicBezTo>
                      <a:pt x="1013" y="1091"/>
                      <a:pt x="1060" y="1169"/>
                      <a:pt x="1060" y="1250"/>
                    </a:cubicBezTo>
                    <a:cubicBezTo>
                      <a:pt x="1060" y="1334"/>
                      <a:pt x="1013" y="1406"/>
                      <a:pt x="949" y="1459"/>
                    </a:cubicBezTo>
                    <a:cubicBezTo>
                      <a:pt x="887" y="1507"/>
                      <a:pt x="807" y="1540"/>
                      <a:pt x="731" y="1563"/>
                    </a:cubicBezTo>
                    <a:cubicBezTo>
                      <a:pt x="608" y="1599"/>
                      <a:pt x="486" y="1627"/>
                      <a:pt x="363" y="1643"/>
                    </a:cubicBezTo>
                    <a:cubicBezTo>
                      <a:pt x="243" y="1660"/>
                      <a:pt x="123" y="1666"/>
                      <a:pt x="0" y="1671"/>
                    </a:cubicBezTo>
                    <a:lnTo>
                      <a:pt x="98" y="1761"/>
                    </a:lnTo>
                    <a:lnTo>
                      <a:pt x="84" y="1844"/>
                    </a:lnTo>
                    <a:cubicBezTo>
                      <a:pt x="424" y="1764"/>
                      <a:pt x="752" y="1629"/>
                      <a:pt x="1097" y="1629"/>
                    </a:cubicBezTo>
                    <a:cubicBezTo>
                      <a:pt x="1101" y="1629"/>
                      <a:pt x="1104" y="1629"/>
                      <a:pt x="1108" y="1629"/>
                    </a:cubicBezTo>
                    <a:cubicBezTo>
                      <a:pt x="1127" y="1629"/>
                      <a:pt x="1152" y="1632"/>
                      <a:pt x="1169" y="1643"/>
                    </a:cubicBezTo>
                    <a:cubicBezTo>
                      <a:pt x="1183" y="1649"/>
                      <a:pt x="1194" y="1663"/>
                      <a:pt x="1205" y="1680"/>
                    </a:cubicBezTo>
                    <a:cubicBezTo>
                      <a:pt x="1339" y="1878"/>
                      <a:pt x="1351" y="2132"/>
                      <a:pt x="1339" y="2369"/>
                    </a:cubicBezTo>
                    <a:cubicBezTo>
                      <a:pt x="1334" y="2517"/>
                      <a:pt x="1323" y="2659"/>
                      <a:pt x="1303" y="2804"/>
                    </a:cubicBezTo>
                    <a:lnTo>
                      <a:pt x="1437" y="2734"/>
                    </a:lnTo>
                    <a:lnTo>
                      <a:pt x="1618" y="2829"/>
                    </a:lnTo>
                    <a:cubicBezTo>
                      <a:pt x="1582" y="2659"/>
                      <a:pt x="1554" y="2486"/>
                      <a:pt x="1529" y="2313"/>
                    </a:cubicBezTo>
                    <a:cubicBezTo>
                      <a:pt x="1507" y="2160"/>
                      <a:pt x="1493" y="2003"/>
                      <a:pt x="1521" y="1850"/>
                    </a:cubicBezTo>
                    <a:cubicBezTo>
                      <a:pt x="1526" y="1816"/>
                      <a:pt x="1535" y="1786"/>
                      <a:pt x="1560" y="1766"/>
                    </a:cubicBezTo>
                    <a:cubicBezTo>
                      <a:pt x="1594" y="1740"/>
                      <a:pt x="1574" y="1573"/>
                      <a:pt x="1608" y="1565"/>
                    </a:cubicBezTo>
                    <a:lnTo>
                      <a:pt x="1608" y="1565"/>
                    </a:lnTo>
                    <a:cubicBezTo>
                      <a:pt x="1505" y="1426"/>
                      <a:pt x="1547" y="1223"/>
                      <a:pt x="1624" y="1063"/>
                    </a:cubicBezTo>
                    <a:cubicBezTo>
                      <a:pt x="1791" y="712"/>
                      <a:pt x="2084" y="435"/>
                      <a:pt x="2413" y="226"/>
                    </a:cubicBezTo>
                    <a:lnTo>
                      <a:pt x="2257" y="204"/>
                    </a:lnTo>
                    <a:lnTo>
                      <a:pt x="2176" y="37"/>
                    </a:lnTo>
                    <a:cubicBezTo>
                      <a:pt x="1973" y="360"/>
                      <a:pt x="1766" y="681"/>
                      <a:pt x="1560" y="1002"/>
                    </a:cubicBezTo>
                    <a:cubicBezTo>
                      <a:pt x="1521" y="1063"/>
                      <a:pt x="1479" y="1127"/>
                      <a:pt x="1420" y="1175"/>
                    </a:cubicBezTo>
                    <a:cubicBezTo>
                      <a:pt x="1376" y="1213"/>
                      <a:pt x="1320" y="1238"/>
                      <a:pt x="1263" y="1238"/>
                    </a:cubicBezTo>
                    <a:cubicBezTo>
                      <a:pt x="1246" y="1238"/>
                      <a:pt x="1228" y="1236"/>
                      <a:pt x="1211" y="1231"/>
                    </a:cubicBezTo>
                    <a:cubicBezTo>
                      <a:pt x="1122" y="1203"/>
                      <a:pt x="1066" y="1111"/>
                      <a:pt x="1027" y="1019"/>
                    </a:cubicBezTo>
                    <a:cubicBezTo>
                      <a:pt x="879" y="692"/>
                      <a:pt x="776" y="349"/>
                      <a:pt x="709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7" name="Google Shape;5677;p50"/>
              <p:cNvSpPr/>
              <p:nvPr/>
            </p:nvSpPr>
            <p:spPr>
              <a:xfrm>
                <a:off x="1903439" y="2686057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50" y="0"/>
                    </a:moveTo>
                    <a:cubicBezTo>
                      <a:pt x="293" y="0"/>
                      <a:pt x="0" y="290"/>
                      <a:pt x="0" y="650"/>
                    </a:cubicBezTo>
                    <a:cubicBezTo>
                      <a:pt x="0" y="1007"/>
                      <a:pt x="293" y="1298"/>
                      <a:pt x="650" y="1298"/>
                    </a:cubicBezTo>
                    <a:cubicBezTo>
                      <a:pt x="1007" y="1298"/>
                      <a:pt x="1297" y="1007"/>
                      <a:pt x="1297" y="650"/>
                    </a:cubicBezTo>
                    <a:cubicBezTo>
                      <a:pt x="1297" y="290"/>
                      <a:pt x="1007" y="0"/>
                      <a:pt x="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8" name="Google Shape;5678;p50"/>
              <p:cNvSpPr/>
              <p:nvPr/>
            </p:nvSpPr>
            <p:spPr>
              <a:xfrm>
                <a:off x="1914337" y="2701944"/>
                <a:ext cx="78666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5" extrusionOk="0">
                    <a:moveTo>
                      <a:pt x="510" y="0"/>
                    </a:moveTo>
                    <a:cubicBezTo>
                      <a:pt x="438" y="0"/>
                      <a:pt x="367" y="37"/>
                      <a:pt x="330" y="111"/>
                    </a:cubicBezTo>
                    <a:lnTo>
                      <a:pt x="299" y="178"/>
                    </a:lnTo>
                    <a:lnTo>
                      <a:pt x="226" y="187"/>
                    </a:lnTo>
                    <a:cubicBezTo>
                      <a:pt x="65" y="212"/>
                      <a:pt x="1" y="410"/>
                      <a:pt x="118" y="527"/>
                    </a:cubicBezTo>
                    <a:lnTo>
                      <a:pt x="173" y="577"/>
                    </a:lnTo>
                    <a:lnTo>
                      <a:pt x="160" y="653"/>
                    </a:lnTo>
                    <a:cubicBezTo>
                      <a:pt x="137" y="779"/>
                      <a:pt x="240" y="884"/>
                      <a:pt x="356" y="884"/>
                    </a:cubicBezTo>
                    <a:cubicBezTo>
                      <a:pt x="386" y="884"/>
                      <a:pt x="417" y="877"/>
                      <a:pt x="447" y="862"/>
                    </a:cubicBezTo>
                    <a:lnTo>
                      <a:pt x="511" y="826"/>
                    </a:lnTo>
                    <a:lnTo>
                      <a:pt x="578" y="862"/>
                    </a:lnTo>
                    <a:cubicBezTo>
                      <a:pt x="608" y="877"/>
                      <a:pt x="640" y="884"/>
                      <a:pt x="670" y="884"/>
                    </a:cubicBezTo>
                    <a:cubicBezTo>
                      <a:pt x="787" y="884"/>
                      <a:pt x="890" y="779"/>
                      <a:pt x="865" y="653"/>
                    </a:cubicBezTo>
                    <a:lnTo>
                      <a:pt x="851" y="577"/>
                    </a:lnTo>
                    <a:lnTo>
                      <a:pt x="907" y="527"/>
                    </a:lnTo>
                    <a:cubicBezTo>
                      <a:pt x="1024" y="410"/>
                      <a:pt x="957" y="212"/>
                      <a:pt x="798" y="187"/>
                    </a:cubicBezTo>
                    <a:lnTo>
                      <a:pt x="726" y="178"/>
                    </a:lnTo>
                    <a:lnTo>
                      <a:pt x="692" y="111"/>
                    </a:lnTo>
                    <a:cubicBezTo>
                      <a:pt x="653" y="37"/>
                      <a:pt x="581" y="0"/>
                      <a:pt x="51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9" name="Google Shape;5679;p50"/>
              <p:cNvSpPr/>
              <p:nvPr/>
            </p:nvSpPr>
            <p:spPr>
              <a:xfrm>
                <a:off x="1927614" y="2710233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5" y="1"/>
                    </a:moveTo>
                    <a:cubicBezTo>
                      <a:pt x="151" y="1"/>
                      <a:pt x="0" y="148"/>
                      <a:pt x="0" y="335"/>
                    </a:cubicBezTo>
                    <a:cubicBezTo>
                      <a:pt x="0" y="519"/>
                      <a:pt x="151" y="670"/>
                      <a:pt x="335" y="670"/>
                    </a:cubicBezTo>
                    <a:cubicBezTo>
                      <a:pt x="519" y="670"/>
                      <a:pt x="670" y="519"/>
                      <a:pt x="670" y="335"/>
                    </a:cubicBezTo>
                    <a:cubicBezTo>
                      <a:pt x="670" y="148"/>
                      <a:pt x="519" y="1"/>
                      <a:pt x="33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0" name="Google Shape;5680;p50"/>
              <p:cNvSpPr/>
              <p:nvPr/>
            </p:nvSpPr>
            <p:spPr>
              <a:xfrm>
                <a:off x="1949257" y="2660116"/>
                <a:ext cx="7751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999" extrusionOk="0">
                    <a:moveTo>
                      <a:pt x="0" y="1"/>
                    </a:moveTo>
                    <a:lnTo>
                      <a:pt x="0" y="1998"/>
                    </a:lnTo>
                    <a:lnTo>
                      <a:pt x="101" y="199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1" name="Google Shape;5681;p50"/>
              <p:cNvSpPr/>
              <p:nvPr/>
            </p:nvSpPr>
            <p:spPr>
              <a:xfrm>
                <a:off x="1945420" y="2646609"/>
                <a:ext cx="15426" cy="1573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5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4"/>
                    </a:cubicBezTo>
                    <a:cubicBezTo>
                      <a:pt x="0" y="160"/>
                      <a:pt x="45" y="205"/>
                      <a:pt x="100" y="205"/>
                    </a:cubicBezTo>
                    <a:cubicBezTo>
                      <a:pt x="156" y="205"/>
                      <a:pt x="201" y="160"/>
                      <a:pt x="201" y="104"/>
                    </a:cubicBezTo>
                    <a:cubicBezTo>
                      <a:pt x="201" y="48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2" name="Google Shape;5682;p50"/>
              <p:cNvSpPr/>
              <p:nvPr/>
            </p:nvSpPr>
            <p:spPr>
              <a:xfrm>
                <a:off x="1949871" y="2651367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39" y="0"/>
                    </a:moveTo>
                    <a:cubicBezTo>
                      <a:pt x="18" y="0"/>
                      <a:pt x="1" y="21"/>
                      <a:pt x="1" y="42"/>
                    </a:cubicBezTo>
                    <a:cubicBezTo>
                      <a:pt x="1" y="62"/>
                      <a:pt x="17" y="84"/>
                      <a:pt x="42" y="84"/>
                    </a:cubicBezTo>
                    <a:cubicBezTo>
                      <a:pt x="62" y="84"/>
                      <a:pt x="84" y="65"/>
                      <a:pt x="84" y="42"/>
                    </a:cubicBezTo>
                    <a:cubicBezTo>
                      <a:pt x="84" y="20"/>
                      <a:pt x="65" y="0"/>
                      <a:pt x="42" y="0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3" name="Google Shape;5683;p50"/>
              <p:cNvSpPr/>
              <p:nvPr/>
            </p:nvSpPr>
            <p:spPr>
              <a:xfrm>
                <a:off x="1945420" y="2811080"/>
                <a:ext cx="15426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2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1"/>
                    </a:cubicBezTo>
                    <a:cubicBezTo>
                      <a:pt x="0" y="157"/>
                      <a:pt x="45" y="201"/>
                      <a:pt x="100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4" name="Google Shape;5684;p50"/>
              <p:cNvSpPr/>
              <p:nvPr/>
            </p:nvSpPr>
            <p:spPr>
              <a:xfrm>
                <a:off x="1949871" y="2815608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2" y="0"/>
                    </a:moveTo>
                    <a:cubicBezTo>
                      <a:pt x="20" y="3"/>
                      <a:pt x="1" y="20"/>
                      <a:pt x="1" y="42"/>
                    </a:cubicBezTo>
                    <a:cubicBezTo>
                      <a:pt x="1" y="64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5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5" name="Google Shape;5685;p50"/>
              <p:cNvSpPr/>
              <p:nvPr/>
            </p:nvSpPr>
            <p:spPr>
              <a:xfrm>
                <a:off x="1876423" y="2732720"/>
                <a:ext cx="153418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1998" y="101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6" name="Google Shape;5686;p50"/>
              <p:cNvSpPr/>
              <p:nvPr/>
            </p:nvSpPr>
            <p:spPr>
              <a:xfrm>
                <a:off x="1863146" y="2728883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2" y="156"/>
                      <a:pt x="202" y="101"/>
                    </a:cubicBezTo>
                    <a:cubicBezTo>
                      <a:pt x="202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7" name="Google Shape;5687;p50"/>
              <p:cNvSpPr/>
              <p:nvPr/>
            </p:nvSpPr>
            <p:spPr>
              <a:xfrm>
                <a:off x="1867674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3" y="1"/>
                      <a:pt x="0" y="20"/>
                      <a:pt x="0" y="43"/>
                    </a:cubicBezTo>
                    <a:cubicBezTo>
                      <a:pt x="0" y="68"/>
                      <a:pt x="23" y="85"/>
                      <a:pt x="42" y="85"/>
                    </a:cubicBezTo>
                    <a:cubicBezTo>
                      <a:pt x="64" y="85"/>
                      <a:pt x="84" y="68"/>
                      <a:pt x="84" y="43"/>
                    </a:cubicBezTo>
                    <a:cubicBezTo>
                      <a:pt x="84" y="23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8" name="Google Shape;5688;p50"/>
              <p:cNvSpPr/>
              <p:nvPr/>
            </p:nvSpPr>
            <p:spPr>
              <a:xfrm>
                <a:off x="2027848" y="2728883"/>
                <a:ext cx="15426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4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0" y="156"/>
                      <a:pt x="42" y="204"/>
                      <a:pt x="101" y="204"/>
                    </a:cubicBezTo>
                    <a:cubicBezTo>
                      <a:pt x="156" y="204"/>
                      <a:pt x="201" y="156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9" name="Google Shape;5689;p50"/>
              <p:cNvSpPr/>
              <p:nvPr/>
            </p:nvSpPr>
            <p:spPr>
              <a:xfrm>
                <a:off x="2032299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20" y="1"/>
                      <a:pt x="1" y="20"/>
                      <a:pt x="1" y="43"/>
                    </a:cubicBezTo>
                    <a:cubicBezTo>
                      <a:pt x="1" y="68"/>
                      <a:pt x="17" y="85"/>
                      <a:pt x="43" y="85"/>
                    </a:cubicBezTo>
                    <a:cubicBezTo>
                      <a:pt x="62" y="85"/>
                      <a:pt x="84" y="68"/>
                      <a:pt x="84" y="43"/>
                    </a:cubicBezTo>
                    <a:cubicBezTo>
                      <a:pt x="84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0" name="Google Shape;5690;p50"/>
              <p:cNvSpPr/>
              <p:nvPr/>
            </p:nvSpPr>
            <p:spPr>
              <a:xfrm>
                <a:off x="1908965" y="2692888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1080" y="1153"/>
                    </a:lnTo>
                    <a:lnTo>
                      <a:pt x="1153" y="10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1" name="Google Shape;5691;p50"/>
              <p:cNvSpPr/>
              <p:nvPr/>
            </p:nvSpPr>
            <p:spPr>
              <a:xfrm>
                <a:off x="1902134" y="2686441"/>
                <a:ext cx="12894" cy="1197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6" extrusionOk="0">
                    <a:moveTo>
                      <a:pt x="82" y="0"/>
                    </a:moveTo>
                    <a:cubicBezTo>
                      <a:pt x="62" y="0"/>
                      <a:pt x="42" y="8"/>
                      <a:pt x="28" y="23"/>
                    </a:cubicBezTo>
                    <a:cubicBezTo>
                      <a:pt x="0" y="51"/>
                      <a:pt x="0" y="99"/>
                      <a:pt x="28" y="132"/>
                    </a:cubicBezTo>
                    <a:cubicBezTo>
                      <a:pt x="45" y="147"/>
                      <a:pt x="65" y="155"/>
                      <a:pt x="85" y="155"/>
                    </a:cubicBezTo>
                    <a:cubicBezTo>
                      <a:pt x="104" y="155"/>
                      <a:pt x="123" y="147"/>
                      <a:pt x="137" y="132"/>
                    </a:cubicBezTo>
                    <a:cubicBezTo>
                      <a:pt x="165" y="99"/>
                      <a:pt x="168" y="51"/>
                      <a:pt x="137" y="23"/>
                    </a:cubicBezTo>
                    <a:cubicBezTo>
                      <a:pt x="122" y="8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2" name="Google Shape;5692;p50"/>
              <p:cNvSpPr/>
              <p:nvPr/>
            </p:nvSpPr>
            <p:spPr>
              <a:xfrm>
                <a:off x="1906202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3" name="Google Shape;5693;p50"/>
              <p:cNvSpPr/>
              <p:nvPr/>
            </p:nvSpPr>
            <p:spPr>
              <a:xfrm>
                <a:off x="1991009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4" y="1"/>
                    </a:moveTo>
                    <a:cubicBezTo>
                      <a:pt x="66" y="1"/>
                      <a:pt x="47" y="8"/>
                      <a:pt x="34" y="23"/>
                    </a:cubicBezTo>
                    <a:cubicBezTo>
                      <a:pt x="0" y="51"/>
                      <a:pt x="0" y="104"/>
                      <a:pt x="34" y="132"/>
                    </a:cubicBezTo>
                    <a:cubicBezTo>
                      <a:pt x="49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4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4" name="Google Shape;5694;p50"/>
              <p:cNvSpPr/>
              <p:nvPr/>
            </p:nvSpPr>
            <p:spPr>
              <a:xfrm>
                <a:off x="1995076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5" name="Google Shape;5695;p50"/>
              <p:cNvSpPr/>
              <p:nvPr/>
            </p:nvSpPr>
            <p:spPr>
              <a:xfrm>
                <a:off x="1908734" y="2692427"/>
                <a:ext cx="88567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54" extrusionOk="0">
                    <a:moveTo>
                      <a:pt x="1081" y="1"/>
                    </a:moveTo>
                    <a:lnTo>
                      <a:pt x="1" y="1081"/>
                    </a:lnTo>
                    <a:lnTo>
                      <a:pt x="74" y="1153"/>
                    </a:lnTo>
                    <a:lnTo>
                      <a:pt x="1153" y="74"/>
                    </a:lnTo>
                    <a:lnTo>
                      <a:pt x="10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6" name="Google Shape;5696;p50"/>
              <p:cNvSpPr/>
              <p:nvPr/>
            </p:nvSpPr>
            <p:spPr>
              <a:xfrm>
                <a:off x="1902134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5" y="1"/>
                    </a:moveTo>
                    <a:cubicBezTo>
                      <a:pt x="66" y="1"/>
                      <a:pt x="48" y="8"/>
                      <a:pt x="34" y="23"/>
                    </a:cubicBezTo>
                    <a:cubicBezTo>
                      <a:pt x="0" y="54"/>
                      <a:pt x="0" y="104"/>
                      <a:pt x="34" y="132"/>
                    </a:cubicBezTo>
                    <a:cubicBezTo>
                      <a:pt x="48" y="147"/>
                      <a:pt x="67" y="155"/>
                      <a:pt x="86" y="155"/>
                    </a:cubicBezTo>
                    <a:cubicBezTo>
                      <a:pt x="105" y="155"/>
                      <a:pt x="125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7" name="Google Shape;5697;p50"/>
              <p:cNvSpPr/>
              <p:nvPr/>
            </p:nvSpPr>
            <p:spPr>
              <a:xfrm>
                <a:off x="1906202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8" name="Google Shape;5698;p50"/>
              <p:cNvSpPr/>
              <p:nvPr/>
            </p:nvSpPr>
            <p:spPr>
              <a:xfrm>
                <a:off x="1991623" y="2686288"/>
                <a:ext cx="11896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4" extrusionOk="0">
                    <a:moveTo>
                      <a:pt x="76" y="0"/>
                    </a:moveTo>
                    <a:cubicBezTo>
                      <a:pt x="34" y="0"/>
                      <a:pt x="1" y="36"/>
                      <a:pt x="1" y="78"/>
                    </a:cubicBezTo>
                    <a:cubicBezTo>
                      <a:pt x="1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6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9" name="Google Shape;5699;p50"/>
              <p:cNvSpPr/>
              <p:nvPr/>
            </p:nvSpPr>
            <p:spPr>
              <a:xfrm>
                <a:off x="1995076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0" name="Google Shape;5700;p50"/>
              <p:cNvSpPr/>
              <p:nvPr/>
            </p:nvSpPr>
            <p:spPr>
              <a:xfrm>
                <a:off x="1940662" y="2723280"/>
                <a:ext cx="25327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28" extrusionOk="0">
                    <a:moveTo>
                      <a:pt x="165" y="1"/>
                    </a:moveTo>
                    <a:cubicBezTo>
                      <a:pt x="76" y="1"/>
                      <a:pt x="1" y="73"/>
                      <a:pt x="1" y="165"/>
                    </a:cubicBezTo>
                    <a:cubicBezTo>
                      <a:pt x="1" y="255"/>
                      <a:pt x="76" y="327"/>
                      <a:pt x="165" y="327"/>
                    </a:cubicBezTo>
                    <a:cubicBezTo>
                      <a:pt x="255" y="327"/>
                      <a:pt x="330" y="255"/>
                      <a:pt x="330" y="165"/>
                    </a:cubicBezTo>
                    <a:cubicBezTo>
                      <a:pt x="330" y="73"/>
                      <a:pt x="255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1" name="Google Shape;5701;p50"/>
              <p:cNvSpPr/>
              <p:nvPr/>
            </p:nvSpPr>
            <p:spPr>
              <a:xfrm>
                <a:off x="2183724" y="2819139"/>
                <a:ext cx="171991" cy="148199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1" extrusionOk="0">
                    <a:moveTo>
                      <a:pt x="1121" y="1"/>
                    </a:moveTo>
                    <a:cubicBezTo>
                      <a:pt x="967" y="1"/>
                      <a:pt x="813" y="81"/>
                      <a:pt x="734" y="241"/>
                    </a:cubicBezTo>
                    <a:lnTo>
                      <a:pt x="661" y="387"/>
                    </a:lnTo>
                    <a:lnTo>
                      <a:pt x="497" y="412"/>
                    </a:lnTo>
                    <a:cubicBezTo>
                      <a:pt x="140" y="462"/>
                      <a:pt x="0" y="900"/>
                      <a:pt x="257" y="1145"/>
                    </a:cubicBezTo>
                    <a:lnTo>
                      <a:pt x="374" y="1263"/>
                    </a:lnTo>
                    <a:lnTo>
                      <a:pt x="346" y="1422"/>
                    </a:lnTo>
                    <a:cubicBezTo>
                      <a:pt x="300" y="1700"/>
                      <a:pt x="522" y="1928"/>
                      <a:pt x="774" y="1928"/>
                    </a:cubicBezTo>
                    <a:cubicBezTo>
                      <a:pt x="840" y="1928"/>
                      <a:pt x="908" y="1913"/>
                      <a:pt x="974" y="1879"/>
                    </a:cubicBezTo>
                    <a:lnTo>
                      <a:pt x="1122" y="1804"/>
                    </a:lnTo>
                    <a:lnTo>
                      <a:pt x="1267" y="1879"/>
                    </a:lnTo>
                    <a:cubicBezTo>
                      <a:pt x="1333" y="1914"/>
                      <a:pt x="1402" y="1930"/>
                      <a:pt x="1469" y="1930"/>
                    </a:cubicBezTo>
                    <a:cubicBezTo>
                      <a:pt x="1720" y="1930"/>
                      <a:pt x="1941" y="1704"/>
                      <a:pt x="1894" y="1422"/>
                    </a:cubicBezTo>
                    <a:lnTo>
                      <a:pt x="1866" y="1263"/>
                    </a:lnTo>
                    <a:lnTo>
                      <a:pt x="1984" y="1145"/>
                    </a:lnTo>
                    <a:cubicBezTo>
                      <a:pt x="2240" y="897"/>
                      <a:pt x="2101" y="462"/>
                      <a:pt x="1744" y="412"/>
                    </a:cubicBezTo>
                    <a:lnTo>
                      <a:pt x="1582" y="387"/>
                    </a:lnTo>
                    <a:lnTo>
                      <a:pt x="1507" y="241"/>
                    </a:lnTo>
                    <a:cubicBezTo>
                      <a:pt x="1428" y="81"/>
                      <a:pt x="1275" y="1"/>
                      <a:pt x="1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2" name="Google Shape;5702;p50"/>
              <p:cNvSpPr/>
              <p:nvPr/>
            </p:nvSpPr>
            <p:spPr>
              <a:xfrm>
                <a:off x="2196541" y="2830191"/>
                <a:ext cx="146127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47" extrusionOk="0">
                    <a:moveTo>
                      <a:pt x="954" y="1"/>
                    </a:moveTo>
                    <a:cubicBezTo>
                      <a:pt x="823" y="1"/>
                      <a:pt x="692" y="68"/>
                      <a:pt x="625" y="203"/>
                    </a:cubicBezTo>
                    <a:lnTo>
                      <a:pt x="561" y="329"/>
                    </a:lnTo>
                    <a:lnTo>
                      <a:pt x="422" y="351"/>
                    </a:lnTo>
                    <a:cubicBezTo>
                      <a:pt x="123" y="393"/>
                      <a:pt x="0" y="767"/>
                      <a:pt x="221" y="979"/>
                    </a:cubicBezTo>
                    <a:lnTo>
                      <a:pt x="321" y="1077"/>
                    </a:lnTo>
                    <a:lnTo>
                      <a:pt x="299" y="1216"/>
                    </a:lnTo>
                    <a:cubicBezTo>
                      <a:pt x="257" y="1453"/>
                      <a:pt x="446" y="1647"/>
                      <a:pt x="661" y="1647"/>
                    </a:cubicBezTo>
                    <a:cubicBezTo>
                      <a:pt x="717" y="1647"/>
                      <a:pt x="775" y="1634"/>
                      <a:pt x="832" y="1604"/>
                    </a:cubicBezTo>
                    <a:lnTo>
                      <a:pt x="955" y="1537"/>
                    </a:lnTo>
                    <a:lnTo>
                      <a:pt x="1075" y="1604"/>
                    </a:lnTo>
                    <a:cubicBezTo>
                      <a:pt x="1131" y="1634"/>
                      <a:pt x="1190" y="1647"/>
                      <a:pt x="1247" y="1647"/>
                    </a:cubicBezTo>
                    <a:cubicBezTo>
                      <a:pt x="1462" y="1647"/>
                      <a:pt x="1650" y="1453"/>
                      <a:pt x="1610" y="1216"/>
                    </a:cubicBezTo>
                    <a:lnTo>
                      <a:pt x="1585" y="1077"/>
                    </a:lnTo>
                    <a:lnTo>
                      <a:pt x="1685" y="979"/>
                    </a:lnTo>
                    <a:cubicBezTo>
                      <a:pt x="1903" y="767"/>
                      <a:pt x="1783" y="396"/>
                      <a:pt x="1485" y="351"/>
                    </a:cubicBezTo>
                    <a:lnTo>
                      <a:pt x="1345" y="329"/>
                    </a:lnTo>
                    <a:lnTo>
                      <a:pt x="1281" y="203"/>
                    </a:lnTo>
                    <a:cubicBezTo>
                      <a:pt x="1215" y="68"/>
                      <a:pt x="1085" y="1"/>
                      <a:pt x="9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3" name="Google Shape;5703;p50"/>
              <p:cNvSpPr/>
              <p:nvPr/>
            </p:nvSpPr>
            <p:spPr>
              <a:xfrm>
                <a:off x="2208283" y="2840014"/>
                <a:ext cx="134538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2" extrusionOk="0">
                    <a:moveTo>
                      <a:pt x="900" y="873"/>
                    </a:moveTo>
                    <a:cubicBezTo>
                      <a:pt x="900" y="873"/>
                      <a:pt x="899" y="873"/>
                      <a:pt x="899" y="873"/>
                    </a:cubicBezTo>
                    <a:lnTo>
                      <a:pt x="899" y="873"/>
                    </a:lnTo>
                    <a:cubicBezTo>
                      <a:pt x="899" y="873"/>
                      <a:pt x="899" y="873"/>
                      <a:pt x="899" y="873"/>
                    </a:cubicBezTo>
                    <a:cubicBezTo>
                      <a:pt x="930" y="915"/>
                      <a:pt x="983" y="938"/>
                      <a:pt x="1033" y="949"/>
                    </a:cubicBezTo>
                    <a:cubicBezTo>
                      <a:pt x="1034" y="949"/>
                      <a:pt x="1035" y="949"/>
                      <a:pt x="1036" y="949"/>
                    </a:cubicBezTo>
                    <a:cubicBezTo>
                      <a:pt x="1049" y="949"/>
                      <a:pt x="1052" y="940"/>
                      <a:pt x="1051" y="928"/>
                    </a:cubicBezTo>
                    <a:lnTo>
                      <a:pt x="1051" y="928"/>
                    </a:lnTo>
                    <a:cubicBezTo>
                      <a:pt x="1000" y="905"/>
                      <a:pt x="950" y="886"/>
                      <a:pt x="902" y="873"/>
                    </a:cubicBezTo>
                    <a:cubicBezTo>
                      <a:pt x="901" y="873"/>
                      <a:pt x="901" y="873"/>
                      <a:pt x="900" y="873"/>
                    </a:cubicBezTo>
                    <a:close/>
                    <a:moveTo>
                      <a:pt x="1753" y="745"/>
                    </a:moveTo>
                    <a:lnTo>
                      <a:pt x="1753" y="745"/>
                    </a:lnTo>
                    <a:cubicBezTo>
                      <a:pt x="1557" y="871"/>
                      <a:pt x="1456" y="917"/>
                      <a:pt x="1357" y="917"/>
                    </a:cubicBezTo>
                    <a:cubicBezTo>
                      <a:pt x="1273" y="917"/>
                      <a:pt x="1190" y="884"/>
                      <a:pt x="1053" y="840"/>
                    </a:cubicBezTo>
                    <a:cubicBezTo>
                      <a:pt x="1050" y="839"/>
                      <a:pt x="1048" y="839"/>
                      <a:pt x="1046" y="839"/>
                    </a:cubicBezTo>
                    <a:cubicBezTo>
                      <a:pt x="1021" y="839"/>
                      <a:pt x="1050" y="896"/>
                      <a:pt x="1051" y="928"/>
                    </a:cubicBezTo>
                    <a:lnTo>
                      <a:pt x="1051" y="928"/>
                    </a:lnTo>
                    <a:cubicBezTo>
                      <a:pt x="1227" y="1005"/>
                      <a:pt x="1415" y="1125"/>
                      <a:pt x="1574" y="1186"/>
                    </a:cubicBezTo>
                    <a:cubicBezTo>
                      <a:pt x="1574" y="1175"/>
                      <a:pt x="1574" y="1164"/>
                      <a:pt x="1572" y="1150"/>
                    </a:cubicBezTo>
                    <a:lnTo>
                      <a:pt x="1544" y="991"/>
                    </a:lnTo>
                    <a:lnTo>
                      <a:pt x="1661" y="873"/>
                    </a:lnTo>
                    <a:cubicBezTo>
                      <a:pt x="1700" y="837"/>
                      <a:pt x="1731" y="790"/>
                      <a:pt x="1753" y="745"/>
                    </a:cubicBezTo>
                    <a:close/>
                    <a:moveTo>
                      <a:pt x="397" y="0"/>
                    </a:moveTo>
                    <a:lnTo>
                      <a:pt x="341" y="115"/>
                    </a:lnTo>
                    <a:lnTo>
                      <a:pt x="246" y="128"/>
                    </a:lnTo>
                    <a:cubicBezTo>
                      <a:pt x="344" y="279"/>
                      <a:pt x="442" y="424"/>
                      <a:pt x="539" y="575"/>
                    </a:cubicBezTo>
                    <a:cubicBezTo>
                      <a:pt x="567" y="614"/>
                      <a:pt x="592" y="656"/>
                      <a:pt x="592" y="700"/>
                    </a:cubicBezTo>
                    <a:cubicBezTo>
                      <a:pt x="592" y="745"/>
                      <a:pt x="564" y="787"/>
                      <a:pt x="528" y="815"/>
                    </a:cubicBezTo>
                    <a:cubicBezTo>
                      <a:pt x="495" y="843"/>
                      <a:pt x="447" y="859"/>
                      <a:pt x="405" y="873"/>
                    </a:cubicBezTo>
                    <a:cubicBezTo>
                      <a:pt x="341" y="896"/>
                      <a:pt x="274" y="910"/>
                      <a:pt x="205" y="921"/>
                    </a:cubicBezTo>
                    <a:cubicBezTo>
                      <a:pt x="138" y="932"/>
                      <a:pt x="68" y="935"/>
                      <a:pt x="1" y="938"/>
                    </a:cubicBezTo>
                    <a:lnTo>
                      <a:pt x="57" y="985"/>
                    </a:lnTo>
                    <a:lnTo>
                      <a:pt x="51" y="1035"/>
                    </a:lnTo>
                    <a:cubicBezTo>
                      <a:pt x="244" y="985"/>
                      <a:pt x="428" y="912"/>
                      <a:pt x="623" y="912"/>
                    </a:cubicBezTo>
                    <a:cubicBezTo>
                      <a:pt x="634" y="912"/>
                      <a:pt x="648" y="912"/>
                      <a:pt x="656" y="921"/>
                    </a:cubicBezTo>
                    <a:cubicBezTo>
                      <a:pt x="665" y="926"/>
                      <a:pt x="668" y="935"/>
                      <a:pt x="676" y="940"/>
                    </a:cubicBezTo>
                    <a:cubicBezTo>
                      <a:pt x="749" y="1049"/>
                      <a:pt x="754" y="1191"/>
                      <a:pt x="749" y="1325"/>
                    </a:cubicBezTo>
                    <a:cubicBezTo>
                      <a:pt x="746" y="1409"/>
                      <a:pt x="737" y="1487"/>
                      <a:pt x="726" y="1568"/>
                    </a:cubicBezTo>
                    <a:lnTo>
                      <a:pt x="802" y="1529"/>
                    </a:lnTo>
                    <a:lnTo>
                      <a:pt x="902" y="1582"/>
                    </a:lnTo>
                    <a:cubicBezTo>
                      <a:pt x="880" y="1487"/>
                      <a:pt x="866" y="1389"/>
                      <a:pt x="852" y="1292"/>
                    </a:cubicBezTo>
                    <a:cubicBezTo>
                      <a:pt x="843" y="1208"/>
                      <a:pt x="832" y="1119"/>
                      <a:pt x="849" y="1035"/>
                    </a:cubicBezTo>
                    <a:cubicBezTo>
                      <a:pt x="852" y="1013"/>
                      <a:pt x="857" y="996"/>
                      <a:pt x="871" y="985"/>
                    </a:cubicBezTo>
                    <a:cubicBezTo>
                      <a:pt x="890" y="969"/>
                      <a:pt x="878" y="876"/>
                      <a:pt x="899" y="873"/>
                    </a:cubicBezTo>
                    <a:lnTo>
                      <a:pt x="899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6"/>
                      <a:pt x="1164" y="243"/>
                      <a:pt x="1348" y="126"/>
                    </a:cubicBezTo>
                    <a:lnTo>
                      <a:pt x="1256" y="112"/>
                    </a:lnTo>
                    <a:lnTo>
                      <a:pt x="1212" y="17"/>
                    </a:lnTo>
                    <a:cubicBezTo>
                      <a:pt x="1100" y="198"/>
                      <a:pt x="986" y="377"/>
                      <a:pt x="871" y="558"/>
                    </a:cubicBezTo>
                    <a:cubicBezTo>
                      <a:pt x="849" y="592"/>
                      <a:pt x="824" y="628"/>
                      <a:pt x="793" y="656"/>
                    </a:cubicBezTo>
                    <a:cubicBezTo>
                      <a:pt x="770" y="677"/>
                      <a:pt x="738" y="690"/>
                      <a:pt x="707" y="690"/>
                    </a:cubicBezTo>
                    <a:cubicBezTo>
                      <a:pt x="697" y="690"/>
                      <a:pt x="688" y="689"/>
                      <a:pt x="679" y="686"/>
                    </a:cubicBezTo>
                    <a:cubicBezTo>
                      <a:pt x="626" y="672"/>
                      <a:pt x="595" y="617"/>
                      <a:pt x="573" y="566"/>
                    </a:cubicBezTo>
                    <a:cubicBezTo>
                      <a:pt x="495" y="385"/>
                      <a:pt x="433" y="195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4" name="Google Shape;5704;p50"/>
              <p:cNvSpPr/>
              <p:nvPr/>
            </p:nvSpPr>
            <p:spPr>
              <a:xfrm>
                <a:off x="2242129" y="2865495"/>
                <a:ext cx="55795" cy="557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6" extrusionOk="0">
                    <a:moveTo>
                      <a:pt x="363" y="0"/>
                    </a:moveTo>
                    <a:cubicBezTo>
                      <a:pt x="162" y="0"/>
                      <a:pt x="1" y="162"/>
                      <a:pt x="1" y="363"/>
                    </a:cubicBezTo>
                    <a:cubicBezTo>
                      <a:pt x="1" y="561"/>
                      <a:pt x="162" y="725"/>
                      <a:pt x="363" y="725"/>
                    </a:cubicBezTo>
                    <a:cubicBezTo>
                      <a:pt x="564" y="725"/>
                      <a:pt x="726" y="561"/>
                      <a:pt x="726" y="363"/>
                    </a:cubicBezTo>
                    <a:cubicBezTo>
                      <a:pt x="726" y="162"/>
                      <a:pt x="564" y="0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5" name="Google Shape;5705;p50"/>
              <p:cNvSpPr/>
              <p:nvPr/>
            </p:nvSpPr>
            <p:spPr>
              <a:xfrm>
                <a:off x="2247885" y="2874167"/>
                <a:ext cx="44437" cy="381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7" extrusionOk="0">
                    <a:moveTo>
                      <a:pt x="285" y="0"/>
                    </a:moveTo>
                    <a:cubicBezTo>
                      <a:pt x="245" y="0"/>
                      <a:pt x="206" y="21"/>
                      <a:pt x="188" y="63"/>
                    </a:cubicBezTo>
                    <a:lnTo>
                      <a:pt x="168" y="102"/>
                    </a:lnTo>
                    <a:lnTo>
                      <a:pt x="127" y="110"/>
                    </a:lnTo>
                    <a:cubicBezTo>
                      <a:pt x="37" y="124"/>
                      <a:pt x="1" y="233"/>
                      <a:pt x="65" y="297"/>
                    </a:cubicBezTo>
                    <a:lnTo>
                      <a:pt x="96" y="325"/>
                    </a:lnTo>
                    <a:lnTo>
                      <a:pt x="90" y="367"/>
                    </a:lnTo>
                    <a:cubicBezTo>
                      <a:pt x="75" y="439"/>
                      <a:pt x="131" y="497"/>
                      <a:pt x="194" y="497"/>
                    </a:cubicBezTo>
                    <a:cubicBezTo>
                      <a:pt x="212" y="497"/>
                      <a:pt x="231" y="492"/>
                      <a:pt x="249" y="481"/>
                    </a:cubicBezTo>
                    <a:lnTo>
                      <a:pt x="288" y="462"/>
                    </a:lnTo>
                    <a:lnTo>
                      <a:pt x="327" y="481"/>
                    </a:lnTo>
                    <a:cubicBezTo>
                      <a:pt x="344" y="490"/>
                      <a:pt x="362" y="494"/>
                      <a:pt x="379" y="494"/>
                    </a:cubicBezTo>
                    <a:cubicBezTo>
                      <a:pt x="442" y="494"/>
                      <a:pt x="500" y="439"/>
                      <a:pt x="486" y="367"/>
                    </a:cubicBezTo>
                    <a:lnTo>
                      <a:pt x="481" y="325"/>
                    </a:lnTo>
                    <a:lnTo>
                      <a:pt x="512" y="297"/>
                    </a:lnTo>
                    <a:cubicBezTo>
                      <a:pt x="578" y="233"/>
                      <a:pt x="539" y="119"/>
                      <a:pt x="447" y="110"/>
                    </a:cubicBezTo>
                    <a:lnTo>
                      <a:pt x="406" y="102"/>
                    </a:lnTo>
                    <a:lnTo>
                      <a:pt x="389" y="63"/>
                    </a:lnTo>
                    <a:cubicBezTo>
                      <a:pt x="366" y="21"/>
                      <a:pt x="325" y="0"/>
                      <a:pt x="28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6" name="Google Shape;5706;p50"/>
              <p:cNvSpPr/>
              <p:nvPr/>
            </p:nvSpPr>
            <p:spPr>
              <a:xfrm>
                <a:off x="2255407" y="2878772"/>
                <a:ext cx="29011" cy="2893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7" extrusionOk="0">
                    <a:moveTo>
                      <a:pt x="190" y="0"/>
                    </a:moveTo>
                    <a:cubicBezTo>
                      <a:pt x="84" y="3"/>
                      <a:pt x="1" y="87"/>
                      <a:pt x="1" y="190"/>
                    </a:cubicBezTo>
                    <a:cubicBezTo>
                      <a:pt x="1" y="293"/>
                      <a:pt x="84" y="377"/>
                      <a:pt x="190" y="377"/>
                    </a:cubicBezTo>
                    <a:cubicBezTo>
                      <a:pt x="294" y="377"/>
                      <a:pt x="377" y="293"/>
                      <a:pt x="377" y="190"/>
                    </a:cubicBezTo>
                    <a:cubicBezTo>
                      <a:pt x="377" y="84"/>
                      <a:pt x="294" y="0"/>
                      <a:pt x="19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7" name="Google Shape;5707;p50"/>
              <p:cNvSpPr/>
              <p:nvPr/>
            </p:nvSpPr>
            <p:spPr>
              <a:xfrm>
                <a:off x="2265691" y="2850913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1" y="0"/>
                    </a:moveTo>
                    <a:lnTo>
                      <a:pt x="1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8" name="Google Shape;5708;p50"/>
              <p:cNvSpPr/>
              <p:nvPr/>
            </p:nvSpPr>
            <p:spPr>
              <a:xfrm>
                <a:off x="2265461" y="2843391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6"/>
                      <a:pt x="1" y="57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7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9" name="Google Shape;5709;p50"/>
              <p:cNvSpPr/>
              <p:nvPr/>
            </p:nvSpPr>
            <p:spPr>
              <a:xfrm>
                <a:off x="2267840" y="2845771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7" y="51"/>
                      <a:pt x="48" y="40"/>
                      <a:pt x="48" y="26"/>
                    </a:cubicBezTo>
                    <a:cubicBezTo>
                      <a:pt x="48" y="12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0" name="Google Shape;5710;p50"/>
              <p:cNvSpPr/>
              <p:nvPr/>
            </p:nvSpPr>
            <p:spPr>
              <a:xfrm>
                <a:off x="2265461" y="2935259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9"/>
                      <a:pt x="1" y="56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1" name="Google Shape;5711;p50"/>
              <p:cNvSpPr/>
              <p:nvPr/>
            </p:nvSpPr>
            <p:spPr>
              <a:xfrm>
                <a:off x="2267840" y="2937638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4"/>
                      <a:pt x="0" y="25"/>
                    </a:cubicBezTo>
                    <a:cubicBezTo>
                      <a:pt x="0" y="39"/>
                      <a:pt x="12" y="51"/>
                      <a:pt x="26" y="51"/>
                    </a:cubicBezTo>
                    <a:cubicBezTo>
                      <a:pt x="40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2" name="Google Shape;5712;p50"/>
              <p:cNvSpPr/>
              <p:nvPr/>
            </p:nvSpPr>
            <p:spPr>
              <a:xfrm>
                <a:off x="2226933" y="2889671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4"/>
                    </a:lnTo>
                    <a:lnTo>
                      <a:pt x="1117" y="104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3" name="Google Shape;5713;p50"/>
              <p:cNvSpPr/>
              <p:nvPr/>
            </p:nvSpPr>
            <p:spPr>
              <a:xfrm>
                <a:off x="2219258" y="2889440"/>
                <a:ext cx="8596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3" extrusionOk="0">
                    <a:moveTo>
                      <a:pt x="56" y="1"/>
                    </a:moveTo>
                    <a:cubicBezTo>
                      <a:pt x="25" y="1"/>
                      <a:pt x="0" y="26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9" y="112"/>
                      <a:pt x="112" y="87"/>
                      <a:pt x="112" y="56"/>
                    </a:cubicBezTo>
                    <a:cubicBezTo>
                      <a:pt x="112" y="26"/>
                      <a:pt x="89" y="1"/>
                      <a:pt x="5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4" name="Google Shape;5714;p50"/>
              <p:cNvSpPr/>
              <p:nvPr/>
            </p:nvSpPr>
            <p:spPr>
              <a:xfrm>
                <a:off x="2221791" y="2891820"/>
                <a:ext cx="3761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51" extrusionOk="0">
                    <a:moveTo>
                      <a:pt x="23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5" name="Google Shape;5715;p50"/>
              <p:cNvSpPr/>
              <p:nvPr/>
            </p:nvSpPr>
            <p:spPr>
              <a:xfrm>
                <a:off x="2311049" y="2889440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6" y="1"/>
                      <a:pt x="1" y="26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3" y="87"/>
                      <a:pt x="113" y="56"/>
                    </a:cubicBezTo>
                    <a:cubicBezTo>
                      <a:pt x="113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6" name="Google Shape;5716;p50"/>
              <p:cNvSpPr/>
              <p:nvPr/>
            </p:nvSpPr>
            <p:spPr>
              <a:xfrm>
                <a:off x="2313428" y="2891820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6" y="51"/>
                    </a:cubicBezTo>
                    <a:cubicBezTo>
                      <a:pt x="40" y="51"/>
                      <a:pt x="51" y="39"/>
                      <a:pt x="51" y="25"/>
                    </a:cubicBezTo>
                    <a:cubicBezTo>
                      <a:pt x="51" y="11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7" name="Google Shape;5717;p50"/>
              <p:cNvSpPr/>
              <p:nvPr/>
            </p:nvSpPr>
            <p:spPr>
              <a:xfrm>
                <a:off x="2243664" y="2868488"/>
                <a:ext cx="51881" cy="52112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9" extrusionOk="0">
                    <a:moveTo>
                      <a:pt x="70" y="0"/>
                    </a:moveTo>
                    <a:lnTo>
                      <a:pt x="0" y="73"/>
                    </a:lnTo>
                    <a:lnTo>
                      <a:pt x="603" y="678"/>
                    </a:lnTo>
                    <a:lnTo>
                      <a:pt x="675" y="60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8" name="Google Shape;5718;p50"/>
              <p:cNvSpPr/>
              <p:nvPr/>
            </p:nvSpPr>
            <p:spPr>
              <a:xfrm>
                <a:off x="2240824" y="2865418"/>
                <a:ext cx="782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0" extrusionOk="0">
                    <a:moveTo>
                      <a:pt x="54" y="0"/>
                    </a:moveTo>
                    <a:cubicBezTo>
                      <a:pt x="43" y="0"/>
                      <a:pt x="32" y="5"/>
                      <a:pt x="20" y="15"/>
                    </a:cubicBezTo>
                    <a:cubicBezTo>
                      <a:pt x="1" y="32"/>
                      <a:pt x="7" y="60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2" y="89"/>
                      <a:pt x="73" y="85"/>
                      <a:pt x="85" y="76"/>
                    </a:cubicBezTo>
                    <a:cubicBezTo>
                      <a:pt x="101" y="60"/>
                      <a:pt x="101" y="35"/>
                      <a:pt x="85" y="15"/>
                    </a:cubicBezTo>
                    <a:cubicBezTo>
                      <a:pt x="75" y="5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9" name="Google Shape;5719;p50"/>
              <p:cNvSpPr/>
              <p:nvPr/>
            </p:nvSpPr>
            <p:spPr>
              <a:xfrm>
                <a:off x="2243434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2" y="33"/>
                      <a:pt x="16" y="34"/>
                      <a:pt x="20" y="34"/>
                    </a:cubicBezTo>
                    <a:cubicBezTo>
                      <a:pt x="24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0" name="Google Shape;5720;p50"/>
              <p:cNvSpPr/>
              <p:nvPr/>
            </p:nvSpPr>
            <p:spPr>
              <a:xfrm>
                <a:off x="2290711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1"/>
                    </a:moveTo>
                    <a:cubicBezTo>
                      <a:pt x="41" y="1"/>
                      <a:pt x="30" y="5"/>
                      <a:pt x="20" y="14"/>
                    </a:cubicBezTo>
                    <a:cubicBezTo>
                      <a:pt x="1" y="33"/>
                      <a:pt x="1" y="58"/>
                      <a:pt x="20" y="75"/>
                    </a:cubicBezTo>
                    <a:cubicBezTo>
                      <a:pt x="29" y="85"/>
                      <a:pt x="39" y="90"/>
                      <a:pt x="50" y="90"/>
                    </a:cubicBezTo>
                    <a:cubicBezTo>
                      <a:pt x="61" y="90"/>
                      <a:pt x="72" y="85"/>
                      <a:pt x="82" y="75"/>
                    </a:cubicBezTo>
                    <a:cubicBezTo>
                      <a:pt x="99" y="58"/>
                      <a:pt x="99" y="33"/>
                      <a:pt x="82" y="14"/>
                    </a:cubicBezTo>
                    <a:cubicBezTo>
                      <a:pt x="73" y="5"/>
                      <a:pt x="63" y="1"/>
                      <a:pt x="5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1" name="Google Shape;5721;p50"/>
              <p:cNvSpPr/>
              <p:nvPr/>
            </p:nvSpPr>
            <p:spPr>
              <a:xfrm>
                <a:off x="2293090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0" y="0"/>
                    </a:moveTo>
                    <a:cubicBezTo>
                      <a:pt x="9" y="0"/>
                      <a:pt x="1" y="9"/>
                      <a:pt x="1" y="17"/>
                    </a:cubicBezTo>
                    <a:cubicBezTo>
                      <a:pt x="1" y="28"/>
                      <a:pt x="9" y="37"/>
                      <a:pt x="20" y="37"/>
                    </a:cubicBezTo>
                    <a:cubicBezTo>
                      <a:pt x="29" y="37"/>
                      <a:pt x="37" y="28"/>
                      <a:pt x="37" y="17"/>
                    </a:cubicBezTo>
                    <a:cubicBezTo>
                      <a:pt x="37" y="9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2" name="Google Shape;5722;p50"/>
              <p:cNvSpPr/>
              <p:nvPr/>
            </p:nvSpPr>
            <p:spPr>
              <a:xfrm>
                <a:off x="2243434" y="2867644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0"/>
                    </a:moveTo>
                    <a:lnTo>
                      <a:pt x="0" y="605"/>
                    </a:lnTo>
                    <a:lnTo>
                      <a:pt x="73" y="675"/>
                    </a:lnTo>
                    <a:lnTo>
                      <a:pt x="676" y="73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3" name="Google Shape;5723;p50"/>
              <p:cNvSpPr/>
              <p:nvPr/>
            </p:nvSpPr>
            <p:spPr>
              <a:xfrm>
                <a:off x="2241055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1"/>
                    </a:moveTo>
                    <a:cubicBezTo>
                      <a:pt x="40" y="1"/>
                      <a:pt x="29" y="5"/>
                      <a:pt x="17" y="14"/>
                    </a:cubicBezTo>
                    <a:cubicBezTo>
                      <a:pt x="1" y="30"/>
                      <a:pt x="1" y="55"/>
                      <a:pt x="17" y="75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60" y="90"/>
                      <a:pt x="72" y="85"/>
                      <a:pt x="82" y="75"/>
                    </a:cubicBezTo>
                    <a:cubicBezTo>
                      <a:pt x="98" y="58"/>
                      <a:pt x="98" y="33"/>
                      <a:pt x="82" y="14"/>
                    </a:cubicBezTo>
                    <a:cubicBezTo>
                      <a:pt x="72" y="5"/>
                      <a:pt x="61" y="1"/>
                      <a:pt x="5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4" name="Google Shape;5724;p50"/>
              <p:cNvSpPr/>
              <p:nvPr/>
            </p:nvSpPr>
            <p:spPr>
              <a:xfrm>
                <a:off x="2243434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7"/>
                      <a:pt x="17" y="37"/>
                    </a:cubicBezTo>
                    <a:cubicBezTo>
                      <a:pt x="28" y="37"/>
                      <a:pt x="37" y="28"/>
                      <a:pt x="37" y="17"/>
                    </a:cubicBezTo>
                    <a:cubicBezTo>
                      <a:pt x="37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5" name="Google Shape;5725;p50"/>
              <p:cNvSpPr/>
              <p:nvPr/>
            </p:nvSpPr>
            <p:spPr>
              <a:xfrm>
                <a:off x="2290711" y="286541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1" y="0"/>
                      <a:pt x="30" y="5"/>
                      <a:pt x="20" y="15"/>
                    </a:cubicBezTo>
                    <a:cubicBezTo>
                      <a:pt x="1" y="32"/>
                      <a:pt x="1" y="54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1" y="89"/>
                      <a:pt x="72" y="85"/>
                      <a:pt x="82" y="76"/>
                    </a:cubicBezTo>
                    <a:cubicBezTo>
                      <a:pt x="99" y="60"/>
                      <a:pt x="99" y="35"/>
                      <a:pt x="82" y="15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6" name="Google Shape;5726;p50"/>
              <p:cNvSpPr/>
              <p:nvPr/>
            </p:nvSpPr>
            <p:spPr>
              <a:xfrm>
                <a:off x="2292860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1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1" y="13"/>
                      <a:pt x="1" y="21"/>
                      <a:pt x="9" y="30"/>
                    </a:cubicBezTo>
                    <a:cubicBezTo>
                      <a:pt x="12" y="33"/>
                      <a:pt x="16" y="34"/>
                      <a:pt x="21" y="34"/>
                    </a:cubicBezTo>
                    <a:cubicBezTo>
                      <a:pt x="25" y="34"/>
                      <a:pt x="30" y="33"/>
                      <a:pt x="34" y="30"/>
                    </a:cubicBezTo>
                    <a:cubicBezTo>
                      <a:pt x="40" y="21"/>
                      <a:pt x="40" y="13"/>
                      <a:pt x="34" y="5"/>
                    </a:cubicBezTo>
                    <a:cubicBezTo>
                      <a:pt x="30" y="2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7" name="Google Shape;5727;p50"/>
              <p:cNvSpPr/>
              <p:nvPr/>
            </p:nvSpPr>
            <p:spPr>
              <a:xfrm>
                <a:off x="2262698" y="2885987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4"/>
                      <a:pt x="0" y="43"/>
                      <a:pt x="0" y="96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8" y="188"/>
                      <a:pt x="187" y="146"/>
                      <a:pt x="187" y="96"/>
                    </a:cubicBezTo>
                    <a:cubicBezTo>
                      <a:pt x="187" y="43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8" name="Google Shape;5728;p50"/>
              <p:cNvSpPr/>
              <p:nvPr/>
            </p:nvSpPr>
            <p:spPr>
              <a:xfrm>
                <a:off x="1542415" y="2742160"/>
                <a:ext cx="171991" cy="148276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2" extrusionOk="0">
                    <a:moveTo>
                      <a:pt x="1120" y="0"/>
                    </a:moveTo>
                    <a:cubicBezTo>
                      <a:pt x="966" y="0"/>
                      <a:pt x="812" y="81"/>
                      <a:pt x="734" y="243"/>
                    </a:cubicBezTo>
                    <a:lnTo>
                      <a:pt x="662" y="388"/>
                    </a:lnTo>
                    <a:lnTo>
                      <a:pt x="497" y="413"/>
                    </a:lnTo>
                    <a:cubicBezTo>
                      <a:pt x="140" y="466"/>
                      <a:pt x="1" y="901"/>
                      <a:pt x="257" y="1150"/>
                    </a:cubicBezTo>
                    <a:lnTo>
                      <a:pt x="374" y="1264"/>
                    </a:lnTo>
                    <a:lnTo>
                      <a:pt x="347" y="1423"/>
                    </a:lnTo>
                    <a:cubicBezTo>
                      <a:pt x="300" y="1704"/>
                      <a:pt x="522" y="1930"/>
                      <a:pt x="774" y="1930"/>
                    </a:cubicBezTo>
                    <a:cubicBezTo>
                      <a:pt x="840" y="1930"/>
                      <a:pt x="908" y="1915"/>
                      <a:pt x="974" y="1881"/>
                    </a:cubicBezTo>
                    <a:lnTo>
                      <a:pt x="1122" y="1805"/>
                    </a:lnTo>
                    <a:lnTo>
                      <a:pt x="1267" y="1881"/>
                    </a:lnTo>
                    <a:cubicBezTo>
                      <a:pt x="1334" y="1916"/>
                      <a:pt x="1403" y="1932"/>
                      <a:pt x="1470" y="1932"/>
                    </a:cubicBezTo>
                    <a:cubicBezTo>
                      <a:pt x="1721" y="1932"/>
                      <a:pt x="1941" y="1705"/>
                      <a:pt x="1895" y="1423"/>
                    </a:cubicBezTo>
                    <a:lnTo>
                      <a:pt x="1867" y="1264"/>
                    </a:lnTo>
                    <a:lnTo>
                      <a:pt x="1987" y="1150"/>
                    </a:lnTo>
                    <a:cubicBezTo>
                      <a:pt x="2241" y="899"/>
                      <a:pt x="2101" y="466"/>
                      <a:pt x="1744" y="413"/>
                    </a:cubicBezTo>
                    <a:lnTo>
                      <a:pt x="1582" y="388"/>
                    </a:lnTo>
                    <a:lnTo>
                      <a:pt x="1507" y="243"/>
                    </a:lnTo>
                    <a:cubicBezTo>
                      <a:pt x="1428" y="81"/>
                      <a:pt x="1273" y="0"/>
                      <a:pt x="1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9" name="Google Shape;5729;p50"/>
              <p:cNvSpPr/>
              <p:nvPr/>
            </p:nvSpPr>
            <p:spPr>
              <a:xfrm>
                <a:off x="1555078" y="2753135"/>
                <a:ext cx="145897" cy="126326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646" extrusionOk="0">
                    <a:moveTo>
                      <a:pt x="956" y="0"/>
                    </a:moveTo>
                    <a:cubicBezTo>
                      <a:pt x="825" y="0"/>
                      <a:pt x="693" y="68"/>
                      <a:pt x="625" y="203"/>
                    </a:cubicBezTo>
                    <a:lnTo>
                      <a:pt x="561" y="329"/>
                    </a:lnTo>
                    <a:lnTo>
                      <a:pt x="421" y="351"/>
                    </a:lnTo>
                    <a:cubicBezTo>
                      <a:pt x="123" y="393"/>
                      <a:pt x="0" y="764"/>
                      <a:pt x="221" y="979"/>
                    </a:cubicBezTo>
                    <a:lnTo>
                      <a:pt x="321" y="1076"/>
                    </a:lnTo>
                    <a:lnTo>
                      <a:pt x="296" y="1216"/>
                    </a:lnTo>
                    <a:cubicBezTo>
                      <a:pt x="256" y="1451"/>
                      <a:pt x="444" y="1645"/>
                      <a:pt x="658" y="1645"/>
                    </a:cubicBezTo>
                    <a:cubicBezTo>
                      <a:pt x="715" y="1645"/>
                      <a:pt x="775" y="1631"/>
                      <a:pt x="832" y="1601"/>
                    </a:cubicBezTo>
                    <a:lnTo>
                      <a:pt x="952" y="1537"/>
                    </a:lnTo>
                    <a:lnTo>
                      <a:pt x="1074" y="1601"/>
                    </a:lnTo>
                    <a:cubicBezTo>
                      <a:pt x="1132" y="1631"/>
                      <a:pt x="1191" y="1645"/>
                      <a:pt x="1249" y="1645"/>
                    </a:cubicBezTo>
                    <a:cubicBezTo>
                      <a:pt x="1463" y="1645"/>
                      <a:pt x="1649" y="1451"/>
                      <a:pt x="1607" y="1216"/>
                    </a:cubicBezTo>
                    <a:lnTo>
                      <a:pt x="1585" y="1076"/>
                    </a:lnTo>
                    <a:lnTo>
                      <a:pt x="1685" y="979"/>
                    </a:lnTo>
                    <a:cubicBezTo>
                      <a:pt x="1900" y="764"/>
                      <a:pt x="1783" y="396"/>
                      <a:pt x="1482" y="351"/>
                    </a:cubicBezTo>
                    <a:lnTo>
                      <a:pt x="1342" y="329"/>
                    </a:lnTo>
                    <a:lnTo>
                      <a:pt x="1281" y="203"/>
                    </a:lnTo>
                    <a:cubicBezTo>
                      <a:pt x="1217" y="68"/>
                      <a:pt x="1087" y="0"/>
                      <a:pt x="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0" name="Google Shape;5730;p50"/>
              <p:cNvSpPr/>
              <p:nvPr/>
            </p:nvSpPr>
            <p:spPr>
              <a:xfrm>
                <a:off x="1566821" y="2762882"/>
                <a:ext cx="134538" cy="121261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0" extrusionOk="0">
                    <a:moveTo>
                      <a:pt x="394" y="1"/>
                    </a:moveTo>
                    <a:lnTo>
                      <a:pt x="338" y="115"/>
                    </a:lnTo>
                    <a:lnTo>
                      <a:pt x="246" y="129"/>
                    </a:lnTo>
                    <a:cubicBezTo>
                      <a:pt x="344" y="280"/>
                      <a:pt x="441" y="425"/>
                      <a:pt x="539" y="576"/>
                    </a:cubicBezTo>
                    <a:cubicBezTo>
                      <a:pt x="567" y="615"/>
                      <a:pt x="589" y="656"/>
                      <a:pt x="589" y="701"/>
                    </a:cubicBezTo>
                    <a:cubicBezTo>
                      <a:pt x="589" y="746"/>
                      <a:pt x="561" y="788"/>
                      <a:pt x="528" y="815"/>
                    </a:cubicBezTo>
                    <a:cubicBezTo>
                      <a:pt x="492" y="843"/>
                      <a:pt x="447" y="863"/>
                      <a:pt x="405" y="877"/>
                    </a:cubicBezTo>
                    <a:cubicBezTo>
                      <a:pt x="338" y="896"/>
                      <a:pt x="274" y="910"/>
                      <a:pt x="204" y="921"/>
                    </a:cubicBezTo>
                    <a:cubicBezTo>
                      <a:pt x="137" y="933"/>
                      <a:pt x="68" y="935"/>
                      <a:pt x="1" y="938"/>
                    </a:cubicBezTo>
                    <a:lnTo>
                      <a:pt x="56" y="983"/>
                    </a:lnTo>
                    <a:lnTo>
                      <a:pt x="51" y="1033"/>
                    </a:lnTo>
                    <a:cubicBezTo>
                      <a:pt x="241" y="983"/>
                      <a:pt x="428" y="910"/>
                      <a:pt x="623" y="910"/>
                    </a:cubicBezTo>
                    <a:cubicBezTo>
                      <a:pt x="631" y="910"/>
                      <a:pt x="645" y="910"/>
                      <a:pt x="656" y="916"/>
                    </a:cubicBezTo>
                    <a:cubicBezTo>
                      <a:pt x="665" y="924"/>
                      <a:pt x="667" y="930"/>
                      <a:pt x="673" y="938"/>
                    </a:cubicBezTo>
                    <a:cubicBezTo>
                      <a:pt x="748" y="1047"/>
                      <a:pt x="754" y="1189"/>
                      <a:pt x="748" y="1320"/>
                    </a:cubicBezTo>
                    <a:cubicBezTo>
                      <a:pt x="743" y="1404"/>
                      <a:pt x="737" y="1485"/>
                      <a:pt x="726" y="1566"/>
                    </a:cubicBezTo>
                    <a:lnTo>
                      <a:pt x="799" y="1527"/>
                    </a:lnTo>
                    <a:lnTo>
                      <a:pt x="902" y="1580"/>
                    </a:lnTo>
                    <a:cubicBezTo>
                      <a:pt x="879" y="1485"/>
                      <a:pt x="866" y="1387"/>
                      <a:pt x="852" y="1290"/>
                    </a:cubicBezTo>
                    <a:cubicBezTo>
                      <a:pt x="840" y="1206"/>
                      <a:pt x="832" y="1117"/>
                      <a:pt x="849" y="1033"/>
                    </a:cubicBezTo>
                    <a:cubicBezTo>
                      <a:pt x="852" y="1011"/>
                      <a:pt x="854" y="994"/>
                      <a:pt x="868" y="983"/>
                    </a:cubicBezTo>
                    <a:cubicBezTo>
                      <a:pt x="888" y="968"/>
                      <a:pt x="879" y="885"/>
                      <a:pt x="895" y="873"/>
                    </a:cubicBezTo>
                    <a:lnTo>
                      <a:pt x="895" y="873"/>
                    </a:lnTo>
                    <a:cubicBezTo>
                      <a:pt x="896" y="873"/>
                      <a:pt x="896" y="874"/>
                      <a:pt x="896" y="874"/>
                    </a:cubicBezTo>
                    <a:cubicBezTo>
                      <a:pt x="930" y="916"/>
                      <a:pt x="980" y="938"/>
                      <a:pt x="1033" y="949"/>
                    </a:cubicBezTo>
                    <a:cubicBezTo>
                      <a:pt x="1034" y="949"/>
                      <a:pt x="1035" y="950"/>
                      <a:pt x="1036" y="950"/>
                    </a:cubicBezTo>
                    <a:cubicBezTo>
                      <a:pt x="1049" y="950"/>
                      <a:pt x="1052" y="939"/>
                      <a:pt x="1051" y="925"/>
                    </a:cubicBezTo>
                    <a:lnTo>
                      <a:pt x="1051" y="925"/>
                    </a:lnTo>
                    <a:cubicBezTo>
                      <a:pt x="1226" y="1002"/>
                      <a:pt x="1414" y="1123"/>
                      <a:pt x="1574" y="1181"/>
                    </a:cubicBezTo>
                    <a:cubicBezTo>
                      <a:pt x="1574" y="1173"/>
                      <a:pt x="1574" y="1161"/>
                      <a:pt x="1571" y="1147"/>
                    </a:cubicBezTo>
                    <a:lnTo>
                      <a:pt x="1543" y="986"/>
                    </a:lnTo>
                    <a:lnTo>
                      <a:pt x="1661" y="871"/>
                    </a:lnTo>
                    <a:cubicBezTo>
                      <a:pt x="1700" y="832"/>
                      <a:pt x="1730" y="788"/>
                      <a:pt x="1753" y="743"/>
                    </a:cubicBezTo>
                    <a:lnTo>
                      <a:pt x="1753" y="743"/>
                    </a:lnTo>
                    <a:cubicBezTo>
                      <a:pt x="1556" y="871"/>
                      <a:pt x="1456" y="917"/>
                      <a:pt x="1355" y="917"/>
                    </a:cubicBezTo>
                    <a:cubicBezTo>
                      <a:pt x="1271" y="917"/>
                      <a:pt x="1188" y="885"/>
                      <a:pt x="1050" y="841"/>
                    </a:cubicBezTo>
                    <a:cubicBezTo>
                      <a:pt x="1047" y="840"/>
                      <a:pt x="1045" y="840"/>
                      <a:pt x="1043" y="840"/>
                    </a:cubicBezTo>
                    <a:cubicBezTo>
                      <a:pt x="1021" y="840"/>
                      <a:pt x="1048" y="893"/>
                      <a:pt x="1051" y="925"/>
                    </a:cubicBezTo>
                    <a:lnTo>
                      <a:pt x="1051" y="925"/>
                    </a:lnTo>
                    <a:cubicBezTo>
                      <a:pt x="1000" y="903"/>
                      <a:pt x="950" y="884"/>
                      <a:pt x="902" y="871"/>
                    </a:cubicBezTo>
                    <a:cubicBezTo>
                      <a:pt x="901" y="871"/>
                      <a:pt x="900" y="871"/>
                      <a:pt x="900" y="871"/>
                    </a:cubicBezTo>
                    <a:cubicBezTo>
                      <a:pt x="898" y="871"/>
                      <a:pt x="897" y="872"/>
                      <a:pt x="895" y="873"/>
                    </a:cubicBezTo>
                    <a:lnTo>
                      <a:pt x="895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7"/>
                      <a:pt x="1161" y="244"/>
                      <a:pt x="1348" y="126"/>
                    </a:cubicBezTo>
                    <a:lnTo>
                      <a:pt x="1256" y="112"/>
                    </a:lnTo>
                    <a:lnTo>
                      <a:pt x="1211" y="18"/>
                    </a:lnTo>
                    <a:cubicBezTo>
                      <a:pt x="1100" y="199"/>
                      <a:pt x="985" y="377"/>
                      <a:pt x="868" y="559"/>
                    </a:cubicBezTo>
                    <a:cubicBezTo>
                      <a:pt x="849" y="592"/>
                      <a:pt x="824" y="629"/>
                      <a:pt x="793" y="656"/>
                    </a:cubicBezTo>
                    <a:cubicBezTo>
                      <a:pt x="769" y="678"/>
                      <a:pt x="736" y="691"/>
                      <a:pt x="706" y="691"/>
                    </a:cubicBezTo>
                    <a:cubicBezTo>
                      <a:pt x="696" y="691"/>
                      <a:pt x="687" y="690"/>
                      <a:pt x="679" y="687"/>
                    </a:cubicBezTo>
                    <a:cubicBezTo>
                      <a:pt x="626" y="673"/>
                      <a:pt x="595" y="617"/>
                      <a:pt x="573" y="567"/>
                    </a:cubicBezTo>
                    <a:cubicBezTo>
                      <a:pt x="492" y="386"/>
                      <a:pt x="433" y="196"/>
                      <a:pt x="39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1" name="Google Shape;5731;p50"/>
              <p:cNvSpPr/>
              <p:nvPr/>
            </p:nvSpPr>
            <p:spPr>
              <a:xfrm>
                <a:off x="1600667" y="2788363"/>
                <a:ext cx="55565" cy="5579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27" extrusionOk="0">
                    <a:moveTo>
                      <a:pt x="363" y="1"/>
                    </a:moveTo>
                    <a:cubicBezTo>
                      <a:pt x="162" y="1"/>
                      <a:pt x="0" y="163"/>
                      <a:pt x="0" y="363"/>
                    </a:cubicBezTo>
                    <a:cubicBezTo>
                      <a:pt x="0" y="562"/>
                      <a:pt x="162" y="726"/>
                      <a:pt x="363" y="726"/>
                    </a:cubicBezTo>
                    <a:cubicBezTo>
                      <a:pt x="561" y="726"/>
                      <a:pt x="723" y="562"/>
                      <a:pt x="723" y="363"/>
                    </a:cubicBezTo>
                    <a:cubicBezTo>
                      <a:pt x="723" y="163"/>
                      <a:pt x="561" y="1"/>
                      <a:pt x="3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2" name="Google Shape;5732;p50"/>
              <p:cNvSpPr/>
              <p:nvPr/>
            </p:nvSpPr>
            <p:spPr>
              <a:xfrm>
                <a:off x="1606653" y="2797035"/>
                <a:ext cx="44437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6" extrusionOk="0">
                    <a:moveTo>
                      <a:pt x="284" y="1"/>
                    </a:moveTo>
                    <a:cubicBezTo>
                      <a:pt x="244" y="1"/>
                      <a:pt x="206" y="22"/>
                      <a:pt x="187" y="64"/>
                    </a:cubicBezTo>
                    <a:lnTo>
                      <a:pt x="168" y="103"/>
                    </a:lnTo>
                    <a:lnTo>
                      <a:pt x="126" y="108"/>
                    </a:lnTo>
                    <a:cubicBezTo>
                      <a:pt x="37" y="122"/>
                      <a:pt x="1" y="234"/>
                      <a:pt x="65" y="298"/>
                    </a:cubicBezTo>
                    <a:lnTo>
                      <a:pt x="95" y="326"/>
                    </a:lnTo>
                    <a:lnTo>
                      <a:pt x="90" y="368"/>
                    </a:lnTo>
                    <a:cubicBezTo>
                      <a:pt x="74" y="438"/>
                      <a:pt x="132" y="496"/>
                      <a:pt x="196" y="496"/>
                    </a:cubicBezTo>
                    <a:cubicBezTo>
                      <a:pt x="213" y="496"/>
                      <a:pt x="232" y="492"/>
                      <a:pt x="249" y="482"/>
                    </a:cubicBezTo>
                    <a:lnTo>
                      <a:pt x="288" y="463"/>
                    </a:lnTo>
                    <a:lnTo>
                      <a:pt x="327" y="482"/>
                    </a:lnTo>
                    <a:cubicBezTo>
                      <a:pt x="344" y="491"/>
                      <a:pt x="361" y="495"/>
                      <a:pt x="379" y="495"/>
                    </a:cubicBezTo>
                    <a:cubicBezTo>
                      <a:pt x="442" y="495"/>
                      <a:pt x="499" y="440"/>
                      <a:pt x="486" y="368"/>
                    </a:cubicBezTo>
                    <a:lnTo>
                      <a:pt x="480" y="326"/>
                    </a:lnTo>
                    <a:lnTo>
                      <a:pt x="511" y="298"/>
                    </a:lnTo>
                    <a:cubicBezTo>
                      <a:pt x="578" y="234"/>
                      <a:pt x="539" y="119"/>
                      <a:pt x="447" y="108"/>
                    </a:cubicBezTo>
                    <a:lnTo>
                      <a:pt x="405" y="103"/>
                    </a:lnTo>
                    <a:lnTo>
                      <a:pt x="388" y="64"/>
                    </a:lnTo>
                    <a:cubicBezTo>
                      <a:pt x="365" y="22"/>
                      <a:pt x="323" y="1"/>
                      <a:pt x="28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3" name="Google Shape;5733;p50"/>
              <p:cNvSpPr/>
              <p:nvPr/>
            </p:nvSpPr>
            <p:spPr>
              <a:xfrm>
                <a:off x="1613944" y="2801640"/>
                <a:ext cx="29011" cy="2901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8" extrusionOk="0">
                    <a:moveTo>
                      <a:pt x="190" y="1"/>
                    </a:moveTo>
                    <a:cubicBezTo>
                      <a:pt x="84" y="4"/>
                      <a:pt x="0" y="87"/>
                      <a:pt x="0" y="190"/>
                    </a:cubicBezTo>
                    <a:cubicBezTo>
                      <a:pt x="0" y="294"/>
                      <a:pt x="84" y="377"/>
                      <a:pt x="190" y="377"/>
                    </a:cubicBezTo>
                    <a:cubicBezTo>
                      <a:pt x="293" y="377"/>
                      <a:pt x="377" y="294"/>
                      <a:pt x="377" y="190"/>
                    </a:cubicBezTo>
                    <a:cubicBezTo>
                      <a:pt x="377" y="84"/>
                      <a:pt x="293" y="1"/>
                      <a:pt x="19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4" name="Google Shape;5734;p50"/>
              <p:cNvSpPr/>
              <p:nvPr/>
            </p:nvSpPr>
            <p:spPr>
              <a:xfrm>
                <a:off x="1624459" y="2773857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0" y="0"/>
                    </a:moveTo>
                    <a:lnTo>
                      <a:pt x="0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5" name="Google Shape;5735;p50"/>
              <p:cNvSpPr/>
              <p:nvPr/>
            </p:nvSpPr>
            <p:spPr>
              <a:xfrm>
                <a:off x="1623768" y="2766566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6" name="Google Shape;5736;p50"/>
              <p:cNvSpPr/>
              <p:nvPr/>
            </p:nvSpPr>
            <p:spPr>
              <a:xfrm>
                <a:off x="1626147" y="2768869"/>
                <a:ext cx="391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7" name="Google Shape;5737;p50"/>
              <p:cNvSpPr/>
              <p:nvPr/>
            </p:nvSpPr>
            <p:spPr>
              <a:xfrm>
                <a:off x="1623768" y="2858434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8" name="Google Shape;5738;p50"/>
              <p:cNvSpPr/>
              <p:nvPr/>
            </p:nvSpPr>
            <p:spPr>
              <a:xfrm>
                <a:off x="1626147" y="2860736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9" name="Google Shape;5739;p50"/>
              <p:cNvSpPr/>
              <p:nvPr/>
            </p:nvSpPr>
            <p:spPr>
              <a:xfrm>
                <a:off x="1585240" y="2812615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1117" y="103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0" name="Google Shape;5740;p50"/>
              <p:cNvSpPr/>
              <p:nvPr/>
            </p:nvSpPr>
            <p:spPr>
              <a:xfrm>
                <a:off x="1578179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3" y="0"/>
                      <a:pt x="1" y="25"/>
                      <a:pt x="1" y="56"/>
                    </a:cubicBezTo>
                    <a:cubicBezTo>
                      <a:pt x="1" y="87"/>
                      <a:pt x="23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1" name="Google Shape;5741;p50"/>
              <p:cNvSpPr/>
              <p:nvPr/>
            </p:nvSpPr>
            <p:spPr>
              <a:xfrm>
                <a:off x="1580559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48" y="40"/>
                      <a:pt x="48" y="26"/>
                    </a:cubicBezTo>
                    <a:cubicBezTo>
                      <a:pt x="48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2" name="Google Shape;5742;p50"/>
              <p:cNvSpPr/>
              <p:nvPr/>
            </p:nvSpPr>
            <p:spPr>
              <a:xfrm>
                <a:off x="1669817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6" y="112"/>
                    </a:cubicBezTo>
                    <a:cubicBezTo>
                      <a:pt x="90" y="112"/>
                      <a:pt x="112" y="87"/>
                      <a:pt x="112" y="56"/>
                    </a:cubicBezTo>
                    <a:cubicBezTo>
                      <a:pt x="112" y="25"/>
                      <a:pt x="90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3" name="Google Shape;5743;p50"/>
              <p:cNvSpPr/>
              <p:nvPr/>
            </p:nvSpPr>
            <p:spPr>
              <a:xfrm>
                <a:off x="1672426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8" y="1"/>
                      <a:pt x="0" y="12"/>
                      <a:pt x="0" y="26"/>
                    </a:cubicBezTo>
                    <a:cubicBezTo>
                      <a:pt x="0" y="40"/>
                      <a:pt x="8" y="51"/>
                      <a:pt x="22" y="51"/>
                    </a:cubicBezTo>
                    <a:cubicBezTo>
                      <a:pt x="36" y="51"/>
                      <a:pt x="47" y="40"/>
                      <a:pt x="47" y="26"/>
                    </a:cubicBezTo>
                    <a:cubicBezTo>
                      <a:pt x="47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4" name="Google Shape;5744;p50"/>
              <p:cNvSpPr/>
              <p:nvPr/>
            </p:nvSpPr>
            <p:spPr>
              <a:xfrm>
                <a:off x="1602355" y="2791356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603" y="676"/>
                    </a:lnTo>
                    <a:lnTo>
                      <a:pt x="676" y="606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5" name="Google Shape;5745;p50"/>
              <p:cNvSpPr/>
              <p:nvPr/>
            </p:nvSpPr>
            <p:spPr>
              <a:xfrm>
                <a:off x="1599822" y="2788286"/>
                <a:ext cx="7521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8" h="90" extrusionOk="0">
                    <a:moveTo>
                      <a:pt x="50" y="0"/>
                    </a:moveTo>
                    <a:cubicBezTo>
                      <a:pt x="39" y="0"/>
                      <a:pt x="28" y="5"/>
                      <a:pt x="17" y="13"/>
                    </a:cubicBezTo>
                    <a:cubicBezTo>
                      <a:pt x="0" y="35"/>
                      <a:pt x="0" y="63"/>
                      <a:pt x="17" y="77"/>
                    </a:cubicBezTo>
                    <a:cubicBezTo>
                      <a:pt x="25" y="86"/>
                      <a:pt x="36" y="90"/>
                      <a:pt x="47" y="90"/>
                    </a:cubicBezTo>
                    <a:cubicBezTo>
                      <a:pt x="58" y="90"/>
                      <a:pt x="70" y="86"/>
                      <a:pt x="81" y="77"/>
                    </a:cubicBezTo>
                    <a:cubicBezTo>
                      <a:pt x="98" y="60"/>
                      <a:pt x="98" y="35"/>
                      <a:pt x="81" y="13"/>
                    </a:cubicBezTo>
                    <a:cubicBezTo>
                      <a:pt x="71" y="5"/>
                      <a:pt x="61" y="0"/>
                      <a:pt x="5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6" name="Google Shape;5746;p50"/>
              <p:cNvSpPr/>
              <p:nvPr/>
            </p:nvSpPr>
            <p:spPr>
              <a:xfrm>
                <a:off x="1601971" y="2790281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20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7" name="Google Shape;5747;p50"/>
              <p:cNvSpPr/>
              <p:nvPr/>
            </p:nvSpPr>
            <p:spPr>
              <a:xfrm>
                <a:off x="1649709" y="2838249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0" y="1"/>
                      <a:pt x="0" y="20"/>
                      <a:pt x="0" y="43"/>
                    </a:cubicBezTo>
                    <a:cubicBezTo>
                      <a:pt x="0" y="68"/>
                      <a:pt x="20" y="85"/>
                      <a:pt x="42" y="85"/>
                    </a:cubicBezTo>
                    <a:cubicBezTo>
                      <a:pt x="67" y="85"/>
                      <a:pt x="84" y="68"/>
                      <a:pt x="84" y="43"/>
                    </a:cubicBezTo>
                    <a:cubicBezTo>
                      <a:pt x="84" y="20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8" name="Google Shape;5748;p50"/>
              <p:cNvSpPr/>
              <p:nvPr/>
            </p:nvSpPr>
            <p:spPr>
              <a:xfrm>
                <a:off x="1651627" y="2840091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13" y="1"/>
                      <a:pt x="9" y="2"/>
                      <a:pt x="6" y="5"/>
                    </a:cubicBezTo>
                    <a:cubicBezTo>
                      <a:pt x="0" y="13"/>
                      <a:pt x="0" y="24"/>
                      <a:pt x="6" y="30"/>
                    </a:cubicBezTo>
                    <a:cubicBezTo>
                      <a:pt x="9" y="33"/>
                      <a:pt x="13" y="34"/>
                      <a:pt x="17" y="34"/>
                    </a:cubicBezTo>
                    <a:cubicBezTo>
                      <a:pt x="21" y="34"/>
                      <a:pt x="26" y="33"/>
                      <a:pt x="28" y="30"/>
                    </a:cubicBezTo>
                    <a:cubicBezTo>
                      <a:pt x="37" y="24"/>
                      <a:pt x="37" y="13"/>
                      <a:pt x="28" y="5"/>
                    </a:cubicBezTo>
                    <a:cubicBezTo>
                      <a:pt x="26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9" name="Google Shape;5749;p50"/>
              <p:cNvSpPr/>
              <p:nvPr/>
            </p:nvSpPr>
            <p:spPr>
              <a:xfrm>
                <a:off x="1601971" y="2790742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1"/>
                    </a:moveTo>
                    <a:lnTo>
                      <a:pt x="0" y="603"/>
                    </a:lnTo>
                    <a:lnTo>
                      <a:pt x="70" y="676"/>
                    </a:lnTo>
                    <a:lnTo>
                      <a:pt x="675" y="7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0" name="Google Shape;5750;p50"/>
              <p:cNvSpPr/>
              <p:nvPr/>
            </p:nvSpPr>
            <p:spPr>
              <a:xfrm>
                <a:off x="1599592" y="2838172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8" y="0"/>
                      <a:pt x="27" y="5"/>
                      <a:pt x="17" y="13"/>
                    </a:cubicBezTo>
                    <a:cubicBezTo>
                      <a:pt x="1" y="30"/>
                      <a:pt x="1" y="55"/>
                      <a:pt x="17" y="74"/>
                    </a:cubicBezTo>
                    <a:cubicBezTo>
                      <a:pt x="27" y="83"/>
                      <a:pt x="39" y="87"/>
                      <a:pt x="50" y="87"/>
                    </a:cubicBezTo>
                    <a:cubicBezTo>
                      <a:pt x="61" y="87"/>
                      <a:pt x="72" y="83"/>
                      <a:pt x="79" y="74"/>
                    </a:cubicBezTo>
                    <a:cubicBezTo>
                      <a:pt x="98" y="58"/>
                      <a:pt x="98" y="35"/>
                      <a:pt x="79" y="13"/>
                    </a:cubicBezTo>
                    <a:cubicBezTo>
                      <a:pt x="70" y="5"/>
                      <a:pt x="60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1" name="Google Shape;5751;p50"/>
              <p:cNvSpPr/>
              <p:nvPr/>
            </p:nvSpPr>
            <p:spPr>
              <a:xfrm>
                <a:off x="1601971" y="2840168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8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18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2" name="Google Shape;5752;p50"/>
              <p:cNvSpPr/>
              <p:nvPr/>
            </p:nvSpPr>
            <p:spPr>
              <a:xfrm>
                <a:off x="1649248" y="2788286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0" y="0"/>
                      <a:pt x="29" y="5"/>
                      <a:pt x="17" y="13"/>
                    </a:cubicBezTo>
                    <a:cubicBezTo>
                      <a:pt x="1" y="33"/>
                      <a:pt x="1" y="55"/>
                      <a:pt x="17" y="77"/>
                    </a:cubicBezTo>
                    <a:cubicBezTo>
                      <a:pt x="27" y="86"/>
                      <a:pt x="39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5"/>
                      <a:pt x="82" y="13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3" name="Google Shape;5753;p50"/>
              <p:cNvSpPr/>
              <p:nvPr/>
            </p:nvSpPr>
            <p:spPr>
              <a:xfrm>
                <a:off x="1651397" y="2790665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4"/>
                    </a:cubicBezTo>
                    <a:cubicBezTo>
                      <a:pt x="1" y="13"/>
                      <a:pt x="1" y="21"/>
                      <a:pt x="9" y="29"/>
                    </a:cubicBezTo>
                    <a:cubicBezTo>
                      <a:pt x="12" y="32"/>
                      <a:pt x="16" y="34"/>
                      <a:pt x="20" y="34"/>
                    </a:cubicBezTo>
                    <a:cubicBezTo>
                      <a:pt x="24" y="34"/>
                      <a:pt x="29" y="32"/>
                      <a:pt x="31" y="29"/>
                    </a:cubicBezTo>
                    <a:cubicBezTo>
                      <a:pt x="40" y="21"/>
                      <a:pt x="40" y="13"/>
                      <a:pt x="31" y="4"/>
                    </a:cubicBezTo>
                    <a:cubicBezTo>
                      <a:pt x="29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4" name="Google Shape;5754;p50"/>
              <p:cNvSpPr/>
              <p:nvPr/>
            </p:nvSpPr>
            <p:spPr>
              <a:xfrm>
                <a:off x="1621235" y="2808931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3"/>
                      <a:pt x="0" y="45"/>
                      <a:pt x="0" y="95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5" y="188"/>
                      <a:pt x="187" y="146"/>
                      <a:pt x="187" y="95"/>
                    </a:cubicBezTo>
                    <a:cubicBezTo>
                      <a:pt x="187" y="42"/>
                      <a:pt x="145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5" name="Google Shape;5755;p50"/>
              <p:cNvSpPr/>
              <p:nvPr/>
            </p:nvSpPr>
            <p:spPr>
              <a:xfrm>
                <a:off x="1292983" y="2233396"/>
                <a:ext cx="1409775" cy="925498"/>
              </a:xfrm>
              <a:custGeom>
                <a:avLst/>
                <a:gdLst/>
                <a:ahLst/>
                <a:cxnLst/>
                <a:rect l="l" t="t" r="r" b="b"/>
                <a:pathLst>
                  <a:path w="18369" h="12059" extrusionOk="0">
                    <a:moveTo>
                      <a:pt x="18338" y="1"/>
                    </a:moveTo>
                    <a:cubicBezTo>
                      <a:pt x="18316" y="110"/>
                      <a:pt x="18201" y="282"/>
                      <a:pt x="18098" y="316"/>
                    </a:cubicBezTo>
                    <a:cubicBezTo>
                      <a:pt x="17905" y="375"/>
                      <a:pt x="17706" y="402"/>
                      <a:pt x="17505" y="402"/>
                    </a:cubicBezTo>
                    <a:cubicBezTo>
                      <a:pt x="17226" y="402"/>
                      <a:pt x="16944" y="351"/>
                      <a:pt x="16675" y="263"/>
                    </a:cubicBezTo>
                    <a:cubicBezTo>
                      <a:pt x="15729" y="1064"/>
                      <a:pt x="14485" y="1535"/>
                      <a:pt x="13277" y="1912"/>
                    </a:cubicBezTo>
                    <a:cubicBezTo>
                      <a:pt x="12518" y="2149"/>
                      <a:pt x="11754" y="2369"/>
                      <a:pt x="10964" y="2481"/>
                    </a:cubicBezTo>
                    <a:cubicBezTo>
                      <a:pt x="10527" y="2542"/>
                      <a:pt x="10087" y="2571"/>
                      <a:pt x="9646" y="2571"/>
                    </a:cubicBezTo>
                    <a:cubicBezTo>
                      <a:pt x="8465" y="2571"/>
                      <a:pt x="7282" y="2365"/>
                      <a:pt x="6144" y="2032"/>
                    </a:cubicBezTo>
                    <a:cubicBezTo>
                      <a:pt x="4980" y="1697"/>
                      <a:pt x="3870" y="1237"/>
                      <a:pt x="2771" y="734"/>
                    </a:cubicBezTo>
                    <a:cubicBezTo>
                      <a:pt x="2614" y="792"/>
                      <a:pt x="2477" y="807"/>
                      <a:pt x="2358" y="807"/>
                    </a:cubicBezTo>
                    <a:cubicBezTo>
                      <a:pt x="2235" y="807"/>
                      <a:pt x="2130" y="791"/>
                      <a:pt x="2038" y="791"/>
                    </a:cubicBezTo>
                    <a:cubicBezTo>
                      <a:pt x="1846" y="791"/>
                      <a:pt x="1714" y="860"/>
                      <a:pt x="1602" y="1284"/>
                    </a:cubicBezTo>
                    <a:cubicBezTo>
                      <a:pt x="1390" y="2093"/>
                      <a:pt x="1" y="9179"/>
                      <a:pt x="6732" y="11269"/>
                    </a:cubicBezTo>
                    <a:cubicBezTo>
                      <a:pt x="7474" y="11497"/>
                      <a:pt x="8216" y="11721"/>
                      <a:pt x="8984" y="11854"/>
                    </a:cubicBezTo>
                    <a:cubicBezTo>
                      <a:pt x="9629" y="11965"/>
                      <a:pt x="10281" y="12058"/>
                      <a:pt x="10933" y="12058"/>
                    </a:cubicBezTo>
                    <a:cubicBezTo>
                      <a:pt x="11022" y="12058"/>
                      <a:pt x="11112" y="12056"/>
                      <a:pt x="11202" y="12053"/>
                    </a:cubicBezTo>
                    <a:cubicBezTo>
                      <a:pt x="13433" y="11952"/>
                      <a:pt x="15498" y="10582"/>
                      <a:pt x="16753" y="8733"/>
                    </a:cubicBezTo>
                    <a:cubicBezTo>
                      <a:pt x="16999" y="8373"/>
                      <a:pt x="17211" y="7996"/>
                      <a:pt x="17403" y="7611"/>
                    </a:cubicBezTo>
                    <a:lnTo>
                      <a:pt x="17403" y="7611"/>
                    </a:lnTo>
                    <a:cubicBezTo>
                      <a:pt x="15300" y="9439"/>
                      <a:pt x="12454" y="10354"/>
                      <a:pt x="9653" y="10381"/>
                    </a:cubicBezTo>
                    <a:cubicBezTo>
                      <a:pt x="9617" y="10382"/>
                      <a:pt x="9581" y="10382"/>
                      <a:pt x="9544" y="10382"/>
                    </a:cubicBezTo>
                    <a:cubicBezTo>
                      <a:pt x="8125" y="10382"/>
                      <a:pt x="6612" y="10110"/>
                      <a:pt x="5616" y="9107"/>
                    </a:cubicBezTo>
                    <a:cubicBezTo>
                      <a:pt x="4475" y="7960"/>
                      <a:pt x="3823" y="6470"/>
                      <a:pt x="3178" y="4983"/>
                    </a:cubicBezTo>
                    <a:cubicBezTo>
                      <a:pt x="2969" y="4506"/>
                      <a:pt x="2774" y="3990"/>
                      <a:pt x="2866" y="3477"/>
                    </a:cubicBezTo>
                    <a:cubicBezTo>
                      <a:pt x="2902" y="3259"/>
                      <a:pt x="2997" y="3039"/>
                      <a:pt x="3161" y="2885"/>
                    </a:cubicBezTo>
                    <a:cubicBezTo>
                      <a:pt x="3352" y="2707"/>
                      <a:pt x="3589" y="2641"/>
                      <a:pt x="3844" y="2641"/>
                    </a:cubicBezTo>
                    <a:cubicBezTo>
                      <a:pt x="4202" y="2641"/>
                      <a:pt x="4593" y="2771"/>
                      <a:pt x="4936" y="2899"/>
                    </a:cubicBezTo>
                    <a:cubicBezTo>
                      <a:pt x="6664" y="3546"/>
                      <a:pt x="8501" y="3954"/>
                      <a:pt x="10341" y="3954"/>
                    </a:cubicBezTo>
                    <a:cubicBezTo>
                      <a:pt x="10738" y="3954"/>
                      <a:pt x="11135" y="3935"/>
                      <a:pt x="11531" y="3895"/>
                    </a:cubicBezTo>
                    <a:cubicBezTo>
                      <a:pt x="13763" y="3672"/>
                      <a:pt x="15523" y="2500"/>
                      <a:pt x="17080" y="888"/>
                    </a:cubicBezTo>
                    <a:cubicBezTo>
                      <a:pt x="17387" y="570"/>
                      <a:pt x="18101" y="483"/>
                      <a:pt x="18369" y="129"/>
                    </a:cubicBezTo>
                    <a:cubicBezTo>
                      <a:pt x="18357" y="87"/>
                      <a:pt x="18349" y="43"/>
                      <a:pt x="1833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6" name="Google Shape;5756;p50"/>
              <p:cNvSpPr/>
              <p:nvPr/>
            </p:nvSpPr>
            <p:spPr>
              <a:xfrm>
                <a:off x="1471115" y="1972144"/>
                <a:ext cx="1110460" cy="49717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6478" extrusionOk="0">
                    <a:moveTo>
                      <a:pt x="7227" y="1"/>
                    </a:moveTo>
                    <a:cubicBezTo>
                      <a:pt x="6966" y="1"/>
                      <a:pt x="6710" y="64"/>
                      <a:pt x="6579" y="249"/>
                    </a:cubicBezTo>
                    <a:cubicBezTo>
                      <a:pt x="5039" y="802"/>
                      <a:pt x="3605" y="1667"/>
                      <a:pt x="2394" y="2771"/>
                    </a:cubicBezTo>
                    <a:cubicBezTo>
                      <a:pt x="2350" y="2816"/>
                      <a:pt x="2297" y="2858"/>
                      <a:pt x="2249" y="2900"/>
                    </a:cubicBezTo>
                    <a:cubicBezTo>
                      <a:pt x="1758" y="3329"/>
                      <a:pt x="1234" y="3717"/>
                      <a:pt x="670" y="4041"/>
                    </a:cubicBezTo>
                    <a:cubicBezTo>
                      <a:pt x="397" y="4197"/>
                      <a:pt x="176" y="4219"/>
                      <a:pt x="1" y="4219"/>
                    </a:cubicBezTo>
                    <a:cubicBezTo>
                      <a:pt x="1273" y="5070"/>
                      <a:pt x="2604" y="5826"/>
                      <a:pt x="4077" y="6203"/>
                    </a:cubicBezTo>
                    <a:cubicBezTo>
                      <a:pt x="4816" y="6392"/>
                      <a:pt x="5569" y="6478"/>
                      <a:pt x="6323" y="6478"/>
                    </a:cubicBezTo>
                    <a:cubicBezTo>
                      <a:pt x="8511" y="6478"/>
                      <a:pt x="10717" y="5757"/>
                      <a:pt x="12683" y="4738"/>
                    </a:cubicBezTo>
                    <a:cubicBezTo>
                      <a:pt x="13294" y="4420"/>
                      <a:pt x="13888" y="4074"/>
                      <a:pt x="14468" y="3703"/>
                    </a:cubicBezTo>
                    <a:cubicBezTo>
                      <a:pt x="14256" y="3642"/>
                      <a:pt x="14047" y="3558"/>
                      <a:pt x="13852" y="3460"/>
                    </a:cubicBezTo>
                    <a:cubicBezTo>
                      <a:pt x="13506" y="3288"/>
                      <a:pt x="13188" y="3067"/>
                      <a:pt x="12878" y="2833"/>
                    </a:cubicBezTo>
                    <a:cubicBezTo>
                      <a:pt x="12655" y="2665"/>
                      <a:pt x="12438" y="2495"/>
                      <a:pt x="12214" y="2328"/>
                    </a:cubicBezTo>
                    <a:cubicBezTo>
                      <a:pt x="10861" y="1307"/>
                      <a:pt x="9346" y="473"/>
                      <a:pt x="7703" y="63"/>
                    </a:cubicBezTo>
                    <a:cubicBezTo>
                      <a:pt x="7563" y="27"/>
                      <a:pt x="7394" y="1"/>
                      <a:pt x="7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7" name="Google Shape;5757;p50"/>
              <p:cNvSpPr/>
              <p:nvPr/>
            </p:nvSpPr>
            <p:spPr>
              <a:xfrm>
                <a:off x="1715405" y="1972451"/>
                <a:ext cx="616973" cy="225331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2936" extrusionOk="0">
                    <a:moveTo>
                      <a:pt x="4050" y="0"/>
                    </a:moveTo>
                    <a:cubicBezTo>
                      <a:pt x="3788" y="0"/>
                      <a:pt x="3531" y="64"/>
                      <a:pt x="3402" y="248"/>
                    </a:cubicBezTo>
                    <a:cubicBezTo>
                      <a:pt x="2177" y="689"/>
                      <a:pt x="1030" y="1320"/>
                      <a:pt x="1" y="2115"/>
                    </a:cubicBezTo>
                    <a:cubicBezTo>
                      <a:pt x="1127" y="2646"/>
                      <a:pt x="2372" y="2935"/>
                      <a:pt x="3622" y="2935"/>
                    </a:cubicBezTo>
                    <a:cubicBezTo>
                      <a:pt x="3658" y="2935"/>
                      <a:pt x="3693" y="2935"/>
                      <a:pt x="3728" y="2935"/>
                    </a:cubicBezTo>
                    <a:cubicBezTo>
                      <a:pt x="5248" y="2907"/>
                      <a:pt x="6755" y="2444"/>
                      <a:pt x="8038" y="1629"/>
                    </a:cubicBezTo>
                    <a:cubicBezTo>
                      <a:pt x="6950" y="932"/>
                      <a:pt x="5776" y="374"/>
                      <a:pt x="4523" y="61"/>
                    </a:cubicBezTo>
                    <a:cubicBezTo>
                      <a:pt x="4384" y="26"/>
                      <a:pt x="4216" y="0"/>
                      <a:pt x="405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8" name="Google Shape;5758;p50"/>
              <p:cNvSpPr/>
              <p:nvPr/>
            </p:nvSpPr>
            <p:spPr>
              <a:xfrm>
                <a:off x="1471115" y="2189496"/>
                <a:ext cx="1110690" cy="27943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3641" extrusionOk="0">
                    <a:moveTo>
                      <a:pt x="12881" y="1"/>
                    </a:moveTo>
                    <a:cubicBezTo>
                      <a:pt x="11255" y="1103"/>
                      <a:pt x="9289" y="1701"/>
                      <a:pt x="7326" y="1701"/>
                    </a:cubicBezTo>
                    <a:cubicBezTo>
                      <a:pt x="6830" y="1701"/>
                      <a:pt x="6335" y="1663"/>
                      <a:pt x="5845" y="1585"/>
                    </a:cubicBezTo>
                    <a:cubicBezTo>
                      <a:pt x="4542" y="1379"/>
                      <a:pt x="3267" y="888"/>
                      <a:pt x="2249" y="71"/>
                    </a:cubicBezTo>
                    <a:cubicBezTo>
                      <a:pt x="1755" y="500"/>
                      <a:pt x="1234" y="888"/>
                      <a:pt x="667" y="1212"/>
                    </a:cubicBezTo>
                    <a:cubicBezTo>
                      <a:pt x="426" y="1348"/>
                      <a:pt x="227" y="1383"/>
                      <a:pt x="60" y="1383"/>
                    </a:cubicBezTo>
                    <a:cubicBezTo>
                      <a:pt x="40" y="1383"/>
                      <a:pt x="20" y="1383"/>
                      <a:pt x="1" y="1382"/>
                    </a:cubicBezTo>
                    <a:lnTo>
                      <a:pt x="1" y="1382"/>
                    </a:lnTo>
                    <a:cubicBezTo>
                      <a:pt x="1273" y="2233"/>
                      <a:pt x="2604" y="2989"/>
                      <a:pt x="4077" y="3365"/>
                    </a:cubicBezTo>
                    <a:cubicBezTo>
                      <a:pt x="4818" y="3555"/>
                      <a:pt x="5572" y="3640"/>
                      <a:pt x="6328" y="3640"/>
                    </a:cubicBezTo>
                    <a:cubicBezTo>
                      <a:pt x="8514" y="3640"/>
                      <a:pt x="10719" y="2922"/>
                      <a:pt x="12686" y="1906"/>
                    </a:cubicBezTo>
                    <a:cubicBezTo>
                      <a:pt x="13297" y="1588"/>
                      <a:pt x="13894" y="1242"/>
                      <a:pt x="14471" y="871"/>
                    </a:cubicBezTo>
                    <a:cubicBezTo>
                      <a:pt x="14259" y="810"/>
                      <a:pt x="14050" y="726"/>
                      <a:pt x="13855" y="628"/>
                    </a:cubicBezTo>
                    <a:cubicBezTo>
                      <a:pt x="13509" y="456"/>
                      <a:pt x="13191" y="235"/>
                      <a:pt x="1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9" name="Google Shape;5759;p50"/>
              <p:cNvSpPr/>
              <p:nvPr/>
            </p:nvSpPr>
            <p:spPr>
              <a:xfrm>
                <a:off x="1953325" y="1871988"/>
                <a:ext cx="172835" cy="1728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7" y="1"/>
                    </a:moveTo>
                    <a:cubicBezTo>
                      <a:pt x="505" y="1"/>
                      <a:pt x="0" y="503"/>
                      <a:pt x="0" y="1125"/>
                    </a:cubicBezTo>
                    <a:cubicBezTo>
                      <a:pt x="0" y="1747"/>
                      <a:pt x="505" y="2252"/>
                      <a:pt x="1127" y="2252"/>
                    </a:cubicBezTo>
                    <a:cubicBezTo>
                      <a:pt x="1749" y="2252"/>
                      <a:pt x="2252" y="1747"/>
                      <a:pt x="2252" y="1125"/>
                    </a:cubicBezTo>
                    <a:cubicBezTo>
                      <a:pt x="2252" y="503"/>
                      <a:pt x="1749" y="1"/>
                      <a:pt x="1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0" name="Google Shape;5760;p50"/>
              <p:cNvSpPr/>
              <p:nvPr/>
            </p:nvSpPr>
            <p:spPr>
              <a:xfrm>
                <a:off x="1953325" y="1918037"/>
                <a:ext cx="173296" cy="1270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655" extrusionOk="0">
                    <a:moveTo>
                      <a:pt x="134" y="0"/>
                    </a:moveTo>
                    <a:cubicBezTo>
                      <a:pt x="50" y="157"/>
                      <a:pt x="0" y="335"/>
                      <a:pt x="3" y="530"/>
                    </a:cubicBezTo>
                    <a:cubicBezTo>
                      <a:pt x="3" y="1150"/>
                      <a:pt x="505" y="1655"/>
                      <a:pt x="1130" y="1655"/>
                    </a:cubicBezTo>
                    <a:cubicBezTo>
                      <a:pt x="1752" y="1655"/>
                      <a:pt x="2249" y="1158"/>
                      <a:pt x="2257" y="536"/>
                    </a:cubicBezTo>
                    <a:lnTo>
                      <a:pt x="2257" y="536"/>
                    </a:lnTo>
                    <a:cubicBezTo>
                      <a:pt x="2065" y="893"/>
                      <a:pt x="1691" y="1136"/>
                      <a:pt x="1258" y="1136"/>
                    </a:cubicBezTo>
                    <a:cubicBezTo>
                      <a:pt x="639" y="1136"/>
                      <a:pt x="134" y="634"/>
                      <a:pt x="134" y="9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559" y="1374412"/>
            <a:ext cx="2694666" cy="2780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496" y="1766960"/>
            <a:ext cx="763285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10" y="61871"/>
            <a:ext cx="3070504" cy="12356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B23F4E-65BA-4E11-86A9-93458262D332}"/>
              </a:ext>
            </a:extLst>
          </p:cNvPr>
          <p:cNvSpPr txBox="1"/>
          <p:nvPr/>
        </p:nvSpPr>
        <p:spPr>
          <a:xfrm>
            <a:off x="2471591" y="1402051"/>
            <a:ext cx="288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  = 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8711" y="1308206"/>
            <a:ext cx="1289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418" y="1309337"/>
            <a:ext cx="1201765" cy="9675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046C1D-C7EB-4F92-8CEA-B1ECBA3D5188}"/>
              </a:ext>
            </a:extLst>
          </p:cNvPr>
          <p:cNvSpPr txBox="1"/>
          <p:nvPr/>
        </p:nvSpPr>
        <p:spPr>
          <a:xfrm>
            <a:off x="3384014" y="2771635"/>
            <a:ext cx="288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2  = 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79728C-1147-4956-95B4-1435ED9A439D}"/>
              </a:ext>
            </a:extLst>
          </p:cNvPr>
          <p:cNvSpPr txBox="1"/>
          <p:nvPr/>
        </p:nvSpPr>
        <p:spPr>
          <a:xfrm>
            <a:off x="3384014" y="2146679"/>
            <a:ext cx="287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+  2  =  4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32" y="2482288"/>
            <a:ext cx="1201765" cy="9675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927" y="2470932"/>
            <a:ext cx="1201765" cy="9675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DDC412D-69FC-4DE5-B137-83D9FB32A20D}"/>
              </a:ext>
            </a:extLst>
          </p:cNvPr>
          <p:cNvSpPr txBox="1"/>
          <p:nvPr/>
        </p:nvSpPr>
        <p:spPr>
          <a:xfrm>
            <a:off x="3850415" y="3449831"/>
            <a:ext cx="409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+ 2  +  2  = 6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17D18A-C5AA-419D-9C76-0BC248EF01AC}"/>
              </a:ext>
            </a:extLst>
          </p:cNvPr>
          <p:cNvSpPr txBox="1"/>
          <p:nvPr/>
        </p:nvSpPr>
        <p:spPr>
          <a:xfrm>
            <a:off x="3850415" y="4074787"/>
            <a:ext cx="341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3  = 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10" y="3636005"/>
            <a:ext cx="1201765" cy="9675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510" y="3639538"/>
            <a:ext cx="1201765" cy="9675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101" y="3643071"/>
            <a:ext cx="1201765" cy="967543"/>
          </a:xfrm>
          <a:prstGeom prst="rect">
            <a:avLst/>
          </a:prstGeom>
        </p:spPr>
      </p:pic>
      <p:pic>
        <p:nvPicPr>
          <p:cNvPr id="5412" name="Picture 54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2074" y="713649"/>
            <a:ext cx="4020094" cy="1633504"/>
          </a:xfrm>
          <a:prstGeom prst="rect">
            <a:avLst/>
          </a:prstGeom>
        </p:spPr>
      </p:pic>
      <p:pic>
        <p:nvPicPr>
          <p:cNvPr id="5413" name="Picture 54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2074" y="2276880"/>
            <a:ext cx="4020094" cy="1419531"/>
          </a:xfrm>
          <a:prstGeom prst="rect">
            <a:avLst/>
          </a:prstGeom>
        </p:spPr>
      </p:pic>
      <p:pic>
        <p:nvPicPr>
          <p:cNvPr id="5414" name="Picture 54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2074" y="3626139"/>
            <a:ext cx="4020094" cy="13516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4BCFE3B-F233-41D2-8F8D-DCE339EC79CC}"/>
              </a:ext>
            </a:extLst>
          </p:cNvPr>
          <p:cNvSpPr txBox="1"/>
          <p:nvPr/>
        </p:nvSpPr>
        <p:spPr>
          <a:xfrm>
            <a:off x="458402" y="5235570"/>
            <a:ext cx="11296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x 2 = 4;   2 x 3 =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2 ta đ</a:t>
            </a:r>
            <a:r>
              <a:rPr lang="vi-VN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ợc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x 3</a:t>
            </a:r>
          </a:p>
        </p:txBody>
      </p:sp>
      <p:sp>
        <p:nvSpPr>
          <p:cNvPr id="5415" name="Rectangle 5414"/>
          <p:cNvSpPr/>
          <p:nvPr/>
        </p:nvSpPr>
        <p:spPr>
          <a:xfrm>
            <a:off x="517762" y="4594627"/>
            <a:ext cx="204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90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  <p:bldP spid="33" grpId="0"/>
      <p:bldP spid="34" grpId="0"/>
      <p:bldP spid="54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10" y="-8381"/>
            <a:ext cx="3070504" cy="12356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544F64-9868-4379-A4C5-9489437066CE}"/>
              </a:ext>
            </a:extLst>
          </p:cNvPr>
          <p:cNvSpPr txBox="1"/>
          <p:nvPr/>
        </p:nvSpPr>
        <p:spPr>
          <a:xfrm>
            <a:off x="516225" y="1208319"/>
            <a:ext cx="6543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26573" r="48011"/>
          <a:stretch/>
        </p:blipFill>
        <p:spPr>
          <a:xfrm>
            <a:off x="143514" y="2797953"/>
            <a:ext cx="3198318" cy="34507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64272" y="2251157"/>
            <a:ext cx="2842615" cy="1683657"/>
            <a:chOff x="3264272" y="2251157"/>
            <a:chExt cx="2842615" cy="1683657"/>
          </a:xfrm>
        </p:grpSpPr>
        <p:sp>
          <p:nvSpPr>
            <p:cNvPr id="3" name="Oval Callout 2"/>
            <p:cNvSpPr/>
            <p:nvPr/>
          </p:nvSpPr>
          <p:spPr>
            <a:xfrm>
              <a:off x="3264272" y="2251157"/>
              <a:ext cx="2842615" cy="1683657"/>
            </a:xfrm>
            <a:prstGeom prst="wedgeEllipseCallout">
              <a:avLst>
                <a:gd name="adj1" fmla="val -54532"/>
                <a:gd name="adj2" fmla="val 58190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74729" y="2251157"/>
              <a:ext cx="24217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Hai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mươi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7FB5A95-3AD3-4671-9E47-5382090E5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923" y="388257"/>
            <a:ext cx="3325452" cy="60760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877D47-5317-4664-8F5E-B157CBF5220B}"/>
              </a:ext>
            </a:extLst>
          </p:cNvPr>
          <p:cNvSpPr/>
          <p:nvPr/>
        </p:nvSpPr>
        <p:spPr>
          <a:xfrm>
            <a:off x="9492252" y="2614683"/>
            <a:ext cx="457268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DC69A2-41A3-441D-8F22-92AA9D8D5756}"/>
              </a:ext>
            </a:extLst>
          </p:cNvPr>
          <p:cNvSpPr/>
          <p:nvPr/>
        </p:nvSpPr>
        <p:spPr>
          <a:xfrm>
            <a:off x="9483766" y="3139217"/>
            <a:ext cx="667026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D3174E-0304-40CF-8D33-736432497202}"/>
              </a:ext>
            </a:extLst>
          </p:cNvPr>
          <p:cNvSpPr/>
          <p:nvPr/>
        </p:nvSpPr>
        <p:spPr>
          <a:xfrm>
            <a:off x="9424700" y="4205557"/>
            <a:ext cx="743355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519FAB-B9B9-4363-BF0B-08D5BDE784A1}"/>
              </a:ext>
            </a:extLst>
          </p:cNvPr>
          <p:cNvSpPr/>
          <p:nvPr/>
        </p:nvSpPr>
        <p:spPr>
          <a:xfrm>
            <a:off x="9463027" y="3663751"/>
            <a:ext cx="687765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18E1B4-14F2-4DD0-AAA8-D1DD7305FC44}"/>
              </a:ext>
            </a:extLst>
          </p:cNvPr>
          <p:cNvSpPr/>
          <p:nvPr/>
        </p:nvSpPr>
        <p:spPr>
          <a:xfrm>
            <a:off x="9434623" y="4730365"/>
            <a:ext cx="743355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6C0236-F129-4A99-87AD-BF768ABCE7B7}"/>
              </a:ext>
            </a:extLst>
          </p:cNvPr>
          <p:cNvSpPr/>
          <p:nvPr/>
        </p:nvSpPr>
        <p:spPr>
          <a:xfrm>
            <a:off x="9467065" y="5270353"/>
            <a:ext cx="633230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193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 animBg="1"/>
      <p:bldP spid="36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10" y="-8381"/>
            <a:ext cx="3070504" cy="12356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544F64-9868-4379-A4C5-9489437066CE}"/>
              </a:ext>
            </a:extLst>
          </p:cNvPr>
          <p:cNvSpPr txBox="1"/>
          <p:nvPr/>
        </p:nvSpPr>
        <p:spPr>
          <a:xfrm>
            <a:off x="516225" y="1208319"/>
            <a:ext cx="6543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7FB5A95-3AD3-4671-9E47-5382090E5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923" y="388257"/>
            <a:ext cx="3325452" cy="60760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877D47-5317-4664-8F5E-B157CBF5220B}"/>
              </a:ext>
            </a:extLst>
          </p:cNvPr>
          <p:cNvSpPr/>
          <p:nvPr/>
        </p:nvSpPr>
        <p:spPr>
          <a:xfrm>
            <a:off x="9385376" y="2597373"/>
            <a:ext cx="530638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DC69A2-41A3-441D-8F22-92AA9D8D5756}"/>
              </a:ext>
            </a:extLst>
          </p:cNvPr>
          <p:cNvSpPr/>
          <p:nvPr/>
        </p:nvSpPr>
        <p:spPr>
          <a:xfrm>
            <a:off x="9396364" y="3169370"/>
            <a:ext cx="638014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D3174E-0304-40CF-8D33-736432497202}"/>
              </a:ext>
            </a:extLst>
          </p:cNvPr>
          <p:cNvSpPr/>
          <p:nvPr/>
        </p:nvSpPr>
        <p:spPr>
          <a:xfrm>
            <a:off x="9410730" y="4230530"/>
            <a:ext cx="685913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519FAB-B9B9-4363-BF0B-08D5BDE784A1}"/>
              </a:ext>
            </a:extLst>
          </p:cNvPr>
          <p:cNvSpPr/>
          <p:nvPr/>
        </p:nvSpPr>
        <p:spPr>
          <a:xfrm>
            <a:off x="9422183" y="3705722"/>
            <a:ext cx="612195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18E1B4-14F2-4DD0-AAA8-D1DD7305FC44}"/>
              </a:ext>
            </a:extLst>
          </p:cNvPr>
          <p:cNvSpPr/>
          <p:nvPr/>
        </p:nvSpPr>
        <p:spPr>
          <a:xfrm>
            <a:off x="9435619" y="4755338"/>
            <a:ext cx="636133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6C0236-F129-4A99-87AD-BF768ABCE7B7}"/>
              </a:ext>
            </a:extLst>
          </p:cNvPr>
          <p:cNvSpPr/>
          <p:nvPr/>
        </p:nvSpPr>
        <p:spPr>
          <a:xfrm>
            <a:off x="9452166" y="5295326"/>
            <a:ext cx="610292" cy="47830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390" y="1860920"/>
            <a:ext cx="204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F89F1A-A7F0-4662-BD41-77D8C2CC63AA}"/>
              </a:ext>
            </a:extLst>
          </p:cNvPr>
          <p:cNvSpPr/>
          <p:nvPr/>
        </p:nvSpPr>
        <p:spPr>
          <a:xfrm>
            <a:off x="474998" y="3301762"/>
            <a:ext cx="5609366" cy="9711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D794A-ADDB-4E4C-BB79-BCC6771D43CA}"/>
              </a:ext>
            </a:extLst>
          </p:cNvPr>
          <p:cNvSpPr/>
          <p:nvPr/>
        </p:nvSpPr>
        <p:spPr>
          <a:xfrm>
            <a:off x="7768464" y="915536"/>
            <a:ext cx="530638" cy="5415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6B63CD-2668-4FCD-829A-FFD73AAD6D25}"/>
              </a:ext>
            </a:extLst>
          </p:cNvPr>
          <p:cNvSpPr txBox="1"/>
          <p:nvPr/>
        </p:nvSpPr>
        <p:spPr>
          <a:xfrm>
            <a:off x="475119" y="4210757"/>
            <a:ext cx="6696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ACCB59-7F2A-4B82-BA59-08AD0F9BCD5D}"/>
              </a:ext>
            </a:extLst>
          </p:cNvPr>
          <p:cNvSpPr/>
          <p:nvPr/>
        </p:nvSpPr>
        <p:spPr>
          <a:xfrm>
            <a:off x="8594789" y="915537"/>
            <a:ext cx="530638" cy="5394443"/>
          </a:xfrm>
          <a:prstGeom prst="rect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A58CA8-7845-4228-A485-EDC6CCDB7389}"/>
              </a:ext>
            </a:extLst>
          </p:cNvPr>
          <p:cNvSpPr/>
          <p:nvPr/>
        </p:nvSpPr>
        <p:spPr>
          <a:xfrm>
            <a:off x="454594" y="4885978"/>
            <a:ext cx="6613589" cy="1310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550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đ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550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20.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276136-5DEB-45C7-B24E-5C927AF79EB9}"/>
              </a:ext>
            </a:extLst>
          </p:cNvPr>
          <p:cNvSpPr/>
          <p:nvPr/>
        </p:nvSpPr>
        <p:spPr>
          <a:xfrm>
            <a:off x="9478991" y="915536"/>
            <a:ext cx="530638" cy="539444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F89F1A-A7F0-4662-BD41-77D8C2CC63AA}"/>
              </a:ext>
            </a:extLst>
          </p:cNvPr>
          <p:cNvSpPr/>
          <p:nvPr/>
        </p:nvSpPr>
        <p:spPr>
          <a:xfrm>
            <a:off x="471608" y="2416468"/>
            <a:ext cx="6765217" cy="971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D6009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r>
              <a:rPr lang="en-US" sz="32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3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2" name="Google Shape;6702;p55"/>
          <p:cNvGrpSpPr/>
          <p:nvPr/>
        </p:nvGrpSpPr>
        <p:grpSpPr>
          <a:xfrm>
            <a:off x="874716" y="-2"/>
            <a:ext cx="1144760" cy="5023663"/>
            <a:chOff x="2526900" y="1423675"/>
            <a:chExt cx="730387" cy="3204684"/>
          </a:xfrm>
        </p:grpSpPr>
        <p:sp>
          <p:nvSpPr>
            <p:cNvPr id="6703" name="Google Shape;670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4" name="Google Shape;670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5" name="Google Shape;670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6" name="Google Shape;670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7" name="Google Shape;670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8" name="Google Shape;670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9" name="Google Shape;670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0" name="Google Shape;671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1" name="Google Shape;671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2" name="Google Shape;671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3" name="Google Shape;671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4" name="Google Shape;671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5" name="Google Shape;671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6" name="Google Shape;671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7" name="Google Shape;671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8" name="Google Shape;671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9" name="Google Shape;671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0" name="Google Shape;672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1" name="Google Shape;672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2" name="Google Shape;672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3" name="Google Shape;672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4" name="Google Shape;672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5" name="Google Shape;672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6" name="Google Shape;672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7" name="Google Shape;672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8" name="Google Shape;672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9" name="Google Shape;672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0" name="Google Shape;673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1" name="Google Shape;673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2" name="Google Shape;673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3" name="Google Shape;673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4" name="Google Shape;673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5" name="Google Shape;673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6" name="Google Shape;673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7" name="Google Shape;673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8" name="Google Shape;673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9" name="Google Shape;673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0" name="Google Shape;674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1" name="Google Shape;674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2" name="Google Shape;674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3" name="Google Shape;674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4" name="Google Shape;674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5" name="Google Shape;674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6" name="Google Shape;674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7" name="Google Shape;674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8" name="Google Shape;674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9" name="Google Shape;674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0" name="Google Shape;675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1" name="Google Shape;675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2" name="Google Shape;675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3" name="Google Shape;675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4" name="Google Shape;675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5" name="Google Shape;675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6" name="Google Shape;675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7" name="Google Shape;675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8" name="Google Shape;675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9" name="Google Shape;675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0" name="Google Shape;676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1" name="Google Shape;676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2" name="Google Shape;676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3" name="Google Shape;676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4" name="Google Shape;676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5" name="Google Shape;676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6" name="Google Shape;676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7" name="Google Shape;676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8" name="Google Shape;676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9" name="Google Shape;676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0" name="Google Shape;677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1" name="Google Shape;677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2" name="Google Shape;677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3" name="Google Shape;677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4" name="Google Shape;677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5" name="Google Shape;677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6" name="Google Shape;677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7" name="Google Shape;677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8" name="Google Shape;677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9" name="Google Shape;677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0" name="Google Shape;678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1" name="Google Shape;678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82" name="Google Shape;6782;p55"/>
          <p:cNvGrpSpPr/>
          <p:nvPr/>
        </p:nvGrpSpPr>
        <p:grpSpPr>
          <a:xfrm>
            <a:off x="8807683" y="-1357502"/>
            <a:ext cx="1144760" cy="5023663"/>
            <a:chOff x="2526900" y="1423675"/>
            <a:chExt cx="730387" cy="3204684"/>
          </a:xfrm>
        </p:grpSpPr>
        <p:sp>
          <p:nvSpPr>
            <p:cNvPr id="6783" name="Google Shape;678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4" name="Google Shape;678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5" name="Google Shape;678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6" name="Google Shape;678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7" name="Google Shape;678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8" name="Google Shape;678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9" name="Google Shape;678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0" name="Google Shape;679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1" name="Google Shape;679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2" name="Google Shape;679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3" name="Google Shape;679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4" name="Google Shape;679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5" name="Google Shape;679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6" name="Google Shape;679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7" name="Google Shape;679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8" name="Google Shape;679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9" name="Google Shape;679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0" name="Google Shape;680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1" name="Google Shape;680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2" name="Google Shape;680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3" name="Google Shape;680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4" name="Google Shape;680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5" name="Google Shape;680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6" name="Google Shape;680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7" name="Google Shape;680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8" name="Google Shape;680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9" name="Google Shape;680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0" name="Google Shape;681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1" name="Google Shape;681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2" name="Google Shape;681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3" name="Google Shape;681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4" name="Google Shape;681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5" name="Google Shape;681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6" name="Google Shape;681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7" name="Google Shape;681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8" name="Google Shape;681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9" name="Google Shape;681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0" name="Google Shape;682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1" name="Google Shape;682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2" name="Google Shape;682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3" name="Google Shape;682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4" name="Google Shape;682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5" name="Google Shape;682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6" name="Google Shape;682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7" name="Google Shape;682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8" name="Google Shape;682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9" name="Google Shape;682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0" name="Google Shape;683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1" name="Google Shape;683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2" name="Google Shape;683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3" name="Google Shape;683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4" name="Google Shape;683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5" name="Google Shape;683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6" name="Google Shape;683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7" name="Google Shape;683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8" name="Google Shape;683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9" name="Google Shape;683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0" name="Google Shape;684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1" name="Google Shape;684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2" name="Google Shape;684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3" name="Google Shape;684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4" name="Google Shape;684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5" name="Google Shape;684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6" name="Google Shape;684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7" name="Google Shape;684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8" name="Google Shape;684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9" name="Google Shape;684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0" name="Google Shape;685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1" name="Google Shape;685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2" name="Google Shape;685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3" name="Google Shape;685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4" name="Google Shape;685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5" name="Google Shape;685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6" name="Google Shape;685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7" name="Google Shape;685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8" name="Google Shape;685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9" name="Google Shape;685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0" name="Google Shape;686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1" name="Google Shape;686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62" name="Google Shape;6862;p55"/>
          <p:cNvGrpSpPr/>
          <p:nvPr/>
        </p:nvGrpSpPr>
        <p:grpSpPr>
          <a:xfrm>
            <a:off x="3114710" y="-473701"/>
            <a:ext cx="759700" cy="3333727"/>
            <a:chOff x="2526900" y="1423675"/>
            <a:chExt cx="730387" cy="3204684"/>
          </a:xfrm>
        </p:grpSpPr>
        <p:sp>
          <p:nvSpPr>
            <p:cNvPr id="6863" name="Google Shape;686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4" name="Google Shape;686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5" name="Google Shape;686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6" name="Google Shape;686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7" name="Google Shape;686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8" name="Google Shape;686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9" name="Google Shape;686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0" name="Google Shape;687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1" name="Google Shape;687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2" name="Google Shape;687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3" name="Google Shape;687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4" name="Google Shape;687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5" name="Google Shape;687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6" name="Google Shape;687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7" name="Google Shape;687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8" name="Google Shape;687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9" name="Google Shape;687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0" name="Google Shape;688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1" name="Google Shape;688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2" name="Google Shape;688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3" name="Google Shape;688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4" name="Google Shape;688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5" name="Google Shape;688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6" name="Google Shape;688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7" name="Google Shape;688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8" name="Google Shape;688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9" name="Google Shape;688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0" name="Google Shape;689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1" name="Google Shape;689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2" name="Google Shape;689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3" name="Google Shape;689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4" name="Google Shape;689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5" name="Google Shape;689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6" name="Google Shape;689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7" name="Google Shape;689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8" name="Google Shape;689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9" name="Google Shape;689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0" name="Google Shape;690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1" name="Google Shape;690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2" name="Google Shape;690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3" name="Google Shape;690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4" name="Google Shape;690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5" name="Google Shape;690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6" name="Google Shape;690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7" name="Google Shape;690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8" name="Google Shape;690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9" name="Google Shape;690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0" name="Google Shape;691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1" name="Google Shape;691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2" name="Google Shape;691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3" name="Google Shape;691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4" name="Google Shape;691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5" name="Google Shape;691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6" name="Google Shape;691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7" name="Google Shape;691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8" name="Google Shape;691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9" name="Google Shape;691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0" name="Google Shape;692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1" name="Google Shape;692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2" name="Google Shape;692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3" name="Google Shape;692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4" name="Google Shape;692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5" name="Google Shape;692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6" name="Google Shape;692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7" name="Google Shape;692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8" name="Google Shape;692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9" name="Google Shape;692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0" name="Google Shape;693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1" name="Google Shape;693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2" name="Google Shape;693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3" name="Google Shape;693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4" name="Google Shape;693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5" name="Google Shape;693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6" name="Google Shape;693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7" name="Google Shape;693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8" name="Google Shape;693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9" name="Google Shape;693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0" name="Google Shape;694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1" name="Google Shape;694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2" name="Google Shape;6942;p55"/>
          <p:cNvGrpSpPr/>
          <p:nvPr/>
        </p:nvGrpSpPr>
        <p:grpSpPr>
          <a:xfrm>
            <a:off x="10563977" y="-1"/>
            <a:ext cx="759700" cy="3333727"/>
            <a:chOff x="2526900" y="1423675"/>
            <a:chExt cx="730387" cy="3204684"/>
          </a:xfrm>
        </p:grpSpPr>
        <p:sp>
          <p:nvSpPr>
            <p:cNvPr id="6943" name="Google Shape;694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4" name="Google Shape;694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5" name="Google Shape;694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6" name="Google Shape;694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7" name="Google Shape;694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8" name="Google Shape;694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9" name="Google Shape;694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0" name="Google Shape;695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1" name="Google Shape;695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2" name="Google Shape;695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3" name="Google Shape;695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4" name="Google Shape;695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5" name="Google Shape;695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6" name="Google Shape;695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7" name="Google Shape;695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8" name="Google Shape;695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9" name="Google Shape;695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0" name="Google Shape;696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1" name="Google Shape;696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2" name="Google Shape;696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3" name="Google Shape;696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4" name="Google Shape;696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5" name="Google Shape;696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6" name="Google Shape;696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7" name="Google Shape;696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8" name="Google Shape;696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9" name="Google Shape;696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0" name="Google Shape;697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1" name="Google Shape;697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2" name="Google Shape;697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3" name="Google Shape;697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4" name="Google Shape;697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5" name="Google Shape;697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6" name="Google Shape;697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7" name="Google Shape;697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8" name="Google Shape;697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9" name="Google Shape;697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0" name="Google Shape;698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1" name="Google Shape;698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2" name="Google Shape;698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3" name="Google Shape;698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4" name="Google Shape;698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5" name="Google Shape;698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6" name="Google Shape;698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7" name="Google Shape;698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8" name="Google Shape;698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9" name="Google Shape;698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0" name="Google Shape;699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1" name="Google Shape;699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2" name="Google Shape;699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3" name="Google Shape;699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4" name="Google Shape;699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5" name="Google Shape;699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6" name="Google Shape;699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7" name="Google Shape;699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8" name="Google Shape;699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9" name="Google Shape;699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0" name="Google Shape;700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1" name="Google Shape;700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2" name="Google Shape;700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3" name="Google Shape;700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4" name="Google Shape;700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5" name="Google Shape;700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6" name="Google Shape;700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7" name="Google Shape;700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8" name="Google Shape;700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9" name="Google Shape;700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0" name="Google Shape;701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1" name="Google Shape;701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2" name="Google Shape;701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3" name="Google Shape;701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4" name="Google Shape;701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5" name="Google Shape;701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6" name="Google Shape;701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7" name="Google Shape;701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8" name="Google Shape;701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9" name="Google Shape;701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0" name="Google Shape;702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1" name="Google Shape;702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551" y="798215"/>
            <a:ext cx="3340898" cy="3340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26" y="3250662"/>
            <a:ext cx="11680948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2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530" y="326571"/>
            <a:ext cx="7011905" cy="4426080"/>
          </a:xfrm>
          <a:prstGeom prst="rect">
            <a:avLst/>
          </a:prstGeom>
        </p:spPr>
      </p:pic>
      <p:grpSp>
        <p:nvGrpSpPr>
          <p:cNvPr id="17" name="Google Shape;5767;p51"/>
          <p:cNvGrpSpPr/>
          <p:nvPr/>
        </p:nvGrpSpPr>
        <p:grpSpPr>
          <a:xfrm>
            <a:off x="9486383" y="4752651"/>
            <a:ext cx="2413882" cy="2105349"/>
            <a:chOff x="-643604" y="2232868"/>
            <a:chExt cx="3191609" cy="2818869"/>
          </a:xfrm>
        </p:grpSpPr>
        <p:sp>
          <p:nvSpPr>
            <p:cNvPr id="18" name="Google Shape;5768;p51"/>
            <p:cNvSpPr/>
            <p:nvPr/>
          </p:nvSpPr>
          <p:spPr>
            <a:xfrm>
              <a:off x="-643604" y="2323185"/>
              <a:ext cx="3131681" cy="2442503"/>
            </a:xfrm>
            <a:custGeom>
              <a:avLst/>
              <a:gdLst/>
              <a:ahLst/>
              <a:cxnLst/>
              <a:rect l="l" t="t" r="r" b="b"/>
              <a:pathLst>
                <a:path w="29266" h="22825" extrusionOk="0">
                  <a:moveTo>
                    <a:pt x="12745" y="0"/>
                  </a:moveTo>
                  <a:cubicBezTo>
                    <a:pt x="11912" y="0"/>
                    <a:pt x="11103" y="560"/>
                    <a:pt x="10551" y="1149"/>
                  </a:cubicBezTo>
                  <a:cubicBezTo>
                    <a:pt x="9893" y="1854"/>
                    <a:pt x="9296" y="2705"/>
                    <a:pt x="8289" y="2996"/>
                  </a:cubicBezTo>
                  <a:cubicBezTo>
                    <a:pt x="8007" y="3076"/>
                    <a:pt x="7716" y="3106"/>
                    <a:pt x="7420" y="3106"/>
                  </a:cubicBezTo>
                  <a:cubicBezTo>
                    <a:pt x="6632" y="3106"/>
                    <a:pt x="5806" y="2898"/>
                    <a:pt x="5024" y="2898"/>
                  </a:cubicBezTo>
                  <a:cubicBezTo>
                    <a:pt x="4670" y="2898"/>
                    <a:pt x="4324" y="2941"/>
                    <a:pt x="3995" y="3065"/>
                  </a:cubicBezTo>
                  <a:cubicBezTo>
                    <a:pt x="2891" y="3484"/>
                    <a:pt x="2472" y="4672"/>
                    <a:pt x="2584" y="5699"/>
                  </a:cubicBezTo>
                  <a:cubicBezTo>
                    <a:pt x="2695" y="6728"/>
                    <a:pt x="3195" y="7696"/>
                    <a:pt x="3376" y="8715"/>
                  </a:cubicBezTo>
                  <a:cubicBezTo>
                    <a:pt x="3557" y="9733"/>
                    <a:pt x="3320" y="10927"/>
                    <a:pt x="2310" y="11499"/>
                  </a:cubicBezTo>
                  <a:cubicBezTo>
                    <a:pt x="1928" y="11716"/>
                    <a:pt x="1459" y="11825"/>
                    <a:pt x="1094" y="12071"/>
                  </a:cubicBezTo>
                  <a:cubicBezTo>
                    <a:pt x="0" y="12802"/>
                    <a:pt x="332" y="14269"/>
                    <a:pt x="857" y="15368"/>
                  </a:cubicBezTo>
                  <a:cubicBezTo>
                    <a:pt x="1646" y="17017"/>
                    <a:pt x="2642" y="18621"/>
                    <a:pt x="4076" y="19916"/>
                  </a:cubicBezTo>
                  <a:cubicBezTo>
                    <a:pt x="6246" y="21874"/>
                    <a:pt x="9538" y="22824"/>
                    <a:pt x="12725" y="22824"/>
                  </a:cubicBezTo>
                  <a:cubicBezTo>
                    <a:pt x="13577" y="22824"/>
                    <a:pt x="14422" y="22756"/>
                    <a:pt x="15235" y="22622"/>
                  </a:cubicBezTo>
                  <a:cubicBezTo>
                    <a:pt x="16647" y="22387"/>
                    <a:pt x="17983" y="21880"/>
                    <a:pt x="19267" y="21322"/>
                  </a:cubicBezTo>
                  <a:cubicBezTo>
                    <a:pt x="21928" y="20167"/>
                    <a:pt x="24458" y="18763"/>
                    <a:pt x="26595" y="16989"/>
                  </a:cubicBezTo>
                  <a:cubicBezTo>
                    <a:pt x="27982" y="15842"/>
                    <a:pt x="29265" y="14300"/>
                    <a:pt x="28894" y="12690"/>
                  </a:cubicBezTo>
                  <a:cubicBezTo>
                    <a:pt x="28810" y="12327"/>
                    <a:pt x="28621" y="11953"/>
                    <a:pt x="28239" y="11775"/>
                  </a:cubicBezTo>
                  <a:cubicBezTo>
                    <a:pt x="28052" y="11687"/>
                    <a:pt x="27847" y="11658"/>
                    <a:pt x="27634" y="11658"/>
                  </a:cubicBezTo>
                  <a:cubicBezTo>
                    <a:pt x="27203" y="11658"/>
                    <a:pt x="26737" y="11778"/>
                    <a:pt x="26312" y="11778"/>
                  </a:cubicBezTo>
                  <a:cubicBezTo>
                    <a:pt x="26077" y="11778"/>
                    <a:pt x="25855" y="11741"/>
                    <a:pt x="25658" y="11627"/>
                  </a:cubicBezTo>
                  <a:cubicBezTo>
                    <a:pt x="25061" y="11281"/>
                    <a:pt x="25181" y="10486"/>
                    <a:pt x="25555" y="9956"/>
                  </a:cubicBezTo>
                  <a:cubicBezTo>
                    <a:pt x="26090" y="9194"/>
                    <a:pt x="26975" y="8659"/>
                    <a:pt x="27555" y="7925"/>
                  </a:cubicBezTo>
                  <a:cubicBezTo>
                    <a:pt x="28138" y="7194"/>
                    <a:pt x="28306" y="6056"/>
                    <a:pt x="27477" y="5523"/>
                  </a:cubicBezTo>
                  <a:cubicBezTo>
                    <a:pt x="27203" y="5347"/>
                    <a:pt x="26870" y="5272"/>
                    <a:pt x="26527" y="5272"/>
                  </a:cubicBezTo>
                  <a:cubicBezTo>
                    <a:pt x="26164" y="5272"/>
                    <a:pt x="25789" y="5356"/>
                    <a:pt x="25460" y="5492"/>
                  </a:cubicBezTo>
                  <a:cubicBezTo>
                    <a:pt x="24821" y="5755"/>
                    <a:pt x="24299" y="6179"/>
                    <a:pt x="23716" y="6522"/>
                  </a:cubicBezTo>
                  <a:cubicBezTo>
                    <a:pt x="23513" y="6640"/>
                    <a:pt x="23274" y="6754"/>
                    <a:pt x="23034" y="6754"/>
                  </a:cubicBezTo>
                  <a:cubicBezTo>
                    <a:pt x="22979" y="6754"/>
                    <a:pt x="22923" y="6747"/>
                    <a:pt x="22868" y="6734"/>
                  </a:cubicBezTo>
                  <a:cubicBezTo>
                    <a:pt x="22539" y="6653"/>
                    <a:pt x="22372" y="6335"/>
                    <a:pt x="22321" y="6045"/>
                  </a:cubicBezTo>
                  <a:cubicBezTo>
                    <a:pt x="22190" y="5227"/>
                    <a:pt x="22656" y="4441"/>
                    <a:pt x="22916" y="3646"/>
                  </a:cubicBezTo>
                  <a:cubicBezTo>
                    <a:pt x="23175" y="2853"/>
                    <a:pt x="23130" y="1838"/>
                    <a:pt x="22307" y="1403"/>
                  </a:cubicBezTo>
                  <a:cubicBezTo>
                    <a:pt x="22065" y="1274"/>
                    <a:pt x="21808" y="1219"/>
                    <a:pt x="21544" y="1219"/>
                  </a:cubicBezTo>
                  <a:cubicBezTo>
                    <a:pt x="20743" y="1219"/>
                    <a:pt x="19890" y="1730"/>
                    <a:pt x="19267" y="2242"/>
                  </a:cubicBezTo>
                  <a:cubicBezTo>
                    <a:pt x="18569" y="2816"/>
                    <a:pt x="17704" y="3459"/>
                    <a:pt x="16802" y="3459"/>
                  </a:cubicBezTo>
                  <a:cubicBezTo>
                    <a:pt x="16629" y="3459"/>
                    <a:pt x="16456" y="3435"/>
                    <a:pt x="16282" y="3383"/>
                  </a:cubicBezTo>
                  <a:cubicBezTo>
                    <a:pt x="14680" y="2901"/>
                    <a:pt x="14856" y="552"/>
                    <a:pt x="13255" y="75"/>
                  </a:cubicBezTo>
                  <a:cubicBezTo>
                    <a:pt x="13085" y="24"/>
                    <a:pt x="12914" y="0"/>
                    <a:pt x="12745" y="0"/>
                  </a:cubicBezTo>
                  <a:close/>
                </a:path>
              </a:pathLst>
            </a:custGeom>
            <a:solidFill>
              <a:srgbClr val="EF9F9C">
                <a:alpha val="43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769;p51"/>
            <p:cNvSpPr/>
            <p:nvPr/>
          </p:nvSpPr>
          <p:spPr>
            <a:xfrm>
              <a:off x="433446" y="2736246"/>
              <a:ext cx="662590" cy="1453731"/>
            </a:xfrm>
            <a:custGeom>
              <a:avLst/>
              <a:gdLst/>
              <a:ahLst/>
              <a:cxnLst/>
              <a:rect l="l" t="t" r="r" b="b"/>
              <a:pathLst>
                <a:path w="6192" h="13585" extrusionOk="0">
                  <a:moveTo>
                    <a:pt x="3199" y="1"/>
                  </a:moveTo>
                  <a:cubicBezTo>
                    <a:pt x="2920" y="1"/>
                    <a:pt x="2644" y="21"/>
                    <a:pt x="2375" y="67"/>
                  </a:cubicBezTo>
                  <a:cubicBezTo>
                    <a:pt x="1965" y="137"/>
                    <a:pt x="1555" y="279"/>
                    <a:pt x="1147" y="296"/>
                  </a:cubicBezTo>
                  <a:cubicBezTo>
                    <a:pt x="1047" y="419"/>
                    <a:pt x="1058" y="592"/>
                    <a:pt x="1086" y="751"/>
                  </a:cubicBezTo>
                  <a:cubicBezTo>
                    <a:pt x="1220" y="1524"/>
                    <a:pt x="1513" y="2349"/>
                    <a:pt x="2023" y="2946"/>
                  </a:cubicBezTo>
                  <a:cubicBezTo>
                    <a:pt x="1627" y="3485"/>
                    <a:pt x="1373" y="4032"/>
                    <a:pt x="1139" y="4659"/>
                  </a:cubicBezTo>
                  <a:cubicBezTo>
                    <a:pt x="626" y="6037"/>
                    <a:pt x="193" y="7466"/>
                    <a:pt x="101" y="8936"/>
                  </a:cubicBezTo>
                  <a:cubicBezTo>
                    <a:pt x="1" y="10403"/>
                    <a:pt x="263" y="11929"/>
                    <a:pt x="1055" y="13171"/>
                  </a:cubicBezTo>
                  <a:cubicBezTo>
                    <a:pt x="1519" y="13400"/>
                    <a:pt x="2032" y="13478"/>
                    <a:pt x="2545" y="13531"/>
                  </a:cubicBezTo>
                  <a:cubicBezTo>
                    <a:pt x="2844" y="13561"/>
                    <a:pt x="3144" y="13584"/>
                    <a:pt x="3444" y="13584"/>
                  </a:cubicBezTo>
                  <a:cubicBezTo>
                    <a:pt x="3668" y="13584"/>
                    <a:pt x="3891" y="13571"/>
                    <a:pt x="4113" y="13539"/>
                  </a:cubicBezTo>
                  <a:cubicBezTo>
                    <a:pt x="4635" y="13461"/>
                    <a:pt x="5145" y="13263"/>
                    <a:pt x="5533" y="12911"/>
                  </a:cubicBezTo>
                  <a:cubicBezTo>
                    <a:pt x="5533" y="12911"/>
                    <a:pt x="6191" y="10836"/>
                    <a:pt x="6191" y="9695"/>
                  </a:cubicBezTo>
                  <a:cubicBezTo>
                    <a:pt x="6191" y="6037"/>
                    <a:pt x="4540" y="2988"/>
                    <a:pt x="4540" y="2988"/>
                  </a:cubicBezTo>
                  <a:cubicBezTo>
                    <a:pt x="4880" y="2634"/>
                    <a:pt x="5154" y="2204"/>
                    <a:pt x="5363" y="1758"/>
                  </a:cubicBezTo>
                  <a:cubicBezTo>
                    <a:pt x="5569" y="1314"/>
                    <a:pt x="5656" y="795"/>
                    <a:pt x="5516" y="321"/>
                  </a:cubicBezTo>
                  <a:cubicBezTo>
                    <a:pt x="4772" y="155"/>
                    <a:pt x="3974" y="1"/>
                    <a:pt x="3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770;p51"/>
            <p:cNvSpPr/>
            <p:nvPr/>
          </p:nvSpPr>
          <p:spPr>
            <a:xfrm>
              <a:off x="517662" y="3215975"/>
              <a:ext cx="549698" cy="933662"/>
            </a:xfrm>
            <a:custGeom>
              <a:avLst/>
              <a:gdLst/>
              <a:ahLst/>
              <a:cxnLst/>
              <a:rect l="l" t="t" r="r" b="b"/>
              <a:pathLst>
                <a:path w="5137" h="8725" extrusionOk="0">
                  <a:moveTo>
                    <a:pt x="4107" y="3011"/>
                  </a:moveTo>
                  <a:cubicBezTo>
                    <a:pt x="4105" y="3011"/>
                    <a:pt x="4105" y="3012"/>
                    <a:pt x="4104" y="3013"/>
                  </a:cubicBezTo>
                  <a:lnTo>
                    <a:pt x="4104" y="3013"/>
                  </a:lnTo>
                  <a:cubicBezTo>
                    <a:pt x="4105" y="3012"/>
                    <a:pt x="4106" y="3011"/>
                    <a:pt x="4107" y="3011"/>
                  </a:cubicBezTo>
                  <a:lnTo>
                    <a:pt x="4107" y="3011"/>
                  </a:lnTo>
                  <a:cubicBezTo>
                    <a:pt x="4107" y="3011"/>
                    <a:pt x="4107" y="3011"/>
                    <a:pt x="4107" y="3011"/>
                  </a:cubicBezTo>
                  <a:close/>
                  <a:moveTo>
                    <a:pt x="5137" y="3463"/>
                  </a:moveTo>
                  <a:cubicBezTo>
                    <a:pt x="5137" y="3463"/>
                    <a:pt x="5137" y="3463"/>
                    <a:pt x="5137" y="3463"/>
                  </a:cubicBezTo>
                  <a:lnTo>
                    <a:pt x="5137" y="3463"/>
                  </a:lnTo>
                  <a:cubicBezTo>
                    <a:pt x="5135" y="3464"/>
                    <a:pt x="5133" y="3465"/>
                    <a:pt x="5132" y="3466"/>
                  </a:cubicBezTo>
                  <a:lnTo>
                    <a:pt x="5132" y="3466"/>
                  </a:lnTo>
                  <a:cubicBezTo>
                    <a:pt x="5130" y="3466"/>
                    <a:pt x="5129" y="3467"/>
                    <a:pt x="5128" y="3468"/>
                  </a:cubicBezTo>
                  <a:lnTo>
                    <a:pt x="5128" y="3468"/>
                  </a:lnTo>
                  <a:cubicBezTo>
                    <a:pt x="5129" y="3467"/>
                    <a:pt x="5130" y="3466"/>
                    <a:pt x="5132" y="3466"/>
                  </a:cubicBezTo>
                  <a:lnTo>
                    <a:pt x="5132" y="3466"/>
                  </a:lnTo>
                  <a:cubicBezTo>
                    <a:pt x="5133" y="3465"/>
                    <a:pt x="5135" y="3463"/>
                    <a:pt x="5137" y="3463"/>
                  </a:cubicBezTo>
                  <a:lnTo>
                    <a:pt x="5137" y="3463"/>
                  </a:lnTo>
                  <a:cubicBezTo>
                    <a:pt x="5131" y="3465"/>
                    <a:pt x="5125" y="3468"/>
                    <a:pt x="5120" y="3471"/>
                  </a:cubicBezTo>
                  <a:lnTo>
                    <a:pt x="5120" y="3471"/>
                  </a:lnTo>
                  <a:cubicBezTo>
                    <a:pt x="5123" y="3470"/>
                    <a:pt x="5125" y="3469"/>
                    <a:pt x="5128" y="3468"/>
                  </a:cubicBezTo>
                  <a:lnTo>
                    <a:pt x="5128" y="3468"/>
                  </a:lnTo>
                  <a:cubicBezTo>
                    <a:pt x="5127" y="3468"/>
                    <a:pt x="5126" y="3469"/>
                    <a:pt x="5125" y="3470"/>
                  </a:cubicBezTo>
                  <a:lnTo>
                    <a:pt x="5125" y="3470"/>
                  </a:lnTo>
                  <a:cubicBezTo>
                    <a:pt x="5129" y="3468"/>
                    <a:pt x="5133" y="3466"/>
                    <a:pt x="5137" y="3463"/>
                  </a:cubicBezTo>
                  <a:close/>
                  <a:moveTo>
                    <a:pt x="5119" y="3471"/>
                  </a:moveTo>
                  <a:cubicBezTo>
                    <a:pt x="5118" y="3471"/>
                    <a:pt x="5118" y="3471"/>
                    <a:pt x="5117" y="3471"/>
                  </a:cubicBezTo>
                  <a:cubicBezTo>
                    <a:pt x="5118" y="3471"/>
                    <a:pt x="5118" y="3471"/>
                    <a:pt x="5119" y="3471"/>
                  </a:cubicBezTo>
                  <a:close/>
                  <a:moveTo>
                    <a:pt x="2899" y="1"/>
                  </a:moveTo>
                  <a:lnTo>
                    <a:pt x="2899" y="6"/>
                  </a:lnTo>
                  <a:lnTo>
                    <a:pt x="2894" y="6"/>
                  </a:lnTo>
                  <a:cubicBezTo>
                    <a:pt x="2835" y="363"/>
                    <a:pt x="2721" y="712"/>
                    <a:pt x="2556" y="1038"/>
                  </a:cubicBezTo>
                  <a:cubicBezTo>
                    <a:pt x="2486" y="1172"/>
                    <a:pt x="2405" y="1303"/>
                    <a:pt x="2294" y="1404"/>
                  </a:cubicBezTo>
                  <a:cubicBezTo>
                    <a:pt x="2277" y="1418"/>
                    <a:pt x="2260" y="1432"/>
                    <a:pt x="2235" y="1437"/>
                  </a:cubicBezTo>
                  <a:cubicBezTo>
                    <a:pt x="2229" y="1438"/>
                    <a:pt x="2224" y="1439"/>
                    <a:pt x="2218" y="1439"/>
                  </a:cubicBezTo>
                  <a:cubicBezTo>
                    <a:pt x="2157" y="1439"/>
                    <a:pt x="2113" y="1373"/>
                    <a:pt x="2085" y="1312"/>
                  </a:cubicBezTo>
                  <a:cubicBezTo>
                    <a:pt x="1987" y="1102"/>
                    <a:pt x="1892" y="890"/>
                    <a:pt x="1800" y="681"/>
                  </a:cubicBezTo>
                  <a:cubicBezTo>
                    <a:pt x="1780" y="639"/>
                    <a:pt x="1743" y="584"/>
                    <a:pt x="1697" y="584"/>
                  </a:cubicBezTo>
                  <a:cubicBezTo>
                    <a:pt x="1692" y="584"/>
                    <a:pt x="1686" y="585"/>
                    <a:pt x="1680" y="586"/>
                  </a:cubicBezTo>
                  <a:lnTo>
                    <a:pt x="1677" y="586"/>
                  </a:lnTo>
                  <a:cubicBezTo>
                    <a:pt x="1677" y="592"/>
                    <a:pt x="1677" y="595"/>
                    <a:pt x="1674" y="598"/>
                  </a:cubicBezTo>
                  <a:lnTo>
                    <a:pt x="1674" y="600"/>
                  </a:lnTo>
                  <a:cubicBezTo>
                    <a:pt x="1638" y="712"/>
                    <a:pt x="1677" y="835"/>
                    <a:pt x="1719" y="946"/>
                  </a:cubicBezTo>
                  <a:cubicBezTo>
                    <a:pt x="1831" y="1253"/>
                    <a:pt x="1967" y="1549"/>
                    <a:pt x="2124" y="1833"/>
                  </a:cubicBezTo>
                  <a:cubicBezTo>
                    <a:pt x="2241" y="2045"/>
                    <a:pt x="2372" y="2255"/>
                    <a:pt x="2436" y="2489"/>
                  </a:cubicBezTo>
                  <a:cubicBezTo>
                    <a:pt x="2472" y="2609"/>
                    <a:pt x="2486" y="2740"/>
                    <a:pt x="2497" y="2866"/>
                  </a:cubicBezTo>
                  <a:cubicBezTo>
                    <a:pt x="2503" y="2986"/>
                    <a:pt x="2520" y="3119"/>
                    <a:pt x="2503" y="3237"/>
                  </a:cubicBezTo>
                  <a:cubicBezTo>
                    <a:pt x="2492" y="3326"/>
                    <a:pt x="2461" y="3404"/>
                    <a:pt x="2447" y="3493"/>
                  </a:cubicBezTo>
                  <a:cubicBezTo>
                    <a:pt x="2433" y="3591"/>
                    <a:pt x="2431" y="3689"/>
                    <a:pt x="2436" y="3786"/>
                  </a:cubicBezTo>
                  <a:lnTo>
                    <a:pt x="2386" y="3828"/>
                  </a:lnTo>
                  <a:cubicBezTo>
                    <a:pt x="2082" y="3619"/>
                    <a:pt x="1803" y="3376"/>
                    <a:pt x="1552" y="3108"/>
                  </a:cubicBezTo>
                  <a:cubicBezTo>
                    <a:pt x="1485" y="3036"/>
                    <a:pt x="1409" y="2958"/>
                    <a:pt x="1312" y="2949"/>
                  </a:cubicBezTo>
                  <a:lnTo>
                    <a:pt x="1312" y="2949"/>
                  </a:lnTo>
                  <a:cubicBezTo>
                    <a:pt x="1289" y="3013"/>
                    <a:pt x="1329" y="3083"/>
                    <a:pt x="1370" y="3139"/>
                  </a:cubicBezTo>
                  <a:cubicBezTo>
                    <a:pt x="1560" y="3396"/>
                    <a:pt x="1803" y="3613"/>
                    <a:pt x="2082" y="3772"/>
                  </a:cubicBezTo>
                  <a:cubicBezTo>
                    <a:pt x="2135" y="3803"/>
                    <a:pt x="2218" y="3859"/>
                    <a:pt x="2299" y="3901"/>
                  </a:cubicBezTo>
                  <a:cubicBezTo>
                    <a:pt x="2177" y="3998"/>
                    <a:pt x="2057" y="4093"/>
                    <a:pt x="1937" y="4191"/>
                  </a:cubicBezTo>
                  <a:cubicBezTo>
                    <a:pt x="1895" y="4224"/>
                    <a:pt x="1847" y="4261"/>
                    <a:pt x="1806" y="4294"/>
                  </a:cubicBezTo>
                  <a:cubicBezTo>
                    <a:pt x="1747" y="4344"/>
                    <a:pt x="1688" y="4392"/>
                    <a:pt x="1644" y="4450"/>
                  </a:cubicBezTo>
                  <a:cubicBezTo>
                    <a:pt x="1633" y="4464"/>
                    <a:pt x="1621" y="4484"/>
                    <a:pt x="1610" y="4500"/>
                  </a:cubicBezTo>
                  <a:cubicBezTo>
                    <a:pt x="1532" y="4651"/>
                    <a:pt x="1568" y="4832"/>
                    <a:pt x="1541" y="5000"/>
                  </a:cubicBezTo>
                  <a:cubicBezTo>
                    <a:pt x="1524" y="5100"/>
                    <a:pt x="1482" y="5195"/>
                    <a:pt x="1423" y="5279"/>
                  </a:cubicBezTo>
                  <a:cubicBezTo>
                    <a:pt x="1412" y="5293"/>
                    <a:pt x="1401" y="5301"/>
                    <a:pt x="1393" y="5315"/>
                  </a:cubicBezTo>
                  <a:cubicBezTo>
                    <a:pt x="1379" y="5335"/>
                    <a:pt x="1365" y="5349"/>
                    <a:pt x="1351" y="5362"/>
                  </a:cubicBezTo>
                  <a:cubicBezTo>
                    <a:pt x="1298" y="5410"/>
                    <a:pt x="1242" y="5455"/>
                    <a:pt x="1192" y="5508"/>
                  </a:cubicBezTo>
                  <a:cubicBezTo>
                    <a:pt x="1128" y="5577"/>
                    <a:pt x="1072" y="5655"/>
                    <a:pt x="1022" y="5739"/>
                  </a:cubicBezTo>
                  <a:cubicBezTo>
                    <a:pt x="1019" y="5742"/>
                    <a:pt x="1019" y="5745"/>
                    <a:pt x="1016" y="5747"/>
                  </a:cubicBezTo>
                  <a:cubicBezTo>
                    <a:pt x="997" y="5775"/>
                    <a:pt x="983" y="5809"/>
                    <a:pt x="969" y="5837"/>
                  </a:cubicBezTo>
                  <a:cubicBezTo>
                    <a:pt x="751" y="6278"/>
                    <a:pt x="684" y="6805"/>
                    <a:pt x="771" y="7290"/>
                  </a:cubicBezTo>
                  <a:cubicBezTo>
                    <a:pt x="519" y="7600"/>
                    <a:pt x="260" y="7904"/>
                    <a:pt x="1" y="8208"/>
                  </a:cubicBezTo>
                  <a:cubicBezTo>
                    <a:pt x="84" y="8375"/>
                    <a:pt x="174" y="8534"/>
                    <a:pt x="274" y="8691"/>
                  </a:cubicBezTo>
                  <a:lnTo>
                    <a:pt x="338" y="8724"/>
                  </a:lnTo>
                  <a:cubicBezTo>
                    <a:pt x="469" y="8454"/>
                    <a:pt x="645" y="8208"/>
                    <a:pt x="854" y="7993"/>
                  </a:cubicBezTo>
                  <a:cubicBezTo>
                    <a:pt x="969" y="7876"/>
                    <a:pt x="1108" y="7764"/>
                    <a:pt x="1273" y="7756"/>
                  </a:cubicBezTo>
                  <a:cubicBezTo>
                    <a:pt x="1277" y="7756"/>
                    <a:pt x="1281" y="7756"/>
                    <a:pt x="1286" y="7756"/>
                  </a:cubicBezTo>
                  <a:cubicBezTo>
                    <a:pt x="1533" y="7756"/>
                    <a:pt x="1723" y="7989"/>
                    <a:pt x="1959" y="8069"/>
                  </a:cubicBezTo>
                  <a:cubicBezTo>
                    <a:pt x="2026" y="8091"/>
                    <a:pt x="2096" y="8099"/>
                    <a:pt x="2165" y="8099"/>
                  </a:cubicBezTo>
                  <a:cubicBezTo>
                    <a:pt x="2375" y="8099"/>
                    <a:pt x="2587" y="8007"/>
                    <a:pt x="2779" y="7921"/>
                  </a:cubicBezTo>
                  <a:cubicBezTo>
                    <a:pt x="3111" y="7776"/>
                    <a:pt x="3440" y="7631"/>
                    <a:pt x="3772" y="7486"/>
                  </a:cubicBezTo>
                  <a:cubicBezTo>
                    <a:pt x="3786" y="7477"/>
                    <a:pt x="3800" y="7472"/>
                    <a:pt x="3817" y="7469"/>
                  </a:cubicBezTo>
                  <a:cubicBezTo>
                    <a:pt x="3878" y="7444"/>
                    <a:pt x="3937" y="7416"/>
                    <a:pt x="3996" y="7391"/>
                  </a:cubicBezTo>
                  <a:cubicBezTo>
                    <a:pt x="4051" y="7366"/>
                    <a:pt x="4107" y="7343"/>
                    <a:pt x="4160" y="7318"/>
                  </a:cubicBezTo>
                  <a:cubicBezTo>
                    <a:pt x="4166" y="7315"/>
                    <a:pt x="4177" y="7310"/>
                    <a:pt x="4185" y="7307"/>
                  </a:cubicBezTo>
                  <a:lnTo>
                    <a:pt x="4185" y="7307"/>
                  </a:lnTo>
                  <a:cubicBezTo>
                    <a:pt x="3689" y="7324"/>
                    <a:pt x="3237" y="7572"/>
                    <a:pt x="2779" y="7767"/>
                  </a:cubicBezTo>
                  <a:cubicBezTo>
                    <a:pt x="2679" y="7812"/>
                    <a:pt x="2573" y="7854"/>
                    <a:pt x="2467" y="7868"/>
                  </a:cubicBezTo>
                  <a:cubicBezTo>
                    <a:pt x="2431" y="7873"/>
                    <a:pt x="2396" y="7876"/>
                    <a:pt x="2360" y="7876"/>
                  </a:cubicBezTo>
                  <a:cubicBezTo>
                    <a:pt x="2205" y="7876"/>
                    <a:pt x="2053" y="7827"/>
                    <a:pt x="1928" y="7734"/>
                  </a:cubicBezTo>
                  <a:cubicBezTo>
                    <a:pt x="1831" y="7658"/>
                    <a:pt x="1758" y="7566"/>
                    <a:pt x="1672" y="7483"/>
                  </a:cubicBezTo>
                  <a:cubicBezTo>
                    <a:pt x="1513" y="7326"/>
                    <a:pt x="1321" y="7162"/>
                    <a:pt x="1102" y="7162"/>
                  </a:cubicBezTo>
                  <a:cubicBezTo>
                    <a:pt x="1099" y="7162"/>
                    <a:pt x="1095" y="7162"/>
                    <a:pt x="1091" y="7162"/>
                  </a:cubicBezTo>
                  <a:cubicBezTo>
                    <a:pt x="1072" y="7162"/>
                    <a:pt x="1061" y="7134"/>
                    <a:pt x="1061" y="7112"/>
                  </a:cubicBezTo>
                  <a:cubicBezTo>
                    <a:pt x="1038" y="6649"/>
                    <a:pt x="1197" y="6202"/>
                    <a:pt x="1476" y="5828"/>
                  </a:cubicBezTo>
                  <a:lnTo>
                    <a:pt x="1485" y="5828"/>
                  </a:lnTo>
                  <a:cubicBezTo>
                    <a:pt x="1482" y="5828"/>
                    <a:pt x="1479" y="5831"/>
                    <a:pt x="1479" y="5831"/>
                  </a:cubicBezTo>
                  <a:cubicBezTo>
                    <a:pt x="1505" y="5827"/>
                    <a:pt x="1530" y="5826"/>
                    <a:pt x="1556" y="5826"/>
                  </a:cubicBezTo>
                  <a:cubicBezTo>
                    <a:pt x="1751" y="5826"/>
                    <a:pt x="1940" y="5928"/>
                    <a:pt x="2138" y="5968"/>
                  </a:cubicBezTo>
                  <a:cubicBezTo>
                    <a:pt x="2193" y="5979"/>
                    <a:pt x="2249" y="5984"/>
                    <a:pt x="2306" y="5984"/>
                  </a:cubicBezTo>
                  <a:cubicBezTo>
                    <a:pt x="2616" y="5984"/>
                    <a:pt x="2925" y="5827"/>
                    <a:pt x="3131" y="5591"/>
                  </a:cubicBezTo>
                  <a:cubicBezTo>
                    <a:pt x="3145" y="5577"/>
                    <a:pt x="3159" y="5561"/>
                    <a:pt x="3167" y="5544"/>
                  </a:cubicBezTo>
                  <a:cubicBezTo>
                    <a:pt x="3228" y="5491"/>
                    <a:pt x="3298" y="5446"/>
                    <a:pt x="3371" y="5410"/>
                  </a:cubicBezTo>
                  <a:cubicBezTo>
                    <a:pt x="3379" y="5418"/>
                    <a:pt x="3390" y="5421"/>
                    <a:pt x="3404" y="5424"/>
                  </a:cubicBezTo>
                  <a:cubicBezTo>
                    <a:pt x="3413" y="5426"/>
                    <a:pt x="3422" y="5427"/>
                    <a:pt x="3431" y="5427"/>
                  </a:cubicBezTo>
                  <a:cubicBezTo>
                    <a:pt x="3464" y="5427"/>
                    <a:pt x="3496" y="5413"/>
                    <a:pt x="3524" y="5393"/>
                  </a:cubicBezTo>
                  <a:cubicBezTo>
                    <a:pt x="3591" y="5354"/>
                    <a:pt x="3650" y="5301"/>
                    <a:pt x="3705" y="5251"/>
                  </a:cubicBezTo>
                  <a:cubicBezTo>
                    <a:pt x="4174" y="4813"/>
                    <a:pt x="4453" y="4213"/>
                    <a:pt x="4863" y="3722"/>
                  </a:cubicBezTo>
                  <a:cubicBezTo>
                    <a:pt x="4936" y="3625"/>
                    <a:pt x="5022" y="3533"/>
                    <a:pt x="5125" y="3470"/>
                  </a:cubicBezTo>
                  <a:lnTo>
                    <a:pt x="5125" y="3470"/>
                  </a:lnTo>
                  <a:cubicBezTo>
                    <a:pt x="5123" y="3470"/>
                    <a:pt x="5121" y="3471"/>
                    <a:pt x="5120" y="3471"/>
                  </a:cubicBezTo>
                  <a:lnTo>
                    <a:pt x="5120" y="3471"/>
                  </a:lnTo>
                  <a:cubicBezTo>
                    <a:pt x="5120" y="3471"/>
                    <a:pt x="5120" y="3471"/>
                    <a:pt x="5120" y="3471"/>
                  </a:cubicBezTo>
                  <a:lnTo>
                    <a:pt x="5120" y="3471"/>
                  </a:lnTo>
                  <a:cubicBezTo>
                    <a:pt x="5119" y="3471"/>
                    <a:pt x="5119" y="3471"/>
                    <a:pt x="5119" y="3471"/>
                  </a:cubicBezTo>
                  <a:lnTo>
                    <a:pt x="5119" y="3471"/>
                  </a:lnTo>
                  <a:cubicBezTo>
                    <a:pt x="5119" y="3471"/>
                    <a:pt x="5119" y="3471"/>
                    <a:pt x="5120" y="3471"/>
                  </a:cubicBezTo>
                  <a:lnTo>
                    <a:pt x="5120" y="3471"/>
                  </a:lnTo>
                  <a:cubicBezTo>
                    <a:pt x="4735" y="3660"/>
                    <a:pt x="4449" y="4003"/>
                    <a:pt x="4196" y="4347"/>
                  </a:cubicBezTo>
                  <a:cubicBezTo>
                    <a:pt x="4051" y="4542"/>
                    <a:pt x="3909" y="4743"/>
                    <a:pt x="3756" y="4930"/>
                  </a:cubicBezTo>
                  <a:cubicBezTo>
                    <a:pt x="3675" y="5022"/>
                    <a:pt x="3597" y="5114"/>
                    <a:pt x="3505" y="5198"/>
                  </a:cubicBezTo>
                  <a:cubicBezTo>
                    <a:pt x="3488" y="5215"/>
                    <a:pt x="3426" y="5256"/>
                    <a:pt x="3390" y="5298"/>
                  </a:cubicBezTo>
                  <a:cubicBezTo>
                    <a:pt x="3323" y="5309"/>
                    <a:pt x="3253" y="5337"/>
                    <a:pt x="3200" y="5382"/>
                  </a:cubicBezTo>
                  <a:cubicBezTo>
                    <a:pt x="3184" y="5396"/>
                    <a:pt x="3164" y="5413"/>
                    <a:pt x="3145" y="5432"/>
                  </a:cubicBezTo>
                  <a:cubicBezTo>
                    <a:pt x="3145" y="5432"/>
                    <a:pt x="3142" y="5432"/>
                    <a:pt x="3142" y="5427"/>
                  </a:cubicBezTo>
                  <a:cubicBezTo>
                    <a:pt x="3137" y="5424"/>
                    <a:pt x="3132" y="5423"/>
                    <a:pt x="3127" y="5423"/>
                  </a:cubicBezTo>
                  <a:cubicBezTo>
                    <a:pt x="3099" y="5423"/>
                    <a:pt x="3066" y="5451"/>
                    <a:pt x="3075" y="5477"/>
                  </a:cubicBezTo>
                  <a:cubicBezTo>
                    <a:pt x="2961" y="5594"/>
                    <a:pt x="2824" y="5692"/>
                    <a:pt x="2679" y="5761"/>
                  </a:cubicBezTo>
                  <a:cubicBezTo>
                    <a:pt x="2568" y="5815"/>
                    <a:pt x="2446" y="5852"/>
                    <a:pt x="2326" y="5852"/>
                  </a:cubicBezTo>
                  <a:cubicBezTo>
                    <a:pt x="2270" y="5852"/>
                    <a:pt x="2214" y="5844"/>
                    <a:pt x="2160" y="5826"/>
                  </a:cubicBezTo>
                  <a:cubicBezTo>
                    <a:pt x="2043" y="5787"/>
                    <a:pt x="1951" y="5703"/>
                    <a:pt x="1842" y="5655"/>
                  </a:cubicBezTo>
                  <a:cubicBezTo>
                    <a:pt x="1764" y="5621"/>
                    <a:pt x="1681" y="5604"/>
                    <a:pt x="1597" y="5604"/>
                  </a:cubicBezTo>
                  <a:cubicBezTo>
                    <a:pt x="1552" y="5604"/>
                    <a:pt x="1507" y="5609"/>
                    <a:pt x="1462" y="5619"/>
                  </a:cubicBezTo>
                  <a:cubicBezTo>
                    <a:pt x="1465" y="5491"/>
                    <a:pt x="1560" y="5385"/>
                    <a:pt x="1610" y="5273"/>
                  </a:cubicBezTo>
                  <a:cubicBezTo>
                    <a:pt x="1708" y="5070"/>
                    <a:pt x="1694" y="4818"/>
                    <a:pt x="1803" y="4615"/>
                  </a:cubicBezTo>
                  <a:cubicBezTo>
                    <a:pt x="1900" y="4442"/>
                    <a:pt x="2079" y="4325"/>
                    <a:pt x="2252" y="4227"/>
                  </a:cubicBezTo>
                  <a:cubicBezTo>
                    <a:pt x="2576" y="4046"/>
                    <a:pt x="2919" y="3892"/>
                    <a:pt x="3242" y="3708"/>
                  </a:cubicBezTo>
                  <a:cubicBezTo>
                    <a:pt x="3566" y="3524"/>
                    <a:pt x="3876" y="3304"/>
                    <a:pt x="4107" y="3011"/>
                  </a:cubicBezTo>
                  <a:lnTo>
                    <a:pt x="4107" y="3011"/>
                  </a:lnTo>
                  <a:lnTo>
                    <a:pt x="4104" y="3013"/>
                  </a:lnTo>
                  <a:cubicBezTo>
                    <a:pt x="4104" y="3013"/>
                    <a:pt x="4104" y="3013"/>
                    <a:pt x="4104" y="3013"/>
                  </a:cubicBezTo>
                  <a:lnTo>
                    <a:pt x="4104" y="3013"/>
                  </a:lnTo>
                  <a:cubicBezTo>
                    <a:pt x="3687" y="3327"/>
                    <a:pt x="3208" y="3569"/>
                    <a:pt x="2701" y="3703"/>
                  </a:cubicBezTo>
                  <a:cubicBezTo>
                    <a:pt x="2698" y="3703"/>
                    <a:pt x="2693" y="3705"/>
                    <a:pt x="2690" y="3705"/>
                  </a:cubicBezTo>
                  <a:cubicBezTo>
                    <a:pt x="2643" y="3566"/>
                    <a:pt x="2637" y="3424"/>
                    <a:pt x="2640" y="3276"/>
                  </a:cubicBezTo>
                  <a:cubicBezTo>
                    <a:pt x="2643" y="3173"/>
                    <a:pt x="2668" y="3066"/>
                    <a:pt x="2668" y="2963"/>
                  </a:cubicBezTo>
                  <a:cubicBezTo>
                    <a:pt x="2665" y="2829"/>
                    <a:pt x="2643" y="2670"/>
                    <a:pt x="2595" y="2545"/>
                  </a:cubicBezTo>
                  <a:cubicBezTo>
                    <a:pt x="2553" y="2433"/>
                    <a:pt x="2489" y="2330"/>
                    <a:pt x="2433" y="2227"/>
                  </a:cubicBezTo>
                  <a:cubicBezTo>
                    <a:pt x="2338" y="2057"/>
                    <a:pt x="2255" y="1861"/>
                    <a:pt x="2302" y="1672"/>
                  </a:cubicBezTo>
                  <a:cubicBezTo>
                    <a:pt x="2344" y="1501"/>
                    <a:pt x="2475" y="1376"/>
                    <a:pt x="2581" y="1236"/>
                  </a:cubicBezTo>
                  <a:cubicBezTo>
                    <a:pt x="2799" y="935"/>
                    <a:pt x="2877" y="558"/>
                    <a:pt x="2949" y="196"/>
                  </a:cubicBezTo>
                  <a:cubicBezTo>
                    <a:pt x="2963" y="123"/>
                    <a:pt x="2969" y="26"/>
                    <a:pt x="2899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771;p51"/>
            <p:cNvSpPr/>
            <p:nvPr/>
          </p:nvSpPr>
          <p:spPr>
            <a:xfrm>
              <a:off x="633232" y="3046363"/>
              <a:ext cx="296197" cy="61317"/>
            </a:xfrm>
            <a:custGeom>
              <a:avLst/>
              <a:gdLst/>
              <a:ahLst/>
              <a:cxnLst/>
              <a:rect l="l" t="t" r="r" b="b"/>
              <a:pathLst>
                <a:path w="2768" h="573" extrusionOk="0">
                  <a:moveTo>
                    <a:pt x="2754" y="1"/>
                  </a:moveTo>
                  <a:cubicBezTo>
                    <a:pt x="2466" y="168"/>
                    <a:pt x="1973" y="280"/>
                    <a:pt x="1404" y="280"/>
                  </a:cubicBezTo>
                  <a:cubicBezTo>
                    <a:pt x="893" y="280"/>
                    <a:pt x="441" y="188"/>
                    <a:pt x="148" y="54"/>
                  </a:cubicBezTo>
                  <a:cubicBezTo>
                    <a:pt x="95" y="124"/>
                    <a:pt x="48" y="193"/>
                    <a:pt x="0" y="263"/>
                  </a:cubicBezTo>
                  <a:cubicBezTo>
                    <a:pt x="276" y="447"/>
                    <a:pt x="798" y="573"/>
                    <a:pt x="1404" y="573"/>
                  </a:cubicBezTo>
                  <a:cubicBezTo>
                    <a:pt x="1978" y="573"/>
                    <a:pt x="2483" y="456"/>
                    <a:pt x="2768" y="285"/>
                  </a:cubicBezTo>
                  <a:cubicBezTo>
                    <a:pt x="2706" y="160"/>
                    <a:pt x="2670" y="96"/>
                    <a:pt x="2670" y="96"/>
                  </a:cubicBezTo>
                  <a:cubicBezTo>
                    <a:pt x="2701" y="62"/>
                    <a:pt x="2726" y="32"/>
                    <a:pt x="2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772;p51"/>
            <p:cNvSpPr/>
            <p:nvPr/>
          </p:nvSpPr>
          <p:spPr>
            <a:xfrm>
              <a:off x="620391" y="3082854"/>
              <a:ext cx="325517" cy="50830"/>
            </a:xfrm>
            <a:custGeom>
              <a:avLst/>
              <a:gdLst/>
              <a:ahLst/>
              <a:cxnLst/>
              <a:rect l="l" t="t" r="r" b="b"/>
              <a:pathLst>
                <a:path w="3042" h="475" extrusionOk="0">
                  <a:moveTo>
                    <a:pt x="70" y="0"/>
                  </a:moveTo>
                  <a:cubicBezTo>
                    <a:pt x="45" y="39"/>
                    <a:pt x="23" y="78"/>
                    <a:pt x="0" y="112"/>
                  </a:cubicBezTo>
                  <a:cubicBezTo>
                    <a:pt x="536" y="352"/>
                    <a:pt x="1122" y="475"/>
                    <a:pt x="1708" y="475"/>
                  </a:cubicBezTo>
                  <a:cubicBezTo>
                    <a:pt x="2157" y="475"/>
                    <a:pt x="2612" y="405"/>
                    <a:pt x="3041" y="260"/>
                  </a:cubicBezTo>
                  <a:cubicBezTo>
                    <a:pt x="3019" y="218"/>
                    <a:pt x="3002" y="176"/>
                    <a:pt x="2985" y="140"/>
                  </a:cubicBezTo>
                  <a:cubicBezTo>
                    <a:pt x="2574" y="277"/>
                    <a:pt x="2142" y="345"/>
                    <a:pt x="1711" y="345"/>
                  </a:cubicBezTo>
                  <a:cubicBezTo>
                    <a:pt x="1149" y="345"/>
                    <a:pt x="588" y="229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773;p51"/>
            <p:cNvSpPr/>
            <p:nvPr/>
          </p:nvSpPr>
          <p:spPr>
            <a:xfrm>
              <a:off x="615041" y="3003131"/>
              <a:ext cx="347560" cy="52649"/>
            </a:xfrm>
            <a:custGeom>
              <a:avLst/>
              <a:gdLst/>
              <a:ahLst/>
              <a:cxnLst/>
              <a:rect l="l" t="t" r="r" b="b"/>
              <a:pathLst>
                <a:path w="3248" h="492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70"/>
                    <a:pt x="84" y="134"/>
                    <a:pt x="134" y="201"/>
                  </a:cubicBezTo>
                  <a:cubicBezTo>
                    <a:pt x="603" y="394"/>
                    <a:pt x="1116" y="491"/>
                    <a:pt x="1629" y="491"/>
                  </a:cubicBezTo>
                  <a:cubicBezTo>
                    <a:pt x="2129" y="491"/>
                    <a:pt x="2631" y="399"/>
                    <a:pt x="3091" y="215"/>
                  </a:cubicBezTo>
                  <a:cubicBezTo>
                    <a:pt x="3147" y="145"/>
                    <a:pt x="3197" y="76"/>
                    <a:pt x="3247" y="6"/>
                  </a:cubicBezTo>
                  <a:lnTo>
                    <a:pt x="3247" y="6"/>
                  </a:lnTo>
                  <a:cubicBezTo>
                    <a:pt x="2745" y="241"/>
                    <a:pt x="2184" y="360"/>
                    <a:pt x="1624" y="360"/>
                  </a:cubicBezTo>
                  <a:cubicBezTo>
                    <a:pt x="1063" y="360"/>
                    <a:pt x="502" y="24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774;p51"/>
            <p:cNvSpPr/>
            <p:nvPr/>
          </p:nvSpPr>
          <p:spPr>
            <a:xfrm>
              <a:off x="547839" y="2803449"/>
              <a:ext cx="483460" cy="92029"/>
            </a:xfrm>
            <a:custGeom>
              <a:avLst/>
              <a:gdLst/>
              <a:ahLst/>
              <a:cxnLst/>
              <a:rect l="l" t="t" r="r" b="b"/>
              <a:pathLst>
                <a:path w="4518" h="860" extrusionOk="0">
                  <a:moveTo>
                    <a:pt x="0" y="0"/>
                  </a:moveTo>
                  <a:cubicBezTo>
                    <a:pt x="3" y="42"/>
                    <a:pt x="12" y="84"/>
                    <a:pt x="17" y="123"/>
                  </a:cubicBezTo>
                  <a:cubicBezTo>
                    <a:pt x="17" y="153"/>
                    <a:pt x="25" y="184"/>
                    <a:pt x="28" y="218"/>
                  </a:cubicBezTo>
                  <a:cubicBezTo>
                    <a:pt x="179" y="352"/>
                    <a:pt x="360" y="469"/>
                    <a:pt x="558" y="558"/>
                  </a:cubicBezTo>
                  <a:cubicBezTo>
                    <a:pt x="943" y="728"/>
                    <a:pt x="1353" y="790"/>
                    <a:pt x="1671" y="820"/>
                  </a:cubicBezTo>
                  <a:cubicBezTo>
                    <a:pt x="1909" y="845"/>
                    <a:pt x="2135" y="859"/>
                    <a:pt x="2352" y="859"/>
                  </a:cubicBezTo>
                  <a:cubicBezTo>
                    <a:pt x="2759" y="859"/>
                    <a:pt x="3128" y="812"/>
                    <a:pt x="3471" y="720"/>
                  </a:cubicBezTo>
                  <a:cubicBezTo>
                    <a:pt x="3864" y="611"/>
                    <a:pt x="4224" y="435"/>
                    <a:pt x="4517" y="209"/>
                  </a:cubicBezTo>
                  <a:cubicBezTo>
                    <a:pt x="4517" y="153"/>
                    <a:pt x="4517" y="100"/>
                    <a:pt x="4514" y="45"/>
                  </a:cubicBezTo>
                  <a:cubicBezTo>
                    <a:pt x="4221" y="293"/>
                    <a:pt x="3850" y="483"/>
                    <a:pt x="3440" y="594"/>
                  </a:cubicBezTo>
                  <a:cubicBezTo>
                    <a:pt x="3110" y="683"/>
                    <a:pt x="2749" y="727"/>
                    <a:pt x="2345" y="727"/>
                  </a:cubicBezTo>
                  <a:cubicBezTo>
                    <a:pt x="2138" y="727"/>
                    <a:pt x="1919" y="716"/>
                    <a:pt x="1688" y="692"/>
                  </a:cubicBezTo>
                  <a:cubicBezTo>
                    <a:pt x="1381" y="658"/>
                    <a:pt x="985" y="600"/>
                    <a:pt x="617" y="441"/>
                  </a:cubicBezTo>
                  <a:cubicBezTo>
                    <a:pt x="371" y="332"/>
                    <a:pt x="157" y="17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775;p51"/>
            <p:cNvSpPr/>
            <p:nvPr/>
          </p:nvSpPr>
          <p:spPr>
            <a:xfrm>
              <a:off x="527186" y="3633959"/>
              <a:ext cx="218937" cy="189301"/>
            </a:xfrm>
            <a:custGeom>
              <a:avLst/>
              <a:gdLst/>
              <a:ahLst/>
              <a:cxnLst/>
              <a:rect l="l" t="t" r="r" b="b"/>
              <a:pathLst>
                <a:path w="2046" h="1769" extrusionOk="0">
                  <a:moveTo>
                    <a:pt x="1020" y="1"/>
                  </a:moveTo>
                  <a:cubicBezTo>
                    <a:pt x="880" y="1"/>
                    <a:pt x="740" y="74"/>
                    <a:pt x="670" y="221"/>
                  </a:cubicBezTo>
                  <a:lnTo>
                    <a:pt x="606" y="357"/>
                  </a:lnTo>
                  <a:lnTo>
                    <a:pt x="456" y="380"/>
                  </a:lnTo>
                  <a:cubicBezTo>
                    <a:pt x="132" y="424"/>
                    <a:pt x="1" y="820"/>
                    <a:pt x="235" y="1052"/>
                  </a:cubicBezTo>
                  <a:lnTo>
                    <a:pt x="344" y="1155"/>
                  </a:lnTo>
                  <a:lnTo>
                    <a:pt x="319" y="1306"/>
                  </a:lnTo>
                  <a:cubicBezTo>
                    <a:pt x="275" y="1560"/>
                    <a:pt x="477" y="1768"/>
                    <a:pt x="707" y="1768"/>
                  </a:cubicBezTo>
                  <a:cubicBezTo>
                    <a:pt x="768" y="1768"/>
                    <a:pt x="830" y="1754"/>
                    <a:pt x="891" y="1722"/>
                  </a:cubicBezTo>
                  <a:lnTo>
                    <a:pt x="1025" y="1652"/>
                  </a:lnTo>
                  <a:lnTo>
                    <a:pt x="1156" y="1722"/>
                  </a:lnTo>
                  <a:cubicBezTo>
                    <a:pt x="1217" y="1754"/>
                    <a:pt x="1280" y="1768"/>
                    <a:pt x="1341" y="1768"/>
                  </a:cubicBezTo>
                  <a:cubicBezTo>
                    <a:pt x="1570" y="1768"/>
                    <a:pt x="1772" y="1561"/>
                    <a:pt x="1728" y="1306"/>
                  </a:cubicBezTo>
                  <a:lnTo>
                    <a:pt x="1703" y="1155"/>
                  </a:lnTo>
                  <a:lnTo>
                    <a:pt x="1811" y="1052"/>
                  </a:lnTo>
                  <a:cubicBezTo>
                    <a:pt x="2046" y="826"/>
                    <a:pt x="1915" y="424"/>
                    <a:pt x="1591" y="380"/>
                  </a:cubicBezTo>
                  <a:lnTo>
                    <a:pt x="1443" y="357"/>
                  </a:lnTo>
                  <a:lnTo>
                    <a:pt x="1376" y="221"/>
                  </a:lnTo>
                  <a:cubicBezTo>
                    <a:pt x="1302" y="74"/>
                    <a:pt x="1161" y="1"/>
                    <a:pt x="1020" y="1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776;p51"/>
            <p:cNvSpPr/>
            <p:nvPr/>
          </p:nvSpPr>
          <p:spPr>
            <a:xfrm>
              <a:off x="544200" y="3648405"/>
              <a:ext cx="185872" cy="161264"/>
            </a:xfrm>
            <a:custGeom>
              <a:avLst/>
              <a:gdLst/>
              <a:ahLst/>
              <a:cxnLst/>
              <a:rect l="l" t="t" r="r" b="b"/>
              <a:pathLst>
                <a:path w="1737" h="1507" extrusionOk="0">
                  <a:moveTo>
                    <a:pt x="864" y="1"/>
                  </a:moveTo>
                  <a:cubicBezTo>
                    <a:pt x="746" y="1"/>
                    <a:pt x="629" y="63"/>
                    <a:pt x="573" y="189"/>
                  </a:cubicBezTo>
                  <a:lnTo>
                    <a:pt x="517" y="303"/>
                  </a:lnTo>
                  <a:lnTo>
                    <a:pt x="386" y="320"/>
                  </a:lnTo>
                  <a:cubicBezTo>
                    <a:pt x="107" y="362"/>
                    <a:pt x="1" y="699"/>
                    <a:pt x="199" y="895"/>
                  </a:cubicBezTo>
                  <a:lnTo>
                    <a:pt x="288" y="987"/>
                  </a:lnTo>
                  <a:lnTo>
                    <a:pt x="269" y="1112"/>
                  </a:lnTo>
                  <a:cubicBezTo>
                    <a:pt x="233" y="1330"/>
                    <a:pt x="403" y="1507"/>
                    <a:pt x="599" y="1507"/>
                  </a:cubicBezTo>
                  <a:cubicBezTo>
                    <a:pt x="651" y="1507"/>
                    <a:pt x="705" y="1494"/>
                    <a:pt x="757" y="1467"/>
                  </a:cubicBezTo>
                  <a:lnTo>
                    <a:pt x="869" y="1408"/>
                  </a:lnTo>
                  <a:lnTo>
                    <a:pt x="980" y="1467"/>
                  </a:lnTo>
                  <a:cubicBezTo>
                    <a:pt x="1032" y="1494"/>
                    <a:pt x="1086" y="1507"/>
                    <a:pt x="1138" y="1507"/>
                  </a:cubicBezTo>
                  <a:cubicBezTo>
                    <a:pt x="1334" y="1507"/>
                    <a:pt x="1504" y="1330"/>
                    <a:pt x="1468" y="1112"/>
                  </a:cubicBezTo>
                  <a:lnTo>
                    <a:pt x="1446" y="987"/>
                  </a:lnTo>
                  <a:lnTo>
                    <a:pt x="1538" y="895"/>
                  </a:lnTo>
                  <a:cubicBezTo>
                    <a:pt x="1736" y="699"/>
                    <a:pt x="1625" y="359"/>
                    <a:pt x="1348" y="320"/>
                  </a:cubicBezTo>
                  <a:lnTo>
                    <a:pt x="1220" y="303"/>
                  </a:lnTo>
                  <a:lnTo>
                    <a:pt x="1164" y="189"/>
                  </a:lnTo>
                  <a:cubicBezTo>
                    <a:pt x="1103" y="63"/>
                    <a:pt x="983" y="1"/>
                    <a:pt x="86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777;p51"/>
            <p:cNvSpPr/>
            <p:nvPr/>
          </p:nvSpPr>
          <p:spPr>
            <a:xfrm>
              <a:off x="543665" y="3661354"/>
              <a:ext cx="171105" cy="154736"/>
            </a:xfrm>
            <a:custGeom>
              <a:avLst/>
              <a:gdLst/>
              <a:ahLst/>
              <a:cxnLst/>
              <a:rect l="l" t="t" r="r" b="b"/>
              <a:pathLst>
                <a:path w="1599" h="1446" extrusionOk="0">
                  <a:moveTo>
                    <a:pt x="778" y="800"/>
                  </a:moveTo>
                  <a:cubicBezTo>
                    <a:pt x="734" y="812"/>
                    <a:pt x="688" y="830"/>
                    <a:pt x="641" y="850"/>
                  </a:cubicBezTo>
                  <a:lnTo>
                    <a:pt x="641" y="850"/>
                  </a:lnTo>
                  <a:cubicBezTo>
                    <a:pt x="641" y="860"/>
                    <a:pt x="644" y="866"/>
                    <a:pt x="653" y="866"/>
                  </a:cubicBezTo>
                  <a:cubicBezTo>
                    <a:pt x="654" y="866"/>
                    <a:pt x="655" y="866"/>
                    <a:pt x="656" y="866"/>
                  </a:cubicBezTo>
                  <a:cubicBezTo>
                    <a:pt x="703" y="857"/>
                    <a:pt x="747" y="838"/>
                    <a:pt x="778" y="800"/>
                  </a:cubicBezTo>
                  <a:close/>
                  <a:moveTo>
                    <a:pt x="0" y="679"/>
                  </a:moveTo>
                  <a:lnTo>
                    <a:pt x="0" y="679"/>
                  </a:lnTo>
                  <a:cubicBezTo>
                    <a:pt x="23" y="721"/>
                    <a:pt x="48" y="762"/>
                    <a:pt x="84" y="799"/>
                  </a:cubicBezTo>
                  <a:lnTo>
                    <a:pt x="193" y="902"/>
                  </a:lnTo>
                  <a:lnTo>
                    <a:pt x="168" y="1053"/>
                  </a:lnTo>
                  <a:cubicBezTo>
                    <a:pt x="168" y="1064"/>
                    <a:pt x="165" y="1075"/>
                    <a:pt x="165" y="1083"/>
                  </a:cubicBezTo>
                  <a:cubicBezTo>
                    <a:pt x="311" y="1028"/>
                    <a:pt x="481" y="921"/>
                    <a:pt x="641" y="850"/>
                  </a:cubicBezTo>
                  <a:lnTo>
                    <a:pt x="641" y="850"/>
                  </a:lnTo>
                  <a:cubicBezTo>
                    <a:pt x="641" y="822"/>
                    <a:pt x="668" y="767"/>
                    <a:pt x="646" y="767"/>
                  </a:cubicBezTo>
                  <a:cubicBezTo>
                    <a:pt x="644" y="767"/>
                    <a:pt x="642" y="767"/>
                    <a:pt x="639" y="768"/>
                  </a:cubicBezTo>
                  <a:cubicBezTo>
                    <a:pt x="513" y="809"/>
                    <a:pt x="437" y="838"/>
                    <a:pt x="361" y="838"/>
                  </a:cubicBezTo>
                  <a:cubicBezTo>
                    <a:pt x="270" y="838"/>
                    <a:pt x="178" y="796"/>
                    <a:pt x="0" y="679"/>
                  </a:cubicBezTo>
                  <a:close/>
                  <a:moveTo>
                    <a:pt x="1236" y="1"/>
                  </a:moveTo>
                  <a:cubicBezTo>
                    <a:pt x="1200" y="179"/>
                    <a:pt x="1150" y="352"/>
                    <a:pt x="1074" y="520"/>
                  </a:cubicBezTo>
                  <a:cubicBezTo>
                    <a:pt x="1055" y="564"/>
                    <a:pt x="1030" y="615"/>
                    <a:pt x="982" y="629"/>
                  </a:cubicBezTo>
                  <a:cubicBezTo>
                    <a:pt x="973" y="631"/>
                    <a:pt x="964" y="632"/>
                    <a:pt x="955" y="632"/>
                  </a:cubicBezTo>
                  <a:cubicBezTo>
                    <a:pt x="925" y="632"/>
                    <a:pt x="897" y="620"/>
                    <a:pt x="874" y="601"/>
                  </a:cubicBezTo>
                  <a:cubicBezTo>
                    <a:pt x="843" y="576"/>
                    <a:pt x="821" y="545"/>
                    <a:pt x="804" y="509"/>
                  </a:cubicBezTo>
                  <a:lnTo>
                    <a:pt x="489" y="18"/>
                  </a:lnTo>
                  <a:lnTo>
                    <a:pt x="447" y="101"/>
                  </a:lnTo>
                  <a:lnTo>
                    <a:pt x="366" y="112"/>
                  </a:lnTo>
                  <a:cubicBezTo>
                    <a:pt x="539" y="221"/>
                    <a:pt x="684" y="361"/>
                    <a:pt x="773" y="542"/>
                  </a:cubicBezTo>
                  <a:cubicBezTo>
                    <a:pt x="809" y="626"/>
                    <a:pt x="832" y="729"/>
                    <a:pt x="779" y="799"/>
                  </a:cubicBezTo>
                  <a:cubicBezTo>
                    <a:pt x="778" y="799"/>
                    <a:pt x="778" y="799"/>
                    <a:pt x="778" y="800"/>
                  </a:cubicBezTo>
                  <a:lnTo>
                    <a:pt x="778" y="800"/>
                  </a:lnTo>
                  <a:cubicBezTo>
                    <a:pt x="779" y="799"/>
                    <a:pt x="780" y="799"/>
                    <a:pt x="781" y="799"/>
                  </a:cubicBezTo>
                  <a:cubicBezTo>
                    <a:pt x="782" y="798"/>
                    <a:pt x="783" y="798"/>
                    <a:pt x="784" y="798"/>
                  </a:cubicBezTo>
                  <a:cubicBezTo>
                    <a:pt x="803" y="798"/>
                    <a:pt x="793" y="886"/>
                    <a:pt x="809" y="899"/>
                  </a:cubicBezTo>
                  <a:cubicBezTo>
                    <a:pt x="823" y="910"/>
                    <a:pt x="829" y="927"/>
                    <a:pt x="832" y="944"/>
                  </a:cubicBezTo>
                  <a:cubicBezTo>
                    <a:pt x="846" y="1022"/>
                    <a:pt x="837" y="1103"/>
                    <a:pt x="829" y="1181"/>
                  </a:cubicBezTo>
                  <a:cubicBezTo>
                    <a:pt x="818" y="1273"/>
                    <a:pt x="801" y="1359"/>
                    <a:pt x="781" y="1446"/>
                  </a:cubicBezTo>
                  <a:lnTo>
                    <a:pt x="874" y="1399"/>
                  </a:lnTo>
                  <a:lnTo>
                    <a:pt x="940" y="1432"/>
                  </a:lnTo>
                  <a:cubicBezTo>
                    <a:pt x="929" y="1359"/>
                    <a:pt x="921" y="1284"/>
                    <a:pt x="918" y="1212"/>
                  </a:cubicBezTo>
                  <a:cubicBezTo>
                    <a:pt x="913" y="1089"/>
                    <a:pt x="918" y="961"/>
                    <a:pt x="985" y="857"/>
                  </a:cubicBezTo>
                  <a:cubicBezTo>
                    <a:pt x="988" y="852"/>
                    <a:pt x="993" y="843"/>
                    <a:pt x="1002" y="841"/>
                  </a:cubicBezTo>
                  <a:cubicBezTo>
                    <a:pt x="1013" y="835"/>
                    <a:pt x="1024" y="835"/>
                    <a:pt x="1033" y="835"/>
                  </a:cubicBezTo>
                  <a:cubicBezTo>
                    <a:pt x="1211" y="835"/>
                    <a:pt x="1381" y="899"/>
                    <a:pt x="1557" y="944"/>
                  </a:cubicBezTo>
                  <a:lnTo>
                    <a:pt x="1549" y="905"/>
                  </a:lnTo>
                  <a:lnTo>
                    <a:pt x="1599" y="855"/>
                  </a:lnTo>
                  <a:cubicBezTo>
                    <a:pt x="1535" y="852"/>
                    <a:pt x="1476" y="849"/>
                    <a:pt x="1415" y="841"/>
                  </a:cubicBezTo>
                  <a:cubicBezTo>
                    <a:pt x="1351" y="835"/>
                    <a:pt x="1289" y="821"/>
                    <a:pt x="1228" y="799"/>
                  </a:cubicBezTo>
                  <a:cubicBezTo>
                    <a:pt x="1192" y="785"/>
                    <a:pt x="1150" y="771"/>
                    <a:pt x="1116" y="746"/>
                  </a:cubicBezTo>
                  <a:cubicBezTo>
                    <a:pt x="1086" y="723"/>
                    <a:pt x="1060" y="682"/>
                    <a:pt x="1060" y="643"/>
                  </a:cubicBezTo>
                  <a:cubicBezTo>
                    <a:pt x="1060" y="601"/>
                    <a:pt x="1086" y="562"/>
                    <a:pt x="1108" y="528"/>
                  </a:cubicBezTo>
                  <a:cubicBezTo>
                    <a:pt x="1197" y="391"/>
                    <a:pt x="1284" y="255"/>
                    <a:pt x="1376" y="118"/>
                  </a:cubicBezTo>
                  <a:lnTo>
                    <a:pt x="1289" y="104"/>
                  </a:lnTo>
                  <a:lnTo>
                    <a:pt x="1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778;p51"/>
            <p:cNvSpPr/>
            <p:nvPr/>
          </p:nvSpPr>
          <p:spPr>
            <a:xfrm>
              <a:off x="600915" y="3693350"/>
              <a:ext cx="70946" cy="71162"/>
            </a:xfrm>
            <a:custGeom>
              <a:avLst/>
              <a:gdLst/>
              <a:ahLst/>
              <a:cxnLst/>
              <a:rect l="l" t="t" r="r" b="b"/>
              <a:pathLst>
                <a:path w="663" h="665" extrusionOk="0">
                  <a:moveTo>
                    <a:pt x="330" y="0"/>
                  </a:moveTo>
                  <a:cubicBezTo>
                    <a:pt x="149" y="0"/>
                    <a:pt x="1" y="151"/>
                    <a:pt x="1" y="332"/>
                  </a:cubicBezTo>
                  <a:cubicBezTo>
                    <a:pt x="1" y="514"/>
                    <a:pt x="149" y="664"/>
                    <a:pt x="330" y="664"/>
                  </a:cubicBezTo>
                  <a:cubicBezTo>
                    <a:pt x="511" y="664"/>
                    <a:pt x="662" y="514"/>
                    <a:pt x="662" y="332"/>
                  </a:cubicBezTo>
                  <a:cubicBezTo>
                    <a:pt x="662" y="148"/>
                    <a:pt x="517" y="0"/>
                    <a:pt x="330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779;p51"/>
            <p:cNvSpPr/>
            <p:nvPr/>
          </p:nvSpPr>
          <p:spPr>
            <a:xfrm>
              <a:off x="608406" y="3704372"/>
              <a:ext cx="55965" cy="49332"/>
            </a:xfrm>
            <a:custGeom>
              <a:avLst/>
              <a:gdLst/>
              <a:ahLst/>
              <a:cxnLst/>
              <a:rect l="l" t="t" r="r" b="b"/>
              <a:pathLst>
                <a:path w="523" h="461" extrusionOk="0">
                  <a:moveTo>
                    <a:pt x="263" y="1"/>
                  </a:moveTo>
                  <a:cubicBezTo>
                    <a:pt x="227" y="1"/>
                    <a:pt x="190" y="20"/>
                    <a:pt x="171" y="59"/>
                  </a:cubicBezTo>
                  <a:lnTo>
                    <a:pt x="154" y="93"/>
                  </a:lnTo>
                  <a:lnTo>
                    <a:pt x="115" y="101"/>
                  </a:lnTo>
                  <a:cubicBezTo>
                    <a:pt x="31" y="115"/>
                    <a:pt x="1" y="215"/>
                    <a:pt x="59" y="274"/>
                  </a:cubicBezTo>
                  <a:lnTo>
                    <a:pt x="87" y="302"/>
                  </a:lnTo>
                  <a:lnTo>
                    <a:pt x="79" y="341"/>
                  </a:lnTo>
                  <a:cubicBezTo>
                    <a:pt x="68" y="406"/>
                    <a:pt x="122" y="458"/>
                    <a:pt x="182" y="458"/>
                  </a:cubicBezTo>
                  <a:cubicBezTo>
                    <a:pt x="197" y="458"/>
                    <a:pt x="212" y="454"/>
                    <a:pt x="227" y="447"/>
                  </a:cubicBezTo>
                  <a:lnTo>
                    <a:pt x="260" y="427"/>
                  </a:lnTo>
                  <a:lnTo>
                    <a:pt x="296" y="447"/>
                  </a:lnTo>
                  <a:cubicBezTo>
                    <a:pt x="312" y="456"/>
                    <a:pt x="328" y="460"/>
                    <a:pt x="344" y="460"/>
                  </a:cubicBezTo>
                  <a:cubicBezTo>
                    <a:pt x="402" y="460"/>
                    <a:pt x="452" y="407"/>
                    <a:pt x="441" y="341"/>
                  </a:cubicBezTo>
                  <a:lnTo>
                    <a:pt x="436" y="302"/>
                  </a:lnTo>
                  <a:lnTo>
                    <a:pt x="464" y="274"/>
                  </a:lnTo>
                  <a:cubicBezTo>
                    <a:pt x="522" y="215"/>
                    <a:pt x="492" y="115"/>
                    <a:pt x="408" y="101"/>
                  </a:cubicBezTo>
                  <a:lnTo>
                    <a:pt x="369" y="93"/>
                  </a:lnTo>
                  <a:lnTo>
                    <a:pt x="352" y="59"/>
                  </a:lnTo>
                  <a:cubicBezTo>
                    <a:pt x="334" y="20"/>
                    <a:pt x="299" y="1"/>
                    <a:pt x="263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780;p51"/>
            <p:cNvSpPr/>
            <p:nvPr/>
          </p:nvSpPr>
          <p:spPr>
            <a:xfrm>
              <a:off x="617930" y="3710686"/>
              <a:ext cx="36918" cy="36490"/>
            </a:xfrm>
            <a:custGeom>
              <a:avLst/>
              <a:gdLst/>
              <a:ahLst/>
              <a:cxnLst/>
              <a:rect l="l" t="t" r="r" b="b"/>
              <a:pathLst>
                <a:path w="345" h="341" extrusionOk="0">
                  <a:moveTo>
                    <a:pt x="171" y="0"/>
                  </a:moveTo>
                  <a:cubicBezTo>
                    <a:pt x="79" y="0"/>
                    <a:pt x="1" y="76"/>
                    <a:pt x="1" y="170"/>
                  </a:cubicBezTo>
                  <a:cubicBezTo>
                    <a:pt x="1" y="265"/>
                    <a:pt x="79" y="341"/>
                    <a:pt x="171" y="341"/>
                  </a:cubicBezTo>
                  <a:cubicBezTo>
                    <a:pt x="266" y="341"/>
                    <a:pt x="344" y="265"/>
                    <a:pt x="344" y="170"/>
                  </a:cubicBezTo>
                  <a:cubicBezTo>
                    <a:pt x="344" y="76"/>
                    <a:pt x="266" y="0"/>
                    <a:pt x="17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781;p51"/>
            <p:cNvSpPr/>
            <p:nvPr/>
          </p:nvSpPr>
          <p:spPr>
            <a:xfrm>
              <a:off x="632911" y="3674837"/>
              <a:ext cx="7277" cy="109364"/>
            </a:xfrm>
            <a:custGeom>
              <a:avLst/>
              <a:gdLst/>
              <a:ahLst/>
              <a:cxnLst/>
              <a:rect l="l" t="t" r="r" b="b"/>
              <a:pathLst>
                <a:path w="68" h="1022" extrusionOk="0">
                  <a:moveTo>
                    <a:pt x="0" y="0"/>
                  </a:moveTo>
                  <a:lnTo>
                    <a:pt x="0" y="1021"/>
                  </a:lnTo>
                  <a:lnTo>
                    <a:pt x="67" y="102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782;p51"/>
            <p:cNvSpPr/>
            <p:nvPr/>
          </p:nvSpPr>
          <p:spPr>
            <a:xfrm>
              <a:off x="630771" y="3664992"/>
              <a:ext cx="11236" cy="11450"/>
            </a:xfrm>
            <a:custGeom>
              <a:avLst/>
              <a:gdLst/>
              <a:ahLst/>
              <a:cxnLst/>
              <a:rect l="l" t="t" r="r" b="b"/>
              <a:pathLst>
                <a:path w="105" h="107" extrusionOk="0">
                  <a:moveTo>
                    <a:pt x="51" y="0"/>
                  </a:moveTo>
                  <a:cubicBezTo>
                    <a:pt x="20" y="0"/>
                    <a:pt x="1" y="23"/>
                    <a:pt x="1" y="53"/>
                  </a:cubicBezTo>
                  <a:cubicBezTo>
                    <a:pt x="1" y="84"/>
                    <a:pt x="23" y="106"/>
                    <a:pt x="51" y="106"/>
                  </a:cubicBezTo>
                  <a:cubicBezTo>
                    <a:pt x="85" y="106"/>
                    <a:pt x="104" y="81"/>
                    <a:pt x="104" y="53"/>
                  </a:cubicBezTo>
                  <a:cubicBezTo>
                    <a:pt x="104" y="25"/>
                    <a:pt x="85" y="0"/>
                    <a:pt x="5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783;p51"/>
            <p:cNvSpPr/>
            <p:nvPr/>
          </p:nvSpPr>
          <p:spPr>
            <a:xfrm>
              <a:off x="634409" y="3668309"/>
              <a:ext cx="4601" cy="4494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23" y="0"/>
                  </a:moveTo>
                  <a:cubicBezTo>
                    <a:pt x="9" y="0"/>
                    <a:pt x="0" y="11"/>
                    <a:pt x="0" y="22"/>
                  </a:cubicBezTo>
                  <a:cubicBezTo>
                    <a:pt x="0" y="34"/>
                    <a:pt x="9" y="42"/>
                    <a:pt x="23" y="42"/>
                  </a:cubicBezTo>
                  <a:cubicBezTo>
                    <a:pt x="34" y="42"/>
                    <a:pt x="42" y="34"/>
                    <a:pt x="42" y="22"/>
                  </a:cubicBezTo>
                  <a:cubicBezTo>
                    <a:pt x="42" y="11"/>
                    <a:pt x="34" y="0"/>
                    <a:pt x="23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784;p51"/>
            <p:cNvSpPr/>
            <p:nvPr/>
          </p:nvSpPr>
          <p:spPr>
            <a:xfrm>
              <a:off x="630771" y="3782276"/>
              <a:ext cx="11236" cy="11129"/>
            </a:xfrm>
            <a:custGeom>
              <a:avLst/>
              <a:gdLst/>
              <a:ahLst/>
              <a:cxnLst/>
              <a:rect l="l" t="t" r="r" b="b"/>
              <a:pathLst>
                <a:path w="105" h="104" extrusionOk="0">
                  <a:moveTo>
                    <a:pt x="51" y="1"/>
                  </a:moveTo>
                  <a:cubicBezTo>
                    <a:pt x="20" y="1"/>
                    <a:pt x="1" y="23"/>
                    <a:pt x="1" y="54"/>
                  </a:cubicBezTo>
                  <a:cubicBezTo>
                    <a:pt x="1" y="84"/>
                    <a:pt x="23" y="104"/>
                    <a:pt x="51" y="104"/>
                  </a:cubicBezTo>
                  <a:cubicBezTo>
                    <a:pt x="85" y="104"/>
                    <a:pt x="104" y="82"/>
                    <a:pt x="104" y="54"/>
                  </a:cubicBezTo>
                  <a:cubicBezTo>
                    <a:pt x="104" y="23"/>
                    <a:pt x="85" y="1"/>
                    <a:pt x="5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785;p51"/>
            <p:cNvSpPr/>
            <p:nvPr/>
          </p:nvSpPr>
          <p:spPr>
            <a:xfrm>
              <a:off x="634409" y="3785593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0"/>
                  </a:moveTo>
                  <a:cubicBezTo>
                    <a:pt x="9" y="0"/>
                    <a:pt x="0" y="9"/>
                    <a:pt x="0" y="23"/>
                  </a:cubicBezTo>
                  <a:cubicBezTo>
                    <a:pt x="0" y="34"/>
                    <a:pt x="9" y="42"/>
                    <a:pt x="23" y="42"/>
                  </a:cubicBezTo>
                  <a:cubicBezTo>
                    <a:pt x="34" y="42"/>
                    <a:pt x="42" y="34"/>
                    <a:pt x="42" y="23"/>
                  </a:cubicBezTo>
                  <a:cubicBezTo>
                    <a:pt x="42" y="9"/>
                    <a:pt x="34" y="0"/>
                    <a:pt x="23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786;p51"/>
            <p:cNvSpPr/>
            <p:nvPr/>
          </p:nvSpPr>
          <p:spPr>
            <a:xfrm>
              <a:off x="581868" y="3725560"/>
              <a:ext cx="109362" cy="6956"/>
            </a:xfrm>
            <a:custGeom>
              <a:avLst/>
              <a:gdLst/>
              <a:ahLst/>
              <a:cxnLst/>
              <a:rect l="l" t="t" r="r" b="b"/>
              <a:pathLst>
                <a:path w="1022" h="65" extrusionOk="0">
                  <a:moveTo>
                    <a:pt x="0" y="1"/>
                  </a:moveTo>
                  <a:lnTo>
                    <a:pt x="0" y="65"/>
                  </a:lnTo>
                  <a:lnTo>
                    <a:pt x="1021" y="65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787;p51"/>
            <p:cNvSpPr/>
            <p:nvPr/>
          </p:nvSpPr>
          <p:spPr>
            <a:xfrm>
              <a:off x="689626" y="3723741"/>
              <a:ext cx="11450" cy="11236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54" y="1"/>
                  </a:moveTo>
                  <a:cubicBezTo>
                    <a:pt x="23" y="1"/>
                    <a:pt x="1" y="23"/>
                    <a:pt x="1" y="51"/>
                  </a:cubicBezTo>
                  <a:cubicBezTo>
                    <a:pt x="1" y="82"/>
                    <a:pt x="23" y="104"/>
                    <a:pt x="54" y="104"/>
                  </a:cubicBezTo>
                  <a:cubicBezTo>
                    <a:pt x="81" y="104"/>
                    <a:pt x="107" y="82"/>
                    <a:pt x="107" y="51"/>
                  </a:cubicBezTo>
                  <a:cubicBezTo>
                    <a:pt x="107" y="23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788;p51"/>
            <p:cNvSpPr/>
            <p:nvPr/>
          </p:nvSpPr>
          <p:spPr>
            <a:xfrm>
              <a:off x="692943" y="3727058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cubicBezTo>
                    <a:pt x="11" y="1"/>
                    <a:pt x="0" y="9"/>
                    <a:pt x="0" y="20"/>
                  </a:cubicBezTo>
                  <a:cubicBezTo>
                    <a:pt x="0" y="31"/>
                    <a:pt x="11" y="42"/>
                    <a:pt x="23" y="42"/>
                  </a:cubicBezTo>
                  <a:cubicBezTo>
                    <a:pt x="34" y="42"/>
                    <a:pt x="42" y="31"/>
                    <a:pt x="42" y="20"/>
                  </a:cubicBezTo>
                  <a:cubicBezTo>
                    <a:pt x="42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789;p51"/>
            <p:cNvSpPr/>
            <p:nvPr/>
          </p:nvSpPr>
          <p:spPr>
            <a:xfrm>
              <a:off x="572558" y="3723741"/>
              <a:ext cx="11236" cy="11236"/>
            </a:xfrm>
            <a:custGeom>
              <a:avLst/>
              <a:gdLst/>
              <a:ahLst/>
              <a:cxnLst/>
              <a:rect l="l" t="t" r="r" b="b"/>
              <a:pathLst>
                <a:path w="105" h="105" extrusionOk="0">
                  <a:moveTo>
                    <a:pt x="51" y="1"/>
                  </a:moveTo>
                  <a:cubicBezTo>
                    <a:pt x="20" y="1"/>
                    <a:pt x="1" y="20"/>
                    <a:pt x="1" y="51"/>
                  </a:cubicBezTo>
                  <a:cubicBezTo>
                    <a:pt x="1" y="82"/>
                    <a:pt x="23" y="104"/>
                    <a:pt x="51" y="104"/>
                  </a:cubicBezTo>
                  <a:cubicBezTo>
                    <a:pt x="79" y="104"/>
                    <a:pt x="104" y="82"/>
                    <a:pt x="104" y="51"/>
                  </a:cubicBezTo>
                  <a:cubicBezTo>
                    <a:pt x="104" y="20"/>
                    <a:pt x="79" y="1"/>
                    <a:pt x="5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790;p51"/>
            <p:cNvSpPr/>
            <p:nvPr/>
          </p:nvSpPr>
          <p:spPr>
            <a:xfrm>
              <a:off x="575875" y="3727058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1"/>
                  </a:moveTo>
                  <a:cubicBezTo>
                    <a:pt x="9" y="1"/>
                    <a:pt x="1" y="9"/>
                    <a:pt x="1" y="20"/>
                  </a:cubicBezTo>
                  <a:cubicBezTo>
                    <a:pt x="1" y="31"/>
                    <a:pt x="9" y="42"/>
                    <a:pt x="20" y="42"/>
                  </a:cubicBezTo>
                  <a:cubicBezTo>
                    <a:pt x="31" y="42"/>
                    <a:pt x="42" y="31"/>
                    <a:pt x="42" y="20"/>
                  </a:cubicBezTo>
                  <a:cubicBezTo>
                    <a:pt x="42" y="9"/>
                    <a:pt x="31" y="1"/>
                    <a:pt x="2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791;p51"/>
            <p:cNvSpPr/>
            <p:nvPr/>
          </p:nvSpPr>
          <p:spPr>
            <a:xfrm>
              <a:off x="604233" y="3696881"/>
              <a:ext cx="63990" cy="64313"/>
            </a:xfrm>
            <a:custGeom>
              <a:avLst/>
              <a:gdLst/>
              <a:ahLst/>
              <a:cxnLst/>
              <a:rect l="l" t="t" r="r" b="b"/>
              <a:pathLst>
                <a:path w="598" h="601" extrusionOk="0">
                  <a:moveTo>
                    <a:pt x="553" y="1"/>
                  </a:moveTo>
                  <a:lnTo>
                    <a:pt x="1" y="553"/>
                  </a:lnTo>
                  <a:lnTo>
                    <a:pt x="45" y="601"/>
                  </a:lnTo>
                  <a:lnTo>
                    <a:pt x="598" y="48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792;p51"/>
            <p:cNvSpPr/>
            <p:nvPr/>
          </p:nvSpPr>
          <p:spPr>
            <a:xfrm>
              <a:off x="663944" y="3693457"/>
              <a:ext cx="9096" cy="8240"/>
            </a:xfrm>
            <a:custGeom>
              <a:avLst/>
              <a:gdLst/>
              <a:ahLst/>
              <a:cxnLst/>
              <a:rect l="l" t="t" r="r" b="b"/>
              <a:pathLst>
                <a:path w="85" h="77" extrusionOk="0">
                  <a:moveTo>
                    <a:pt x="42" y="0"/>
                  </a:moveTo>
                  <a:cubicBezTo>
                    <a:pt x="32" y="0"/>
                    <a:pt x="22" y="4"/>
                    <a:pt x="15" y="11"/>
                  </a:cubicBezTo>
                  <a:cubicBezTo>
                    <a:pt x="1" y="24"/>
                    <a:pt x="1" y="52"/>
                    <a:pt x="15" y="66"/>
                  </a:cubicBezTo>
                  <a:cubicBezTo>
                    <a:pt x="22" y="73"/>
                    <a:pt x="32" y="77"/>
                    <a:pt x="42" y="77"/>
                  </a:cubicBezTo>
                  <a:cubicBezTo>
                    <a:pt x="53" y="77"/>
                    <a:pt x="63" y="73"/>
                    <a:pt x="70" y="66"/>
                  </a:cubicBezTo>
                  <a:cubicBezTo>
                    <a:pt x="84" y="52"/>
                    <a:pt x="84" y="27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793;p51"/>
            <p:cNvSpPr/>
            <p:nvPr/>
          </p:nvSpPr>
          <p:spPr>
            <a:xfrm>
              <a:off x="666940" y="369602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3" y="28"/>
                    <a:pt x="28" y="23"/>
                    <a:pt x="28" y="14"/>
                  </a:cubicBezTo>
                  <a:cubicBezTo>
                    <a:pt x="28" y="6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794;p51"/>
            <p:cNvSpPr/>
            <p:nvPr/>
          </p:nvSpPr>
          <p:spPr>
            <a:xfrm>
              <a:off x="600380" y="3756914"/>
              <a:ext cx="9631" cy="8454"/>
            </a:xfrm>
            <a:custGeom>
              <a:avLst/>
              <a:gdLst/>
              <a:ahLst/>
              <a:cxnLst/>
              <a:rect l="l" t="t" r="r" b="b"/>
              <a:pathLst>
                <a:path w="90" h="79" extrusionOk="0">
                  <a:moveTo>
                    <a:pt x="41" y="0"/>
                  </a:moveTo>
                  <a:cubicBezTo>
                    <a:pt x="31" y="0"/>
                    <a:pt x="21" y="4"/>
                    <a:pt x="14" y="12"/>
                  </a:cubicBezTo>
                  <a:cubicBezTo>
                    <a:pt x="0" y="26"/>
                    <a:pt x="0" y="54"/>
                    <a:pt x="14" y="68"/>
                  </a:cubicBezTo>
                  <a:cubicBezTo>
                    <a:pt x="21" y="75"/>
                    <a:pt x="32" y="78"/>
                    <a:pt x="42" y="78"/>
                  </a:cubicBezTo>
                  <a:cubicBezTo>
                    <a:pt x="53" y="78"/>
                    <a:pt x="63" y="75"/>
                    <a:pt x="70" y="68"/>
                  </a:cubicBezTo>
                  <a:cubicBezTo>
                    <a:pt x="90" y="51"/>
                    <a:pt x="84" y="23"/>
                    <a:pt x="70" y="12"/>
                  </a:cubicBezTo>
                  <a:cubicBezTo>
                    <a:pt x="63" y="4"/>
                    <a:pt x="52" y="0"/>
                    <a:pt x="4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795;p51"/>
            <p:cNvSpPr/>
            <p:nvPr/>
          </p:nvSpPr>
          <p:spPr>
            <a:xfrm>
              <a:off x="603377" y="3759268"/>
              <a:ext cx="3103" cy="3424"/>
            </a:xfrm>
            <a:custGeom>
              <a:avLst/>
              <a:gdLst/>
              <a:ahLst/>
              <a:cxnLst/>
              <a:rect l="l" t="t" r="r" b="b"/>
              <a:pathLst>
                <a:path w="29" h="32" extrusionOk="0">
                  <a:moveTo>
                    <a:pt x="14" y="1"/>
                  </a:moveTo>
                  <a:cubicBezTo>
                    <a:pt x="6" y="1"/>
                    <a:pt x="0" y="9"/>
                    <a:pt x="0" y="18"/>
                  </a:cubicBezTo>
                  <a:cubicBezTo>
                    <a:pt x="0" y="23"/>
                    <a:pt x="6" y="32"/>
                    <a:pt x="14" y="32"/>
                  </a:cubicBezTo>
                  <a:cubicBezTo>
                    <a:pt x="23" y="32"/>
                    <a:pt x="28" y="23"/>
                    <a:pt x="28" y="18"/>
                  </a:cubicBezTo>
                  <a:cubicBezTo>
                    <a:pt x="28" y="9"/>
                    <a:pt x="23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796;p51"/>
            <p:cNvSpPr/>
            <p:nvPr/>
          </p:nvSpPr>
          <p:spPr>
            <a:xfrm>
              <a:off x="603912" y="3697844"/>
              <a:ext cx="64312" cy="64313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48" y="0"/>
                  </a:moveTo>
                  <a:lnTo>
                    <a:pt x="1" y="48"/>
                  </a:lnTo>
                  <a:lnTo>
                    <a:pt x="553" y="600"/>
                  </a:lnTo>
                  <a:lnTo>
                    <a:pt x="601" y="55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797;p51"/>
            <p:cNvSpPr/>
            <p:nvPr/>
          </p:nvSpPr>
          <p:spPr>
            <a:xfrm>
              <a:off x="663944" y="3756914"/>
              <a:ext cx="9096" cy="8668"/>
            </a:xfrm>
            <a:custGeom>
              <a:avLst/>
              <a:gdLst/>
              <a:ahLst/>
              <a:cxnLst/>
              <a:rect l="l" t="t" r="r" b="b"/>
              <a:pathLst>
                <a:path w="85" h="81" extrusionOk="0">
                  <a:moveTo>
                    <a:pt x="41" y="0"/>
                  </a:moveTo>
                  <a:cubicBezTo>
                    <a:pt x="31" y="0"/>
                    <a:pt x="21" y="4"/>
                    <a:pt x="15" y="12"/>
                  </a:cubicBezTo>
                  <a:cubicBezTo>
                    <a:pt x="1" y="26"/>
                    <a:pt x="1" y="54"/>
                    <a:pt x="15" y="68"/>
                  </a:cubicBezTo>
                  <a:cubicBezTo>
                    <a:pt x="22" y="76"/>
                    <a:pt x="31" y="80"/>
                    <a:pt x="41" y="80"/>
                  </a:cubicBezTo>
                  <a:cubicBezTo>
                    <a:pt x="52" y="80"/>
                    <a:pt x="62" y="76"/>
                    <a:pt x="70" y="68"/>
                  </a:cubicBezTo>
                  <a:cubicBezTo>
                    <a:pt x="84" y="51"/>
                    <a:pt x="84" y="23"/>
                    <a:pt x="70" y="12"/>
                  </a:cubicBezTo>
                  <a:cubicBezTo>
                    <a:pt x="63" y="4"/>
                    <a:pt x="52" y="0"/>
                    <a:pt x="4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798;p51"/>
            <p:cNvSpPr/>
            <p:nvPr/>
          </p:nvSpPr>
          <p:spPr>
            <a:xfrm>
              <a:off x="666940" y="3759268"/>
              <a:ext cx="3103" cy="3424"/>
            </a:xfrm>
            <a:custGeom>
              <a:avLst/>
              <a:gdLst/>
              <a:ahLst/>
              <a:cxnLst/>
              <a:rect l="l" t="t" r="r" b="b"/>
              <a:pathLst>
                <a:path w="29" h="32" extrusionOk="0">
                  <a:moveTo>
                    <a:pt x="14" y="1"/>
                  </a:moveTo>
                  <a:cubicBezTo>
                    <a:pt x="6" y="1"/>
                    <a:pt x="0" y="9"/>
                    <a:pt x="0" y="18"/>
                  </a:cubicBezTo>
                  <a:cubicBezTo>
                    <a:pt x="0" y="23"/>
                    <a:pt x="6" y="32"/>
                    <a:pt x="14" y="32"/>
                  </a:cubicBezTo>
                  <a:cubicBezTo>
                    <a:pt x="23" y="32"/>
                    <a:pt x="28" y="23"/>
                    <a:pt x="28" y="18"/>
                  </a:cubicBezTo>
                  <a:cubicBezTo>
                    <a:pt x="28" y="9"/>
                    <a:pt x="23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99;p51"/>
            <p:cNvSpPr/>
            <p:nvPr/>
          </p:nvSpPr>
          <p:spPr>
            <a:xfrm>
              <a:off x="600380" y="3693457"/>
              <a:ext cx="9096" cy="8454"/>
            </a:xfrm>
            <a:custGeom>
              <a:avLst/>
              <a:gdLst/>
              <a:ahLst/>
              <a:cxnLst/>
              <a:rect l="l" t="t" r="r" b="b"/>
              <a:pathLst>
                <a:path w="85" h="79" extrusionOk="0">
                  <a:moveTo>
                    <a:pt x="42" y="0"/>
                  </a:moveTo>
                  <a:cubicBezTo>
                    <a:pt x="32" y="0"/>
                    <a:pt x="21" y="4"/>
                    <a:pt x="14" y="11"/>
                  </a:cubicBezTo>
                  <a:cubicBezTo>
                    <a:pt x="0" y="24"/>
                    <a:pt x="0" y="52"/>
                    <a:pt x="14" y="66"/>
                  </a:cubicBezTo>
                  <a:cubicBezTo>
                    <a:pt x="21" y="75"/>
                    <a:pt x="32" y="79"/>
                    <a:pt x="42" y="79"/>
                  </a:cubicBezTo>
                  <a:cubicBezTo>
                    <a:pt x="53" y="79"/>
                    <a:pt x="63" y="75"/>
                    <a:pt x="70" y="66"/>
                  </a:cubicBezTo>
                  <a:cubicBezTo>
                    <a:pt x="84" y="52"/>
                    <a:pt x="84" y="2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00;p51"/>
            <p:cNvSpPr/>
            <p:nvPr/>
          </p:nvSpPr>
          <p:spPr>
            <a:xfrm>
              <a:off x="603377" y="369602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3" y="28"/>
                    <a:pt x="28" y="23"/>
                    <a:pt x="28" y="14"/>
                  </a:cubicBezTo>
                  <a:cubicBezTo>
                    <a:pt x="28" y="6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801;p51"/>
            <p:cNvSpPr/>
            <p:nvPr/>
          </p:nvSpPr>
          <p:spPr>
            <a:xfrm>
              <a:off x="627240" y="3719889"/>
              <a:ext cx="17977" cy="18085"/>
            </a:xfrm>
            <a:custGeom>
              <a:avLst/>
              <a:gdLst/>
              <a:ahLst/>
              <a:cxnLst/>
              <a:rect l="l" t="t" r="r" b="b"/>
              <a:pathLst>
                <a:path w="168" h="169" extrusionOk="0">
                  <a:moveTo>
                    <a:pt x="84" y="1"/>
                  </a:moveTo>
                  <a:cubicBezTo>
                    <a:pt x="40" y="1"/>
                    <a:pt x="0" y="40"/>
                    <a:pt x="0" y="84"/>
                  </a:cubicBezTo>
                  <a:cubicBezTo>
                    <a:pt x="0" y="129"/>
                    <a:pt x="40" y="168"/>
                    <a:pt x="84" y="168"/>
                  </a:cubicBezTo>
                  <a:cubicBezTo>
                    <a:pt x="132" y="168"/>
                    <a:pt x="168" y="129"/>
                    <a:pt x="168" y="84"/>
                  </a:cubicBezTo>
                  <a:cubicBezTo>
                    <a:pt x="168" y="37"/>
                    <a:pt x="134" y="1"/>
                    <a:pt x="84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802;p51"/>
            <p:cNvSpPr/>
            <p:nvPr/>
          </p:nvSpPr>
          <p:spPr>
            <a:xfrm>
              <a:off x="786898" y="3746213"/>
              <a:ext cx="200746" cy="172714"/>
            </a:xfrm>
            <a:custGeom>
              <a:avLst/>
              <a:gdLst/>
              <a:ahLst/>
              <a:cxnLst/>
              <a:rect l="l" t="t" r="r" b="b"/>
              <a:pathLst>
                <a:path w="1876" h="1614" extrusionOk="0">
                  <a:moveTo>
                    <a:pt x="939" y="0"/>
                  </a:moveTo>
                  <a:cubicBezTo>
                    <a:pt x="809" y="0"/>
                    <a:pt x="679" y="67"/>
                    <a:pt x="609" y="201"/>
                  </a:cubicBezTo>
                  <a:lnTo>
                    <a:pt x="551" y="324"/>
                  </a:lnTo>
                  <a:lnTo>
                    <a:pt x="414" y="343"/>
                  </a:lnTo>
                  <a:cubicBezTo>
                    <a:pt x="118" y="385"/>
                    <a:pt x="1" y="748"/>
                    <a:pt x="216" y="957"/>
                  </a:cubicBezTo>
                  <a:lnTo>
                    <a:pt x="313" y="1055"/>
                  </a:lnTo>
                  <a:lnTo>
                    <a:pt x="291" y="1191"/>
                  </a:lnTo>
                  <a:cubicBezTo>
                    <a:pt x="254" y="1425"/>
                    <a:pt x="437" y="1613"/>
                    <a:pt x="647" y="1613"/>
                  </a:cubicBezTo>
                  <a:cubicBezTo>
                    <a:pt x="702" y="1613"/>
                    <a:pt x="760" y="1600"/>
                    <a:pt x="816" y="1571"/>
                  </a:cubicBezTo>
                  <a:lnTo>
                    <a:pt x="936" y="1509"/>
                  </a:lnTo>
                  <a:lnTo>
                    <a:pt x="1058" y="1571"/>
                  </a:lnTo>
                  <a:cubicBezTo>
                    <a:pt x="1114" y="1600"/>
                    <a:pt x="1171" y="1613"/>
                    <a:pt x="1226" y="1613"/>
                  </a:cubicBezTo>
                  <a:cubicBezTo>
                    <a:pt x="1437" y="1613"/>
                    <a:pt x="1623" y="1423"/>
                    <a:pt x="1583" y="1191"/>
                  </a:cubicBezTo>
                  <a:lnTo>
                    <a:pt x="1560" y="1055"/>
                  </a:lnTo>
                  <a:lnTo>
                    <a:pt x="1658" y="957"/>
                  </a:lnTo>
                  <a:cubicBezTo>
                    <a:pt x="1876" y="753"/>
                    <a:pt x="1756" y="385"/>
                    <a:pt x="1460" y="343"/>
                  </a:cubicBezTo>
                  <a:lnTo>
                    <a:pt x="1323" y="324"/>
                  </a:lnTo>
                  <a:lnTo>
                    <a:pt x="1265" y="201"/>
                  </a:lnTo>
                  <a:cubicBezTo>
                    <a:pt x="1198" y="67"/>
                    <a:pt x="1069" y="0"/>
                    <a:pt x="939" y="0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803;p51"/>
            <p:cNvSpPr/>
            <p:nvPr/>
          </p:nvSpPr>
          <p:spPr>
            <a:xfrm>
              <a:off x="803056" y="3758840"/>
              <a:ext cx="169714" cy="147246"/>
            </a:xfrm>
            <a:custGeom>
              <a:avLst/>
              <a:gdLst/>
              <a:ahLst/>
              <a:cxnLst/>
              <a:rect l="l" t="t" r="r" b="b"/>
              <a:pathLst>
                <a:path w="1586" h="1376" extrusionOk="0">
                  <a:moveTo>
                    <a:pt x="789" y="0"/>
                  </a:moveTo>
                  <a:cubicBezTo>
                    <a:pt x="681" y="0"/>
                    <a:pt x="573" y="57"/>
                    <a:pt x="520" y="170"/>
                  </a:cubicBezTo>
                  <a:lnTo>
                    <a:pt x="467" y="276"/>
                  </a:lnTo>
                  <a:lnTo>
                    <a:pt x="352" y="292"/>
                  </a:lnTo>
                  <a:cubicBezTo>
                    <a:pt x="98" y="329"/>
                    <a:pt x="1" y="638"/>
                    <a:pt x="182" y="817"/>
                  </a:cubicBezTo>
                  <a:lnTo>
                    <a:pt x="266" y="900"/>
                  </a:lnTo>
                  <a:lnTo>
                    <a:pt x="243" y="1015"/>
                  </a:lnTo>
                  <a:cubicBezTo>
                    <a:pt x="208" y="1213"/>
                    <a:pt x="364" y="1375"/>
                    <a:pt x="543" y="1375"/>
                  </a:cubicBezTo>
                  <a:cubicBezTo>
                    <a:pt x="590" y="1375"/>
                    <a:pt x="640" y="1364"/>
                    <a:pt x="687" y="1338"/>
                  </a:cubicBezTo>
                  <a:lnTo>
                    <a:pt x="793" y="1285"/>
                  </a:lnTo>
                  <a:lnTo>
                    <a:pt x="896" y="1338"/>
                  </a:lnTo>
                  <a:cubicBezTo>
                    <a:pt x="943" y="1364"/>
                    <a:pt x="992" y="1375"/>
                    <a:pt x="1039" y="1375"/>
                  </a:cubicBezTo>
                  <a:cubicBezTo>
                    <a:pt x="1216" y="1375"/>
                    <a:pt x="1373" y="1213"/>
                    <a:pt x="1340" y="1015"/>
                  </a:cubicBezTo>
                  <a:lnTo>
                    <a:pt x="1320" y="900"/>
                  </a:lnTo>
                  <a:lnTo>
                    <a:pt x="1404" y="817"/>
                  </a:lnTo>
                  <a:cubicBezTo>
                    <a:pt x="1585" y="638"/>
                    <a:pt x="1482" y="331"/>
                    <a:pt x="1231" y="292"/>
                  </a:cubicBezTo>
                  <a:lnTo>
                    <a:pt x="1117" y="276"/>
                  </a:lnTo>
                  <a:lnTo>
                    <a:pt x="1064" y="170"/>
                  </a:lnTo>
                  <a:cubicBezTo>
                    <a:pt x="1008" y="57"/>
                    <a:pt x="898" y="0"/>
                    <a:pt x="78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804;p51"/>
            <p:cNvSpPr/>
            <p:nvPr/>
          </p:nvSpPr>
          <p:spPr>
            <a:xfrm>
              <a:off x="802735" y="3770933"/>
              <a:ext cx="156017" cy="141681"/>
            </a:xfrm>
            <a:custGeom>
              <a:avLst/>
              <a:gdLst/>
              <a:ahLst/>
              <a:cxnLst/>
              <a:rect l="l" t="t" r="r" b="b"/>
              <a:pathLst>
                <a:path w="1458" h="1324" extrusionOk="0">
                  <a:moveTo>
                    <a:pt x="706" y="736"/>
                  </a:moveTo>
                  <a:cubicBezTo>
                    <a:pt x="666" y="747"/>
                    <a:pt x="625" y="762"/>
                    <a:pt x="584" y="780"/>
                  </a:cubicBezTo>
                  <a:lnTo>
                    <a:pt x="584" y="780"/>
                  </a:lnTo>
                  <a:cubicBezTo>
                    <a:pt x="585" y="786"/>
                    <a:pt x="588" y="790"/>
                    <a:pt x="595" y="790"/>
                  </a:cubicBezTo>
                  <a:cubicBezTo>
                    <a:pt x="596" y="790"/>
                    <a:pt x="597" y="790"/>
                    <a:pt x="598" y="790"/>
                  </a:cubicBezTo>
                  <a:cubicBezTo>
                    <a:pt x="638" y="782"/>
                    <a:pt x="678" y="767"/>
                    <a:pt x="706" y="736"/>
                  </a:cubicBezTo>
                  <a:close/>
                  <a:moveTo>
                    <a:pt x="1" y="617"/>
                  </a:moveTo>
                  <a:lnTo>
                    <a:pt x="1" y="617"/>
                  </a:lnTo>
                  <a:cubicBezTo>
                    <a:pt x="18" y="656"/>
                    <a:pt x="43" y="695"/>
                    <a:pt x="76" y="726"/>
                  </a:cubicBezTo>
                  <a:lnTo>
                    <a:pt x="174" y="824"/>
                  </a:lnTo>
                  <a:lnTo>
                    <a:pt x="154" y="960"/>
                  </a:lnTo>
                  <a:cubicBezTo>
                    <a:pt x="154" y="972"/>
                    <a:pt x="154" y="983"/>
                    <a:pt x="151" y="991"/>
                  </a:cubicBezTo>
                  <a:cubicBezTo>
                    <a:pt x="284" y="942"/>
                    <a:pt x="438" y="843"/>
                    <a:pt x="584" y="780"/>
                  </a:cubicBezTo>
                  <a:lnTo>
                    <a:pt x="584" y="780"/>
                  </a:lnTo>
                  <a:cubicBezTo>
                    <a:pt x="579" y="756"/>
                    <a:pt x="608" y="697"/>
                    <a:pt x="589" y="697"/>
                  </a:cubicBezTo>
                  <a:cubicBezTo>
                    <a:pt x="588" y="697"/>
                    <a:pt x="586" y="697"/>
                    <a:pt x="584" y="698"/>
                  </a:cubicBezTo>
                  <a:cubicBezTo>
                    <a:pt x="471" y="736"/>
                    <a:pt x="401" y="762"/>
                    <a:pt x="332" y="762"/>
                  </a:cubicBezTo>
                  <a:cubicBezTo>
                    <a:pt x="247" y="762"/>
                    <a:pt x="163" y="723"/>
                    <a:pt x="1" y="617"/>
                  </a:cubicBezTo>
                  <a:close/>
                  <a:moveTo>
                    <a:pt x="1128" y="1"/>
                  </a:moveTo>
                  <a:cubicBezTo>
                    <a:pt x="1094" y="165"/>
                    <a:pt x="1047" y="322"/>
                    <a:pt x="980" y="475"/>
                  </a:cubicBezTo>
                  <a:cubicBezTo>
                    <a:pt x="963" y="517"/>
                    <a:pt x="938" y="564"/>
                    <a:pt x="894" y="573"/>
                  </a:cubicBezTo>
                  <a:cubicBezTo>
                    <a:pt x="885" y="575"/>
                    <a:pt x="876" y="577"/>
                    <a:pt x="867" y="577"/>
                  </a:cubicBezTo>
                  <a:cubicBezTo>
                    <a:pt x="841" y="577"/>
                    <a:pt x="817" y="565"/>
                    <a:pt x="796" y="550"/>
                  </a:cubicBezTo>
                  <a:cubicBezTo>
                    <a:pt x="768" y="528"/>
                    <a:pt x="751" y="497"/>
                    <a:pt x="729" y="469"/>
                  </a:cubicBezTo>
                  <a:cubicBezTo>
                    <a:pt x="634" y="319"/>
                    <a:pt x="536" y="168"/>
                    <a:pt x="444" y="20"/>
                  </a:cubicBezTo>
                  <a:lnTo>
                    <a:pt x="405" y="96"/>
                  </a:lnTo>
                  <a:lnTo>
                    <a:pt x="333" y="107"/>
                  </a:lnTo>
                  <a:cubicBezTo>
                    <a:pt x="486" y="204"/>
                    <a:pt x="620" y="333"/>
                    <a:pt x="701" y="497"/>
                  </a:cubicBezTo>
                  <a:cubicBezTo>
                    <a:pt x="737" y="573"/>
                    <a:pt x="757" y="667"/>
                    <a:pt x="709" y="732"/>
                  </a:cubicBezTo>
                  <a:cubicBezTo>
                    <a:pt x="708" y="733"/>
                    <a:pt x="707" y="735"/>
                    <a:pt x="706" y="736"/>
                  </a:cubicBezTo>
                  <a:lnTo>
                    <a:pt x="706" y="736"/>
                  </a:lnTo>
                  <a:cubicBezTo>
                    <a:pt x="708" y="736"/>
                    <a:pt x="710" y="735"/>
                    <a:pt x="712" y="734"/>
                  </a:cubicBezTo>
                  <a:cubicBezTo>
                    <a:pt x="713" y="734"/>
                    <a:pt x="714" y="734"/>
                    <a:pt x="715" y="734"/>
                  </a:cubicBezTo>
                  <a:cubicBezTo>
                    <a:pt x="731" y="734"/>
                    <a:pt x="724" y="816"/>
                    <a:pt x="740" y="827"/>
                  </a:cubicBezTo>
                  <a:cubicBezTo>
                    <a:pt x="751" y="838"/>
                    <a:pt x="754" y="852"/>
                    <a:pt x="757" y="866"/>
                  </a:cubicBezTo>
                  <a:cubicBezTo>
                    <a:pt x="771" y="935"/>
                    <a:pt x="765" y="1011"/>
                    <a:pt x="754" y="1083"/>
                  </a:cubicBezTo>
                  <a:cubicBezTo>
                    <a:pt x="743" y="1164"/>
                    <a:pt x="729" y="1242"/>
                    <a:pt x="712" y="1323"/>
                  </a:cubicBezTo>
                  <a:lnTo>
                    <a:pt x="796" y="1278"/>
                  </a:lnTo>
                  <a:lnTo>
                    <a:pt x="857" y="1309"/>
                  </a:lnTo>
                  <a:cubicBezTo>
                    <a:pt x="852" y="1242"/>
                    <a:pt x="843" y="1172"/>
                    <a:pt x="841" y="1105"/>
                  </a:cubicBezTo>
                  <a:cubicBezTo>
                    <a:pt x="832" y="994"/>
                    <a:pt x="841" y="877"/>
                    <a:pt x="902" y="785"/>
                  </a:cubicBezTo>
                  <a:cubicBezTo>
                    <a:pt x="908" y="779"/>
                    <a:pt x="910" y="771"/>
                    <a:pt x="916" y="768"/>
                  </a:cubicBezTo>
                  <a:cubicBezTo>
                    <a:pt x="924" y="762"/>
                    <a:pt x="938" y="762"/>
                    <a:pt x="949" y="762"/>
                  </a:cubicBezTo>
                  <a:cubicBezTo>
                    <a:pt x="1111" y="762"/>
                    <a:pt x="1265" y="821"/>
                    <a:pt x="1424" y="863"/>
                  </a:cubicBezTo>
                  <a:lnTo>
                    <a:pt x="1415" y="824"/>
                  </a:lnTo>
                  <a:lnTo>
                    <a:pt x="1457" y="779"/>
                  </a:lnTo>
                  <a:cubicBezTo>
                    <a:pt x="1401" y="776"/>
                    <a:pt x="1346" y="773"/>
                    <a:pt x="1290" y="765"/>
                  </a:cubicBezTo>
                  <a:cubicBezTo>
                    <a:pt x="1231" y="760"/>
                    <a:pt x="1175" y="746"/>
                    <a:pt x="1120" y="726"/>
                  </a:cubicBezTo>
                  <a:cubicBezTo>
                    <a:pt x="1080" y="718"/>
                    <a:pt x="1047" y="704"/>
                    <a:pt x="1019" y="679"/>
                  </a:cubicBezTo>
                  <a:cubicBezTo>
                    <a:pt x="988" y="654"/>
                    <a:pt x="966" y="620"/>
                    <a:pt x="966" y="581"/>
                  </a:cubicBezTo>
                  <a:cubicBezTo>
                    <a:pt x="966" y="542"/>
                    <a:pt x="988" y="508"/>
                    <a:pt x="1008" y="475"/>
                  </a:cubicBezTo>
                  <a:cubicBezTo>
                    <a:pt x="1092" y="355"/>
                    <a:pt x="1173" y="229"/>
                    <a:pt x="1253" y="107"/>
                  </a:cubicBezTo>
                  <a:lnTo>
                    <a:pt x="1173" y="9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805;p51"/>
            <p:cNvSpPr/>
            <p:nvPr/>
          </p:nvSpPr>
          <p:spPr>
            <a:xfrm>
              <a:off x="855598" y="3800254"/>
              <a:ext cx="64312" cy="6420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2" y="0"/>
                  </a:moveTo>
                  <a:cubicBezTo>
                    <a:pt x="137" y="0"/>
                    <a:pt x="1" y="134"/>
                    <a:pt x="1" y="299"/>
                  </a:cubicBezTo>
                  <a:cubicBezTo>
                    <a:pt x="1" y="463"/>
                    <a:pt x="135" y="600"/>
                    <a:pt x="302" y="600"/>
                  </a:cubicBezTo>
                  <a:cubicBezTo>
                    <a:pt x="467" y="600"/>
                    <a:pt x="600" y="466"/>
                    <a:pt x="600" y="299"/>
                  </a:cubicBezTo>
                  <a:cubicBezTo>
                    <a:pt x="600" y="131"/>
                    <a:pt x="467" y="0"/>
                    <a:pt x="302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806;p51"/>
            <p:cNvSpPr/>
            <p:nvPr/>
          </p:nvSpPr>
          <p:spPr>
            <a:xfrm>
              <a:off x="861590" y="3810099"/>
              <a:ext cx="51471" cy="44623"/>
            </a:xfrm>
            <a:custGeom>
              <a:avLst/>
              <a:gdLst/>
              <a:ahLst/>
              <a:cxnLst/>
              <a:rect l="l" t="t" r="r" b="b"/>
              <a:pathLst>
                <a:path w="481" h="417" extrusionOk="0">
                  <a:moveTo>
                    <a:pt x="242" y="1"/>
                  </a:moveTo>
                  <a:cubicBezTo>
                    <a:pt x="209" y="1"/>
                    <a:pt x="176" y="18"/>
                    <a:pt x="159" y="53"/>
                  </a:cubicBezTo>
                  <a:lnTo>
                    <a:pt x="146" y="84"/>
                  </a:lnTo>
                  <a:lnTo>
                    <a:pt x="109" y="92"/>
                  </a:lnTo>
                  <a:cubicBezTo>
                    <a:pt x="34" y="103"/>
                    <a:pt x="0" y="195"/>
                    <a:pt x="56" y="248"/>
                  </a:cubicBezTo>
                  <a:lnTo>
                    <a:pt x="81" y="274"/>
                  </a:lnTo>
                  <a:lnTo>
                    <a:pt x="76" y="307"/>
                  </a:lnTo>
                  <a:cubicBezTo>
                    <a:pt x="67" y="368"/>
                    <a:pt x="115" y="416"/>
                    <a:pt x="167" y="416"/>
                  </a:cubicBezTo>
                  <a:cubicBezTo>
                    <a:pt x="181" y="416"/>
                    <a:pt x="196" y="412"/>
                    <a:pt x="210" y="405"/>
                  </a:cubicBezTo>
                  <a:lnTo>
                    <a:pt x="243" y="388"/>
                  </a:lnTo>
                  <a:lnTo>
                    <a:pt x="274" y="405"/>
                  </a:lnTo>
                  <a:cubicBezTo>
                    <a:pt x="289" y="412"/>
                    <a:pt x="304" y="416"/>
                    <a:pt x="319" y="416"/>
                  </a:cubicBezTo>
                  <a:cubicBezTo>
                    <a:pt x="374" y="416"/>
                    <a:pt x="421" y="368"/>
                    <a:pt x="411" y="307"/>
                  </a:cubicBezTo>
                  <a:lnTo>
                    <a:pt x="402" y="274"/>
                  </a:lnTo>
                  <a:lnTo>
                    <a:pt x="427" y="248"/>
                  </a:lnTo>
                  <a:cubicBezTo>
                    <a:pt x="480" y="195"/>
                    <a:pt x="452" y="103"/>
                    <a:pt x="374" y="92"/>
                  </a:cubicBezTo>
                  <a:lnTo>
                    <a:pt x="341" y="84"/>
                  </a:lnTo>
                  <a:lnTo>
                    <a:pt x="327" y="53"/>
                  </a:lnTo>
                  <a:cubicBezTo>
                    <a:pt x="309" y="18"/>
                    <a:pt x="275" y="1"/>
                    <a:pt x="24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807;p51"/>
            <p:cNvSpPr/>
            <p:nvPr/>
          </p:nvSpPr>
          <p:spPr>
            <a:xfrm>
              <a:off x="870579" y="3815449"/>
              <a:ext cx="33814" cy="33815"/>
            </a:xfrm>
            <a:custGeom>
              <a:avLst/>
              <a:gdLst/>
              <a:ahLst/>
              <a:cxnLst/>
              <a:rect l="l" t="t" r="r" b="b"/>
              <a:pathLst>
                <a:path w="316" h="316" extrusionOk="0">
                  <a:moveTo>
                    <a:pt x="159" y="0"/>
                  </a:moveTo>
                  <a:cubicBezTo>
                    <a:pt x="70" y="0"/>
                    <a:pt x="0" y="70"/>
                    <a:pt x="0" y="157"/>
                  </a:cubicBezTo>
                  <a:cubicBezTo>
                    <a:pt x="0" y="246"/>
                    <a:pt x="70" y="316"/>
                    <a:pt x="159" y="316"/>
                  </a:cubicBezTo>
                  <a:cubicBezTo>
                    <a:pt x="246" y="316"/>
                    <a:pt x="315" y="246"/>
                    <a:pt x="315" y="157"/>
                  </a:cubicBezTo>
                  <a:cubicBezTo>
                    <a:pt x="315" y="73"/>
                    <a:pt x="246" y="3"/>
                    <a:pt x="15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808;p51"/>
            <p:cNvSpPr/>
            <p:nvPr/>
          </p:nvSpPr>
          <p:spPr>
            <a:xfrm>
              <a:off x="883955" y="3782918"/>
              <a:ext cx="7277" cy="99840"/>
            </a:xfrm>
            <a:custGeom>
              <a:avLst/>
              <a:gdLst/>
              <a:ahLst/>
              <a:cxnLst/>
              <a:rect l="l" t="t" r="r" b="b"/>
              <a:pathLst>
                <a:path w="68" h="933" extrusionOk="0">
                  <a:moveTo>
                    <a:pt x="1" y="0"/>
                  </a:moveTo>
                  <a:lnTo>
                    <a:pt x="1" y="932"/>
                  </a:lnTo>
                  <a:lnTo>
                    <a:pt x="68" y="93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809;p51"/>
            <p:cNvSpPr/>
            <p:nvPr/>
          </p:nvSpPr>
          <p:spPr>
            <a:xfrm>
              <a:off x="883099" y="3774785"/>
              <a:ext cx="9631" cy="9738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45" y="1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0"/>
                    <a:pt x="45" y="90"/>
                  </a:cubicBezTo>
                  <a:cubicBezTo>
                    <a:pt x="70" y="90"/>
                    <a:pt x="90" y="71"/>
                    <a:pt x="90" y="46"/>
                  </a:cubicBezTo>
                  <a:cubicBezTo>
                    <a:pt x="90" y="18"/>
                    <a:pt x="70" y="1"/>
                    <a:pt x="45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810;p51"/>
            <p:cNvSpPr/>
            <p:nvPr/>
          </p:nvSpPr>
          <p:spPr>
            <a:xfrm>
              <a:off x="885453" y="3777674"/>
              <a:ext cx="4280" cy="4387"/>
            </a:xfrm>
            <a:custGeom>
              <a:avLst/>
              <a:gdLst/>
              <a:ahLst/>
              <a:cxnLst/>
              <a:rect l="l" t="t" r="r" b="b"/>
              <a:pathLst>
                <a:path w="40" h="41" extrusionOk="0">
                  <a:moveTo>
                    <a:pt x="25" y="0"/>
                  </a:moveTo>
                  <a:cubicBezTo>
                    <a:pt x="23" y="0"/>
                    <a:pt x="22" y="1"/>
                    <a:pt x="20" y="2"/>
                  </a:cubicBezTo>
                  <a:cubicBezTo>
                    <a:pt x="9" y="2"/>
                    <a:pt x="1" y="7"/>
                    <a:pt x="1" y="19"/>
                  </a:cubicBezTo>
                  <a:cubicBezTo>
                    <a:pt x="1" y="33"/>
                    <a:pt x="6" y="41"/>
                    <a:pt x="20" y="41"/>
                  </a:cubicBezTo>
                  <a:cubicBezTo>
                    <a:pt x="31" y="41"/>
                    <a:pt x="40" y="30"/>
                    <a:pt x="40" y="19"/>
                  </a:cubicBezTo>
                  <a:cubicBezTo>
                    <a:pt x="40" y="10"/>
                    <a:pt x="32" y="0"/>
                    <a:pt x="25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811;p51"/>
            <p:cNvSpPr/>
            <p:nvPr/>
          </p:nvSpPr>
          <p:spPr>
            <a:xfrm>
              <a:off x="883099" y="3881368"/>
              <a:ext cx="9631" cy="9952"/>
            </a:xfrm>
            <a:custGeom>
              <a:avLst/>
              <a:gdLst/>
              <a:ahLst/>
              <a:cxnLst/>
              <a:rect l="l" t="t" r="r" b="b"/>
              <a:pathLst>
                <a:path w="90" h="93" extrusionOk="0">
                  <a:moveTo>
                    <a:pt x="49" y="1"/>
                  </a:moveTo>
                  <a:cubicBezTo>
                    <a:pt x="48" y="1"/>
                    <a:pt x="46" y="1"/>
                    <a:pt x="45" y="1"/>
                  </a:cubicBezTo>
                  <a:cubicBezTo>
                    <a:pt x="20" y="1"/>
                    <a:pt x="0" y="23"/>
                    <a:pt x="0" y="48"/>
                  </a:cubicBezTo>
                  <a:cubicBezTo>
                    <a:pt x="0" y="71"/>
                    <a:pt x="20" y="93"/>
                    <a:pt x="45" y="93"/>
                  </a:cubicBezTo>
                  <a:cubicBezTo>
                    <a:pt x="70" y="93"/>
                    <a:pt x="90" y="71"/>
                    <a:pt x="90" y="48"/>
                  </a:cubicBezTo>
                  <a:cubicBezTo>
                    <a:pt x="90" y="22"/>
                    <a:pt x="72" y="1"/>
                    <a:pt x="4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812;p51"/>
            <p:cNvSpPr/>
            <p:nvPr/>
          </p:nvSpPr>
          <p:spPr>
            <a:xfrm>
              <a:off x="885453" y="3884364"/>
              <a:ext cx="4280" cy="4066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24" y="0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9" y="1"/>
                    <a:pt x="1" y="9"/>
                    <a:pt x="1" y="20"/>
                  </a:cubicBezTo>
                  <a:cubicBezTo>
                    <a:pt x="1" y="29"/>
                    <a:pt x="6" y="37"/>
                    <a:pt x="20" y="37"/>
                  </a:cubicBezTo>
                  <a:cubicBezTo>
                    <a:pt x="31" y="37"/>
                    <a:pt x="40" y="29"/>
                    <a:pt x="40" y="20"/>
                  </a:cubicBezTo>
                  <a:cubicBezTo>
                    <a:pt x="40" y="8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813;p51"/>
            <p:cNvSpPr/>
            <p:nvPr/>
          </p:nvSpPr>
          <p:spPr>
            <a:xfrm>
              <a:off x="837727" y="3829146"/>
              <a:ext cx="99838" cy="7277"/>
            </a:xfrm>
            <a:custGeom>
              <a:avLst/>
              <a:gdLst/>
              <a:ahLst/>
              <a:cxnLst/>
              <a:rect l="l" t="t" r="r" b="b"/>
              <a:pathLst>
                <a:path w="933" h="68" extrusionOk="0">
                  <a:moveTo>
                    <a:pt x="0" y="1"/>
                  </a:moveTo>
                  <a:lnTo>
                    <a:pt x="0" y="68"/>
                  </a:lnTo>
                  <a:lnTo>
                    <a:pt x="932" y="68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814;p51"/>
            <p:cNvSpPr/>
            <p:nvPr/>
          </p:nvSpPr>
          <p:spPr>
            <a:xfrm>
              <a:off x="935962" y="3828290"/>
              <a:ext cx="10166" cy="9631"/>
            </a:xfrm>
            <a:custGeom>
              <a:avLst/>
              <a:gdLst/>
              <a:ahLst/>
              <a:cxnLst/>
              <a:rect l="l" t="t" r="r" b="b"/>
              <a:pathLst>
                <a:path w="95" h="90" extrusionOk="0">
                  <a:moveTo>
                    <a:pt x="45" y="0"/>
                  </a:moveTo>
                  <a:cubicBezTo>
                    <a:pt x="22" y="0"/>
                    <a:pt x="0" y="20"/>
                    <a:pt x="0" y="45"/>
                  </a:cubicBezTo>
                  <a:cubicBezTo>
                    <a:pt x="0" y="70"/>
                    <a:pt x="22" y="90"/>
                    <a:pt x="45" y="90"/>
                  </a:cubicBezTo>
                  <a:cubicBezTo>
                    <a:pt x="73" y="90"/>
                    <a:pt x="95" y="70"/>
                    <a:pt x="92" y="45"/>
                  </a:cubicBezTo>
                  <a:cubicBezTo>
                    <a:pt x="92" y="20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815;p51"/>
            <p:cNvSpPr/>
            <p:nvPr/>
          </p:nvSpPr>
          <p:spPr>
            <a:xfrm>
              <a:off x="938851" y="3830645"/>
              <a:ext cx="4387" cy="4280"/>
            </a:xfrm>
            <a:custGeom>
              <a:avLst/>
              <a:gdLst/>
              <a:ahLst/>
              <a:cxnLst/>
              <a:rect l="l" t="t" r="r" b="b"/>
              <a:pathLst>
                <a:path w="41" h="40" extrusionOk="0">
                  <a:moveTo>
                    <a:pt x="18" y="1"/>
                  </a:moveTo>
                  <a:cubicBezTo>
                    <a:pt x="9" y="1"/>
                    <a:pt x="1" y="9"/>
                    <a:pt x="1" y="20"/>
                  </a:cubicBezTo>
                  <a:cubicBezTo>
                    <a:pt x="1" y="34"/>
                    <a:pt x="9" y="40"/>
                    <a:pt x="18" y="40"/>
                  </a:cubicBezTo>
                  <a:cubicBezTo>
                    <a:pt x="32" y="40"/>
                    <a:pt x="40" y="34"/>
                    <a:pt x="40" y="20"/>
                  </a:cubicBezTo>
                  <a:cubicBezTo>
                    <a:pt x="40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816;p51"/>
            <p:cNvSpPr/>
            <p:nvPr/>
          </p:nvSpPr>
          <p:spPr>
            <a:xfrm>
              <a:off x="829594" y="3828290"/>
              <a:ext cx="9738" cy="9631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46" y="0"/>
                  </a:moveTo>
                  <a:cubicBezTo>
                    <a:pt x="20" y="0"/>
                    <a:pt x="1" y="20"/>
                    <a:pt x="1" y="45"/>
                  </a:cubicBezTo>
                  <a:cubicBezTo>
                    <a:pt x="1" y="70"/>
                    <a:pt x="20" y="90"/>
                    <a:pt x="46" y="90"/>
                  </a:cubicBezTo>
                  <a:cubicBezTo>
                    <a:pt x="71" y="90"/>
                    <a:pt x="90" y="70"/>
                    <a:pt x="90" y="45"/>
                  </a:cubicBezTo>
                  <a:cubicBezTo>
                    <a:pt x="90" y="20"/>
                    <a:pt x="71" y="0"/>
                    <a:pt x="46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817;p51"/>
            <p:cNvSpPr/>
            <p:nvPr/>
          </p:nvSpPr>
          <p:spPr>
            <a:xfrm>
              <a:off x="832591" y="3830645"/>
              <a:ext cx="3745" cy="4280"/>
            </a:xfrm>
            <a:custGeom>
              <a:avLst/>
              <a:gdLst/>
              <a:ahLst/>
              <a:cxnLst/>
              <a:rect l="l" t="t" r="r" b="b"/>
              <a:pathLst>
                <a:path w="35" h="40" extrusionOk="0">
                  <a:moveTo>
                    <a:pt x="18" y="1"/>
                  </a:moveTo>
                  <a:cubicBezTo>
                    <a:pt x="6" y="1"/>
                    <a:pt x="1" y="9"/>
                    <a:pt x="1" y="20"/>
                  </a:cubicBezTo>
                  <a:cubicBezTo>
                    <a:pt x="1" y="34"/>
                    <a:pt x="6" y="40"/>
                    <a:pt x="18" y="40"/>
                  </a:cubicBezTo>
                  <a:cubicBezTo>
                    <a:pt x="26" y="40"/>
                    <a:pt x="34" y="34"/>
                    <a:pt x="34" y="20"/>
                  </a:cubicBezTo>
                  <a:cubicBezTo>
                    <a:pt x="34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818;p51"/>
            <p:cNvSpPr/>
            <p:nvPr/>
          </p:nvSpPr>
          <p:spPr>
            <a:xfrm>
              <a:off x="857952" y="3803250"/>
              <a:ext cx="58961" cy="58856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503" y="0"/>
                  </a:moveTo>
                  <a:lnTo>
                    <a:pt x="1" y="502"/>
                  </a:lnTo>
                  <a:lnTo>
                    <a:pt x="46" y="550"/>
                  </a:lnTo>
                  <a:lnTo>
                    <a:pt x="551" y="47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819;p51"/>
            <p:cNvSpPr/>
            <p:nvPr/>
          </p:nvSpPr>
          <p:spPr>
            <a:xfrm>
              <a:off x="912955" y="3800254"/>
              <a:ext cx="7598" cy="7491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34" y="0"/>
                  </a:moveTo>
                  <a:cubicBezTo>
                    <a:pt x="14" y="0"/>
                    <a:pt x="0" y="14"/>
                    <a:pt x="0" y="34"/>
                  </a:cubicBezTo>
                  <a:cubicBezTo>
                    <a:pt x="0" y="53"/>
                    <a:pt x="14" y="70"/>
                    <a:pt x="34" y="70"/>
                  </a:cubicBezTo>
                  <a:cubicBezTo>
                    <a:pt x="53" y="70"/>
                    <a:pt x="70" y="53"/>
                    <a:pt x="70" y="34"/>
                  </a:cubicBezTo>
                  <a:cubicBezTo>
                    <a:pt x="70" y="14"/>
                    <a:pt x="53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820;p51"/>
            <p:cNvSpPr/>
            <p:nvPr/>
          </p:nvSpPr>
          <p:spPr>
            <a:xfrm>
              <a:off x="914988" y="3802287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cubicBezTo>
                    <a:pt x="1" y="23"/>
                    <a:pt x="6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821;p51"/>
            <p:cNvSpPr/>
            <p:nvPr/>
          </p:nvSpPr>
          <p:spPr>
            <a:xfrm>
              <a:off x="854742" y="3857611"/>
              <a:ext cx="8454" cy="8026"/>
            </a:xfrm>
            <a:custGeom>
              <a:avLst/>
              <a:gdLst/>
              <a:ahLst/>
              <a:cxnLst/>
              <a:rect l="l" t="t" r="r" b="b"/>
              <a:pathLst>
                <a:path w="79" h="75" extrusionOk="0">
                  <a:moveTo>
                    <a:pt x="39" y="0"/>
                  </a:moveTo>
                  <a:cubicBezTo>
                    <a:pt x="30" y="0"/>
                    <a:pt x="21" y="4"/>
                    <a:pt x="14" y="11"/>
                  </a:cubicBezTo>
                  <a:cubicBezTo>
                    <a:pt x="0" y="25"/>
                    <a:pt x="0" y="50"/>
                    <a:pt x="14" y="64"/>
                  </a:cubicBezTo>
                  <a:cubicBezTo>
                    <a:pt x="21" y="71"/>
                    <a:pt x="30" y="74"/>
                    <a:pt x="39" y="74"/>
                  </a:cubicBezTo>
                  <a:cubicBezTo>
                    <a:pt x="48" y="74"/>
                    <a:pt x="57" y="71"/>
                    <a:pt x="64" y="64"/>
                  </a:cubicBezTo>
                  <a:cubicBezTo>
                    <a:pt x="78" y="50"/>
                    <a:pt x="78" y="28"/>
                    <a:pt x="64" y="11"/>
                  </a:cubicBezTo>
                  <a:cubicBezTo>
                    <a:pt x="57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822;p51"/>
            <p:cNvSpPr/>
            <p:nvPr/>
          </p:nvSpPr>
          <p:spPr>
            <a:xfrm>
              <a:off x="856775" y="3860073"/>
              <a:ext cx="4066" cy="3424"/>
            </a:xfrm>
            <a:custGeom>
              <a:avLst/>
              <a:gdLst/>
              <a:ahLst/>
              <a:cxnLst/>
              <a:rect l="l" t="t" r="r" b="b"/>
              <a:pathLst>
                <a:path w="38" h="32" extrusionOk="0">
                  <a:moveTo>
                    <a:pt x="18" y="0"/>
                  </a:moveTo>
                  <a:cubicBezTo>
                    <a:pt x="15" y="0"/>
                    <a:pt x="12" y="2"/>
                    <a:pt x="9" y="5"/>
                  </a:cubicBezTo>
                  <a:cubicBezTo>
                    <a:pt x="1" y="13"/>
                    <a:pt x="1" y="19"/>
                    <a:pt x="9" y="27"/>
                  </a:cubicBezTo>
                  <a:cubicBezTo>
                    <a:pt x="12" y="30"/>
                    <a:pt x="15" y="31"/>
                    <a:pt x="18" y="31"/>
                  </a:cubicBezTo>
                  <a:cubicBezTo>
                    <a:pt x="21" y="31"/>
                    <a:pt x="25" y="30"/>
                    <a:pt x="29" y="27"/>
                  </a:cubicBezTo>
                  <a:cubicBezTo>
                    <a:pt x="37" y="19"/>
                    <a:pt x="37" y="13"/>
                    <a:pt x="29" y="5"/>
                  </a:cubicBezTo>
                  <a:cubicBezTo>
                    <a:pt x="25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823;p51"/>
            <p:cNvSpPr/>
            <p:nvPr/>
          </p:nvSpPr>
          <p:spPr>
            <a:xfrm>
              <a:off x="857952" y="3803250"/>
              <a:ext cx="58961" cy="59177"/>
            </a:xfrm>
            <a:custGeom>
              <a:avLst/>
              <a:gdLst/>
              <a:ahLst/>
              <a:cxnLst/>
              <a:rect l="l" t="t" r="r" b="b"/>
              <a:pathLst>
                <a:path w="551" h="553" extrusionOk="0">
                  <a:moveTo>
                    <a:pt x="48" y="0"/>
                  </a:moveTo>
                  <a:lnTo>
                    <a:pt x="1" y="47"/>
                  </a:lnTo>
                  <a:lnTo>
                    <a:pt x="503" y="552"/>
                  </a:lnTo>
                  <a:lnTo>
                    <a:pt x="551" y="50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824;p51"/>
            <p:cNvSpPr/>
            <p:nvPr/>
          </p:nvSpPr>
          <p:spPr>
            <a:xfrm>
              <a:off x="912955" y="3858146"/>
              <a:ext cx="7598" cy="7598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4" y="0"/>
                  </a:moveTo>
                  <a:cubicBezTo>
                    <a:pt x="14" y="0"/>
                    <a:pt x="0" y="14"/>
                    <a:pt x="0" y="34"/>
                  </a:cubicBezTo>
                  <a:cubicBezTo>
                    <a:pt x="0" y="53"/>
                    <a:pt x="14" y="70"/>
                    <a:pt x="34" y="70"/>
                  </a:cubicBezTo>
                  <a:cubicBezTo>
                    <a:pt x="53" y="70"/>
                    <a:pt x="70" y="53"/>
                    <a:pt x="70" y="34"/>
                  </a:cubicBezTo>
                  <a:cubicBezTo>
                    <a:pt x="70" y="14"/>
                    <a:pt x="53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825;p51"/>
            <p:cNvSpPr/>
            <p:nvPr/>
          </p:nvSpPr>
          <p:spPr>
            <a:xfrm>
              <a:off x="914988" y="3860180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cubicBezTo>
                    <a:pt x="1" y="23"/>
                    <a:pt x="6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826;p51"/>
            <p:cNvSpPr/>
            <p:nvPr/>
          </p:nvSpPr>
          <p:spPr>
            <a:xfrm>
              <a:off x="854742" y="3800254"/>
              <a:ext cx="8454" cy="7705"/>
            </a:xfrm>
            <a:custGeom>
              <a:avLst/>
              <a:gdLst/>
              <a:ahLst/>
              <a:cxnLst/>
              <a:rect l="l" t="t" r="r" b="b"/>
              <a:pathLst>
                <a:path w="79" h="72" extrusionOk="0">
                  <a:moveTo>
                    <a:pt x="39" y="1"/>
                  </a:moveTo>
                  <a:cubicBezTo>
                    <a:pt x="30" y="1"/>
                    <a:pt x="21" y="4"/>
                    <a:pt x="14" y="11"/>
                  </a:cubicBezTo>
                  <a:cubicBezTo>
                    <a:pt x="0" y="25"/>
                    <a:pt x="0" y="48"/>
                    <a:pt x="14" y="61"/>
                  </a:cubicBezTo>
                  <a:cubicBezTo>
                    <a:pt x="21" y="68"/>
                    <a:pt x="30" y="72"/>
                    <a:pt x="39" y="72"/>
                  </a:cubicBezTo>
                  <a:cubicBezTo>
                    <a:pt x="48" y="72"/>
                    <a:pt x="57" y="68"/>
                    <a:pt x="64" y="61"/>
                  </a:cubicBezTo>
                  <a:cubicBezTo>
                    <a:pt x="78" y="48"/>
                    <a:pt x="78" y="25"/>
                    <a:pt x="64" y="11"/>
                  </a:cubicBezTo>
                  <a:cubicBezTo>
                    <a:pt x="57" y="4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827;p51"/>
            <p:cNvSpPr/>
            <p:nvPr/>
          </p:nvSpPr>
          <p:spPr>
            <a:xfrm>
              <a:off x="856775" y="3802501"/>
              <a:ext cx="4066" cy="3317"/>
            </a:xfrm>
            <a:custGeom>
              <a:avLst/>
              <a:gdLst/>
              <a:ahLst/>
              <a:cxnLst/>
              <a:rect l="l" t="t" r="r" b="b"/>
              <a:pathLst>
                <a:path w="38" h="31" extrusionOk="0">
                  <a:moveTo>
                    <a:pt x="19" y="1"/>
                  </a:moveTo>
                  <a:cubicBezTo>
                    <a:pt x="15" y="1"/>
                    <a:pt x="12" y="3"/>
                    <a:pt x="9" y="7"/>
                  </a:cubicBezTo>
                  <a:cubicBezTo>
                    <a:pt x="1" y="13"/>
                    <a:pt x="1" y="21"/>
                    <a:pt x="9" y="27"/>
                  </a:cubicBezTo>
                  <a:cubicBezTo>
                    <a:pt x="12" y="29"/>
                    <a:pt x="16" y="31"/>
                    <a:pt x="20" y="31"/>
                  </a:cubicBezTo>
                  <a:cubicBezTo>
                    <a:pt x="24" y="31"/>
                    <a:pt x="27" y="29"/>
                    <a:pt x="29" y="27"/>
                  </a:cubicBezTo>
                  <a:cubicBezTo>
                    <a:pt x="37" y="21"/>
                    <a:pt x="37" y="13"/>
                    <a:pt x="29" y="7"/>
                  </a:cubicBezTo>
                  <a:cubicBezTo>
                    <a:pt x="26" y="3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828;p51"/>
            <p:cNvSpPr/>
            <p:nvPr/>
          </p:nvSpPr>
          <p:spPr>
            <a:xfrm>
              <a:off x="879247" y="3824117"/>
              <a:ext cx="16479" cy="16480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78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4"/>
                    <a:pt x="78" y="154"/>
                  </a:cubicBezTo>
                  <a:cubicBezTo>
                    <a:pt x="120" y="154"/>
                    <a:pt x="153" y="117"/>
                    <a:pt x="153" y="76"/>
                  </a:cubicBezTo>
                  <a:cubicBezTo>
                    <a:pt x="153" y="34"/>
                    <a:pt x="120" y="0"/>
                    <a:pt x="78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829;p51"/>
            <p:cNvSpPr/>
            <p:nvPr/>
          </p:nvSpPr>
          <p:spPr>
            <a:xfrm>
              <a:off x="927294" y="3612771"/>
              <a:ext cx="133866" cy="115036"/>
            </a:xfrm>
            <a:custGeom>
              <a:avLst/>
              <a:gdLst/>
              <a:ahLst/>
              <a:cxnLst/>
              <a:rect l="l" t="t" r="r" b="b"/>
              <a:pathLst>
                <a:path w="1251" h="1075" extrusionOk="0">
                  <a:moveTo>
                    <a:pt x="625" y="0"/>
                  </a:moveTo>
                  <a:cubicBezTo>
                    <a:pt x="540" y="0"/>
                    <a:pt x="455" y="45"/>
                    <a:pt x="410" y="134"/>
                  </a:cubicBezTo>
                  <a:lnTo>
                    <a:pt x="368" y="218"/>
                  </a:lnTo>
                  <a:lnTo>
                    <a:pt x="276" y="232"/>
                  </a:lnTo>
                  <a:cubicBezTo>
                    <a:pt x="81" y="260"/>
                    <a:pt x="0" y="500"/>
                    <a:pt x="145" y="639"/>
                  </a:cubicBezTo>
                  <a:lnTo>
                    <a:pt x="209" y="700"/>
                  </a:lnTo>
                  <a:lnTo>
                    <a:pt x="195" y="792"/>
                  </a:lnTo>
                  <a:cubicBezTo>
                    <a:pt x="169" y="949"/>
                    <a:pt x="294" y="1074"/>
                    <a:pt x="433" y="1074"/>
                  </a:cubicBezTo>
                  <a:cubicBezTo>
                    <a:pt x="470" y="1074"/>
                    <a:pt x="508" y="1066"/>
                    <a:pt x="544" y="1046"/>
                  </a:cubicBezTo>
                  <a:lnTo>
                    <a:pt x="625" y="1004"/>
                  </a:lnTo>
                  <a:lnTo>
                    <a:pt x="706" y="1046"/>
                  </a:lnTo>
                  <a:cubicBezTo>
                    <a:pt x="742" y="1065"/>
                    <a:pt x="779" y="1074"/>
                    <a:pt x="816" y="1074"/>
                  </a:cubicBezTo>
                  <a:cubicBezTo>
                    <a:pt x="955" y="1074"/>
                    <a:pt x="1081" y="947"/>
                    <a:pt x="1055" y="792"/>
                  </a:cubicBezTo>
                  <a:lnTo>
                    <a:pt x="1041" y="700"/>
                  </a:lnTo>
                  <a:lnTo>
                    <a:pt x="1108" y="639"/>
                  </a:lnTo>
                  <a:cubicBezTo>
                    <a:pt x="1250" y="502"/>
                    <a:pt x="1169" y="260"/>
                    <a:pt x="974" y="232"/>
                  </a:cubicBezTo>
                  <a:lnTo>
                    <a:pt x="885" y="218"/>
                  </a:lnTo>
                  <a:lnTo>
                    <a:pt x="843" y="134"/>
                  </a:lnTo>
                  <a:cubicBezTo>
                    <a:pt x="797" y="45"/>
                    <a:pt x="711" y="0"/>
                    <a:pt x="625" y="0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830;p51"/>
            <p:cNvSpPr/>
            <p:nvPr/>
          </p:nvSpPr>
          <p:spPr>
            <a:xfrm>
              <a:off x="937460" y="3621011"/>
              <a:ext cx="113535" cy="97914"/>
            </a:xfrm>
            <a:custGeom>
              <a:avLst/>
              <a:gdLst/>
              <a:ahLst/>
              <a:cxnLst/>
              <a:rect l="l" t="t" r="r" b="b"/>
              <a:pathLst>
                <a:path w="1061" h="915" extrusionOk="0">
                  <a:moveTo>
                    <a:pt x="530" y="1"/>
                  </a:moveTo>
                  <a:cubicBezTo>
                    <a:pt x="457" y="1"/>
                    <a:pt x="384" y="39"/>
                    <a:pt x="346" y="116"/>
                  </a:cubicBezTo>
                  <a:lnTo>
                    <a:pt x="310" y="185"/>
                  </a:lnTo>
                  <a:lnTo>
                    <a:pt x="234" y="197"/>
                  </a:lnTo>
                  <a:cubicBezTo>
                    <a:pt x="70" y="222"/>
                    <a:pt x="0" y="425"/>
                    <a:pt x="123" y="545"/>
                  </a:cubicBezTo>
                  <a:lnTo>
                    <a:pt x="179" y="598"/>
                  </a:lnTo>
                  <a:lnTo>
                    <a:pt x="165" y="674"/>
                  </a:lnTo>
                  <a:cubicBezTo>
                    <a:pt x="143" y="806"/>
                    <a:pt x="247" y="915"/>
                    <a:pt x="366" y="915"/>
                  </a:cubicBezTo>
                  <a:cubicBezTo>
                    <a:pt x="397" y="915"/>
                    <a:pt x="429" y="907"/>
                    <a:pt x="460" y="891"/>
                  </a:cubicBezTo>
                  <a:lnTo>
                    <a:pt x="530" y="852"/>
                  </a:lnTo>
                  <a:lnTo>
                    <a:pt x="600" y="891"/>
                  </a:lnTo>
                  <a:cubicBezTo>
                    <a:pt x="631" y="907"/>
                    <a:pt x="662" y="914"/>
                    <a:pt x="693" y="914"/>
                  </a:cubicBezTo>
                  <a:cubicBezTo>
                    <a:pt x="813" y="914"/>
                    <a:pt x="918" y="807"/>
                    <a:pt x="896" y="674"/>
                  </a:cubicBezTo>
                  <a:lnTo>
                    <a:pt x="882" y="598"/>
                  </a:lnTo>
                  <a:lnTo>
                    <a:pt x="937" y="545"/>
                  </a:lnTo>
                  <a:cubicBezTo>
                    <a:pt x="1060" y="425"/>
                    <a:pt x="993" y="222"/>
                    <a:pt x="826" y="197"/>
                  </a:cubicBezTo>
                  <a:lnTo>
                    <a:pt x="750" y="185"/>
                  </a:lnTo>
                  <a:lnTo>
                    <a:pt x="714" y="116"/>
                  </a:lnTo>
                  <a:cubicBezTo>
                    <a:pt x="677" y="39"/>
                    <a:pt x="603" y="1"/>
                    <a:pt x="53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831;p51"/>
            <p:cNvSpPr/>
            <p:nvPr/>
          </p:nvSpPr>
          <p:spPr>
            <a:xfrm>
              <a:off x="937139" y="3629143"/>
              <a:ext cx="104546" cy="94704"/>
            </a:xfrm>
            <a:custGeom>
              <a:avLst/>
              <a:gdLst/>
              <a:ahLst/>
              <a:cxnLst/>
              <a:rect l="l" t="t" r="r" b="b"/>
              <a:pathLst>
                <a:path w="977" h="885" extrusionOk="0">
                  <a:moveTo>
                    <a:pt x="0" y="416"/>
                  </a:moveTo>
                  <a:cubicBezTo>
                    <a:pt x="11" y="441"/>
                    <a:pt x="28" y="466"/>
                    <a:pt x="53" y="489"/>
                  </a:cubicBezTo>
                  <a:lnTo>
                    <a:pt x="117" y="553"/>
                  </a:lnTo>
                  <a:lnTo>
                    <a:pt x="103" y="642"/>
                  </a:lnTo>
                  <a:lnTo>
                    <a:pt x="103" y="665"/>
                  </a:lnTo>
                  <a:cubicBezTo>
                    <a:pt x="192" y="631"/>
                    <a:pt x="293" y="567"/>
                    <a:pt x="388" y="523"/>
                  </a:cubicBezTo>
                  <a:lnTo>
                    <a:pt x="388" y="523"/>
                  </a:lnTo>
                  <a:cubicBezTo>
                    <a:pt x="389" y="526"/>
                    <a:pt x="391" y="528"/>
                    <a:pt x="395" y="528"/>
                  </a:cubicBezTo>
                  <a:cubicBezTo>
                    <a:pt x="395" y="528"/>
                    <a:pt x="396" y="528"/>
                    <a:pt x="396" y="528"/>
                  </a:cubicBezTo>
                  <a:cubicBezTo>
                    <a:pt x="429" y="525"/>
                    <a:pt x="457" y="512"/>
                    <a:pt x="474" y="490"/>
                  </a:cubicBezTo>
                  <a:lnTo>
                    <a:pt x="474" y="490"/>
                  </a:lnTo>
                  <a:cubicBezTo>
                    <a:pt x="446" y="498"/>
                    <a:pt x="417" y="510"/>
                    <a:pt x="388" y="523"/>
                  </a:cubicBezTo>
                  <a:lnTo>
                    <a:pt x="388" y="523"/>
                  </a:lnTo>
                  <a:cubicBezTo>
                    <a:pt x="383" y="509"/>
                    <a:pt x="407" y="469"/>
                    <a:pt x="392" y="469"/>
                  </a:cubicBezTo>
                  <a:cubicBezTo>
                    <a:pt x="391" y="469"/>
                    <a:pt x="390" y="469"/>
                    <a:pt x="388" y="469"/>
                  </a:cubicBezTo>
                  <a:cubicBezTo>
                    <a:pt x="312" y="495"/>
                    <a:pt x="266" y="512"/>
                    <a:pt x="220" y="512"/>
                  </a:cubicBezTo>
                  <a:cubicBezTo>
                    <a:pt x="164" y="512"/>
                    <a:pt x="109" y="486"/>
                    <a:pt x="0" y="416"/>
                  </a:cubicBezTo>
                  <a:close/>
                  <a:moveTo>
                    <a:pt x="759" y="1"/>
                  </a:moveTo>
                  <a:cubicBezTo>
                    <a:pt x="740" y="109"/>
                    <a:pt x="709" y="218"/>
                    <a:pt x="661" y="319"/>
                  </a:cubicBezTo>
                  <a:cubicBezTo>
                    <a:pt x="647" y="347"/>
                    <a:pt x="634" y="377"/>
                    <a:pt x="603" y="386"/>
                  </a:cubicBezTo>
                  <a:cubicBezTo>
                    <a:pt x="598" y="387"/>
                    <a:pt x="593" y="388"/>
                    <a:pt x="587" y="388"/>
                  </a:cubicBezTo>
                  <a:cubicBezTo>
                    <a:pt x="571" y="388"/>
                    <a:pt x="553" y="381"/>
                    <a:pt x="536" y="369"/>
                  </a:cubicBezTo>
                  <a:cubicBezTo>
                    <a:pt x="519" y="355"/>
                    <a:pt x="505" y="333"/>
                    <a:pt x="491" y="316"/>
                  </a:cubicBezTo>
                  <a:cubicBezTo>
                    <a:pt x="430" y="218"/>
                    <a:pt x="363" y="118"/>
                    <a:pt x="299" y="15"/>
                  </a:cubicBezTo>
                  <a:lnTo>
                    <a:pt x="276" y="68"/>
                  </a:lnTo>
                  <a:lnTo>
                    <a:pt x="226" y="76"/>
                  </a:lnTo>
                  <a:cubicBezTo>
                    <a:pt x="332" y="140"/>
                    <a:pt x="419" y="224"/>
                    <a:pt x="472" y="333"/>
                  </a:cubicBezTo>
                  <a:cubicBezTo>
                    <a:pt x="494" y="380"/>
                    <a:pt x="508" y="444"/>
                    <a:pt x="475" y="489"/>
                  </a:cubicBezTo>
                  <a:cubicBezTo>
                    <a:pt x="474" y="489"/>
                    <a:pt x="474" y="489"/>
                    <a:pt x="474" y="490"/>
                  </a:cubicBezTo>
                  <a:lnTo>
                    <a:pt x="474" y="490"/>
                  </a:lnTo>
                  <a:cubicBezTo>
                    <a:pt x="475" y="489"/>
                    <a:pt x="476" y="489"/>
                    <a:pt x="477" y="489"/>
                  </a:cubicBezTo>
                  <a:cubicBezTo>
                    <a:pt x="478" y="489"/>
                    <a:pt x="478" y="489"/>
                    <a:pt x="478" y="489"/>
                  </a:cubicBezTo>
                  <a:cubicBezTo>
                    <a:pt x="491" y="489"/>
                    <a:pt x="486" y="542"/>
                    <a:pt x="494" y="553"/>
                  </a:cubicBezTo>
                  <a:cubicBezTo>
                    <a:pt x="502" y="559"/>
                    <a:pt x="505" y="570"/>
                    <a:pt x="508" y="581"/>
                  </a:cubicBezTo>
                  <a:cubicBezTo>
                    <a:pt x="516" y="628"/>
                    <a:pt x="514" y="678"/>
                    <a:pt x="505" y="723"/>
                  </a:cubicBezTo>
                  <a:cubicBezTo>
                    <a:pt x="500" y="776"/>
                    <a:pt x="488" y="832"/>
                    <a:pt x="477" y="885"/>
                  </a:cubicBezTo>
                  <a:lnTo>
                    <a:pt x="533" y="851"/>
                  </a:lnTo>
                  <a:lnTo>
                    <a:pt x="575" y="874"/>
                  </a:lnTo>
                  <a:cubicBezTo>
                    <a:pt x="569" y="829"/>
                    <a:pt x="564" y="782"/>
                    <a:pt x="561" y="737"/>
                  </a:cubicBezTo>
                  <a:cubicBezTo>
                    <a:pt x="558" y="665"/>
                    <a:pt x="561" y="584"/>
                    <a:pt x="603" y="525"/>
                  </a:cubicBezTo>
                  <a:lnTo>
                    <a:pt x="614" y="514"/>
                  </a:lnTo>
                  <a:cubicBezTo>
                    <a:pt x="620" y="511"/>
                    <a:pt x="628" y="511"/>
                    <a:pt x="634" y="511"/>
                  </a:cubicBezTo>
                  <a:cubicBezTo>
                    <a:pt x="742" y="511"/>
                    <a:pt x="843" y="553"/>
                    <a:pt x="952" y="578"/>
                  </a:cubicBezTo>
                  <a:lnTo>
                    <a:pt x="949" y="553"/>
                  </a:lnTo>
                  <a:lnTo>
                    <a:pt x="977" y="517"/>
                  </a:lnTo>
                  <a:cubicBezTo>
                    <a:pt x="938" y="517"/>
                    <a:pt x="899" y="514"/>
                    <a:pt x="865" y="511"/>
                  </a:cubicBezTo>
                  <a:cubicBezTo>
                    <a:pt x="826" y="503"/>
                    <a:pt x="787" y="497"/>
                    <a:pt x="753" y="486"/>
                  </a:cubicBezTo>
                  <a:cubicBezTo>
                    <a:pt x="728" y="480"/>
                    <a:pt x="703" y="469"/>
                    <a:pt x="687" y="455"/>
                  </a:cubicBezTo>
                  <a:cubicBezTo>
                    <a:pt x="664" y="441"/>
                    <a:pt x="653" y="416"/>
                    <a:pt x="653" y="388"/>
                  </a:cubicBezTo>
                  <a:cubicBezTo>
                    <a:pt x="653" y="363"/>
                    <a:pt x="664" y="341"/>
                    <a:pt x="678" y="319"/>
                  </a:cubicBezTo>
                  <a:cubicBezTo>
                    <a:pt x="731" y="235"/>
                    <a:pt x="787" y="154"/>
                    <a:pt x="843" y="70"/>
                  </a:cubicBezTo>
                  <a:lnTo>
                    <a:pt x="793" y="65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832;p51"/>
            <p:cNvSpPr/>
            <p:nvPr/>
          </p:nvSpPr>
          <p:spPr>
            <a:xfrm>
              <a:off x="972345" y="3648298"/>
              <a:ext cx="43338" cy="43339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4" y="0"/>
                  </a:moveTo>
                  <a:cubicBezTo>
                    <a:pt x="93" y="0"/>
                    <a:pt x="0" y="89"/>
                    <a:pt x="0" y="204"/>
                  </a:cubicBezTo>
                  <a:cubicBezTo>
                    <a:pt x="0" y="315"/>
                    <a:pt x="93" y="405"/>
                    <a:pt x="204" y="405"/>
                  </a:cubicBezTo>
                  <a:cubicBezTo>
                    <a:pt x="316" y="405"/>
                    <a:pt x="405" y="315"/>
                    <a:pt x="405" y="204"/>
                  </a:cubicBezTo>
                  <a:cubicBezTo>
                    <a:pt x="405" y="89"/>
                    <a:pt x="316" y="0"/>
                    <a:pt x="204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833;p51"/>
            <p:cNvSpPr/>
            <p:nvPr/>
          </p:nvSpPr>
          <p:spPr>
            <a:xfrm>
              <a:off x="976197" y="3655468"/>
              <a:ext cx="34777" cy="29535"/>
            </a:xfrm>
            <a:custGeom>
              <a:avLst/>
              <a:gdLst/>
              <a:ahLst/>
              <a:cxnLst/>
              <a:rect l="l" t="t" r="r" b="b"/>
              <a:pathLst>
                <a:path w="325" h="276" extrusionOk="0">
                  <a:moveTo>
                    <a:pt x="166" y="0"/>
                  </a:moveTo>
                  <a:cubicBezTo>
                    <a:pt x="143" y="0"/>
                    <a:pt x="119" y="11"/>
                    <a:pt x="104" y="34"/>
                  </a:cubicBezTo>
                  <a:lnTo>
                    <a:pt x="96" y="56"/>
                  </a:lnTo>
                  <a:lnTo>
                    <a:pt x="73" y="59"/>
                  </a:lnTo>
                  <a:cubicBezTo>
                    <a:pt x="20" y="67"/>
                    <a:pt x="1" y="128"/>
                    <a:pt x="40" y="165"/>
                  </a:cubicBezTo>
                  <a:lnTo>
                    <a:pt x="57" y="181"/>
                  </a:lnTo>
                  <a:lnTo>
                    <a:pt x="54" y="201"/>
                  </a:lnTo>
                  <a:cubicBezTo>
                    <a:pt x="47" y="243"/>
                    <a:pt x="79" y="276"/>
                    <a:pt x="114" y="276"/>
                  </a:cubicBezTo>
                  <a:cubicBezTo>
                    <a:pt x="124" y="276"/>
                    <a:pt x="133" y="273"/>
                    <a:pt x="143" y="268"/>
                  </a:cubicBezTo>
                  <a:lnTo>
                    <a:pt x="165" y="257"/>
                  </a:lnTo>
                  <a:lnTo>
                    <a:pt x="185" y="268"/>
                  </a:lnTo>
                  <a:cubicBezTo>
                    <a:pt x="195" y="273"/>
                    <a:pt x="205" y="275"/>
                    <a:pt x="214" y="275"/>
                  </a:cubicBezTo>
                  <a:cubicBezTo>
                    <a:pt x="251" y="275"/>
                    <a:pt x="281" y="241"/>
                    <a:pt x="277" y="201"/>
                  </a:cubicBezTo>
                  <a:lnTo>
                    <a:pt x="274" y="181"/>
                  </a:lnTo>
                  <a:lnTo>
                    <a:pt x="291" y="165"/>
                  </a:lnTo>
                  <a:cubicBezTo>
                    <a:pt x="324" y="128"/>
                    <a:pt x="308" y="67"/>
                    <a:pt x="255" y="59"/>
                  </a:cubicBezTo>
                  <a:lnTo>
                    <a:pt x="235" y="56"/>
                  </a:lnTo>
                  <a:lnTo>
                    <a:pt x="224" y="34"/>
                  </a:lnTo>
                  <a:cubicBezTo>
                    <a:pt x="211" y="11"/>
                    <a:pt x="189" y="0"/>
                    <a:pt x="166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834;p51"/>
            <p:cNvSpPr/>
            <p:nvPr/>
          </p:nvSpPr>
          <p:spPr>
            <a:xfrm>
              <a:off x="982511" y="3658678"/>
              <a:ext cx="22472" cy="22472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06" y="1"/>
                  </a:moveTo>
                  <a:cubicBezTo>
                    <a:pt x="48" y="1"/>
                    <a:pt x="0" y="51"/>
                    <a:pt x="0" y="107"/>
                  </a:cubicBezTo>
                  <a:cubicBezTo>
                    <a:pt x="0" y="165"/>
                    <a:pt x="48" y="210"/>
                    <a:pt x="106" y="210"/>
                  </a:cubicBezTo>
                  <a:cubicBezTo>
                    <a:pt x="165" y="210"/>
                    <a:pt x="210" y="163"/>
                    <a:pt x="210" y="107"/>
                  </a:cubicBezTo>
                  <a:cubicBezTo>
                    <a:pt x="210" y="51"/>
                    <a:pt x="165" y="1"/>
                    <a:pt x="106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835;p51"/>
            <p:cNvSpPr/>
            <p:nvPr/>
          </p:nvSpPr>
          <p:spPr>
            <a:xfrm>
              <a:off x="990215" y="3636955"/>
              <a:ext cx="7277" cy="66667"/>
            </a:xfrm>
            <a:custGeom>
              <a:avLst/>
              <a:gdLst/>
              <a:ahLst/>
              <a:cxnLst/>
              <a:rect l="l" t="t" r="r" b="b"/>
              <a:pathLst>
                <a:path w="68" h="623" extrusionOk="0">
                  <a:moveTo>
                    <a:pt x="1" y="0"/>
                  </a:moveTo>
                  <a:lnTo>
                    <a:pt x="1" y="622"/>
                  </a:lnTo>
                  <a:lnTo>
                    <a:pt x="68" y="6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836;p51"/>
            <p:cNvSpPr/>
            <p:nvPr/>
          </p:nvSpPr>
          <p:spPr>
            <a:xfrm>
              <a:off x="990857" y="3631498"/>
              <a:ext cx="6634" cy="6742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2"/>
                  </a:cubicBezTo>
                  <a:cubicBezTo>
                    <a:pt x="62" y="15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837;p51"/>
            <p:cNvSpPr/>
            <p:nvPr/>
          </p:nvSpPr>
          <p:spPr>
            <a:xfrm>
              <a:off x="992677" y="3633317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1"/>
                  </a:moveTo>
                  <a:cubicBezTo>
                    <a:pt x="6" y="1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8" y="23"/>
                    <a:pt x="28" y="15"/>
                  </a:cubicBezTo>
                  <a:cubicBezTo>
                    <a:pt x="28" y="6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838;p51"/>
            <p:cNvSpPr/>
            <p:nvPr/>
          </p:nvSpPr>
          <p:spPr>
            <a:xfrm>
              <a:off x="990857" y="3702874"/>
              <a:ext cx="6634" cy="6742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31" y="1"/>
                  </a:moveTo>
                  <a:cubicBezTo>
                    <a:pt x="14" y="1"/>
                    <a:pt x="0" y="15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9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839;p51"/>
            <p:cNvSpPr/>
            <p:nvPr/>
          </p:nvSpPr>
          <p:spPr>
            <a:xfrm>
              <a:off x="992677" y="3704693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2" y="28"/>
                    <a:pt x="28" y="23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5840;p51"/>
            <p:cNvSpPr/>
            <p:nvPr/>
          </p:nvSpPr>
          <p:spPr>
            <a:xfrm>
              <a:off x="961002" y="3666811"/>
              <a:ext cx="66345" cy="7277"/>
            </a:xfrm>
            <a:custGeom>
              <a:avLst/>
              <a:gdLst/>
              <a:ahLst/>
              <a:cxnLst/>
              <a:rect l="l" t="t" r="r" b="b"/>
              <a:pathLst>
                <a:path w="620" h="68" extrusionOk="0">
                  <a:moveTo>
                    <a:pt x="0" y="0"/>
                  </a:moveTo>
                  <a:lnTo>
                    <a:pt x="0" y="67"/>
                  </a:lnTo>
                  <a:lnTo>
                    <a:pt x="620" y="67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5841;p51"/>
            <p:cNvSpPr/>
            <p:nvPr/>
          </p:nvSpPr>
          <p:spPr>
            <a:xfrm>
              <a:off x="1026706" y="3667025"/>
              <a:ext cx="6634" cy="6742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2"/>
                  </a:cubicBezTo>
                  <a:cubicBezTo>
                    <a:pt x="62" y="15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5842;p51"/>
            <p:cNvSpPr/>
            <p:nvPr/>
          </p:nvSpPr>
          <p:spPr>
            <a:xfrm>
              <a:off x="1028418" y="3668844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7" y="1"/>
                    <a:pt x="1" y="6"/>
                    <a:pt x="1" y="15"/>
                  </a:cubicBezTo>
                  <a:cubicBezTo>
                    <a:pt x="1" y="23"/>
                    <a:pt x="7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5843;p51"/>
            <p:cNvSpPr/>
            <p:nvPr/>
          </p:nvSpPr>
          <p:spPr>
            <a:xfrm>
              <a:off x="955330" y="3667025"/>
              <a:ext cx="6955" cy="6742"/>
            </a:xfrm>
            <a:custGeom>
              <a:avLst/>
              <a:gdLst/>
              <a:ahLst/>
              <a:cxnLst/>
              <a:rect l="l" t="t" r="r" b="b"/>
              <a:pathLst>
                <a:path w="65" h="63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51" y="62"/>
                    <a:pt x="65" y="48"/>
                    <a:pt x="65" y="32"/>
                  </a:cubicBezTo>
                  <a:cubicBezTo>
                    <a:pt x="65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5844;p51"/>
            <p:cNvSpPr/>
            <p:nvPr/>
          </p:nvSpPr>
          <p:spPr>
            <a:xfrm>
              <a:off x="957150" y="3668844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1"/>
                  </a:moveTo>
                  <a:cubicBezTo>
                    <a:pt x="9" y="1"/>
                    <a:pt x="0" y="6"/>
                    <a:pt x="0" y="15"/>
                  </a:cubicBezTo>
                  <a:cubicBezTo>
                    <a:pt x="0" y="20"/>
                    <a:pt x="9" y="29"/>
                    <a:pt x="14" y="29"/>
                  </a:cubicBezTo>
                  <a:cubicBezTo>
                    <a:pt x="22" y="29"/>
                    <a:pt x="25" y="20"/>
                    <a:pt x="28" y="15"/>
                  </a:cubicBezTo>
                  <a:cubicBezTo>
                    <a:pt x="28" y="6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5845;p51"/>
            <p:cNvSpPr/>
            <p:nvPr/>
          </p:nvSpPr>
          <p:spPr>
            <a:xfrm>
              <a:off x="973522" y="3649796"/>
              <a:ext cx="40984" cy="40985"/>
            </a:xfrm>
            <a:custGeom>
              <a:avLst/>
              <a:gdLst/>
              <a:ahLst/>
              <a:cxnLst/>
              <a:rect l="l" t="t" r="r" b="b"/>
              <a:pathLst>
                <a:path w="383" h="383" extrusionOk="0">
                  <a:moveTo>
                    <a:pt x="338" y="0"/>
                  </a:moveTo>
                  <a:lnTo>
                    <a:pt x="1" y="335"/>
                  </a:lnTo>
                  <a:lnTo>
                    <a:pt x="48" y="382"/>
                  </a:lnTo>
                  <a:lnTo>
                    <a:pt x="383" y="47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5846;p51"/>
            <p:cNvSpPr/>
            <p:nvPr/>
          </p:nvSpPr>
          <p:spPr>
            <a:xfrm>
              <a:off x="1010547" y="3648512"/>
              <a:ext cx="5778" cy="5565"/>
            </a:xfrm>
            <a:custGeom>
              <a:avLst/>
              <a:gdLst/>
              <a:ahLst/>
              <a:cxnLst/>
              <a:rect l="l" t="t" r="r" b="b"/>
              <a:pathLst>
                <a:path w="54" h="52" extrusionOk="0">
                  <a:moveTo>
                    <a:pt x="29" y="1"/>
                  </a:moveTo>
                  <a:cubicBezTo>
                    <a:pt x="24" y="1"/>
                    <a:pt x="17" y="4"/>
                    <a:pt x="12" y="9"/>
                  </a:cubicBezTo>
                  <a:cubicBezTo>
                    <a:pt x="1" y="20"/>
                    <a:pt x="1" y="34"/>
                    <a:pt x="12" y="43"/>
                  </a:cubicBezTo>
                  <a:cubicBezTo>
                    <a:pt x="17" y="48"/>
                    <a:pt x="24" y="51"/>
                    <a:pt x="29" y="51"/>
                  </a:cubicBezTo>
                  <a:cubicBezTo>
                    <a:pt x="35" y="51"/>
                    <a:pt x="41" y="48"/>
                    <a:pt x="45" y="43"/>
                  </a:cubicBezTo>
                  <a:cubicBezTo>
                    <a:pt x="54" y="34"/>
                    <a:pt x="54" y="18"/>
                    <a:pt x="45" y="9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5847;p51"/>
            <p:cNvSpPr/>
            <p:nvPr/>
          </p:nvSpPr>
          <p:spPr>
            <a:xfrm>
              <a:off x="1012366" y="3650225"/>
              <a:ext cx="2461" cy="2247"/>
            </a:xfrm>
            <a:custGeom>
              <a:avLst/>
              <a:gdLst/>
              <a:ahLst/>
              <a:cxnLst/>
              <a:rect l="l" t="t" r="r" b="b"/>
              <a:pathLst>
                <a:path w="23" h="21" extrusionOk="0">
                  <a:moveTo>
                    <a:pt x="12" y="0"/>
                  </a:moveTo>
                  <a:cubicBezTo>
                    <a:pt x="9" y="0"/>
                    <a:pt x="7" y="2"/>
                    <a:pt x="6" y="4"/>
                  </a:cubicBezTo>
                  <a:cubicBezTo>
                    <a:pt x="0" y="7"/>
                    <a:pt x="0" y="13"/>
                    <a:pt x="6" y="18"/>
                  </a:cubicBezTo>
                  <a:cubicBezTo>
                    <a:pt x="7" y="20"/>
                    <a:pt x="9" y="20"/>
                    <a:pt x="12" y="20"/>
                  </a:cubicBezTo>
                  <a:cubicBezTo>
                    <a:pt x="14" y="20"/>
                    <a:pt x="17" y="20"/>
                    <a:pt x="20" y="18"/>
                  </a:cubicBezTo>
                  <a:cubicBezTo>
                    <a:pt x="23" y="13"/>
                    <a:pt x="23" y="7"/>
                    <a:pt x="20" y="4"/>
                  </a:cubicBezTo>
                  <a:cubicBezTo>
                    <a:pt x="17" y="2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5848;p51"/>
            <p:cNvSpPr/>
            <p:nvPr/>
          </p:nvSpPr>
          <p:spPr>
            <a:xfrm>
              <a:off x="972024" y="3687036"/>
              <a:ext cx="5778" cy="5458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30" y="0"/>
                  </a:moveTo>
                  <a:cubicBezTo>
                    <a:pt x="24" y="0"/>
                    <a:pt x="17" y="2"/>
                    <a:pt x="12" y="6"/>
                  </a:cubicBezTo>
                  <a:cubicBezTo>
                    <a:pt x="1" y="18"/>
                    <a:pt x="1" y="31"/>
                    <a:pt x="12" y="43"/>
                  </a:cubicBezTo>
                  <a:cubicBezTo>
                    <a:pt x="17" y="48"/>
                    <a:pt x="24" y="51"/>
                    <a:pt x="30" y="51"/>
                  </a:cubicBezTo>
                  <a:cubicBezTo>
                    <a:pt x="36" y="51"/>
                    <a:pt x="43" y="48"/>
                    <a:pt x="48" y="43"/>
                  </a:cubicBezTo>
                  <a:cubicBezTo>
                    <a:pt x="54" y="31"/>
                    <a:pt x="54" y="15"/>
                    <a:pt x="48" y="6"/>
                  </a:cubicBezTo>
                  <a:cubicBezTo>
                    <a:pt x="43" y="2"/>
                    <a:pt x="36" y="0"/>
                    <a:pt x="3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5849;p51"/>
            <p:cNvSpPr/>
            <p:nvPr/>
          </p:nvSpPr>
          <p:spPr>
            <a:xfrm>
              <a:off x="974164" y="3688641"/>
              <a:ext cx="2140" cy="2247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0" y="8"/>
                    <a:pt x="0" y="14"/>
                    <a:pt x="3" y="16"/>
                  </a:cubicBezTo>
                  <a:cubicBezTo>
                    <a:pt x="4" y="19"/>
                    <a:pt x="7" y="21"/>
                    <a:pt x="10" y="21"/>
                  </a:cubicBezTo>
                  <a:cubicBezTo>
                    <a:pt x="13" y="21"/>
                    <a:pt x="16" y="19"/>
                    <a:pt x="17" y="16"/>
                  </a:cubicBezTo>
                  <a:cubicBezTo>
                    <a:pt x="20" y="14"/>
                    <a:pt x="20" y="8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5850;p51"/>
            <p:cNvSpPr/>
            <p:nvPr/>
          </p:nvSpPr>
          <p:spPr>
            <a:xfrm>
              <a:off x="973201" y="3650011"/>
              <a:ext cx="41091" cy="41092"/>
            </a:xfrm>
            <a:custGeom>
              <a:avLst/>
              <a:gdLst/>
              <a:ahLst/>
              <a:cxnLst/>
              <a:rect l="l" t="t" r="r" b="b"/>
              <a:pathLst>
                <a:path w="384" h="384" extrusionOk="0">
                  <a:moveTo>
                    <a:pt x="48" y="1"/>
                  </a:moveTo>
                  <a:lnTo>
                    <a:pt x="1" y="48"/>
                  </a:lnTo>
                  <a:lnTo>
                    <a:pt x="336" y="383"/>
                  </a:lnTo>
                  <a:lnTo>
                    <a:pt x="383" y="33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5851;p51"/>
            <p:cNvSpPr/>
            <p:nvPr/>
          </p:nvSpPr>
          <p:spPr>
            <a:xfrm>
              <a:off x="1010547" y="3687036"/>
              <a:ext cx="6099" cy="5243"/>
            </a:xfrm>
            <a:custGeom>
              <a:avLst/>
              <a:gdLst/>
              <a:ahLst/>
              <a:cxnLst/>
              <a:rect l="l" t="t" r="r" b="b"/>
              <a:pathLst>
                <a:path w="57" h="49" extrusionOk="0">
                  <a:moveTo>
                    <a:pt x="29" y="0"/>
                  </a:moveTo>
                  <a:cubicBezTo>
                    <a:pt x="24" y="0"/>
                    <a:pt x="17" y="2"/>
                    <a:pt x="12" y="6"/>
                  </a:cubicBezTo>
                  <a:cubicBezTo>
                    <a:pt x="1" y="18"/>
                    <a:pt x="1" y="31"/>
                    <a:pt x="12" y="43"/>
                  </a:cubicBezTo>
                  <a:cubicBezTo>
                    <a:pt x="14" y="47"/>
                    <a:pt x="21" y="49"/>
                    <a:pt x="27" y="49"/>
                  </a:cubicBezTo>
                  <a:cubicBezTo>
                    <a:pt x="34" y="49"/>
                    <a:pt x="41" y="47"/>
                    <a:pt x="45" y="43"/>
                  </a:cubicBezTo>
                  <a:cubicBezTo>
                    <a:pt x="56" y="31"/>
                    <a:pt x="56" y="18"/>
                    <a:pt x="45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5852;p51"/>
            <p:cNvSpPr/>
            <p:nvPr/>
          </p:nvSpPr>
          <p:spPr>
            <a:xfrm>
              <a:off x="1012366" y="3688641"/>
              <a:ext cx="2461" cy="2247"/>
            </a:xfrm>
            <a:custGeom>
              <a:avLst/>
              <a:gdLst/>
              <a:ahLst/>
              <a:cxnLst/>
              <a:rect l="l" t="t" r="r" b="b"/>
              <a:pathLst>
                <a:path w="23" h="21" extrusionOk="0">
                  <a:moveTo>
                    <a:pt x="12" y="0"/>
                  </a:moveTo>
                  <a:cubicBezTo>
                    <a:pt x="9" y="0"/>
                    <a:pt x="7" y="1"/>
                    <a:pt x="6" y="3"/>
                  </a:cubicBezTo>
                  <a:cubicBezTo>
                    <a:pt x="0" y="8"/>
                    <a:pt x="0" y="14"/>
                    <a:pt x="6" y="16"/>
                  </a:cubicBezTo>
                  <a:cubicBezTo>
                    <a:pt x="7" y="19"/>
                    <a:pt x="9" y="21"/>
                    <a:pt x="12" y="21"/>
                  </a:cubicBezTo>
                  <a:cubicBezTo>
                    <a:pt x="14" y="21"/>
                    <a:pt x="17" y="19"/>
                    <a:pt x="20" y="16"/>
                  </a:cubicBezTo>
                  <a:cubicBezTo>
                    <a:pt x="23" y="14"/>
                    <a:pt x="23" y="8"/>
                    <a:pt x="20" y="3"/>
                  </a:cubicBezTo>
                  <a:cubicBezTo>
                    <a:pt x="17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5853;p51"/>
            <p:cNvSpPr/>
            <p:nvPr/>
          </p:nvSpPr>
          <p:spPr>
            <a:xfrm>
              <a:off x="972024" y="3648512"/>
              <a:ext cx="6099" cy="5350"/>
            </a:xfrm>
            <a:custGeom>
              <a:avLst/>
              <a:gdLst/>
              <a:ahLst/>
              <a:cxnLst/>
              <a:rect l="l" t="t" r="r" b="b"/>
              <a:pathLst>
                <a:path w="57" h="50" extrusionOk="0">
                  <a:moveTo>
                    <a:pt x="30" y="1"/>
                  </a:moveTo>
                  <a:cubicBezTo>
                    <a:pt x="24" y="1"/>
                    <a:pt x="17" y="4"/>
                    <a:pt x="12" y="9"/>
                  </a:cubicBezTo>
                  <a:cubicBezTo>
                    <a:pt x="1" y="20"/>
                    <a:pt x="1" y="34"/>
                    <a:pt x="12" y="43"/>
                  </a:cubicBezTo>
                  <a:cubicBezTo>
                    <a:pt x="17" y="47"/>
                    <a:pt x="24" y="49"/>
                    <a:pt x="30" y="49"/>
                  </a:cubicBezTo>
                  <a:cubicBezTo>
                    <a:pt x="36" y="49"/>
                    <a:pt x="43" y="47"/>
                    <a:pt x="48" y="43"/>
                  </a:cubicBezTo>
                  <a:cubicBezTo>
                    <a:pt x="56" y="34"/>
                    <a:pt x="56" y="20"/>
                    <a:pt x="48" y="9"/>
                  </a:cubicBezTo>
                  <a:cubicBezTo>
                    <a:pt x="43" y="4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5854;p51"/>
            <p:cNvSpPr/>
            <p:nvPr/>
          </p:nvSpPr>
          <p:spPr>
            <a:xfrm>
              <a:off x="974164" y="3650011"/>
              <a:ext cx="2140" cy="2568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9" y="1"/>
                  </a:moveTo>
                  <a:cubicBezTo>
                    <a:pt x="3" y="1"/>
                    <a:pt x="0" y="6"/>
                    <a:pt x="0" y="12"/>
                  </a:cubicBezTo>
                  <a:cubicBezTo>
                    <a:pt x="0" y="18"/>
                    <a:pt x="3" y="23"/>
                    <a:pt x="9" y="23"/>
                  </a:cubicBezTo>
                  <a:cubicBezTo>
                    <a:pt x="14" y="23"/>
                    <a:pt x="20" y="18"/>
                    <a:pt x="20" y="12"/>
                  </a:cubicBezTo>
                  <a:cubicBezTo>
                    <a:pt x="20" y="6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5855;p51"/>
            <p:cNvSpPr/>
            <p:nvPr/>
          </p:nvSpPr>
          <p:spPr>
            <a:xfrm>
              <a:off x="988182" y="3664350"/>
              <a:ext cx="11450" cy="11129"/>
            </a:xfrm>
            <a:custGeom>
              <a:avLst/>
              <a:gdLst/>
              <a:ahLst/>
              <a:cxnLst/>
              <a:rect l="l" t="t" r="r" b="b"/>
              <a:pathLst>
                <a:path w="107" h="104" extrusionOk="0">
                  <a:moveTo>
                    <a:pt x="53" y="1"/>
                  </a:moveTo>
                  <a:cubicBezTo>
                    <a:pt x="23" y="1"/>
                    <a:pt x="0" y="26"/>
                    <a:pt x="0" y="54"/>
                  </a:cubicBezTo>
                  <a:cubicBezTo>
                    <a:pt x="0" y="84"/>
                    <a:pt x="23" y="104"/>
                    <a:pt x="53" y="104"/>
                  </a:cubicBezTo>
                  <a:cubicBezTo>
                    <a:pt x="84" y="104"/>
                    <a:pt x="106" y="82"/>
                    <a:pt x="106" y="54"/>
                  </a:cubicBezTo>
                  <a:cubicBezTo>
                    <a:pt x="106" y="26"/>
                    <a:pt x="84" y="4"/>
                    <a:pt x="53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5856;p51"/>
            <p:cNvSpPr/>
            <p:nvPr/>
          </p:nvSpPr>
          <p:spPr>
            <a:xfrm>
              <a:off x="434088" y="2766423"/>
              <a:ext cx="661948" cy="1422912"/>
            </a:xfrm>
            <a:custGeom>
              <a:avLst/>
              <a:gdLst/>
              <a:ahLst/>
              <a:cxnLst/>
              <a:rect l="l" t="t" r="r" b="b"/>
              <a:pathLst>
                <a:path w="6186" h="13297" extrusionOk="0">
                  <a:moveTo>
                    <a:pt x="5326" y="0"/>
                  </a:moveTo>
                  <a:cubicBezTo>
                    <a:pt x="5251" y="589"/>
                    <a:pt x="5089" y="1155"/>
                    <a:pt x="4715" y="1604"/>
                  </a:cubicBezTo>
                  <a:cubicBezTo>
                    <a:pt x="4217" y="2208"/>
                    <a:pt x="3419" y="2481"/>
                    <a:pt x="2625" y="2481"/>
                  </a:cubicBezTo>
                  <a:cubicBezTo>
                    <a:pt x="2414" y="2481"/>
                    <a:pt x="2203" y="2462"/>
                    <a:pt x="1998" y="2424"/>
                  </a:cubicBezTo>
                  <a:cubicBezTo>
                    <a:pt x="1939" y="2413"/>
                    <a:pt x="1875" y="2402"/>
                    <a:pt x="1814" y="2397"/>
                  </a:cubicBezTo>
                  <a:lnTo>
                    <a:pt x="1814" y="2397"/>
                  </a:lnTo>
                  <a:cubicBezTo>
                    <a:pt x="1875" y="2489"/>
                    <a:pt x="1942" y="2575"/>
                    <a:pt x="2015" y="2659"/>
                  </a:cubicBezTo>
                  <a:cubicBezTo>
                    <a:pt x="1881" y="2843"/>
                    <a:pt x="1761" y="3030"/>
                    <a:pt x="1652" y="3222"/>
                  </a:cubicBezTo>
                  <a:cubicBezTo>
                    <a:pt x="1677" y="3239"/>
                    <a:pt x="1702" y="3259"/>
                    <a:pt x="1730" y="3273"/>
                  </a:cubicBezTo>
                  <a:cubicBezTo>
                    <a:pt x="1925" y="3384"/>
                    <a:pt x="2149" y="3429"/>
                    <a:pt x="2369" y="3471"/>
                  </a:cubicBezTo>
                  <a:cubicBezTo>
                    <a:pt x="2810" y="3557"/>
                    <a:pt x="3256" y="3644"/>
                    <a:pt x="3700" y="3727"/>
                  </a:cubicBezTo>
                  <a:cubicBezTo>
                    <a:pt x="3856" y="3761"/>
                    <a:pt x="4018" y="3791"/>
                    <a:pt x="4157" y="3864"/>
                  </a:cubicBezTo>
                  <a:cubicBezTo>
                    <a:pt x="4506" y="4054"/>
                    <a:pt x="4665" y="4458"/>
                    <a:pt x="4782" y="4835"/>
                  </a:cubicBezTo>
                  <a:cubicBezTo>
                    <a:pt x="5150" y="6029"/>
                    <a:pt x="5362" y="7276"/>
                    <a:pt x="5410" y="8531"/>
                  </a:cubicBezTo>
                  <a:cubicBezTo>
                    <a:pt x="5438" y="9273"/>
                    <a:pt x="5401" y="10038"/>
                    <a:pt x="5139" y="10730"/>
                  </a:cubicBezTo>
                  <a:cubicBezTo>
                    <a:pt x="4874" y="11427"/>
                    <a:pt x="4355" y="12055"/>
                    <a:pt x="3652" y="12292"/>
                  </a:cubicBezTo>
                  <a:cubicBezTo>
                    <a:pt x="3456" y="12359"/>
                    <a:pt x="3250" y="12390"/>
                    <a:pt x="3043" y="12390"/>
                  </a:cubicBezTo>
                  <a:cubicBezTo>
                    <a:pt x="2438" y="12390"/>
                    <a:pt x="1831" y="12116"/>
                    <a:pt x="1454" y="11642"/>
                  </a:cubicBezTo>
                  <a:cubicBezTo>
                    <a:pt x="1178" y="11288"/>
                    <a:pt x="1030" y="10855"/>
                    <a:pt x="921" y="10423"/>
                  </a:cubicBezTo>
                  <a:cubicBezTo>
                    <a:pt x="729" y="9650"/>
                    <a:pt x="656" y="8852"/>
                    <a:pt x="620" y="8051"/>
                  </a:cubicBezTo>
                  <a:cubicBezTo>
                    <a:pt x="586" y="7368"/>
                    <a:pt x="578" y="6679"/>
                    <a:pt x="589" y="5993"/>
                  </a:cubicBezTo>
                  <a:lnTo>
                    <a:pt x="589" y="5993"/>
                  </a:lnTo>
                  <a:cubicBezTo>
                    <a:pt x="338" y="6860"/>
                    <a:pt x="154" y="7745"/>
                    <a:pt x="95" y="8646"/>
                  </a:cubicBezTo>
                  <a:cubicBezTo>
                    <a:pt x="0" y="10113"/>
                    <a:pt x="263" y="11642"/>
                    <a:pt x="1049" y="12883"/>
                  </a:cubicBezTo>
                  <a:cubicBezTo>
                    <a:pt x="1513" y="13109"/>
                    <a:pt x="2029" y="13185"/>
                    <a:pt x="2539" y="13243"/>
                  </a:cubicBezTo>
                  <a:cubicBezTo>
                    <a:pt x="2839" y="13272"/>
                    <a:pt x="3141" y="13296"/>
                    <a:pt x="3442" y="13296"/>
                  </a:cubicBezTo>
                  <a:cubicBezTo>
                    <a:pt x="3665" y="13296"/>
                    <a:pt x="3887" y="13283"/>
                    <a:pt x="4107" y="13249"/>
                  </a:cubicBezTo>
                  <a:cubicBezTo>
                    <a:pt x="4629" y="13173"/>
                    <a:pt x="5139" y="12975"/>
                    <a:pt x="5527" y="12621"/>
                  </a:cubicBezTo>
                  <a:cubicBezTo>
                    <a:pt x="5527" y="12621"/>
                    <a:pt x="6185" y="10543"/>
                    <a:pt x="6185" y="9407"/>
                  </a:cubicBezTo>
                  <a:cubicBezTo>
                    <a:pt x="6185" y="5758"/>
                    <a:pt x="4534" y="2712"/>
                    <a:pt x="4534" y="2712"/>
                  </a:cubicBezTo>
                  <a:cubicBezTo>
                    <a:pt x="4874" y="2357"/>
                    <a:pt x="5150" y="1931"/>
                    <a:pt x="5357" y="1479"/>
                  </a:cubicBezTo>
                  <a:cubicBezTo>
                    <a:pt x="5566" y="1032"/>
                    <a:pt x="5650" y="513"/>
                    <a:pt x="5510" y="42"/>
                  </a:cubicBezTo>
                  <a:cubicBezTo>
                    <a:pt x="5452" y="28"/>
                    <a:pt x="5388" y="14"/>
                    <a:pt x="532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5857;p51"/>
            <p:cNvSpPr/>
            <p:nvPr/>
          </p:nvSpPr>
          <p:spPr>
            <a:xfrm>
              <a:off x="586683" y="3451720"/>
              <a:ext cx="114391" cy="98984"/>
            </a:xfrm>
            <a:custGeom>
              <a:avLst/>
              <a:gdLst/>
              <a:ahLst/>
              <a:cxnLst/>
              <a:rect l="l" t="t" r="r" b="b"/>
              <a:pathLst>
                <a:path w="1069" h="925" extrusionOk="0">
                  <a:moveTo>
                    <a:pt x="535" y="0"/>
                  </a:moveTo>
                  <a:cubicBezTo>
                    <a:pt x="462" y="0"/>
                    <a:pt x="388" y="38"/>
                    <a:pt x="349" y="113"/>
                  </a:cubicBezTo>
                  <a:lnTo>
                    <a:pt x="312" y="183"/>
                  </a:lnTo>
                  <a:lnTo>
                    <a:pt x="237" y="194"/>
                  </a:lnTo>
                  <a:cubicBezTo>
                    <a:pt x="67" y="219"/>
                    <a:pt x="0" y="428"/>
                    <a:pt x="123" y="548"/>
                  </a:cubicBezTo>
                  <a:lnTo>
                    <a:pt x="179" y="604"/>
                  </a:lnTo>
                  <a:lnTo>
                    <a:pt x="165" y="679"/>
                  </a:lnTo>
                  <a:cubicBezTo>
                    <a:pt x="143" y="814"/>
                    <a:pt x="250" y="924"/>
                    <a:pt x="369" y="924"/>
                  </a:cubicBezTo>
                  <a:cubicBezTo>
                    <a:pt x="400" y="924"/>
                    <a:pt x="432" y="917"/>
                    <a:pt x="463" y="900"/>
                  </a:cubicBezTo>
                  <a:lnTo>
                    <a:pt x="533" y="861"/>
                  </a:lnTo>
                  <a:lnTo>
                    <a:pt x="603" y="900"/>
                  </a:lnTo>
                  <a:cubicBezTo>
                    <a:pt x="633" y="915"/>
                    <a:pt x="664" y="922"/>
                    <a:pt x="695" y="922"/>
                  </a:cubicBezTo>
                  <a:cubicBezTo>
                    <a:pt x="817" y="922"/>
                    <a:pt x="926" y="813"/>
                    <a:pt x="904" y="679"/>
                  </a:cubicBezTo>
                  <a:lnTo>
                    <a:pt x="890" y="604"/>
                  </a:lnTo>
                  <a:lnTo>
                    <a:pt x="946" y="548"/>
                  </a:lnTo>
                  <a:cubicBezTo>
                    <a:pt x="1069" y="428"/>
                    <a:pt x="1002" y="219"/>
                    <a:pt x="831" y="194"/>
                  </a:cubicBezTo>
                  <a:lnTo>
                    <a:pt x="753" y="183"/>
                  </a:lnTo>
                  <a:lnTo>
                    <a:pt x="720" y="113"/>
                  </a:lnTo>
                  <a:cubicBezTo>
                    <a:pt x="682" y="38"/>
                    <a:pt x="609" y="0"/>
                    <a:pt x="5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5858;p51"/>
            <p:cNvSpPr/>
            <p:nvPr/>
          </p:nvSpPr>
          <p:spPr>
            <a:xfrm>
              <a:off x="594709" y="3458889"/>
              <a:ext cx="98019" cy="84324"/>
            </a:xfrm>
            <a:custGeom>
              <a:avLst/>
              <a:gdLst/>
              <a:ahLst/>
              <a:cxnLst/>
              <a:rect l="l" t="t" r="r" b="b"/>
              <a:pathLst>
                <a:path w="916" h="788" extrusionOk="0">
                  <a:moveTo>
                    <a:pt x="459" y="1"/>
                  </a:moveTo>
                  <a:cubicBezTo>
                    <a:pt x="397" y="1"/>
                    <a:pt x="334" y="33"/>
                    <a:pt x="302" y="99"/>
                  </a:cubicBezTo>
                  <a:lnTo>
                    <a:pt x="271" y="158"/>
                  </a:lnTo>
                  <a:lnTo>
                    <a:pt x="204" y="169"/>
                  </a:lnTo>
                  <a:cubicBezTo>
                    <a:pt x="62" y="191"/>
                    <a:pt x="0" y="370"/>
                    <a:pt x="106" y="470"/>
                  </a:cubicBezTo>
                  <a:lnTo>
                    <a:pt x="154" y="515"/>
                  </a:lnTo>
                  <a:lnTo>
                    <a:pt x="145" y="582"/>
                  </a:lnTo>
                  <a:cubicBezTo>
                    <a:pt x="126" y="694"/>
                    <a:pt x="216" y="786"/>
                    <a:pt x="318" y="786"/>
                  </a:cubicBezTo>
                  <a:cubicBezTo>
                    <a:pt x="345" y="786"/>
                    <a:pt x="373" y="780"/>
                    <a:pt x="399" y="766"/>
                  </a:cubicBezTo>
                  <a:lnTo>
                    <a:pt x="458" y="735"/>
                  </a:lnTo>
                  <a:lnTo>
                    <a:pt x="516" y="766"/>
                  </a:lnTo>
                  <a:cubicBezTo>
                    <a:pt x="544" y="781"/>
                    <a:pt x="572" y="787"/>
                    <a:pt x="600" y="787"/>
                  </a:cubicBezTo>
                  <a:cubicBezTo>
                    <a:pt x="702" y="787"/>
                    <a:pt x="791" y="694"/>
                    <a:pt x="773" y="582"/>
                  </a:cubicBezTo>
                  <a:lnTo>
                    <a:pt x="762" y="515"/>
                  </a:lnTo>
                  <a:lnTo>
                    <a:pt x="809" y="470"/>
                  </a:lnTo>
                  <a:cubicBezTo>
                    <a:pt x="915" y="367"/>
                    <a:pt x="857" y="191"/>
                    <a:pt x="715" y="169"/>
                  </a:cubicBezTo>
                  <a:lnTo>
                    <a:pt x="648" y="158"/>
                  </a:lnTo>
                  <a:lnTo>
                    <a:pt x="617" y="99"/>
                  </a:lnTo>
                  <a:cubicBezTo>
                    <a:pt x="585" y="33"/>
                    <a:pt x="522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5859;p51"/>
            <p:cNvSpPr/>
            <p:nvPr/>
          </p:nvSpPr>
          <p:spPr>
            <a:xfrm>
              <a:off x="595030" y="3465845"/>
              <a:ext cx="89886" cy="81328"/>
            </a:xfrm>
            <a:custGeom>
              <a:avLst/>
              <a:gdLst/>
              <a:ahLst/>
              <a:cxnLst/>
              <a:rect l="l" t="t" r="r" b="b"/>
              <a:pathLst>
                <a:path w="840" h="760" extrusionOk="0">
                  <a:moveTo>
                    <a:pt x="403" y="424"/>
                  </a:moveTo>
                  <a:lnTo>
                    <a:pt x="403" y="424"/>
                  </a:lnTo>
                  <a:cubicBezTo>
                    <a:pt x="380" y="430"/>
                    <a:pt x="356" y="440"/>
                    <a:pt x="332" y="451"/>
                  </a:cubicBezTo>
                  <a:lnTo>
                    <a:pt x="332" y="451"/>
                  </a:lnTo>
                  <a:cubicBezTo>
                    <a:pt x="332" y="455"/>
                    <a:pt x="334" y="458"/>
                    <a:pt x="339" y="458"/>
                  </a:cubicBezTo>
                  <a:cubicBezTo>
                    <a:pt x="339" y="458"/>
                    <a:pt x="340" y="458"/>
                    <a:pt x="341" y="458"/>
                  </a:cubicBezTo>
                  <a:cubicBezTo>
                    <a:pt x="365" y="453"/>
                    <a:pt x="389" y="445"/>
                    <a:pt x="403" y="424"/>
                  </a:cubicBezTo>
                  <a:close/>
                  <a:moveTo>
                    <a:pt x="0" y="360"/>
                  </a:moveTo>
                  <a:lnTo>
                    <a:pt x="0" y="360"/>
                  </a:lnTo>
                  <a:cubicBezTo>
                    <a:pt x="9" y="380"/>
                    <a:pt x="22" y="400"/>
                    <a:pt x="45" y="422"/>
                  </a:cubicBezTo>
                  <a:lnTo>
                    <a:pt x="101" y="478"/>
                  </a:lnTo>
                  <a:lnTo>
                    <a:pt x="87" y="556"/>
                  </a:lnTo>
                  <a:lnTo>
                    <a:pt x="87" y="572"/>
                  </a:lnTo>
                  <a:cubicBezTo>
                    <a:pt x="160" y="543"/>
                    <a:pt x="249" y="488"/>
                    <a:pt x="332" y="451"/>
                  </a:cubicBezTo>
                  <a:lnTo>
                    <a:pt x="332" y="451"/>
                  </a:lnTo>
                  <a:cubicBezTo>
                    <a:pt x="331" y="436"/>
                    <a:pt x="347" y="404"/>
                    <a:pt x="338" y="404"/>
                  </a:cubicBezTo>
                  <a:cubicBezTo>
                    <a:pt x="337" y="404"/>
                    <a:pt x="336" y="405"/>
                    <a:pt x="335" y="405"/>
                  </a:cubicBezTo>
                  <a:cubicBezTo>
                    <a:pt x="269" y="426"/>
                    <a:pt x="228" y="441"/>
                    <a:pt x="188" y="441"/>
                  </a:cubicBezTo>
                  <a:cubicBezTo>
                    <a:pt x="140" y="441"/>
                    <a:pt x="92" y="419"/>
                    <a:pt x="0" y="360"/>
                  </a:cubicBezTo>
                  <a:close/>
                  <a:moveTo>
                    <a:pt x="645" y="1"/>
                  </a:moveTo>
                  <a:cubicBezTo>
                    <a:pt x="628" y="93"/>
                    <a:pt x="600" y="185"/>
                    <a:pt x="561" y="271"/>
                  </a:cubicBezTo>
                  <a:cubicBezTo>
                    <a:pt x="550" y="296"/>
                    <a:pt x="536" y="321"/>
                    <a:pt x="511" y="327"/>
                  </a:cubicBezTo>
                  <a:cubicBezTo>
                    <a:pt x="505" y="329"/>
                    <a:pt x="500" y="330"/>
                    <a:pt x="495" y="330"/>
                  </a:cubicBezTo>
                  <a:cubicBezTo>
                    <a:pt x="482" y="330"/>
                    <a:pt x="469" y="323"/>
                    <a:pt x="455" y="313"/>
                  </a:cubicBezTo>
                  <a:cubicBezTo>
                    <a:pt x="438" y="299"/>
                    <a:pt x="427" y="282"/>
                    <a:pt x="419" y="268"/>
                  </a:cubicBezTo>
                  <a:cubicBezTo>
                    <a:pt x="363" y="182"/>
                    <a:pt x="310" y="98"/>
                    <a:pt x="254" y="12"/>
                  </a:cubicBezTo>
                  <a:lnTo>
                    <a:pt x="232" y="56"/>
                  </a:lnTo>
                  <a:lnTo>
                    <a:pt x="190" y="62"/>
                  </a:lnTo>
                  <a:cubicBezTo>
                    <a:pt x="282" y="118"/>
                    <a:pt x="354" y="193"/>
                    <a:pt x="399" y="285"/>
                  </a:cubicBezTo>
                  <a:cubicBezTo>
                    <a:pt x="421" y="327"/>
                    <a:pt x="433" y="383"/>
                    <a:pt x="405" y="422"/>
                  </a:cubicBezTo>
                  <a:cubicBezTo>
                    <a:pt x="404" y="422"/>
                    <a:pt x="404" y="423"/>
                    <a:pt x="403" y="424"/>
                  </a:cubicBezTo>
                  <a:lnTo>
                    <a:pt x="403" y="424"/>
                  </a:lnTo>
                  <a:cubicBezTo>
                    <a:pt x="406" y="423"/>
                    <a:pt x="408" y="422"/>
                    <a:pt x="410" y="422"/>
                  </a:cubicBezTo>
                  <a:cubicBezTo>
                    <a:pt x="411" y="422"/>
                    <a:pt x="411" y="422"/>
                    <a:pt x="411" y="422"/>
                  </a:cubicBezTo>
                  <a:cubicBezTo>
                    <a:pt x="421" y="422"/>
                    <a:pt x="419" y="467"/>
                    <a:pt x="424" y="475"/>
                  </a:cubicBezTo>
                  <a:cubicBezTo>
                    <a:pt x="433" y="480"/>
                    <a:pt x="433" y="489"/>
                    <a:pt x="435" y="494"/>
                  </a:cubicBezTo>
                  <a:cubicBezTo>
                    <a:pt x="441" y="536"/>
                    <a:pt x="438" y="578"/>
                    <a:pt x="435" y="620"/>
                  </a:cubicBezTo>
                  <a:cubicBezTo>
                    <a:pt x="427" y="667"/>
                    <a:pt x="421" y="712"/>
                    <a:pt x="410" y="759"/>
                  </a:cubicBezTo>
                  <a:lnTo>
                    <a:pt x="458" y="737"/>
                  </a:lnTo>
                  <a:lnTo>
                    <a:pt x="494" y="754"/>
                  </a:lnTo>
                  <a:cubicBezTo>
                    <a:pt x="486" y="715"/>
                    <a:pt x="486" y="676"/>
                    <a:pt x="483" y="639"/>
                  </a:cubicBezTo>
                  <a:cubicBezTo>
                    <a:pt x="480" y="575"/>
                    <a:pt x="483" y="506"/>
                    <a:pt x="519" y="453"/>
                  </a:cubicBezTo>
                  <a:cubicBezTo>
                    <a:pt x="522" y="450"/>
                    <a:pt x="525" y="447"/>
                    <a:pt x="525" y="444"/>
                  </a:cubicBezTo>
                  <a:cubicBezTo>
                    <a:pt x="533" y="439"/>
                    <a:pt x="536" y="439"/>
                    <a:pt x="544" y="439"/>
                  </a:cubicBezTo>
                  <a:cubicBezTo>
                    <a:pt x="636" y="439"/>
                    <a:pt x="725" y="475"/>
                    <a:pt x="815" y="500"/>
                  </a:cubicBezTo>
                  <a:lnTo>
                    <a:pt x="812" y="478"/>
                  </a:lnTo>
                  <a:lnTo>
                    <a:pt x="840" y="444"/>
                  </a:lnTo>
                  <a:cubicBezTo>
                    <a:pt x="809" y="444"/>
                    <a:pt x="773" y="439"/>
                    <a:pt x="742" y="436"/>
                  </a:cubicBezTo>
                  <a:cubicBezTo>
                    <a:pt x="712" y="433"/>
                    <a:pt x="675" y="425"/>
                    <a:pt x="645" y="416"/>
                  </a:cubicBezTo>
                  <a:cubicBezTo>
                    <a:pt x="622" y="408"/>
                    <a:pt x="603" y="402"/>
                    <a:pt x="586" y="388"/>
                  </a:cubicBezTo>
                  <a:cubicBezTo>
                    <a:pt x="566" y="374"/>
                    <a:pt x="553" y="352"/>
                    <a:pt x="553" y="330"/>
                  </a:cubicBezTo>
                  <a:cubicBezTo>
                    <a:pt x="553" y="310"/>
                    <a:pt x="566" y="291"/>
                    <a:pt x="578" y="271"/>
                  </a:cubicBezTo>
                  <a:cubicBezTo>
                    <a:pt x="622" y="201"/>
                    <a:pt x="672" y="129"/>
                    <a:pt x="717" y="59"/>
                  </a:cubicBezTo>
                  <a:lnTo>
                    <a:pt x="672" y="51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5860;p51"/>
            <p:cNvSpPr/>
            <p:nvPr/>
          </p:nvSpPr>
          <p:spPr>
            <a:xfrm>
              <a:off x="625099" y="3482325"/>
              <a:ext cx="37453" cy="37346"/>
            </a:xfrm>
            <a:custGeom>
              <a:avLst/>
              <a:gdLst/>
              <a:ahLst/>
              <a:cxnLst/>
              <a:rect l="l" t="t" r="r" b="b"/>
              <a:pathLst>
                <a:path w="350" h="349" extrusionOk="0">
                  <a:moveTo>
                    <a:pt x="174" y="0"/>
                  </a:moveTo>
                  <a:cubicBezTo>
                    <a:pt x="79" y="0"/>
                    <a:pt x="1" y="78"/>
                    <a:pt x="1" y="173"/>
                  </a:cubicBezTo>
                  <a:cubicBezTo>
                    <a:pt x="1" y="271"/>
                    <a:pt x="79" y="349"/>
                    <a:pt x="174" y="349"/>
                  </a:cubicBezTo>
                  <a:cubicBezTo>
                    <a:pt x="272" y="349"/>
                    <a:pt x="350" y="271"/>
                    <a:pt x="350" y="173"/>
                  </a:cubicBezTo>
                  <a:cubicBezTo>
                    <a:pt x="350" y="78"/>
                    <a:pt x="272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861;p51"/>
            <p:cNvSpPr/>
            <p:nvPr/>
          </p:nvSpPr>
          <p:spPr>
            <a:xfrm>
              <a:off x="629594" y="3488103"/>
              <a:ext cx="28785" cy="25468"/>
            </a:xfrm>
            <a:custGeom>
              <a:avLst/>
              <a:gdLst/>
              <a:ahLst/>
              <a:cxnLst/>
              <a:rect l="l" t="t" r="r" b="b"/>
              <a:pathLst>
                <a:path w="269" h="238" extrusionOk="0">
                  <a:moveTo>
                    <a:pt x="133" y="0"/>
                  </a:moveTo>
                  <a:cubicBezTo>
                    <a:pt x="114" y="0"/>
                    <a:pt x="97" y="10"/>
                    <a:pt x="90" y="30"/>
                  </a:cubicBezTo>
                  <a:lnTo>
                    <a:pt x="84" y="46"/>
                  </a:lnTo>
                  <a:lnTo>
                    <a:pt x="62" y="49"/>
                  </a:lnTo>
                  <a:cubicBezTo>
                    <a:pt x="18" y="58"/>
                    <a:pt x="1" y="111"/>
                    <a:pt x="31" y="141"/>
                  </a:cubicBezTo>
                  <a:lnTo>
                    <a:pt x="45" y="155"/>
                  </a:lnTo>
                  <a:lnTo>
                    <a:pt x="43" y="175"/>
                  </a:lnTo>
                  <a:cubicBezTo>
                    <a:pt x="36" y="208"/>
                    <a:pt x="64" y="237"/>
                    <a:pt x="94" y="237"/>
                  </a:cubicBezTo>
                  <a:cubicBezTo>
                    <a:pt x="102" y="237"/>
                    <a:pt x="110" y="235"/>
                    <a:pt x="118" y="231"/>
                  </a:cubicBezTo>
                  <a:lnTo>
                    <a:pt x="137" y="222"/>
                  </a:lnTo>
                  <a:lnTo>
                    <a:pt x="154" y="231"/>
                  </a:lnTo>
                  <a:cubicBezTo>
                    <a:pt x="163" y="236"/>
                    <a:pt x="172" y="238"/>
                    <a:pt x="181" y="238"/>
                  </a:cubicBezTo>
                  <a:cubicBezTo>
                    <a:pt x="211" y="238"/>
                    <a:pt x="236" y="211"/>
                    <a:pt x="230" y="175"/>
                  </a:cubicBezTo>
                  <a:lnTo>
                    <a:pt x="227" y="155"/>
                  </a:lnTo>
                  <a:lnTo>
                    <a:pt x="241" y="141"/>
                  </a:lnTo>
                  <a:cubicBezTo>
                    <a:pt x="269" y="111"/>
                    <a:pt x="255" y="58"/>
                    <a:pt x="210" y="49"/>
                  </a:cubicBezTo>
                  <a:lnTo>
                    <a:pt x="188" y="46"/>
                  </a:lnTo>
                  <a:lnTo>
                    <a:pt x="182" y="30"/>
                  </a:lnTo>
                  <a:cubicBezTo>
                    <a:pt x="171" y="10"/>
                    <a:pt x="151" y="0"/>
                    <a:pt x="133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862;p51"/>
            <p:cNvSpPr/>
            <p:nvPr/>
          </p:nvSpPr>
          <p:spPr>
            <a:xfrm>
              <a:off x="633767" y="3491207"/>
              <a:ext cx="19582" cy="19583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0" y="1"/>
                  </a:moveTo>
                  <a:cubicBezTo>
                    <a:pt x="37" y="1"/>
                    <a:pt x="1" y="40"/>
                    <a:pt x="1" y="90"/>
                  </a:cubicBezTo>
                  <a:cubicBezTo>
                    <a:pt x="1" y="143"/>
                    <a:pt x="37" y="182"/>
                    <a:pt x="90" y="182"/>
                  </a:cubicBezTo>
                  <a:cubicBezTo>
                    <a:pt x="143" y="182"/>
                    <a:pt x="182" y="140"/>
                    <a:pt x="182" y="90"/>
                  </a:cubicBezTo>
                  <a:cubicBezTo>
                    <a:pt x="182" y="43"/>
                    <a:pt x="143" y="1"/>
                    <a:pt x="9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863;p51"/>
            <p:cNvSpPr/>
            <p:nvPr/>
          </p:nvSpPr>
          <p:spPr>
            <a:xfrm>
              <a:off x="642435" y="3472694"/>
              <a:ext cx="2247" cy="57464"/>
            </a:xfrm>
            <a:custGeom>
              <a:avLst/>
              <a:gdLst/>
              <a:ahLst/>
              <a:cxnLst/>
              <a:rect l="l" t="t" r="r" b="b"/>
              <a:pathLst>
                <a:path w="21" h="537" extrusionOk="0">
                  <a:moveTo>
                    <a:pt x="1" y="1"/>
                  </a:moveTo>
                  <a:lnTo>
                    <a:pt x="1" y="536"/>
                  </a:lnTo>
                  <a:lnTo>
                    <a:pt x="20" y="53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864;p51"/>
            <p:cNvSpPr/>
            <p:nvPr/>
          </p:nvSpPr>
          <p:spPr>
            <a:xfrm>
              <a:off x="640616" y="3467664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0"/>
                  </a:moveTo>
                  <a:cubicBezTo>
                    <a:pt x="15" y="0"/>
                    <a:pt x="1" y="11"/>
                    <a:pt x="1" y="28"/>
                  </a:cubicBezTo>
                  <a:cubicBezTo>
                    <a:pt x="1" y="45"/>
                    <a:pt x="15" y="56"/>
                    <a:pt x="29" y="56"/>
                  </a:cubicBezTo>
                  <a:cubicBezTo>
                    <a:pt x="46" y="56"/>
                    <a:pt x="57" y="45"/>
                    <a:pt x="57" y="28"/>
                  </a:cubicBezTo>
                  <a:cubicBezTo>
                    <a:pt x="57" y="11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865;p51"/>
            <p:cNvSpPr/>
            <p:nvPr/>
          </p:nvSpPr>
          <p:spPr>
            <a:xfrm>
              <a:off x="642756" y="3469483"/>
              <a:ext cx="2247" cy="2461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9" y="0"/>
                  </a:moveTo>
                  <a:cubicBezTo>
                    <a:pt x="3" y="0"/>
                    <a:pt x="1" y="6"/>
                    <a:pt x="1" y="11"/>
                  </a:cubicBezTo>
                  <a:cubicBezTo>
                    <a:pt x="1" y="17"/>
                    <a:pt x="3" y="22"/>
                    <a:pt x="9" y="22"/>
                  </a:cubicBezTo>
                  <a:cubicBezTo>
                    <a:pt x="14" y="22"/>
                    <a:pt x="20" y="17"/>
                    <a:pt x="20" y="11"/>
                  </a:cubicBezTo>
                  <a:cubicBezTo>
                    <a:pt x="20" y="6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866;p51"/>
            <p:cNvSpPr/>
            <p:nvPr/>
          </p:nvSpPr>
          <p:spPr>
            <a:xfrm>
              <a:off x="640616" y="3528874"/>
              <a:ext cx="6099" cy="5993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29" y="0"/>
                  </a:moveTo>
                  <a:cubicBezTo>
                    <a:pt x="15" y="0"/>
                    <a:pt x="1" y="11"/>
                    <a:pt x="1" y="28"/>
                  </a:cubicBezTo>
                  <a:cubicBezTo>
                    <a:pt x="1" y="45"/>
                    <a:pt x="15" y="56"/>
                    <a:pt x="29" y="56"/>
                  </a:cubicBezTo>
                  <a:cubicBezTo>
                    <a:pt x="46" y="56"/>
                    <a:pt x="57" y="45"/>
                    <a:pt x="57" y="28"/>
                  </a:cubicBezTo>
                  <a:cubicBezTo>
                    <a:pt x="57" y="11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867;p51"/>
            <p:cNvSpPr/>
            <p:nvPr/>
          </p:nvSpPr>
          <p:spPr>
            <a:xfrm>
              <a:off x="642756" y="3530587"/>
              <a:ext cx="2247" cy="2568"/>
            </a:xfrm>
            <a:custGeom>
              <a:avLst/>
              <a:gdLst/>
              <a:ahLst/>
              <a:cxnLst/>
              <a:rect l="l" t="t" r="r" b="b"/>
              <a:pathLst>
                <a:path w="21" h="24" extrusionOk="0">
                  <a:moveTo>
                    <a:pt x="9" y="1"/>
                  </a:moveTo>
                  <a:cubicBezTo>
                    <a:pt x="3" y="1"/>
                    <a:pt x="1" y="7"/>
                    <a:pt x="1" y="12"/>
                  </a:cubicBezTo>
                  <a:cubicBezTo>
                    <a:pt x="1" y="18"/>
                    <a:pt x="3" y="23"/>
                    <a:pt x="9" y="23"/>
                  </a:cubicBezTo>
                  <a:cubicBezTo>
                    <a:pt x="14" y="23"/>
                    <a:pt x="20" y="18"/>
                    <a:pt x="20" y="12"/>
                  </a:cubicBezTo>
                  <a:cubicBezTo>
                    <a:pt x="20" y="7"/>
                    <a:pt x="14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868;p51"/>
            <p:cNvSpPr/>
            <p:nvPr/>
          </p:nvSpPr>
          <p:spPr>
            <a:xfrm>
              <a:off x="615255" y="3500196"/>
              <a:ext cx="57142" cy="1926"/>
            </a:xfrm>
            <a:custGeom>
              <a:avLst/>
              <a:gdLst/>
              <a:ahLst/>
              <a:cxnLst/>
              <a:rect l="l" t="t" r="r" b="b"/>
              <a:pathLst>
                <a:path w="534" h="18" extrusionOk="0">
                  <a:moveTo>
                    <a:pt x="1" y="0"/>
                  </a:moveTo>
                  <a:lnTo>
                    <a:pt x="1" y="17"/>
                  </a:lnTo>
                  <a:lnTo>
                    <a:pt x="534" y="17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869;p51"/>
            <p:cNvSpPr/>
            <p:nvPr/>
          </p:nvSpPr>
          <p:spPr>
            <a:xfrm>
              <a:off x="671435" y="3498055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1"/>
                  </a:moveTo>
                  <a:cubicBezTo>
                    <a:pt x="11" y="1"/>
                    <a:pt x="0" y="15"/>
                    <a:pt x="0" y="29"/>
                  </a:cubicBezTo>
                  <a:cubicBezTo>
                    <a:pt x="0" y="45"/>
                    <a:pt x="11" y="57"/>
                    <a:pt x="28" y="57"/>
                  </a:cubicBezTo>
                  <a:cubicBezTo>
                    <a:pt x="42" y="57"/>
                    <a:pt x="56" y="45"/>
                    <a:pt x="56" y="29"/>
                  </a:cubicBezTo>
                  <a:cubicBezTo>
                    <a:pt x="56" y="15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870;p51"/>
            <p:cNvSpPr/>
            <p:nvPr/>
          </p:nvSpPr>
          <p:spPr>
            <a:xfrm>
              <a:off x="673254" y="3500196"/>
              <a:ext cx="2782" cy="2140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11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0" y="17"/>
                    <a:pt x="3" y="20"/>
                    <a:pt x="11" y="20"/>
                  </a:cubicBezTo>
                  <a:cubicBezTo>
                    <a:pt x="17" y="20"/>
                    <a:pt x="25" y="14"/>
                    <a:pt x="22" y="9"/>
                  </a:cubicBezTo>
                  <a:cubicBezTo>
                    <a:pt x="22" y="3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871;p51"/>
            <p:cNvSpPr/>
            <p:nvPr/>
          </p:nvSpPr>
          <p:spPr>
            <a:xfrm>
              <a:off x="610225" y="3498055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1"/>
                  </a:moveTo>
                  <a:cubicBezTo>
                    <a:pt x="12" y="1"/>
                    <a:pt x="0" y="15"/>
                    <a:pt x="0" y="29"/>
                  </a:cubicBezTo>
                  <a:cubicBezTo>
                    <a:pt x="0" y="45"/>
                    <a:pt x="12" y="57"/>
                    <a:pt x="28" y="57"/>
                  </a:cubicBezTo>
                  <a:cubicBezTo>
                    <a:pt x="42" y="57"/>
                    <a:pt x="56" y="45"/>
                    <a:pt x="56" y="29"/>
                  </a:cubicBezTo>
                  <a:cubicBezTo>
                    <a:pt x="56" y="15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872;p51"/>
            <p:cNvSpPr/>
            <p:nvPr/>
          </p:nvSpPr>
          <p:spPr>
            <a:xfrm>
              <a:off x="612044" y="3500196"/>
              <a:ext cx="2461" cy="2140"/>
            </a:xfrm>
            <a:custGeom>
              <a:avLst/>
              <a:gdLst/>
              <a:ahLst/>
              <a:cxnLst/>
              <a:rect l="l" t="t" r="r" b="b"/>
              <a:pathLst>
                <a:path w="23" h="20" extrusionOk="0">
                  <a:moveTo>
                    <a:pt x="11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0" y="17"/>
                    <a:pt x="6" y="20"/>
                    <a:pt x="11" y="20"/>
                  </a:cubicBezTo>
                  <a:cubicBezTo>
                    <a:pt x="17" y="20"/>
                    <a:pt x="22" y="17"/>
                    <a:pt x="22" y="9"/>
                  </a:cubicBezTo>
                  <a:cubicBezTo>
                    <a:pt x="22" y="3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873;p51"/>
            <p:cNvSpPr/>
            <p:nvPr/>
          </p:nvSpPr>
          <p:spPr>
            <a:xfrm>
              <a:off x="628096" y="3484358"/>
              <a:ext cx="32102" cy="32317"/>
            </a:xfrm>
            <a:custGeom>
              <a:avLst/>
              <a:gdLst/>
              <a:ahLst/>
              <a:cxnLst/>
              <a:rect l="l" t="t" r="r" b="b"/>
              <a:pathLst>
                <a:path w="300" h="302" extrusionOk="0">
                  <a:moveTo>
                    <a:pt x="288" y="1"/>
                  </a:moveTo>
                  <a:lnTo>
                    <a:pt x="1" y="288"/>
                  </a:lnTo>
                  <a:lnTo>
                    <a:pt x="12" y="302"/>
                  </a:lnTo>
                  <a:lnTo>
                    <a:pt x="299" y="12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874;p51"/>
            <p:cNvSpPr/>
            <p:nvPr/>
          </p:nvSpPr>
          <p:spPr>
            <a:xfrm>
              <a:off x="657951" y="3482432"/>
              <a:ext cx="4922" cy="4494"/>
            </a:xfrm>
            <a:custGeom>
              <a:avLst/>
              <a:gdLst/>
              <a:ahLst/>
              <a:cxnLst/>
              <a:rect l="l" t="t" r="r" b="b"/>
              <a:pathLst>
                <a:path w="46" h="42" extrusionOk="0">
                  <a:moveTo>
                    <a:pt x="22" y="0"/>
                  </a:moveTo>
                  <a:cubicBezTo>
                    <a:pt x="16" y="0"/>
                    <a:pt x="11" y="2"/>
                    <a:pt x="6" y="5"/>
                  </a:cubicBezTo>
                  <a:cubicBezTo>
                    <a:pt x="1" y="16"/>
                    <a:pt x="1" y="30"/>
                    <a:pt x="6" y="35"/>
                  </a:cubicBezTo>
                  <a:cubicBezTo>
                    <a:pt x="12" y="39"/>
                    <a:pt x="18" y="42"/>
                    <a:pt x="24" y="42"/>
                  </a:cubicBezTo>
                  <a:cubicBezTo>
                    <a:pt x="30" y="42"/>
                    <a:pt x="36" y="39"/>
                    <a:pt x="40" y="35"/>
                  </a:cubicBezTo>
                  <a:cubicBezTo>
                    <a:pt x="45" y="30"/>
                    <a:pt x="45" y="16"/>
                    <a:pt x="40" y="5"/>
                  </a:cubicBezTo>
                  <a:cubicBezTo>
                    <a:pt x="34" y="2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875;p51"/>
            <p:cNvSpPr/>
            <p:nvPr/>
          </p:nvSpPr>
          <p:spPr>
            <a:xfrm>
              <a:off x="659449" y="3483823"/>
              <a:ext cx="1926" cy="1712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9" y="1"/>
                  </a:moveTo>
                  <a:cubicBezTo>
                    <a:pt x="7" y="1"/>
                    <a:pt x="5" y="1"/>
                    <a:pt x="4" y="3"/>
                  </a:cubicBezTo>
                  <a:cubicBezTo>
                    <a:pt x="1" y="6"/>
                    <a:pt x="1" y="11"/>
                    <a:pt x="4" y="14"/>
                  </a:cubicBezTo>
                  <a:cubicBezTo>
                    <a:pt x="5" y="15"/>
                    <a:pt x="7" y="16"/>
                    <a:pt x="9" y="16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5" y="3"/>
                  </a:cubicBezTo>
                  <a:cubicBezTo>
                    <a:pt x="13" y="1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876;p51"/>
            <p:cNvSpPr/>
            <p:nvPr/>
          </p:nvSpPr>
          <p:spPr>
            <a:xfrm>
              <a:off x="625099" y="3515391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1"/>
                  </a:moveTo>
                  <a:cubicBezTo>
                    <a:pt x="9" y="1"/>
                    <a:pt x="1" y="9"/>
                    <a:pt x="1" y="20"/>
                  </a:cubicBezTo>
                  <a:cubicBezTo>
                    <a:pt x="1" y="34"/>
                    <a:pt x="9" y="43"/>
                    <a:pt x="20" y="43"/>
                  </a:cubicBezTo>
                  <a:cubicBezTo>
                    <a:pt x="32" y="43"/>
                    <a:pt x="43" y="34"/>
                    <a:pt x="43" y="20"/>
                  </a:cubicBezTo>
                  <a:cubicBezTo>
                    <a:pt x="43" y="9"/>
                    <a:pt x="32" y="1"/>
                    <a:pt x="2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5877;p51"/>
            <p:cNvSpPr/>
            <p:nvPr/>
          </p:nvSpPr>
          <p:spPr>
            <a:xfrm>
              <a:off x="626598" y="3516996"/>
              <a:ext cx="1605" cy="1712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9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8"/>
                    <a:pt x="1" y="11"/>
                    <a:pt x="4" y="14"/>
                  </a:cubicBezTo>
                  <a:cubicBezTo>
                    <a:pt x="5" y="15"/>
                    <a:pt x="7" y="16"/>
                    <a:pt x="9" y="16"/>
                  </a:cubicBezTo>
                  <a:cubicBezTo>
                    <a:pt x="11" y="16"/>
                    <a:pt x="13" y="15"/>
                    <a:pt x="15" y="14"/>
                  </a:cubicBezTo>
                  <a:lnTo>
                    <a:pt x="15" y="2"/>
                  </a:lnTo>
                  <a:cubicBezTo>
                    <a:pt x="13" y="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5878;p51"/>
            <p:cNvSpPr/>
            <p:nvPr/>
          </p:nvSpPr>
          <p:spPr>
            <a:xfrm>
              <a:off x="627561" y="3485214"/>
              <a:ext cx="31995" cy="32424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1" y="1"/>
                  </a:moveTo>
                  <a:lnTo>
                    <a:pt x="0" y="12"/>
                  </a:lnTo>
                  <a:lnTo>
                    <a:pt x="288" y="302"/>
                  </a:lnTo>
                  <a:lnTo>
                    <a:pt x="299" y="28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5879;p51"/>
            <p:cNvSpPr/>
            <p:nvPr/>
          </p:nvSpPr>
          <p:spPr>
            <a:xfrm>
              <a:off x="657951" y="3515605"/>
              <a:ext cx="4922" cy="4494"/>
            </a:xfrm>
            <a:custGeom>
              <a:avLst/>
              <a:gdLst/>
              <a:ahLst/>
              <a:cxnLst/>
              <a:rect l="l" t="t" r="r" b="b"/>
              <a:pathLst>
                <a:path w="46" h="42" extrusionOk="0">
                  <a:moveTo>
                    <a:pt x="22" y="1"/>
                  </a:moveTo>
                  <a:cubicBezTo>
                    <a:pt x="16" y="1"/>
                    <a:pt x="11" y="3"/>
                    <a:pt x="6" y="7"/>
                  </a:cubicBezTo>
                  <a:cubicBezTo>
                    <a:pt x="1" y="15"/>
                    <a:pt x="1" y="29"/>
                    <a:pt x="6" y="38"/>
                  </a:cubicBezTo>
                  <a:cubicBezTo>
                    <a:pt x="12" y="41"/>
                    <a:pt x="18" y="42"/>
                    <a:pt x="24" y="42"/>
                  </a:cubicBezTo>
                  <a:cubicBezTo>
                    <a:pt x="30" y="42"/>
                    <a:pt x="36" y="41"/>
                    <a:pt x="40" y="38"/>
                  </a:cubicBezTo>
                  <a:cubicBezTo>
                    <a:pt x="45" y="27"/>
                    <a:pt x="45" y="13"/>
                    <a:pt x="40" y="7"/>
                  </a:cubicBezTo>
                  <a:cubicBezTo>
                    <a:pt x="34" y="3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5880;p51"/>
            <p:cNvSpPr/>
            <p:nvPr/>
          </p:nvSpPr>
          <p:spPr>
            <a:xfrm>
              <a:off x="659449" y="3516996"/>
              <a:ext cx="1926" cy="1712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9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8"/>
                    <a:pt x="1" y="11"/>
                    <a:pt x="4" y="14"/>
                  </a:cubicBezTo>
                  <a:cubicBezTo>
                    <a:pt x="5" y="15"/>
                    <a:pt x="7" y="16"/>
                    <a:pt x="9" y="16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8"/>
                    <a:pt x="15" y="2"/>
                  </a:cubicBezTo>
                  <a:cubicBezTo>
                    <a:pt x="13" y="1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5881;p51"/>
            <p:cNvSpPr/>
            <p:nvPr/>
          </p:nvSpPr>
          <p:spPr>
            <a:xfrm>
              <a:off x="625099" y="3482539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1"/>
                  </a:moveTo>
                  <a:cubicBezTo>
                    <a:pt x="9" y="1"/>
                    <a:pt x="1" y="9"/>
                    <a:pt x="1" y="23"/>
                  </a:cubicBezTo>
                  <a:cubicBezTo>
                    <a:pt x="1" y="34"/>
                    <a:pt x="9" y="43"/>
                    <a:pt x="20" y="43"/>
                  </a:cubicBezTo>
                  <a:cubicBezTo>
                    <a:pt x="32" y="43"/>
                    <a:pt x="43" y="34"/>
                    <a:pt x="43" y="23"/>
                  </a:cubicBezTo>
                  <a:cubicBezTo>
                    <a:pt x="43" y="9"/>
                    <a:pt x="32" y="1"/>
                    <a:pt x="2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5882;p51"/>
            <p:cNvSpPr/>
            <p:nvPr/>
          </p:nvSpPr>
          <p:spPr>
            <a:xfrm>
              <a:off x="626384" y="3483823"/>
              <a:ext cx="1819" cy="1712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7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0" y="6"/>
                    <a:pt x="0" y="11"/>
                    <a:pt x="3" y="14"/>
                  </a:cubicBezTo>
                  <a:cubicBezTo>
                    <a:pt x="4" y="15"/>
                    <a:pt x="7" y="16"/>
                    <a:pt x="9" y="16"/>
                  </a:cubicBezTo>
                  <a:cubicBezTo>
                    <a:pt x="11" y="16"/>
                    <a:pt x="13" y="15"/>
                    <a:pt x="11" y="14"/>
                  </a:cubicBezTo>
                  <a:cubicBezTo>
                    <a:pt x="17" y="11"/>
                    <a:pt x="17" y="6"/>
                    <a:pt x="11" y="3"/>
                  </a:cubicBezTo>
                  <a:cubicBezTo>
                    <a:pt x="10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5883;p51"/>
            <p:cNvSpPr/>
            <p:nvPr/>
          </p:nvSpPr>
          <p:spPr>
            <a:xfrm>
              <a:off x="638904" y="3496022"/>
              <a:ext cx="9952" cy="9631"/>
            </a:xfrm>
            <a:custGeom>
              <a:avLst/>
              <a:gdLst/>
              <a:ahLst/>
              <a:cxnLst/>
              <a:rect l="l" t="t" r="r" b="b"/>
              <a:pathLst>
                <a:path w="93" h="90" extrusionOk="0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2" y="70"/>
                    <a:pt x="92" y="45"/>
                  </a:cubicBezTo>
                  <a:cubicBezTo>
                    <a:pt x="92" y="20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5884;p51"/>
            <p:cNvSpPr/>
            <p:nvPr/>
          </p:nvSpPr>
          <p:spPr>
            <a:xfrm>
              <a:off x="636228" y="3212979"/>
              <a:ext cx="132903" cy="114929"/>
            </a:xfrm>
            <a:custGeom>
              <a:avLst/>
              <a:gdLst/>
              <a:ahLst/>
              <a:cxnLst/>
              <a:rect l="l" t="t" r="r" b="b"/>
              <a:pathLst>
                <a:path w="1242" h="1074" extrusionOk="0">
                  <a:moveTo>
                    <a:pt x="621" y="1"/>
                  </a:moveTo>
                  <a:cubicBezTo>
                    <a:pt x="536" y="1"/>
                    <a:pt x="452" y="45"/>
                    <a:pt x="410" y="135"/>
                  </a:cubicBezTo>
                  <a:lnTo>
                    <a:pt x="368" y="218"/>
                  </a:lnTo>
                  <a:lnTo>
                    <a:pt x="276" y="232"/>
                  </a:lnTo>
                  <a:cubicBezTo>
                    <a:pt x="81" y="260"/>
                    <a:pt x="0" y="500"/>
                    <a:pt x="145" y="639"/>
                  </a:cubicBezTo>
                  <a:lnTo>
                    <a:pt x="209" y="704"/>
                  </a:lnTo>
                  <a:lnTo>
                    <a:pt x="195" y="793"/>
                  </a:lnTo>
                  <a:cubicBezTo>
                    <a:pt x="169" y="947"/>
                    <a:pt x="292" y="1072"/>
                    <a:pt x="431" y="1072"/>
                  </a:cubicBezTo>
                  <a:cubicBezTo>
                    <a:pt x="467" y="1072"/>
                    <a:pt x="505" y="1063"/>
                    <a:pt x="541" y="1044"/>
                  </a:cubicBezTo>
                  <a:lnTo>
                    <a:pt x="622" y="1002"/>
                  </a:lnTo>
                  <a:lnTo>
                    <a:pt x="703" y="1044"/>
                  </a:lnTo>
                  <a:cubicBezTo>
                    <a:pt x="740" y="1064"/>
                    <a:pt x="778" y="1073"/>
                    <a:pt x="815" y="1073"/>
                  </a:cubicBezTo>
                  <a:cubicBezTo>
                    <a:pt x="953" y="1073"/>
                    <a:pt x="1075" y="947"/>
                    <a:pt x="1046" y="793"/>
                  </a:cubicBezTo>
                  <a:lnTo>
                    <a:pt x="1032" y="704"/>
                  </a:lnTo>
                  <a:lnTo>
                    <a:pt x="1099" y="639"/>
                  </a:lnTo>
                  <a:cubicBezTo>
                    <a:pt x="1242" y="503"/>
                    <a:pt x="1163" y="260"/>
                    <a:pt x="968" y="232"/>
                  </a:cubicBezTo>
                  <a:lnTo>
                    <a:pt x="876" y="218"/>
                  </a:lnTo>
                  <a:lnTo>
                    <a:pt x="834" y="135"/>
                  </a:lnTo>
                  <a:cubicBezTo>
                    <a:pt x="791" y="45"/>
                    <a:pt x="706" y="1"/>
                    <a:pt x="6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5885;p51"/>
            <p:cNvSpPr/>
            <p:nvPr/>
          </p:nvSpPr>
          <p:spPr>
            <a:xfrm>
              <a:off x="645752" y="3221540"/>
              <a:ext cx="113535" cy="97807"/>
            </a:xfrm>
            <a:custGeom>
              <a:avLst/>
              <a:gdLst/>
              <a:ahLst/>
              <a:cxnLst/>
              <a:rect l="l" t="t" r="r" b="b"/>
              <a:pathLst>
                <a:path w="1061" h="914" extrusionOk="0">
                  <a:moveTo>
                    <a:pt x="532" y="0"/>
                  </a:moveTo>
                  <a:cubicBezTo>
                    <a:pt x="459" y="0"/>
                    <a:pt x="384" y="38"/>
                    <a:pt x="344" y="113"/>
                  </a:cubicBezTo>
                  <a:lnTo>
                    <a:pt x="310" y="183"/>
                  </a:lnTo>
                  <a:lnTo>
                    <a:pt x="232" y="194"/>
                  </a:lnTo>
                  <a:cubicBezTo>
                    <a:pt x="70" y="219"/>
                    <a:pt x="0" y="426"/>
                    <a:pt x="120" y="543"/>
                  </a:cubicBezTo>
                  <a:lnTo>
                    <a:pt x="176" y="596"/>
                  </a:lnTo>
                  <a:lnTo>
                    <a:pt x="162" y="671"/>
                  </a:lnTo>
                  <a:cubicBezTo>
                    <a:pt x="140" y="803"/>
                    <a:pt x="246" y="913"/>
                    <a:pt x="365" y="913"/>
                  </a:cubicBezTo>
                  <a:cubicBezTo>
                    <a:pt x="397" y="913"/>
                    <a:pt x="429" y="906"/>
                    <a:pt x="461" y="889"/>
                  </a:cubicBezTo>
                  <a:lnTo>
                    <a:pt x="530" y="850"/>
                  </a:lnTo>
                  <a:lnTo>
                    <a:pt x="600" y="889"/>
                  </a:lnTo>
                  <a:cubicBezTo>
                    <a:pt x="630" y="904"/>
                    <a:pt x="662" y="911"/>
                    <a:pt x="692" y="911"/>
                  </a:cubicBezTo>
                  <a:cubicBezTo>
                    <a:pt x="811" y="911"/>
                    <a:pt x="918" y="804"/>
                    <a:pt x="896" y="671"/>
                  </a:cubicBezTo>
                  <a:lnTo>
                    <a:pt x="882" y="596"/>
                  </a:lnTo>
                  <a:lnTo>
                    <a:pt x="938" y="543"/>
                  </a:lnTo>
                  <a:cubicBezTo>
                    <a:pt x="1061" y="426"/>
                    <a:pt x="994" y="219"/>
                    <a:pt x="826" y="194"/>
                  </a:cubicBezTo>
                  <a:lnTo>
                    <a:pt x="748" y="183"/>
                  </a:lnTo>
                  <a:lnTo>
                    <a:pt x="715" y="113"/>
                  </a:lnTo>
                  <a:cubicBezTo>
                    <a:pt x="678" y="38"/>
                    <a:pt x="606" y="0"/>
                    <a:pt x="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5886;p51"/>
            <p:cNvSpPr/>
            <p:nvPr/>
          </p:nvSpPr>
          <p:spPr>
            <a:xfrm>
              <a:off x="646073" y="3229672"/>
              <a:ext cx="104225" cy="93634"/>
            </a:xfrm>
            <a:custGeom>
              <a:avLst/>
              <a:gdLst/>
              <a:ahLst/>
              <a:cxnLst/>
              <a:rect l="l" t="t" r="r" b="b"/>
              <a:pathLst>
                <a:path w="974" h="875" extrusionOk="0">
                  <a:moveTo>
                    <a:pt x="476" y="481"/>
                  </a:moveTo>
                  <a:lnTo>
                    <a:pt x="476" y="481"/>
                  </a:lnTo>
                  <a:cubicBezTo>
                    <a:pt x="448" y="489"/>
                    <a:pt x="418" y="500"/>
                    <a:pt x="387" y="514"/>
                  </a:cubicBezTo>
                  <a:lnTo>
                    <a:pt x="387" y="514"/>
                  </a:lnTo>
                  <a:cubicBezTo>
                    <a:pt x="387" y="519"/>
                    <a:pt x="389" y="523"/>
                    <a:pt x="395" y="523"/>
                  </a:cubicBezTo>
                  <a:cubicBezTo>
                    <a:pt x="395" y="523"/>
                    <a:pt x="396" y="523"/>
                    <a:pt x="396" y="523"/>
                  </a:cubicBezTo>
                  <a:cubicBezTo>
                    <a:pt x="430" y="520"/>
                    <a:pt x="458" y="506"/>
                    <a:pt x="474" y="483"/>
                  </a:cubicBezTo>
                  <a:cubicBezTo>
                    <a:pt x="475" y="483"/>
                    <a:pt x="476" y="482"/>
                    <a:pt x="476" y="481"/>
                  </a:cubicBezTo>
                  <a:close/>
                  <a:moveTo>
                    <a:pt x="0" y="411"/>
                  </a:moveTo>
                  <a:lnTo>
                    <a:pt x="0" y="411"/>
                  </a:lnTo>
                  <a:cubicBezTo>
                    <a:pt x="11" y="436"/>
                    <a:pt x="28" y="458"/>
                    <a:pt x="53" y="481"/>
                  </a:cubicBezTo>
                  <a:lnTo>
                    <a:pt x="117" y="545"/>
                  </a:lnTo>
                  <a:lnTo>
                    <a:pt x="103" y="634"/>
                  </a:lnTo>
                  <a:lnTo>
                    <a:pt x="103" y="656"/>
                  </a:lnTo>
                  <a:cubicBezTo>
                    <a:pt x="192" y="621"/>
                    <a:pt x="293" y="556"/>
                    <a:pt x="387" y="514"/>
                  </a:cubicBezTo>
                  <a:lnTo>
                    <a:pt x="387" y="514"/>
                  </a:lnTo>
                  <a:cubicBezTo>
                    <a:pt x="387" y="497"/>
                    <a:pt x="406" y="463"/>
                    <a:pt x="392" y="463"/>
                  </a:cubicBezTo>
                  <a:cubicBezTo>
                    <a:pt x="391" y="463"/>
                    <a:pt x="390" y="463"/>
                    <a:pt x="388" y="464"/>
                  </a:cubicBezTo>
                  <a:cubicBezTo>
                    <a:pt x="311" y="487"/>
                    <a:pt x="265" y="505"/>
                    <a:pt x="218" y="505"/>
                  </a:cubicBezTo>
                  <a:cubicBezTo>
                    <a:pt x="163" y="505"/>
                    <a:pt x="107" y="480"/>
                    <a:pt x="0" y="411"/>
                  </a:cubicBezTo>
                  <a:close/>
                  <a:moveTo>
                    <a:pt x="756" y="1"/>
                  </a:moveTo>
                  <a:cubicBezTo>
                    <a:pt x="734" y="107"/>
                    <a:pt x="703" y="213"/>
                    <a:pt x="659" y="313"/>
                  </a:cubicBezTo>
                  <a:cubicBezTo>
                    <a:pt x="645" y="341"/>
                    <a:pt x="631" y="372"/>
                    <a:pt x="600" y="380"/>
                  </a:cubicBezTo>
                  <a:cubicBezTo>
                    <a:pt x="594" y="382"/>
                    <a:pt x="589" y="382"/>
                    <a:pt x="583" y="382"/>
                  </a:cubicBezTo>
                  <a:cubicBezTo>
                    <a:pt x="567" y="382"/>
                    <a:pt x="550" y="376"/>
                    <a:pt x="533" y="364"/>
                  </a:cubicBezTo>
                  <a:cubicBezTo>
                    <a:pt x="516" y="350"/>
                    <a:pt x="502" y="327"/>
                    <a:pt x="488" y="311"/>
                  </a:cubicBezTo>
                  <a:cubicBezTo>
                    <a:pt x="424" y="213"/>
                    <a:pt x="360" y="112"/>
                    <a:pt x="299" y="9"/>
                  </a:cubicBezTo>
                  <a:lnTo>
                    <a:pt x="276" y="62"/>
                  </a:lnTo>
                  <a:lnTo>
                    <a:pt x="226" y="68"/>
                  </a:lnTo>
                  <a:cubicBezTo>
                    <a:pt x="332" y="135"/>
                    <a:pt x="419" y="218"/>
                    <a:pt x="472" y="327"/>
                  </a:cubicBezTo>
                  <a:cubicBezTo>
                    <a:pt x="494" y="374"/>
                    <a:pt x="507" y="436"/>
                    <a:pt x="476" y="481"/>
                  </a:cubicBezTo>
                  <a:lnTo>
                    <a:pt x="476" y="481"/>
                  </a:lnTo>
                  <a:cubicBezTo>
                    <a:pt x="477" y="481"/>
                    <a:pt x="477" y="481"/>
                    <a:pt x="477" y="481"/>
                  </a:cubicBezTo>
                  <a:cubicBezTo>
                    <a:pt x="478" y="481"/>
                    <a:pt x="478" y="481"/>
                    <a:pt x="478" y="481"/>
                  </a:cubicBezTo>
                  <a:cubicBezTo>
                    <a:pt x="491" y="481"/>
                    <a:pt x="486" y="534"/>
                    <a:pt x="494" y="545"/>
                  </a:cubicBezTo>
                  <a:cubicBezTo>
                    <a:pt x="502" y="550"/>
                    <a:pt x="505" y="562"/>
                    <a:pt x="508" y="573"/>
                  </a:cubicBezTo>
                  <a:cubicBezTo>
                    <a:pt x="516" y="617"/>
                    <a:pt x="514" y="670"/>
                    <a:pt x="505" y="715"/>
                  </a:cubicBezTo>
                  <a:cubicBezTo>
                    <a:pt x="500" y="768"/>
                    <a:pt x="488" y="824"/>
                    <a:pt x="477" y="874"/>
                  </a:cubicBezTo>
                  <a:lnTo>
                    <a:pt x="533" y="843"/>
                  </a:lnTo>
                  <a:lnTo>
                    <a:pt x="575" y="866"/>
                  </a:lnTo>
                  <a:cubicBezTo>
                    <a:pt x="569" y="818"/>
                    <a:pt x="564" y="774"/>
                    <a:pt x="561" y="729"/>
                  </a:cubicBezTo>
                  <a:cubicBezTo>
                    <a:pt x="558" y="656"/>
                    <a:pt x="561" y="576"/>
                    <a:pt x="603" y="517"/>
                  </a:cubicBezTo>
                  <a:lnTo>
                    <a:pt x="614" y="506"/>
                  </a:lnTo>
                  <a:cubicBezTo>
                    <a:pt x="620" y="503"/>
                    <a:pt x="628" y="503"/>
                    <a:pt x="633" y="503"/>
                  </a:cubicBezTo>
                  <a:cubicBezTo>
                    <a:pt x="742" y="503"/>
                    <a:pt x="843" y="545"/>
                    <a:pt x="952" y="567"/>
                  </a:cubicBezTo>
                  <a:lnTo>
                    <a:pt x="949" y="545"/>
                  </a:lnTo>
                  <a:lnTo>
                    <a:pt x="974" y="514"/>
                  </a:lnTo>
                  <a:cubicBezTo>
                    <a:pt x="935" y="514"/>
                    <a:pt x="896" y="511"/>
                    <a:pt x="862" y="509"/>
                  </a:cubicBezTo>
                  <a:cubicBezTo>
                    <a:pt x="823" y="503"/>
                    <a:pt x="784" y="495"/>
                    <a:pt x="748" y="483"/>
                  </a:cubicBezTo>
                  <a:cubicBezTo>
                    <a:pt x="726" y="478"/>
                    <a:pt x="700" y="467"/>
                    <a:pt x="684" y="453"/>
                  </a:cubicBezTo>
                  <a:cubicBezTo>
                    <a:pt x="661" y="439"/>
                    <a:pt x="647" y="414"/>
                    <a:pt x="647" y="386"/>
                  </a:cubicBezTo>
                  <a:cubicBezTo>
                    <a:pt x="647" y="358"/>
                    <a:pt x="661" y="338"/>
                    <a:pt x="675" y="316"/>
                  </a:cubicBezTo>
                  <a:cubicBezTo>
                    <a:pt x="728" y="232"/>
                    <a:pt x="784" y="154"/>
                    <a:pt x="840" y="71"/>
                  </a:cubicBezTo>
                  <a:lnTo>
                    <a:pt x="787" y="62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5887;p51"/>
            <p:cNvSpPr/>
            <p:nvPr/>
          </p:nvSpPr>
          <p:spPr>
            <a:xfrm>
              <a:off x="680637" y="3249148"/>
              <a:ext cx="43445" cy="43339"/>
            </a:xfrm>
            <a:custGeom>
              <a:avLst/>
              <a:gdLst/>
              <a:ahLst/>
              <a:cxnLst/>
              <a:rect l="l" t="t" r="r" b="b"/>
              <a:pathLst>
                <a:path w="406" h="405" extrusionOk="0">
                  <a:moveTo>
                    <a:pt x="204" y="0"/>
                  </a:moveTo>
                  <a:cubicBezTo>
                    <a:pt x="93" y="0"/>
                    <a:pt x="1" y="89"/>
                    <a:pt x="1" y="201"/>
                  </a:cubicBezTo>
                  <a:cubicBezTo>
                    <a:pt x="1" y="313"/>
                    <a:pt x="93" y="405"/>
                    <a:pt x="204" y="405"/>
                  </a:cubicBezTo>
                  <a:cubicBezTo>
                    <a:pt x="316" y="405"/>
                    <a:pt x="405" y="313"/>
                    <a:pt x="405" y="201"/>
                  </a:cubicBezTo>
                  <a:cubicBezTo>
                    <a:pt x="405" y="89"/>
                    <a:pt x="316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5888;p51"/>
            <p:cNvSpPr/>
            <p:nvPr/>
          </p:nvSpPr>
          <p:spPr>
            <a:xfrm>
              <a:off x="684811" y="3255783"/>
              <a:ext cx="34777" cy="29535"/>
            </a:xfrm>
            <a:custGeom>
              <a:avLst/>
              <a:gdLst/>
              <a:ahLst/>
              <a:cxnLst/>
              <a:rect l="l" t="t" r="r" b="b"/>
              <a:pathLst>
                <a:path w="325" h="276" extrusionOk="0">
                  <a:moveTo>
                    <a:pt x="165" y="0"/>
                  </a:moveTo>
                  <a:cubicBezTo>
                    <a:pt x="142" y="0"/>
                    <a:pt x="118" y="12"/>
                    <a:pt x="104" y="36"/>
                  </a:cubicBezTo>
                  <a:lnTo>
                    <a:pt x="93" y="55"/>
                  </a:lnTo>
                  <a:lnTo>
                    <a:pt x="73" y="58"/>
                  </a:lnTo>
                  <a:cubicBezTo>
                    <a:pt x="20" y="67"/>
                    <a:pt x="1" y="128"/>
                    <a:pt x="37" y="164"/>
                  </a:cubicBezTo>
                  <a:lnTo>
                    <a:pt x="57" y="181"/>
                  </a:lnTo>
                  <a:lnTo>
                    <a:pt x="51" y="203"/>
                  </a:lnTo>
                  <a:cubicBezTo>
                    <a:pt x="47" y="243"/>
                    <a:pt x="78" y="275"/>
                    <a:pt x="114" y="275"/>
                  </a:cubicBezTo>
                  <a:cubicBezTo>
                    <a:pt x="124" y="275"/>
                    <a:pt x="134" y="273"/>
                    <a:pt x="143" y="267"/>
                  </a:cubicBezTo>
                  <a:lnTo>
                    <a:pt x="163" y="259"/>
                  </a:lnTo>
                  <a:lnTo>
                    <a:pt x="185" y="267"/>
                  </a:lnTo>
                  <a:cubicBezTo>
                    <a:pt x="194" y="272"/>
                    <a:pt x="203" y="274"/>
                    <a:pt x="212" y="274"/>
                  </a:cubicBezTo>
                  <a:cubicBezTo>
                    <a:pt x="248" y="274"/>
                    <a:pt x="282" y="241"/>
                    <a:pt x="277" y="203"/>
                  </a:cubicBezTo>
                  <a:lnTo>
                    <a:pt x="271" y="181"/>
                  </a:lnTo>
                  <a:lnTo>
                    <a:pt x="291" y="164"/>
                  </a:lnTo>
                  <a:cubicBezTo>
                    <a:pt x="324" y="128"/>
                    <a:pt x="308" y="67"/>
                    <a:pt x="255" y="58"/>
                  </a:cubicBezTo>
                  <a:lnTo>
                    <a:pt x="232" y="55"/>
                  </a:lnTo>
                  <a:lnTo>
                    <a:pt x="224" y="36"/>
                  </a:lnTo>
                  <a:cubicBezTo>
                    <a:pt x="212" y="12"/>
                    <a:pt x="188" y="0"/>
                    <a:pt x="165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5889;p51"/>
            <p:cNvSpPr/>
            <p:nvPr/>
          </p:nvSpPr>
          <p:spPr>
            <a:xfrm>
              <a:off x="691124" y="3259528"/>
              <a:ext cx="22472" cy="22579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06" y="1"/>
                  </a:moveTo>
                  <a:cubicBezTo>
                    <a:pt x="45" y="1"/>
                    <a:pt x="0" y="48"/>
                    <a:pt x="0" y="104"/>
                  </a:cubicBezTo>
                  <a:cubicBezTo>
                    <a:pt x="0" y="163"/>
                    <a:pt x="45" y="210"/>
                    <a:pt x="106" y="210"/>
                  </a:cubicBezTo>
                  <a:cubicBezTo>
                    <a:pt x="165" y="210"/>
                    <a:pt x="210" y="160"/>
                    <a:pt x="210" y="104"/>
                  </a:cubicBezTo>
                  <a:cubicBezTo>
                    <a:pt x="210" y="45"/>
                    <a:pt x="165" y="1"/>
                    <a:pt x="106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5890;p51"/>
            <p:cNvSpPr/>
            <p:nvPr/>
          </p:nvSpPr>
          <p:spPr>
            <a:xfrm>
              <a:off x="701611" y="3237484"/>
              <a:ext cx="2461" cy="66025"/>
            </a:xfrm>
            <a:custGeom>
              <a:avLst/>
              <a:gdLst/>
              <a:ahLst/>
              <a:cxnLst/>
              <a:rect l="l" t="t" r="r" b="b"/>
              <a:pathLst>
                <a:path w="2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22" y="6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5891;p51"/>
            <p:cNvSpPr/>
            <p:nvPr/>
          </p:nvSpPr>
          <p:spPr>
            <a:xfrm>
              <a:off x="699471" y="3231813"/>
              <a:ext cx="6634" cy="6956"/>
            </a:xfrm>
            <a:custGeom>
              <a:avLst/>
              <a:gdLst/>
              <a:ahLst/>
              <a:cxnLst/>
              <a:rect l="l" t="t" r="r" b="b"/>
              <a:pathLst>
                <a:path w="62" h="65" extrusionOk="0">
                  <a:moveTo>
                    <a:pt x="31" y="0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1" y="51"/>
                    <a:pt x="15" y="65"/>
                    <a:pt x="31" y="65"/>
                  </a:cubicBezTo>
                  <a:cubicBezTo>
                    <a:pt x="48" y="65"/>
                    <a:pt x="62" y="51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5892;p51"/>
            <p:cNvSpPr/>
            <p:nvPr/>
          </p:nvSpPr>
          <p:spPr>
            <a:xfrm>
              <a:off x="700969" y="3233632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0"/>
                  </a:moveTo>
                  <a:cubicBezTo>
                    <a:pt x="6" y="0"/>
                    <a:pt x="1" y="8"/>
                    <a:pt x="1" y="14"/>
                  </a:cubicBezTo>
                  <a:cubicBezTo>
                    <a:pt x="1" y="22"/>
                    <a:pt x="6" y="28"/>
                    <a:pt x="14" y="28"/>
                  </a:cubicBezTo>
                  <a:cubicBezTo>
                    <a:pt x="20" y="28"/>
                    <a:pt x="28" y="22"/>
                    <a:pt x="28" y="14"/>
                  </a:cubicBezTo>
                  <a:cubicBezTo>
                    <a:pt x="28" y="8"/>
                    <a:pt x="23" y="6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5893;p51"/>
            <p:cNvSpPr/>
            <p:nvPr/>
          </p:nvSpPr>
          <p:spPr>
            <a:xfrm>
              <a:off x="699471" y="3302868"/>
              <a:ext cx="6634" cy="663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1" y="48"/>
                    <a:pt x="15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5894;p51"/>
            <p:cNvSpPr/>
            <p:nvPr/>
          </p:nvSpPr>
          <p:spPr>
            <a:xfrm>
              <a:off x="700969" y="3304687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0"/>
                  </a:moveTo>
                  <a:cubicBezTo>
                    <a:pt x="6" y="0"/>
                    <a:pt x="1" y="6"/>
                    <a:pt x="1" y="14"/>
                  </a:cubicBezTo>
                  <a:cubicBezTo>
                    <a:pt x="1" y="20"/>
                    <a:pt x="6" y="28"/>
                    <a:pt x="14" y="28"/>
                  </a:cubicBezTo>
                  <a:cubicBezTo>
                    <a:pt x="20" y="28"/>
                    <a:pt x="28" y="20"/>
                    <a:pt x="28" y="14"/>
                  </a:cubicBezTo>
                  <a:cubicBezTo>
                    <a:pt x="28" y="6"/>
                    <a:pt x="23" y="3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5895;p51"/>
            <p:cNvSpPr/>
            <p:nvPr/>
          </p:nvSpPr>
          <p:spPr>
            <a:xfrm>
              <a:off x="669294" y="3269373"/>
              <a:ext cx="66452" cy="2568"/>
            </a:xfrm>
            <a:custGeom>
              <a:avLst/>
              <a:gdLst/>
              <a:ahLst/>
              <a:cxnLst/>
              <a:rect l="l" t="t" r="r" b="b"/>
              <a:pathLst>
                <a:path w="621" h="24" extrusionOk="0">
                  <a:moveTo>
                    <a:pt x="1" y="1"/>
                  </a:moveTo>
                  <a:lnTo>
                    <a:pt x="1" y="23"/>
                  </a:lnTo>
                  <a:lnTo>
                    <a:pt x="620" y="23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5896;p51"/>
            <p:cNvSpPr/>
            <p:nvPr/>
          </p:nvSpPr>
          <p:spPr>
            <a:xfrm>
              <a:off x="734677" y="3267340"/>
              <a:ext cx="6955" cy="6635"/>
            </a:xfrm>
            <a:custGeom>
              <a:avLst/>
              <a:gdLst/>
              <a:ahLst/>
              <a:cxnLst/>
              <a:rect l="l" t="t" r="r" b="b"/>
              <a:pathLst>
                <a:path w="65" h="62" extrusionOk="0">
                  <a:moveTo>
                    <a:pt x="34" y="0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1" y="48"/>
                    <a:pt x="15" y="62"/>
                    <a:pt x="34" y="62"/>
                  </a:cubicBezTo>
                  <a:cubicBezTo>
                    <a:pt x="51" y="62"/>
                    <a:pt x="65" y="48"/>
                    <a:pt x="65" y="31"/>
                  </a:cubicBezTo>
                  <a:cubicBezTo>
                    <a:pt x="65" y="14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5897;p51"/>
            <p:cNvSpPr/>
            <p:nvPr/>
          </p:nvSpPr>
          <p:spPr>
            <a:xfrm>
              <a:off x="736817" y="3269159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0"/>
                  </a:moveTo>
                  <a:cubicBezTo>
                    <a:pt x="6" y="0"/>
                    <a:pt x="0" y="8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0" y="28"/>
                    <a:pt x="28" y="22"/>
                    <a:pt x="28" y="14"/>
                  </a:cubicBezTo>
                  <a:cubicBezTo>
                    <a:pt x="28" y="8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5898;p51"/>
            <p:cNvSpPr/>
            <p:nvPr/>
          </p:nvSpPr>
          <p:spPr>
            <a:xfrm>
              <a:off x="663944" y="3267340"/>
              <a:ext cx="6634" cy="663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15" y="0"/>
                    <a:pt x="1" y="14"/>
                    <a:pt x="1" y="31"/>
                  </a:cubicBezTo>
                  <a:cubicBezTo>
                    <a:pt x="1" y="48"/>
                    <a:pt x="15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5899;p51"/>
            <p:cNvSpPr/>
            <p:nvPr/>
          </p:nvSpPr>
          <p:spPr>
            <a:xfrm>
              <a:off x="665763" y="3269159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4" y="0"/>
                  </a:moveTo>
                  <a:cubicBezTo>
                    <a:pt x="9" y="0"/>
                    <a:pt x="0" y="8"/>
                    <a:pt x="0" y="14"/>
                  </a:cubicBezTo>
                  <a:cubicBezTo>
                    <a:pt x="0" y="22"/>
                    <a:pt x="9" y="28"/>
                    <a:pt x="14" y="28"/>
                  </a:cubicBezTo>
                  <a:cubicBezTo>
                    <a:pt x="23" y="28"/>
                    <a:pt x="25" y="22"/>
                    <a:pt x="28" y="14"/>
                  </a:cubicBezTo>
                  <a:cubicBezTo>
                    <a:pt x="28" y="8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5900;p51"/>
            <p:cNvSpPr/>
            <p:nvPr/>
          </p:nvSpPr>
          <p:spPr>
            <a:xfrm>
              <a:off x="683634" y="3251503"/>
              <a:ext cx="37774" cy="37668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338" y="1"/>
                  </a:moveTo>
                  <a:lnTo>
                    <a:pt x="1" y="338"/>
                  </a:lnTo>
                  <a:lnTo>
                    <a:pt x="17" y="352"/>
                  </a:lnTo>
                  <a:lnTo>
                    <a:pt x="352" y="1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5901;p51"/>
            <p:cNvSpPr/>
            <p:nvPr/>
          </p:nvSpPr>
          <p:spPr>
            <a:xfrm>
              <a:off x="719161" y="3249148"/>
              <a:ext cx="5243" cy="5136"/>
            </a:xfrm>
            <a:custGeom>
              <a:avLst/>
              <a:gdLst/>
              <a:ahLst/>
              <a:cxnLst/>
              <a:rect l="l" t="t" r="r" b="b"/>
              <a:pathLst>
                <a:path w="49" h="48" extrusionOk="0">
                  <a:moveTo>
                    <a:pt x="23" y="0"/>
                  </a:moveTo>
                  <a:cubicBezTo>
                    <a:pt x="12" y="0"/>
                    <a:pt x="1" y="9"/>
                    <a:pt x="1" y="23"/>
                  </a:cubicBezTo>
                  <a:cubicBezTo>
                    <a:pt x="1" y="36"/>
                    <a:pt x="12" y="48"/>
                    <a:pt x="23" y="48"/>
                  </a:cubicBezTo>
                  <a:cubicBezTo>
                    <a:pt x="37" y="48"/>
                    <a:pt x="48" y="36"/>
                    <a:pt x="48" y="23"/>
                  </a:cubicBezTo>
                  <a:cubicBezTo>
                    <a:pt x="48" y="9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5902;p51"/>
            <p:cNvSpPr/>
            <p:nvPr/>
          </p:nvSpPr>
          <p:spPr>
            <a:xfrm>
              <a:off x="720659" y="3250647"/>
              <a:ext cx="2782" cy="2033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0" y="1"/>
                  </a:moveTo>
                  <a:cubicBezTo>
                    <a:pt x="8" y="1"/>
                    <a:pt x="5" y="2"/>
                    <a:pt x="3" y="3"/>
                  </a:cubicBezTo>
                  <a:cubicBezTo>
                    <a:pt x="1" y="6"/>
                    <a:pt x="1" y="11"/>
                    <a:pt x="3" y="17"/>
                  </a:cubicBezTo>
                  <a:cubicBezTo>
                    <a:pt x="5" y="18"/>
                    <a:pt x="8" y="19"/>
                    <a:pt x="10" y="19"/>
                  </a:cubicBezTo>
                  <a:cubicBezTo>
                    <a:pt x="13" y="19"/>
                    <a:pt x="16" y="18"/>
                    <a:pt x="17" y="17"/>
                  </a:cubicBezTo>
                  <a:cubicBezTo>
                    <a:pt x="26" y="14"/>
                    <a:pt x="20" y="6"/>
                    <a:pt x="17" y="3"/>
                  </a:cubicBezTo>
                  <a:cubicBezTo>
                    <a:pt x="16" y="2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5903;p51"/>
            <p:cNvSpPr/>
            <p:nvPr/>
          </p:nvSpPr>
          <p:spPr>
            <a:xfrm>
              <a:off x="680958" y="3287351"/>
              <a:ext cx="5457" cy="5458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26" y="0"/>
                  </a:moveTo>
                  <a:cubicBezTo>
                    <a:pt x="12" y="0"/>
                    <a:pt x="1" y="11"/>
                    <a:pt x="1" y="25"/>
                  </a:cubicBezTo>
                  <a:cubicBezTo>
                    <a:pt x="1" y="39"/>
                    <a:pt x="12" y="50"/>
                    <a:pt x="26" y="50"/>
                  </a:cubicBezTo>
                  <a:cubicBezTo>
                    <a:pt x="40" y="50"/>
                    <a:pt x="51" y="39"/>
                    <a:pt x="51" y="25"/>
                  </a:cubicBezTo>
                  <a:cubicBezTo>
                    <a:pt x="51" y="11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5904;p51"/>
            <p:cNvSpPr/>
            <p:nvPr/>
          </p:nvSpPr>
          <p:spPr>
            <a:xfrm>
              <a:off x="682456" y="3288956"/>
              <a:ext cx="2247" cy="2247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2" y="1"/>
                  </a:moveTo>
                  <a:cubicBezTo>
                    <a:pt x="10" y="1"/>
                    <a:pt x="8" y="2"/>
                    <a:pt x="6" y="5"/>
                  </a:cubicBezTo>
                  <a:cubicBezTo>
                    <a:pt x="1" y="8"/>
                    <a:pt x="1" y="13"/>
                    <a:pt x="6" y="19"/>
                  </a:cubicBezTo>
                  <a:cubicBezTo>
                    <a:pt x="8" y="20"/>
                    <a:pt x="10" y="21"/>
                    <a:pt x="12" y="21"/>
                  </a:cubicBezTo>
                  <a:cubicBezTo>
                    <a:pt x="15" y="21"/>
                    <a:pt x="17" y="20"/>
                    <a:pt x="20" y="19"/>
                  </a:cubicBezTo>
                  <a:lnTo>
                    <a:pt x="20" y="5"/>
                  </a:lnTo>
                  <a:cubicBezTo>
                    <a:pt x="17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5905;p51"/>
            <p:cNvSpPr/>
            <p:nvPr/>
          </p:nvSpPr>
          <p:spPr>
            <a:xfrm>
              <a:off x="683313" y="3252145"/>
              <a:ext cx="37774" cy="37668"/>
            </a:xfrm>
            <a:custGeom>
              <a:avLst/>
              <a:gdLst/>
              <a:ahLst/>
              <a:cxnLst/>
              <a:rect l="l" t="t" r="r" b="b"/>
              <a:pathLst>
                <a:path w="353" h="352" extrusionOk="0">
                  <a:moveTo>
                    <a:pt x="18" y="0"/>
                  </a:moveTo>
                  <a:lnTo>
                    <a:pt x="1" y="14"/>
                  </a:lnTo>
                  <a:lnTo>
                    <a:pt x="338" y="352"/>
                  </a:lnTo>
                  <a:lnTo>
                    <a:pt x="352" y="3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5906;p51"/>
            <p:cNvSpPr/>
            <p:nvPr/>
          </p:nvSpPr>
          <p:spPr>
            <a:xfrm>
              <a:off x="719161" y="3287351"/>
              <a:ext cx="5243" cy="5458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23" y="0"/>
                  </a:moveTo>
                  <a:cubicBezTo>
                    <a:pt x="12" y="0"/>
                    <a:pt x="1" y="11"/>
                    <a:pt x="1" y="25"/>
                  </a:cubicBezTo>
                  <a:cubicBezTo>
                    <a:pt x="1" y="39"/>
                    <a:pt x="12" y="50"/>
                    <a:pt x="23" y="50"/>
                  </a:cubicBezTo>
                  <a:cubicBezTo>
                    <a:pt x="37" y="50"/>
                    <a:pt x="48" y="39"/>
                    <a:pt x="48" y="25"/>
                  </a:cubicBezTo>
                  <a:cubicBezTo>
                    <a:pt x="48" y="11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5907;p51"/>
            <p:cNvSpPr/>
            <p:nvPr/>
          </p:nvSpPr>
          <p:spPr>
            <a:xfrm>
              <a:off x="720659" y="3288849"/>
              <a:ext cx="2247" cy="2461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9" y="0"/>
                  </a:moveTo>
                  <a:cubicBezTo>
                    <a:pt x="3" y="0"/>
                    <a:pt x="1" y="6"/>
                    <a:pt x="1" y="11"/>
                  </a:cubicBezTo>
                  <a:cubicBezTo>
                    <a:pt x="1" y="17"/>
                    <a:pt x="3" y="23"/>
                    <a:pt x="9" y="23"/>
                  </a:cubicBezTo>
                  <a:cubicBezTo>
                    <a:pt x="17" y="23"/>
                    <a:pt x="20" y="17"/>
                    <a:pt x="20" y="11"/>
                  </a:cubicBezTo>
                  <a:cubicBezTo>
                    <a:pt x="20" y="6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5908;p51"/>
            <p:cNvSpPr/>
            <p:nvPr/>
          </p:nvSpPr>
          <p:spPr>
            <a:xfrm>
              <a:off x="680958" y="3249148"/>
              <a:ext cx="5457" cy="5136"/>
            </a:xfrm>
            <a:custGeom>
              <a:avLst/>
              <a:gdLst/>
              <a:ahLst/>
              <a:cxnLst/>
              <a:rect l="l" t="t" r="r" b="b"/>
              <a:pathLst>
                <a:path w="51" h="48" extrusionOk="0">
                  <a:moveTo>
                    <a:pt x="26" y="0"/>
                  </a:moveTo>
                  <a:cubicBezTo>
                    <a:pt x="12" y="0"/>
                    <a:pt x="1" y="9"/>
                    <a:pt x="1" y="23"/>
                  </a:cubicBezTo>
                  <a:cubicBezTo>
                    <a:pt x="1" y="36"/>
                    <a:pt x="12" y="48"/>
                    <a:pt x="26" y="48"/>
                  </a:cubicBezTo>
                  <a:cubicBezTo>
                    <a:pt x="40" y="48"/>
                    <a:pt x="51" y="36"/>
                    <a:pt x="51" y="23"/>
                  </a:cubicBezTo>
                  <a:cubicBezTo>
                    <a:pt x="51" y="9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5909;p51"/>
            <p:cNvSpPr/>
            <p:nvPr/>
          </p:nvSpPr>
          <p:spPr>
            <a:xfrm>
              <a:off x="682456" y="3250647"/>
              <a:ext cx="2461" cy="2033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12" y="1"/>
                  </a:moveTo>
                  <a:cubicBezTo>
                    <a:pt x="10" y="1"/>
                    <a:pt x="8" y="2"/>
                    <a:pt x="6" y="3"/>
                  </a:cubicBezTo>
                  <a:cubicBezTo>
                    <a:pt x="1" y="6"/>
                    <a:pt x="1" y="11"/>
                    <a:pt x="6" y="17"/>
                  </a:cubicBezTo>
                  <a:cubicBezTo>
                    <a:pt x="8" y="18"/>
                    <a:pt x="9" y="19"/>
                    <a:pt x="11" y="19"/>
                  </a:cubicBezTo>
                  <a:cubicBezTo>
                    <a:pt x="13" y="19"/>
                    <a:pt x="16" y="18"/>
                    <a:pt x="20" y="17"/>
                  </a:cubicBezTo>
                  <a:cubicBezTo>
                    <a:pt x="23" y="14"/>
                    <a:pt x="23" y="6"/>
                    <a:pt x="20" y="3"/>
                  </a:cubicBezTo>
                  <a:cubicBezTo>
                    <a:pt x="17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5910;p51"/>
            <p:cNvSpPr/>
            <p:nvPr/>
          </p:nvSpPr>
          <p:spPr>
            <a:xfrm>
              <a:off x="696796" y="3264986"/>
              <a:ext cx="11129" cy="11450"/>
            </a:xfrm>
            <a:custGeom>
              <a:avLst/>
              <a:gdLst/>
              <a:ahLst/>
              <a:cxnLst/>
              <a:rect l="l" t="t" r="r" b="b"/>
              <a:pathLst>
                <a:path w="104" h="107" extrusionOk="0">
                  <a:moveTo>
                    <a:pt x="53" y="0"/>
                  </a:moveTo>
                  <a:cubicBezTo>
                    <a:pt x="20" y="0"/>
                    <a:pt x="0" y="22"/>
                    <a:pt x="0" y="53"/>
                  </a:cubicBezTo>
                  <a:cubicBezTo>
                    <a:pt x="0" y="84"/>
                    <a:pt x="20" y="106"/>
                    <a:pt x="53" y="106"/>
                  </a:cubicBezTo>
                  <a:cubicBezTo>
                    <a:pt x="84" y="106"/>
                    <a:pt x="104" y="81"/>
                    <a:pt x="104" y="53"/>
                  </a:cubicBezTo>
                  <a:cubicBezTo>
                    <a:pt x="104" y="22"/>
                    <a:pt x="84" y="0"/>
                    <a:pt x="53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5911;p51"/>
            <p:cNvSpPr/>
            <p:nvPr/>
          </p:nvSpPr>
          <p:spPr>
            <a:xfrm>
              <a:off x="872077" y="3313034"/>
              <a:ext cx="75547" cy="6388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58" y="0"/>
                  </a:moveTo>
                  <a:cubicBezTo>
                    <a:pt x="308" y="0"/>
                    <a:pt x="258" y="25"/>
                    <a:pt x="229" y="76"/>
                  </a:cubicBezTo>
                  <a:lnTo>
                    <a:pt x="207" y="120"/>
                  </a:lnTo>
                  <a:lnTo>
                    <a:pt x="154" y="129"/>
                  </a:lnTo>
                  <a:cubicBezTo>
                    <a:pt x="48" y="142"/>
                    <a:pt x="0" y="276"/>
                    <a:pt x="81" y="354"/>
                  </a:cubicBezTo>
                  <a:lnTo>
                    <a:pt x="120" y="388"/>
                  </a:lnTo>
                  <a:lnTo>
                    <a:pt x="112" y="438"/>
                  </a:lnTo>
                  <a:cubicBezTo>
                    <a:pt x="98" y="526"/>
                    <a:pt x="167" y="597"/>
                    <a:pt x="244" y="597"/>
                  </a:cubicBezTo>
                  <a:cubicBezTo>
                    <a:pt x="265" y="597"/>
                    <a:pt x="286" y="592"/>
                    <a:pt x="307" y="580"/>
                  </a:cubicBezTo>
                  <a:lnTo>
                    <a:pt x="354" y="555"/>
                  </a:lnTo>
                  <a:lnTo>
                    <a:pt x="399" y="580"/>
                  </a:lnTo>
                  <a:cubicBezTo>
                    <a:pt x="419" y="591"/>
                    <a:pt x="440" y="595"/>
                    <a:pt x="460" y="595"/>
                  </a:cubicBezTo>
                  <a:cubicBezTo>
                    <a:pt x="538" y="595"/>
                    <a:pt x="608" y="525"/>
                    <a:pt x="594" y="438"/>
                  </a:cubicBezTo>
                  <a:lnTo>
                    <a:pt x="586" y="388"/>
                  </a:lnTo>
                  <a:lnTo>
                    <a:pt x="625" y="354"/>
                  </a:lnTo>
                  <a:cubicBezTo>
                    <a:pt x="706" y="276"/>
                    <a:pt x="661" y="142"/>
                    <a:pt x="552" y="129"/>
                  </a:cubicBezTo>
                  <a:lnTo>
                    <a:pt x="499" y="120"/>
                  </a:lnTo>
                  <a:lnTo>
                    <a:pt x="480" y="76"/>
                  </a:lnTo>
                  <a:cubicBezTo>
                    <a:pt x="455" y="25"/>
                    <a:pt x="407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5912;p51"/>
            <p:cNvSpPr/>
            <p:nvPr/>
          </p:nvSpPr>
          <p:spPr>
            <a:xfrm>
              <a:off x="879247" y="3317635"/>
              <a:ext cx="62706" cy="55003"/>
            </a:xfrm>
            <a:custGeom>
              <a:avLst/>
              <a:gdLst/>
              <a:ahLst/>
              <a:cxnLst/>
              <a:rect l="l" t="t" r="r" b="b"/>
              <a:pathLst>
                <a:path w="586" h="514" extrusionOk="0">
                  <a:moveTo>
                    <a:pt x="292" y="0"/>
                  </a:moveTo>
                  <a:cubicBezTo>
                    <a:pt x="252" y="0"/>
                    <a:pt x="212" y="21"/>
                    <a:pt x="193" y="63"/>
                  </a:cubicBezTo>
                  <a:lnTo>
                    <a:pt x="170" y="102"/>
                  </a:lnTo>
                  <a:lnTo>
                    <a:pt x="128" y="108"/>
                  </a:lnTo>
                  <a:cubicBezTo>
                    <a:pt x="36" y="122"/>
                    <a:pt x="0" y="239"/>
                    <a:pt x="67" y="303"/>
                  </a:cubicBezTo>
                  <a:lnTo>
                    <a:pt x="98" y="337"/>
                  </a:lnTo>
                  <a:lnTo>
                    <a:pt x="89" y="378"/>
                  </a:lnTo>
                  <a:cubicBezTo>
                    <a:pt x="76" y="451"/>
                    <a:pt x="134" y="513"/>
                    <a:pt x="200" y="513"/>
                  </a:cubicBezTo>
                  <a:cubicBezTo>
                    <a:pt x="218" y="513"/>
                    <a:pt x="236" y="509"/>
                    <a:pt x="254" y="498"/>
                  </a:cubicBezTo>
                  <a:lnTo>
                    <a:pt x="293" y="479"/>
                  </a:lnTo>
                  <a:lnTo>
                    <a:pt x="332" y="498"/>
                  </a:lnTo>
                  <a:cubicBezTo>
                    <a:pt x="349" y="507"/>
                    <a:pt x="366" y="511"/>
                    <a:pt x="383" y="511"/>
                  </a:cubicBezTo>
                  <a:cubicBezTo>
                    <a:pt x="448" y="511"/>
                    <a:pt x="508" y="452"/>
                    <a:pt x="497" y="378"/>
                  </a:cubicBezTo>
                  <a:lnTo>
                    <a:pt x="488" y="337"/>
                  </a:lnTo>
                  <a:lnTo>
                    <a:pt x="519" y="303"/>
                  </a:lnTo>
                  <a:cubicBezTo>
                    <a:pt x="586" y="239"/>
                    <a:pt x="552" y="122"/>
                    <a:pt x="458" y="108"/>
                  </a:cubicBezTo>
                  <a:lnTo>
                    <a:pt x="416" y="102"/>
                  </a:lnTo>
                  <a:lnTo>
                    <a:pt x="393" y="63"/>
                  </a:lnTo>
                  <a:cubicBezTo>
                    <a:pt x="372" y="21"/>
                    <a:pt x="332" y="0"/>
                    <a:pt x="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5913;p51"/>
            <p:cNvSpPr/>
            <p:nvPr/>
          </p:nvSpPr>
          <p:spPr>
            <a:xfrm>
              <a:off x="877749" y="3322879"/>
              <a:ext cx="59496" cy="51151"/>
            </a:xfrm>
            <a:custGeom>
              <a:avLst/>
              <a:gdLst/>
              <a:ahLst/>
              <a:cxnLst/>
              <a:rect l="l" t="t" r="r" b="b"/>
              <a:pathLst>
                <a:path w="556" h="478" extrusionOk="0">
                  <a:moveTo>
                    <a:pt x="0" y="223"/>
                  </a:moveTo>
                  <a:lnTo>
                    <a:pt x="0" y="223"/>
                  </a:lnTo>
                  <a:cubicBezTo>
                    <a:pt x="8" y="237"/>
                    <a:pt x="14" y="251"/>
                    <a:pt x="28" y="262"/>
                  </a:cubicBezTo>
                  <a:lnTo>
                    <a:pt x="67" y="296"/>
                  </a:lnTo>
                  <a:lnTo>
                    <a:pt x="59" y="346"/>
                  </a:lnTo>
                  <a:lnTo>
                    <a:pt x="59" y="357"/>
                  </a:lnTo>
                  <a:cubicBezTo>
                    <a:pt x="107" y="338"/>
                    <a:pt x="164" y="301"/>
                    <a:pt x="218" y="278"/>
                  </a:cubicBezTo>
                  <a:lnTo>
                    <a:pt x="218" y="278"/>
                  </a:lnTo>
                  <a:cubicBezTo>
                    <a:pt x="220" y="268"/>
                    <a:pt x="227" y="254"/>
                    <a:pt x="220" y="254"/>
                  </a:cubicBezTo>
                  <a:cubicBezTo>
                    <a:pt x="220" y="254"/>
                    <a:pt x="219" y="254"/>
                    <a:pt x="218" y="254"/>
                  </a:cubicBezTo>
                  <a:cubicBezTo>
                    <a:pt x="175" y="269"/>
                    <a:pt x="150" y="279"/>
                    <a:pt x="124" y="279"/>
                  </a:cubicBezTo>
                  <a:cubicBezTo>
                    <a:pt x="93" y="279"/>
                    <a:pt x="62" y="264"/>
                    <a:pt x="0" y="223"/>
                  </a:cubicBezTo>
                  <a:close/>
                  <a:moveTo>
                    <a:pt x="427" y="0"/>
                  </a:moveTo>
                  <a:cubicBezTo>
                    <a:pt x="416" y="59"/>
                    <a:pt x="393" y="117"/>
                    <a:pt x="371" y="173"/>
                  </a:cubicBezTo>
                  <a:cubicBezTo>
                    <a:pt x="363" y="187"/>
                    <a:pt x="357" y="207"/>
                    <a:pt x="338" y="212"/>
                  </a:cubicBezTo>
                  <a:cubicBezTo>
                    <a:pt x="334" y="214"/>
                    <a:pt x="331" y="214"/>
                    <a:pt x="327" y="214"/>
                  </a:cubicBezTo>
                  <a:cubicBezTo>
                    <a:pt x="319" y="214"/>
                    <a:pt x="312" y="209"/>
                    <a:pt x="301" y="201"/>
                  </a:cubicBezTo>
                  <a:cubicBezTo>
                    <a:pt x="290" y="196"/>
                    <a:pt x="282" y="182"/>
                    <a:pt x="276" y="170"/>
                  </a:cubicBezTo>
                  <a:lnTo>
                    <a:pt x="170" y="3"/>
                  </a:lnTo>
                  <a:lnTo>
                    <a:pt x="156" y="31"/>
                  </a:lnTo>
                  <a:lnTo>
                    <a:pt x="128" y="37"/>
                  </a:lnTo>
                  <a:cubicBezTo>
                    <a:pt x="190" y="73"/>
                    <a:pt x="237" y="120"/>
                    <a:pt x="265" y="179"/>
                  </a:cubicBezTo>
                  <a:cubicBezTo>
                    <a:pt x="278" y="205"/>
                    <a:pt x="286" y="236"/>
                    <a:pt x="269" y="260"/>
                  </a:cubicBezTo>
                  <a:lnTo>
                    <a:pt x="269" y="260"/>
                  </a:lnTo>
                  <a:cubicBezTo>
                    <a:pt x="269" y="260"/>
                    <a:pt x="268" y="260"/>
                    <a:pt x="268" y="260"/>
                  </a:cubicBezTo>
                  <a:cubicBezTo>
                    <a:pt x="252" y="264"/>
                    <a:pt x="235" y="270"/>
                    <a:pt x="218" y="278"/>
                  </a:cubicBezTo>
                  <a:lnTo>
                    <a:pt x="218" y="278"/>
                  </a:lnTo>
                  <a:cubicBezTo>
                    <a:pt x="217" y="283"/>
                    <a:pt x="218" y="288"/>
                    <a:pt x="223" y="288"/>
                  </a:cubicBezTo>
                  <a:cubicBezTo>
                    <a:pt x="240" y="288"/>
                    <a:pt x="254" y="279"/>
                    <a:pt x="265" y="265"/>
                  </a:cubicBezTo>
                  <a:cubicBezTo>
                    <a:pt x="267" y="264"/>
                    <a:pt x="268" y="262"/>
                    <a:pt x="269" y="260"/>
                  </a:cubicBezTo>
                  <a:lnTo>
                    <a:pt x="269" y="260"/>
                  </a:lnTo>
                  <a:cubicBezTo>
                    <a:pt x="276" y="263"/>
                    <a:pt x="271" y="291"/>
                    <a:pt x="279" y="293"/>
                  </a:cubicBezTo>
                  <a:cubicBezTo>
                    <a:pt x="282" y="296"/>
                    <a:pt x="285" y="304"/>
                    <a:pt x="285" y="307"/>
                  </a:cubicBezTo>
                  <a:cubicBezTo>
                    <a:pt x="293" y="335"/>
                    <a:pt x="290" y="360"/>
                    <a:pt x="285" y="388"/>
                  </a:cubicBezTo>
                  <a:cubicBezTo>
                    <a:pt x="282" y="419"/>
                    <a:pt x="279" y="447"/>
                    <a:pt x="271" y="477"/>
                  </a:cubicBezTo>
                  <a:lnTo>
                    <a:pt x="304" y="461"/>
                  </a:lnTo>
                  <a:lnTo>
                    <a:pt x="324" y="475"/>
                  </a:lnTo>
                  <a:cubicBezTo>
                    <a:pt x="321" y="449"/>
                    <a:pt x="318" y="427"/>
                    <a:pt x="318" y="399"/>
                  </a:cubicBezTo>
                  <a:cubicBezTo>
                    <a:pt x="318" y="357"/>
                    <a:pt x="318" y="316"/>
                    <a:pt x="338" y="279"/>
                  </a:cubicBezTo>
                  <a:cubicBezTo>
                    <a:pt x="338" y="276"/>
                    <a:pt x="340" y="276"/>
                    <a:pt x="346" y="274"/>
                  </a:cubicBezTo>
                  <a:cubicBezTo>
                    <a:pt x="349" y="274"/>
                    <a:pt x="352" y="268"/>
                    <a:pt x="354" y="268"/>
                  </a:cubicBezTo>
                  <a:cubicBezTo>
                    <a:pt x="416" y="268"/>
                    <a:pt x="474" y="290"/>
                    <a:pt x="533" y="307"/>
                  </a:cubicBezTo>
                  <a:lnTo>
                    <a:pt x="530" y="293"/>
                  </a:lnTo>
                  <a:lnTo>
                    <a:pt x="555" y="282"/>
                  </a:lnTo>
                  <a:cubicBezTo>
                    <a:pt x="533" y="282"/>
                    <a:pt x="513" y="282"/>
                    <a:pt x="491" y="279"/>
                  </a:cubicBezTo>
                  <a:cubicBezTo>
                    <a:pt x="472" y="276"/>
                    <a:pt x="449" y="271"/>
                    <a:pt x="430" y="265"/>
                  </a:cubicBezTo>
                  <a:cubicBezTo>
                    <a:pt x="416" y="262"/>
                    <a:pt x="402" y="254"/>
                    <a:pt x="391" y="249"/>
                  </a:cubicBezTo>
                  <a:cubicBezTo>
                    <a:pt x="379" y="240"/>
                    <a:pt x="371" y="226"/>
                    <a:pt x="371" y="212"/>
                  </a:cubicBezTo>
                  <a:cubicBezTo>
                    <a:pt x="371" y="198"/>
                    <a:pt x="377" y="184"/>
                    <a:pt x="385" y="173"/>
                  </a:cubicBezTo>
                  <a:cubicBezTo>
                    <a:pt x="416" y="129"/>
                    <a:pt x="444" y="84"/>
                    <a:pt x="474" y="39"/>
                  </a:cubicBezTo>
                  <a:lnTo>
                    <a:pt x="444" y="34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5914;p51"/>
            <p:cNvSpPr/>
            <p:nvPr/>
          </p:nvSpPr>
          <p:spPr>
            <a:xfrm>
              <a:off x="898615" y="3333045"/>
              <a:ext cx="23970" cy="2397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12" y="0"/>
                  </a:moveTo>
                  <a:cubicBezTo>
                    <a:pt x="48" y="0"/>
                    <a:pt x="0" y="48"/>
                    <a:pt x="0" y="112"/>
                  </a:cubicBezTo>
                  <a:cubicBezTo>
                    <a:pt x="0" y="173"/>
                    <a:pt x="51" y="223"/>
                    <a:pt x="112" y="223"/>
                  </a:cubicBezTo>
                  <a:cubicBezTo>
                    <a:pt x="176" y="223"/>
                    <a:pt x="224" y="173"/>
                    <a:pt x="224" y="112"/>
                  </a:cubicBezTo>
                  <a:cubicBezTo>
                    <a:pt x="224" y="48"/>
                    <a:pt x="171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5915;p51"/>
            <p:cNvSpPr/>
            <p:nvPr/>
          </p:nvSpPr>
          <p:spPr>
            <a:xfrm>
              <a:off x="901291" y="3336683"/>
              <a:ext cx="18619" cy="16587"/>
            </a:xfrm>
            <a:custGeom>
              <a:avLst/>
              <a:gdLst/>
              <a:ahLst/>
              <a:cxnLst/>
              <a:rect l="l" t="t" r="r" b="b"/>
              <a:pathLst>
                <a:path w="174" h="155" extrusionOk="0">
                  <a:moveTo>
                    <a:pt x="86" y="1"/>
                  </a:moveTo>
                  <a:cubicBezTo>
                    <a:pt x="74" y="1"/>
                    <a:pt x="63" y="8"/>
                    <a:pt x="59" y="22"/>
                  </a:cubicBezTo>
                  <a:lnTo>
                    <a:pt x="53" y="33"/>
                  </a:lnTo>
                  <a:lnTo>
                    <a:pt x="40" y="33"/>
                  </a:lnTo>
                  <a:cubicBezTo>
                    <a:pt x="14" y="39"/>
                    <a:pt x="0" y="69"/>
                    <a:pt x="20" y="92"/>
                  </a:cubicBezTo>
                  <a:lnTo>
                    <a:pt x="31" y="97"/>
                  </a:lnTo>
                  <a:lnTo>
                    <a:pt x="28" y="111"/>
                  </a:lnTo>
                  <a:cubicBezTo>
                    <a:pt x="22" y="135"/>
                    <a:pt x="41" y="154"/>
                    <a:pt x="61" y="154"/>
                  </a:cubicBezTo>
                  <a:cubicBezTo>
                    <a:pt x="66" y="154"/>
                    <a:pt x="71" y="153"/>
                    <a:pt x="76" y="150"/>
                  </a:cubicBezTo>
                  <a:lnTo>
                    <a:pt x="87" y="142"/>
                  </a:lnTo>
                  <a:lnTo>
                    <a:pt x="98" y="150"/>
                  </a:lnTo>
                  <a:cubicBezTo>
                    <a:pt x="103" y="152"/>
                    <a:pt x="107" y="153"/>
                    <a:pt x="112" y="153"/>
                  </a:cubicBezTo>
                  <a:cubicBezTo>
                    <a:pt x="132" y="153"/>
                    <a:pt x="150" y="134"/>
                    <a:pt x="146" y="111"/>
                  </a:cubicBezTo>
                  <a:lnTo>
                    <a:pt x="143" y="97"/>
                  </a:lnTo>
                  <a:lnTo>
                    <a:pt x="154" y="92"/>
                  </a:lnTo>
                  <a:cubicBezTo>
                    <a:pt x="173" y="69"/>
                    <a:pt x="165" y="36"/>
                    <a:pt x="137" y="33"/>
                  </a:cubicBezTo>
                  <a:lnTo>
                    <a:pt x="123" y="33"/>
                  </a:lnTo>
                  <a:lnTo>
                    <a:pt x="115" y="22"/>
                  </a:lnTo>
                  <a:cubicBezTo>
                    <a:pt x="109" y="8"/>
                    <a:pt x="97" y="1"/>
                    <a:pt x="8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916;p51"/>
            <p:cNvSpPr/>
            <p:nvPr/>
          </p:nvSpPr>
          <p:spPr>
            <a:xfrm>
              <a:off x="903645" y="3338716"/>
              <a:ext cx="12948" cy="12627"/>
            </a:xfrm>
            <a:custGeom>
              <a:avLst/>
              <a:gdLst/>
              <a:ahLst/>
              <a:cxnLst/>
              <a:rect l="l" t="t" r="r" b="b"/>
              <a:pathLst>
                <a:path w="121" h="118" extrusionOk="0">
                  <a:moveTo>
                    <a:pt x="62" y="0"/>
                  </a:moveTo>
                  <a:cubicBezTo>
                    <a:pt x="26" y="0"/>
                    <a:pt x="1" y="22"/>
                    <a:pt x="1" y="59"/>
                  </a:cubicBezTo>
                  <a:cubicBezTo>
                    <a:pt x="1" y="92"/>
                    <a:pt x="31" y="117"/>
                    <a:pt x="62" y="117"/>
                  </a:cubicBezTo>
                  <a:cubicBezTo>
                    <a:pt x="96" y="117"/>
                    <a:pt x="121" y="89"/>
                    <a:pt x="121" y="59"/>
                  </a:cubicBezTo>
                  <a:cubicBezTo>
                    <a:pt x="121" y="28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917;p51"/>
            <p:cNvSpPr/>
            <p:nvPr/>
          </p:nvSpPr>
          <p:spPr>
            <a:xfrm>
              <a:off x="909958" y="3326731"/>
              <a:ext cx="963" cy="36811"/>
            </a:xfrm>
            <a:custGeom>
              <a:avLst/>
              <a:gdLst/>
              <a:ahLst/>
              <a:cxnLst/>
              <a:rect l="l" t="t" r="r" b="b"/>
              <a:pathLst>
                <a:path w="9" h="344" extrusionOk="0">
                  <a:moveTo>
                    <a:pt x="0" y="1"/>
                  </a:moveTo>
                  <a:lnTo>
                    <a:pt x="0" y="344"/>
                  </a:lnTo>
                  <a:lnTo>
                    <a:pt x="9" y="34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918;p51"/>
            <p:cNvSpPr/>
            <p:nvPr/>
          </p:nvSpPr>
          <p:spPr>
            <a:xfrm>
              <a:off x="908781" y="3323414"/>
              <a:ext cx="3638" cy="4066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17" y="1"/>
                  </a:moveTo>
                  <a:cubicBezTo>
                    <a:pt x="9" y="1"/>
                    <a:pt x="0" y="9"/>
                    <a:pt x="0" y="20"/>
                  </a:cubicBezTo>
                  <a:cubicBezTo>
                    <a:pt x="0" y="29"/>
                    <a:pt x="9" y="37"/>
                    <a:pt x="17" y="37"/>
                  </a:cubicBezTo>
                  <a:cubicBezTo>
                    <a:pt x="25" y="37"/>
                    <a:pt x="34" y="29"/>
                    <a:pt x="34" y="20"/>
                  </a:cubicBezTo>
                  <a:cubicBezTo>
                    <a:pt x="34" y="9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919;p51"/>
            <p:cNvSpPr/>
            <p:nvPr/>
          </p:nvSpPr>
          <p:spPr>
            <a:xfrm>
              <a:off x="909958" y="3324591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3" y="1"/>
                    <a:pt x="0" y="4"/>
                    <a:pt x="0" y="9"/>
                  </a:cubicBezTo>
                  <a:cubicBezTo>
                    <a:pt x="0" y="12"/>
                    <a:pt x="3" y="15"/>
                    <a:pt x="6" y="15"/>
                  </a:cubicBezTo>
                  <a:cubicBezTo>
                    <a:pt x="9" y="15"/>
                    <a:pt x="14" y="12"/>
                    <a:pt x="14" y="9"/>
                  </a:cubicBezTo>
                  <a:cubicBezTo>
                    <a:pt x="14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920;p51"/>
            <p:cNvSpPr/>
            <p:nvPr/>
          </p:nvSpPr>
          <p:spPr>
            <a:xfrm>
              <a:off x="908781" y="3362901"/>
              <a:ext cx="3638" cy="3638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7" y="0"/>
                  </a:moveTo>
                  <a:cubicBezTo>
                    <a:pt x="6" y="0"/>
                    <a:pt x="0" y="6"/>
                    <a:pt x="0" y="17"/>
                  </a:cubicBezTo>
                  <a:cubicBezTo>
                    <a:pt x="0" y="28"/>
                    <a:pt x="11" y="34"/>
                    <a:pt x="17" y="34"/>
                  </a:cubicBezTo>
                  <a:cubicBezTo>
                    <a:pt x="28" y="34"/>
                    <a:pt x="34" y="28"/>
                    <a:pt x="34" y="17"/>
                  </a:cubicBezTo>
                  <a:cubicBezTo>
                    <a:pt x="34" y="11"/>
                    <a:pt x="25" y="3"/>
                    <a:pt x="1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921;p51"/>
            <p:cNvSpPr/>
            <p:nvPr/>
          </p:nvSpPr>
          <p:spPr>
            <a:xfrm>
              <a:off x="909958" y="3364078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4"/>
                    <a:pt x="6" y="14"/>
                  </a:cubicBezTo>
                  <a:cubicBezTo>
                    <a:pt x="9" y="14"/>
                    <a:pt x="14" y="9"/>
                    <a:pt x="14" y="6"/>
                  </a:cubicBezTo>
                  <a:cubicBezTo>
                    <a:pt x="14" y="6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922;p51"/>
            <p:cNvSpPr/>
            <p:nvPr/>
          </p:nvSpPr>
          <p:spPr>
            <a:xfrm>
              <a:off x="891981" y="3344388"/>
              <a:ext cx="36918" cy="1284"/>
            </a:xfrm>
            <a:custGeom>
              <a:avLst/>
              <a:gdLst/>
              <a:ahLst/>
              <a:cxnLst/>
              <a:rect l="l" t="t" r="r" b="b"/>
              <a:pathLst>
                <a:path w="345" h="12" extrusionOk="0">
                  <a:moveTo>
                    <a:pt x="1" y="0"/>
                  </a:moveTo>
                  <a:lnTo>
                    <a:pt x="1" y="11"/>
                  </a:lnTo>
                  <a:lnTo>
                    <a:pt x="344" y="11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923;p51"/>
            <p:cNvSpPr/>
            <p:nvPr/>
          </p:nvSpPr>
          <p:spPr>
            <a:xfrm>
              <a:off x="928471" y="3343425"/>
              <a:ext cx="3959" cy="3745"/>
            </a:xfrm>
            <a:custGeom>
              <a:avLst/>
              <a:gdLst/>
              <a:ahLst/>
              <a:cxnLst/>
              <a:rect l="l" t="t" r="r" b="b"/>
              <a:pathLst>
                <a:path w="37" h="35" extrusionOk="0">
                  <a:moveTo>
                    <a:pt x="17" y="1"/>
                  </a:moveTo>
                  <a:cubicBezTo>
                    <a:pt x="9" y="1"/>
                    <a:pt x="0" y="12"/>
                    <a:pt x="0" y="17"/>
                  </a:cubicBezTo>
                  <a:cubicBezTo>
                    <a:pt x="0" y="29"/>
                    <a:pt x="9" y="34"/>
                    <a:pt x="17" y="34"/>
                  </a:cubicBezTo>
                  <a:cubicBezTo>
                    <a:pt x="28" y="34"/>
                    <a:pt x="37" y="26"/>
                    <a:pt x="37" y="17"/>
                  </a:cubicBezTo>
                  <a:cubicBezTo>
                    <a:pt x="37" y="6"/>
                    <a:pt x="28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924;p51"/>
            <p:cNvSpPr/>
            <p:nvPr/>
          </p:nvSpPr>
          <p:spPr>
            <a:xfrm>
              <a:off x="929648" y="3344602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3" y="1"/>
                    <a:pt x="1" y="4"/>
                    <a:pt x="1" y="6"/>
                  </a:cubicBezTo>
                  <a:cubicBezTo>
                    <a:pt x="1" y="9"/>
                    <a:pt x="3" y="15"/>
                    <a:pt x="6" y="15"/>
                  </a:cubicBezTo>
                  <a:cubicBezTo>
                    <a:pt x="12" y="15"/>
                    <a:pt x="14" y="9"/>
                    <a:pt x="14" y="6"/>
                  </a:cubicBezTo>
                  <a:cubicBezTo>
                    <a:pt x="14" y="4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925;p51"/>
            <p:cNvSpPr/>
            <p:nvPr/>
          </p:nvSpPr>
          <p:spPr>
            <a:xfrm>
              <a:off x="889092" y="3343425"/>
              <a:ext cx="3638" cy="374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7" y="1"/>
                  </a:moveTo>
                  <a:cubicBezTo>
                    <a:pt x="6" y="1"/>
                    <a:pt x="0" y="12"/>
                    <a:pt x="0" y="17"/>
                  </a:cubicBezTo>
                  <a:cubicBezTo>
                    <a:pt x="0" y="29"/>
                    <a:pt x="6" y="34"/>
                    <a:pt x="17" y="34"/>
                  </a:cubicBezTo>
                  <a:cubicBezTo>
                    <a:pt x="22" y="34"/>
                    <a:pt x="31" y="26"/>
                    <a:pt x="34" y="17"/>
                  </a:cubicBezTo>
                  <a:cubicBezTo>
                    <a:pt x="34" y="6"/>
                    <a:pt x="28" y="1"/>
                    <a:pt x="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926;p51"/>
            <p:cNvSpPr/>
            <p:nvPr/>
          </p:nvSpPr>
          <p:spPr>
            <a:xfrm>
              <a:off x="889948" y="3344602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6" y="1"/>
                    <a:pt x="0" y="4"/>
                    <a:pt x="0" y="6"/>
                  </a:cubicBezTo>
                  <a:cubicBezTo>
                    <a:pt x="0" y="9"/>
                    <a:pt x="6" y="15"/>
                    <a:pt x="9" y="15"/>
                  </a:cubicBezTo>
                  <a:cubicBezTo>
                    <a:pt x="12" y="15"/>
                    <a:pt x="14" y="9"/>
                    <a:pt x="14" y="6"/>
                  </a:cubicBezTo>
                  <a:cubicBezTo>
                    <a:pt x="14" y="4"/>
                    <a:pt x="12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927;p51"/>
            <p:cNvSpPr/>
            <p:nvPr/>
          </p:nvSpPr>
          <p:spPr>
            <a:xfrm>
              <a:off x="899793" y="3334222"/>
              <a:ext cx="20973" cy="20653"/>
            </a:xfrm>
            <a:custGeom>
              <a:avLst/>
              <a:gdLst/>
              <a:ahLst/>
              <a:cxnLst/>
              <a:rect l="l" t="t" r="r" b="b"/>
              <a:pathLst>
                <a:path w="196" h="193" extrusionOk="0">
                  <a:moveTo>
                    <a:pt x="187" y="0"/>
                  </a:moveTo>
                  <a:lnTo>
                    <a:pt x="1" y="187"/>
                  </a:lnTo>
                  <a:lnTo>
                    <a:pt x="9" y="193"/>
                  </a:lnTo>
                  <a:lnTo>
                    <a:pt x="196" y="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928;p51"/>
            <p:cNvSpPr/>
            <p:nvPr/>
          </p:nvSpPr>
          <p:spPr>
            <a:xfrm>
              <a:off x="919482" y="3333152"/>
              <a:ext cx="3424" cy="3103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18" y="1"/>
                  </a:moveTo>
                  <a:cubicBezTo>
                    <a:pt x="15" y="1"/>
                    <a:pt x="12" y="2"/>
                    <a:pt x="9" y="5"/>
                  </a:cubicBezTo>
                  <a:cubicBezTo>
                    <a:pt x="1" y="10"/>
                    <a:pt x="1" y="16"/>
                    <a:pt x="9" y="24"/>
                  </a:cubicBezTo>
                  <a:cubicBezTo>
                    <a:pt x="10" y="27"/>
                    <a:pt x="13" y="28"/>
                    <a:pt x="15" y="28"/>
                  </a:cubicBezTo>
                  <a:cubicBezTo>
                    <a:pt x="18" y="28"/>
                    <a:pt x="22" y="27"/>
                    <a:pt x="26" y="24"/>
                  </a:cubicBezTo>
                  <a:cubicBezTo>
                    <a:pt x="31" y="16"/>
                    <a:pt x="31" y="10"/>
                    <a:pt x="26" y="5"/>
                  </a:cubicBezTo>
                  <a:cubicBezTo>
                    <a:pt x="24" y="2"/>
                    <a:pt x="22" y="1"/>
                    <a:pt x="1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929;p51"/>
            <p:cNvSpPr/>
            <p:nvPr/>
          </p:nvSpPr>
          <p:spPr>
            <a:xfrm>
              <a:off x="920659" y="333358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4" y="1"/>
                    <a:pt x="1" y="3"/>
                    <a:pt x="1" y="9"/>
                  </a:cubicBezTo>
                  <a:cubicBezTo>
                    <a:pt x="1" y="12"/>
                    <a:pt x="4" y="15"/>
                    <a:pt x="6" y="15"/>
                  </a:cubicBezTo>
                  <a:cubicBezTo>
                    <a:pt x="12" y="15"/>
                    <a:pt x="15" y="12"/>
                    <a:pt x="15" y="9"/>
                  </a:cubicBezTo>
                  <a:cubicBezTo>
                    <a:pt x="15" y="3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930;p51"/>
            <p:cNvSpPr/>
            <p:nvPr/>
          </p:nvSpPr>
          <p:spPr>
            <a:xfrm>
              <a:off x="898294" y="3354447"/>
              <a:ext cx="3103" cy="2996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17" y="0"/>
                  </a:moveTo>
                  <a:cubicBezTo>
                    <a:pt x="14" y="0"/>
                    <a:pt x="10" y="2"/>
                    <a:pt x="6" y="7"/>
                  </a:cubicBezTo>
                  <a:cubicBezTo>
                    <a:pt x="1" y="9"/>
                    <a:pt x="1" y="15"/>
                    <a:pt x="6" y="23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8" y="27"/>
                    <a:pt x="22" y="26"/>
                    <a:pt x="26" y="23"/>
                  </a:cubicBezTo>
                  <a:cubicBezTo>
                    <a:pt x="28" y="15"/>
                    <a:pt x="28" y="9"/>
                    <a:pt x="26" y="7"/>
                  </a:cubicBezTo>
                  <a:cubicBezTo>
                    <a:pt x="23" y="2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931;p51"/>
            <p:cNvSpPr/>
            <p:nvPr/>
          </p:nvSpPr>
          <p:spPr>
            <a:xfrm>
              <a:off x="898936" y="3354768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3" y="1"/>
                    <a:pt x="0" y="6"/>
                    <a:pt x="0" y="9"/>
                  </a:cubicBezTo>
                  <a:cubicBezTo>
                    <a:pt x="0" y="12"/>
                    <a:pt x="3" y="15"/>
                    <a:pt x="9" y="15"/>
                  </a:cubicBezTo>
                  <a:cubicBezTo>
                    <a:pt x="11" y="15"/>
                    <a:pt x="14" y="12"/>
                    <a:pt x="14" y="9"/>
                  </a:cubicBezTo>
                  <a:cubicBezTo>
                    <a:pt x="14" y="6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932;p51"/>
            <p:cNvSpPr/>
            <p:nvPr/>
          </p:nvSpPr>
          <p:spPr>
            <a:xfrm>
              <a:off x="899793" y="3334543"/>
              <a:ext cx="20973" cy="20653"/>
            </a:xfrm>
            <a:custGeom>
              <a:avLst/>
              <a:gdLst/>
              <a:ahLst/>
              <a:cxnLst/>
              <a:rect l="l" t="t" r="r" b="b"/>
              <a:pathLst>
                <a:path w="196" h="193" extrusionOk="0">
                  <a:moveTo>
                    <a:pt x="6" y="0"/>
                  </a:moveTo>
                  <a:lnTo>
                    <a:pt x="1" y="6"/>
                  </a:lnTo>
                  <a:lnTo>
                    <a:pt x="187" y="193"/>
                  </a:lnTo>
                  <a:lnTo>
                    <a:pt x="196" y="18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933;p51"/>
            <p:cNvSpPr/>
            <p:nvPr/>
          </p:nvSpPr>
          <p:spPr>
            <a:xfrm>
              <a:off x="919482" y="3354447"/>
              <a:ext cx="3424" cy="2996"/>
            </a:xfrm>
            <a:custGeom>
              <a:avLst/>
              <a:gdLst/>
              <a:ahLst/>
              <a:cxnLst/>
              <a:rect l="l" t="t" r="r" b="b"/>
              <a:pathLst>
                <a:path w="32" h="28" extrusionOk="0">
                  <a:moveTo>
                    <a:pt x="18" y="0"/>
                  </a:moveTo>
                  <a:cubicBezTo>
                    <a:pt x="15" y="0"/>
                    <a:pt x="12" y="2"/>
                    <a:pt x="9" y="7"/>
                  </a:cubicBezTo>
                  <a:cubicBezTo>
                    <a:pt x="1" y="9"/>
                    <a:pt x="1" y="15"/>
                    <a:pt x="9" y="23"/>
                  </a:cubicBezTo>
                  <a:cubicBezTo>
                    <a:pt x="10" y="26"/>
                    <a:pt x="14" y="27"/>
                    <a:pt x="17" y="27"/>
                  </a:cubicBezTo>
                  <a:cubicBezTo>
                    <a:pt x="21" y="27"/>
                    <a:pt x="24" y="26"/>
                    <a:pt x="26" y="23"/>
                  </a:cubicBezTo>
                  <a:cubicBezTo>
                    <a:pt x="31" y="18"/>
                    <a:pt x="31" y="12"/>
                    <a:pt x="26" y="7"/>
                  </a:cubicBezTo>
                  <a:cubicBezTo>
                    <a:pt x="24" y="2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934;p51"/>
            <p:cNvSpPr/>
            <p:nvPr/>
          </p:nvSpPr>
          <p:spPr>
            <a:xfrm>
              <a:off x="920659" y="3354768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4" y="1"/>
                    <a:pt x="1" y="6"/>
                    <a:pt x="1" y="9"/>
                  </a:cubicBezTo>
                  <a:cubicBezTo>
                    <a:pt x="1" y="12"/>
                    <a:pt x="4" y="15"/>
                    <a:pt x="6" y="15"/>
                  </a:cubicBezTo>
                  <a:cubicBezTo>
                    <a:pt x="12" y="15"/>
                    <a:pt x="15" y="12"/>
                    <a:pt x="15" y="9"/>
                  </a:cubicBezTo>
                  <a:cubicBezTo>
                    <a:pt x="15" y="6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935;p51"/>
            <p:cNvSpPr/>
            <p:nvPr/>
          </p:nvSpPr>
          <p:spPr>
            <a:xfrm>
              <a:off x="897973" y="3333152"/>
              <a:ext cx="3424" cy="2889"/>
            </a:xfrm>
            <a:custGeom>
              <a:avLst/>
              <a:gdLst/>
              <a:ahLst/>
              <a:cxnLst/>
              <a:rect l="l" t="t" r="r" b="b"/>
              <a:pathLst>
                <a:path w="32" h="27" extrusionOk="0">
                  <a:moveTo>
                    <a:pt x="17" y="1"/>
                  </a:moveTo>
                  <a:cubicBezTo>
                    <a:pt x="14" y="1"/>
                    <a:pt x="11" y="2"/>
                    <a:pt x="6" y="5"/>
                  </a:cubicBezTo>
                  <a:cubicBezTo>
                    <a:pt x="1" y="10"/>
                    <a:pt x="1" y="16"/>
                    <a:pt x="6" y="24"/>
                  </a:cubicBezTo>
                  <a:cubicBezTo>
                    <a:pt x="11" y="26"/>
                    <a:pt x="14" y="26"/>
                    <a:pt x="17" y="26"/>
                  </a:cubicBezTo>
                  <a:cubicBezTo>
                    <a:pt x="20" y="26"/>
                    <a:pt x="22" y="26"/>
                    <a:pt x="23" y="24"/>
                  </a:cubicBezTo>
                  <a:cubicBezTo>
                    <a:pt x="31" y="19"/>
                    <a:pt x="31" y="13"/>
                    <a:pt x="23" y="5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936;p51"/>
            <p:cNvSpPr/>
            <p:nvPr/>
          </p:nvSpPr>
          <p:spPr>
            <a:xfrm>
              <a:off x="898936" y="333358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3" y="1"/>
                    <a:pt x="0" y="3"/>
                    <a:pt x="0" y="9"/>
                  </a:cubicBezTo>
                  <a:cubicBezTo>
                    <a:pt x="0" y="12"/>
                    <a:pt x="3" y="15"/>
                    <a:pt x="9" y="15"/>
                  </a:cubicBezTo>
                  <a:cubicBezTo>
                    <a:pt x="11" y="15"/>
                    <a:pt x="14" y="12"/>
                    <a:pt x="14" y="9"/>
                  </a:cubicBezTo>
                  <a:cubicBezTo>
                    <a:pt x="14" y="3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937;p51"/>
            <p:cNvSpPr/>
            <p:nvPr/>
          </p:nvSpPr>
          <p:spPr>
            <a:xfrm>
              <a:off x="907604" y="3341927"/>
              <a:ext cx="5992" cy="6100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3"/>
                    <a:pt x="14" y="57"/>
                    <a:pt x="28" y="57"/>
                  </a:cubicBezTo>
                  <a:cubicBezTo>
                    <a:pt x="42" y="57"/>
                    <a:pt x="56" y="43"/>
                    <a:pt x="56" y="29"/>
                  </a:cubicBezTo>
                  <a:cubicBezTo>
                    <a:pt x="56" y="12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938;p51"/>
            <p:cNvSpPr/>
            <p:nvPr/>
          </p:nvSpPr>
          <p:spPr>
            <a:xfrm>
              <a:off x="551156" y="2710563"/>
              <a:ext cx="479180" cy="130552"/>
            </a:xfrm>
            <a:custGeom>
              <a:avLst/>
              <a:gdLst/>
              <a:ahLst/>
              <a:cxnLst/>
              <a:rect l="l" t="t" r="r" b="b"/>
              <a:pathLst>
                <a:path w="4478" h="1220" extrusionOk="0">
                  <a:moveTo>
                    <a:pt x="2240" y="0"/>
                  </a:moveTo>
                  <a:cubicBezTo>
                    <a:pt x="1004" y="0"/>
                    <a:pt x="0" y="274"/>
                    <a:pt x="0" y="611"/>
                  </a:cubicBezTo>
                  <a:cubicBezTo>
                    <a:pt x="0" y="946"/>
                    <a:pt x="1004" y="1220"/>
                    <a:pt x="2240" y="1220"/>
                  </a:cubicBezTo>
                  <a:cubicBezTo>
                    <a:pt x="3476" y="1220"/>
                    <a:pt x="4478" y="946"/>
                    <a:pt x="4478" y="611"/>
                  </a:cubicBezTo>
                  <a:cubicBezTo>
                    <a:pt x="4478" y="274"/>
                    <a:pt x="3476" y="0"/>
                    <a:pt x="22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939;p51"/>
            <p:cNvSpPr/>
            <p:nvPr/>
          </p:nvSpPr>
          <p:spPr>
            <a:xfrm>
              <a:off x="567528" y="2757755"/>
              <a:ext cx="446435" cy="83040"/>
            </a:xfrm>
            <a:custGeom>
              <a:avLst/>
              <a:gdLst/>
              <a:ahLst/>
              <a:cxnLst/>
              <a:rect l="l" t="t" r="r" b="b"/>
              <a:pathLst>
                <a:path w="4172" h="776" extrusionOk="0">
                  <a:moveTo>
                    <a:pt x="2087" y="0"/>
                  </a:moveTo>
                  <a:cubicBezTo>
                    <a:pt x="935" y="0"/>
                    <a:pt x="0" y="176"/>
                    <a:pt x="0" y="388"/>
                  </a:cubicBezTo>
                  <a:cubicBezTo>
                    <a:pt x="0" y="603"/>
                    <a:pt x="935" y="776"/>
                    <a:pt x="2087" y="776"/>
                  </a:cubicBezTo>
                  <a:cubicBezTo>
                    <a:pt x="3239" y="776"/>
                    <a:pt x="4171" y="603"/>
                    <a:pt x="4171" y="388"/>
                  </a:cubicBezTo>
                  <a:cubicBezTo>
                    <a:pt x="4171" y="176"/>
                    <a:pt x="3239" y="0"/>
                    <a:pt x="20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940;p51"/>
            <p:cNvSpPr/>
            <p:nvPr/>
          </p:nvSpPr>
          <p:spPr>
            <a:xfrm>
              <a:off x="616218" y="2799168"/>
              <a:ext cx="349915" cy="41948"/>
            </a:xfrm>
            <a:custGeom>
              <a:avLst/>
              <a:gdLst/>
              <a:ahLst/>
              <a:cxnLst/>
              <a:rect l="l" t="t" r="r" b="b"/>
              <a:pathLst>
                <a:path w="3270" h="392" extrusionOk="0">
                  <a:moveTo>
                    <a:pt x="1635" y="1"/>
                  </a:moveTo>
                  <a:cubicBezTo>
                    <a:pt x="991" y="1"/>
                    <a:pt x="408" y="79"/>
                    <a:pt x="0" y="196"/>
                  </a:cubicBezTo>
                  <a:cubicBezTo>
                    <a:pt x="408" y="316"/>
                    <a:pt x="991" y="392"/>
                    <a:pt x="1635" y="392"/>
                  </a:cubicBezTo>
                  <a:cubicBezTo>
                    <a:pt x="2279" y="392"/>
                    <a:pt x="2863" y="316"/>
                    <a:pt x="3270" y="196"/>
                  </a:cubicBezTo>
                  <a:cubicBezTo>
                    <a:pt x="2863" y="79"/>
                    <a:pt x="2279" y="1"/>
                    <a:pt x="16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941;p51"/>
            <p:cNvSpPr/>
            <p:nvPr/>
          </p:nvSpPr>
          <p:spPr>
            <a:xfrm>
              <a:off x="-317653" y="3973932"/>
              <a:ext cx="2804239" cy="1077805"/>
            </a:xfrm>
            <a:custGeom>
              <a:avLst/>
              <a:gdLst/>
              <a:ahLst/>
              <a:cxnLst/>
              <a:rect l="l" t="t" r="r" b="b"/>
              <a:pathLst>
                <a:path w="26206" h="10072" extrusionOk="0">
                  <a:moveTo>
                    <a:pt x="13104" y="1"/>
                  </a:moveTo>
                  <a:cubicBezTo>
                    <a:pt x="5868" y="1"/>
                    <a:pt x="1" y="2255"/>
                    <a:pt x="1" y="5036"/>
                  </a:cubicBezTo>
                  <a:cubicBezTo>
                    <a:pt x="1" y="7818"/>
                    <a:pt x="5868" y="10072"/>
                    <a:pt x="13104" y="10072"/>
                  </a:cubicBezTo>
                  <a:cubicBezTo>
                    <a:pt x="16578" y="10072"/>
                    <a:pt x="19912" y="9542"/>
                    <a:pt x="22367" y="8599"/>
                  </a:cubicBezTo>
                  <a:cubicBezTo>
                    <a:pt x="24824" y="7653"/>
                    <a:pt x="26205" y="6373"/>
                    <a:pt x="26205" y="5036"/>
                  </a:cubicBezTo>
                  <a:cubicBezTo>
                    <a:pt x="26205" y="3703"/>
                    <a:pt x="24824" y="2420"/>
                    <a:pt x="22367" y="1477"/>
                  </a:cubicBezTo>
                  <a:cubicBezTo>
                    <a:pt x="19912" y="531"/>
                    <a:pt x="16578" y="1"/>
                    <a:pt x="13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942;p51"/>
            <p:cNvSpPr/>
            <p:nvPr/>
          </p:nvSpPr>
          <p:spPr>
            <a:xfrm>
              <a:off x="-317653" y="3919035"/>
              <a:ext cx="2804239" cy="1077805"/>
            </a:xfrm>
            <a:custGeom>
              <a:avLst/>
              <a:gdLst/>
              <a:ahLst/>
              <a:cxnLst/>
              <a:rect l="l" t="t" r="r" b="b"/>
              <a:pathLst>
                <a:path w="26206" h="10072" extrusionOk="0">
                  <a:moveTo>
                    <a:pt x="13104" y="0"/>
                  </a:moveTo>
                  <a:cubicBezTo>
                    <a:pt x="5868" y="0"/>
                    <a:pt x="1" y="2257"/>
                    <a:pt x="1" y="5036"/>
                  </a:cubicBezTo>
                  <a:cubicBezTo>
                    <a:pt x="1" y="7817"/>
                    <a:pt x="5868" y="10072"/>
                    <a:pt x="13104" y="10072"/>
                  </a:cubicBezTo>
                  <a:cubicBezTo>
                    <a:pt x="16578" y="10072"/>
                    <a:pt x="19912" y="9542"/>
                    <a:pt x="22367" y="8599"/>
                  </a:cubicBezTo>
                  <a:cubicBezTo>
                    <a:pt x="24824" y="7653"/>
                    <a:pt x="26205" y="6372"/>
                    <a:pt x="26205" y="5036"/>
                  </a:cubicBezTo>
                  <a:cubicBezTo>
                    <a:pt x="26205" y="3703"/>
                    <a:pt x="24824" y="2422"/>
                    <a:pt x="22367" y="1476"/>
                  </a:cubicBezTo>
                  <a:cubicBezTo>
                    <a:pt x="19912" y="533"/>
                    <a:pt x="16578" y="0"/>
                    <a:pt x="1310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943;p51"/>
            <p:cNvSpPr/>
            <p:nvPr/>
          </p:nvSpPr>
          <p:spPr>
            <a:xfrm>
              <a:off x="-438253" y="3725881"/>
              <a:ext cx="2986258" cy="1224943"/>
            </a:xfrm>
            <a:custGeom>
              <a:avLst/>
              <a:gdLst/>
              <a:ahLst/>
              <a:cxnLst/>
              <a:rect l="l" t="t" r="r" b="b"/>
              <a:pathLst>
                <a:path w="27907" h="11447" extrusionOk="0">
                  <a:moveTo>
                    <a:pt x="13955" y="0"/>
                  </a:moveTo>
                  <a:cubicBezTo>
                    <a:pt x="6250" y="0"/>
                    <a:pt x="1" y="2561"/>
                    <a:pt x="1" y="5722"/>
                  </a:cubicBezTo>
                  <a:cubicBezTo>
                    <a:pt x="1" y="8883"/>
                    <a:pt x="6250" y="11447"/>
                    <a:pt x="13955" y="11447"/>
                  </a:cubicBezTo>
                  <a:cubicBezTo>
                    <a:pt x="17654" y="11447"/>
                    <a:pt x="21203" y="10842"/>
                    <a:pt x="23820" y="9770"/>
                  </a:cubicBezTo>
                  <a:cubicBezTo>
                    <a:pt x="26437" y="8696"/>
                    <a:pt x="27907" y="7240"/>
                    <a:pt x="27907" y="5722"/>
                  </a:cubicBezTo>
                  <a:cubicBezTo>
                    <a:pt x="27907" y="4205"/>
                    <a:pt x="26437" y="2748"/>
                    <a:pt x="23820" y="1677"/>
                  </a:cubicBezTo>
                  <a:cubicBezTo>
                    <a:pt x="21203" y="603"/>
                    <a:pt x="17654" y="0"/>
                    <a:pt x="13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944;p51"/>
            <p:cNvSpPr/>
            <p:nvPr/>
          </p:nvSpPr>
          <p:spPr>
            <a:xfrm>
              <a:off x="-347188" y="3762907"/>
              <a:ext cx="2804239" cy="1077805"/>
            </a:xfrm>
            <a:custGeom>
              <a:avLst/>
              <a:gdLst/>
              <a:ahLst/>
              <a:cxnLst/>
              <a:rect l="l" t="t" r="r" b="b"/>
              <a:pathLst>
                <a:path w="26206" h="10072" extrusionOk="0">
                  <a:moveTo>
                    <a:pt x="13104" y="0"/>
                  </a:moveTo>
                  <a:cubicBezTo>
                    <a:pt x="5868" y="0"/>
                    <a:pt x="1" y="2255"/>
                    <a:pt x="1" y="5036"/>
                  </a:cubicBezTo>
                  <a:cubicBezTo>
                    <a:pt x="1" y="7817"/>
                    <a:pt x="5868" y="10072"/>
                    <a:pt x="13104" y="10072"/>
                  </a:cubicBezTo>
                  <a:cubicBezTo>
                    <a:pt x="16578" y="10072"/>
                    <a:pt x="19911" y="9541"/>
                    <a:pt x="22369" y="8596"/>
                  </a:cubicBezTo>
                  <a:cubicBezTo>
                    <a:pt x="24824" y="7653"/>
                    <a:pt x="26205" y="6369"/>
                    <a:pt x="26205" y="5036"/>
                  </a:cubicBezTo>
                  <a:cubicBezTo>
                    <a:pt x="26205" y="3700"/>
                    <a:pt x="24824" y="2419"/>
                    <a:pt x="22369" y="1473"/>
                  </a:cubicBezTo>
                  <a:cubicBezTo>
                    <a:pt x="19911" y="530"/>
                    <a:pt x="16578" y="0"/>
                    <a:pt x="1310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945;p51"/>
            <p:cNvSpPr/>
            <p:nvPr/>
          </p:nvSpPr>
          <p:spPr>
            <a:xfrm>
              <a:off x="-239750" y="3764405"/>
              <a:ext cx="2589260" cy="994765"/>
            </a:xfrm>
            <a:custGeom>
              <a:avLst/>
              <a:gdLst/>
              <a:ahLst/>
              <a:cxnLst/>
              <a:rect l="l" t="t" r="r" b="b"/>
              <a:pathLst>
                <a:path w="24197" h="9296" extrusionOk="0">
                  <a:moveTo>
                    <a:pt x="12100" y="0"/>
                  </a:moveTo>
                  <a:cubicBezTo>
                    <a:pt x="5419" y="0"/>
                    <a:pt x="1" y="2082"/>
                    <a:pt x="1" y="4648"/>
                  </a:cubicBezTo>
                  <a:cubicBezTo>
                    <a:pt x="1" y="7215"/>
                    <a:pt x="5419" y="9296"/>
                    <a:pt x="12100" y="9296"/>
                  </a:cubicBezTo>
                  <a:cubicBezTo>
                    <a:pt x="18782" y="9296"/>
                    <a:pt x="24197" y="7215"/>
                    <a:pt x="24197" y="4648"/>
                  </a:cubicBezTo>
                  <a:cubicBezTo>
                    <a:pt x="24197" y="2082"/>
                    <a:pt x="18782" y="0"/>
                    <a:pt x="1210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5946;p51"/>
            <p:cNvSpPr/>
            <p:nvPr/>
          </p:nvSpPr>
          <p:spPr>
            <a:xfrm>
              <a:off x="-255481" y="2485948"/>
              <a:ext cx="849961" cy="1865612"/>
            </a:xfrm>
            <a:custGeom>
              <a:avLst/>
              <a:gdLst/>
              <a:ahLst/>
              <a:cxnLst/>
              <a:rect l="l" t="t" r="r" b="b"/>
              <a:pathLst>
                <a:path w="7943" h="17434" extrusionOk="0">
                  <a:moveTo>
                    <a:pt x="4109" y="1"/>
                  </a:moveTo>
                  <a:cubicBezTo>
                    <a:pt x="3748" y="1"/>
                    <a:pt x="3391" y="27"/>
                    <a:pt x="3041" y="88"/>
                  </a:cubicBezTo>
                  <a:cubicBezTo>
                    <a:pt x="2522" y="177"/>
                    <a:pt x="1995" y="359"/>
                    <a:pt x="1467" y="384"/>
                  </a:cubicBezTo>
                  <a:cubicBezTo>
                    <a:pt x="1342" y="540"/>
                    <a:pt x="1356" y="766"/>
                    <a:pt x="1392" y="967"/>
                  </a:cubicBezTo>
                  <a:cubicBezTo>
                    <a:pt x="1557" y="1960"/>
                    <a:pt x="1936" y="3020"/>
                    <a:pt x="2595" y="3784"/>
                  </a:cubicBezTo>
                  <a:cubicBezTo>
                    <a:pt x="2081" y="4474"/>
                    <a:pt x="1758" y="5174"/>
                    <a:pt x="1456" y="5980"/>
                  </a:cubicBezTo>
                  <a:cubicBezTo>
                    <a:pt x="798" y="7749"/>
                    <a:pt x="243" y="9579"/>
                    <a:pt x="123" y="11465"/>
                  </a:cubicBezTo>
                  <a:cubicBezTo>
                    <a:pt x="0" y="13348"/>
                    <a:pt x="335" y="15309"/>
                    <a:pt x="1350" y="16902"/>
                  </a:cubicBezTo>
                  <a:cubicBezTo>
                    <a:pt x="1942" y="17195"/>
                    <a:pt x="2600" y="17293"/>
                    <a:pt x="3261" y="17362"/>
                  </a:cubicBezTo>
                  <a:cubicBezTo>
                    <a:pt x="3647" y="17402"/>
                    <a:pt x="4034" y="17433"/>
                    <a:pt x="4420" y="17433"/>
                  </a:cubicBezTo>
                  <a:cubicBezTo>
                    <a:pt x="4706" y="17433"/>
                    <a:pt x="4992" y="17416"/>
                    <a:pt x="5276" y="17373"/>
                  </a:cubicBezTo>
                  <a:cubicBezTo>
                    <a:pt x="5942" y="17270"/>
                    <a:pt x="6598" y="17019"/>
                    <a:pt x="7097" y="16567"/>
                  </a:cubicBezTo>
                  <a:cubicBezTo>
                    <a:pt x="7097" y="16567"/>
                    <a:pt x="7943" y="13903"/>
                    <a:pt x="7943" y="12441"/>
                  </a:cubicBezTo>
                  <a:cubicBezTo>
                    <a:pt x="7943" y="7752"/>
                    <a:pt x="5822" y="3837"/>
                    <a:pt x="5822" y="3837"/>
                  </a:cubicBezTo>
                  <a:cubicBezTo>
                    <a:pt x="6263" y="3383"/>
                    <a:pt x="6612" y="2833"/>
                    <a:pt x="6880" y="2258"/>
                  </a:cubicBezTo>
                  <a:cubicBezTo>
                    <a:pt x="7147" y="1687"/>
                    <a:pt x="7259" y="1020"/>
                    <a:pt x="7078" y="414"/>
                  </a:cubicBezTo>
                  <a:cubicBezTo>
                    <a:pt x="6124" y="199"/>
                    <a:pt x="5104" y="1"/>
                    <a:pt x="4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5947;p51"/>
            <p:cNvSpPr/>
            <p:nvPr/>
          </p:nvSpPr>
          <p:spPr>
            <a:xfrm>
              <a:off x="-148043" y="3101367"/>
              <a:ext cx="706678" cy="1196907"/>
            </a:xfrm>
            <a:custGeom>
              <a:avLst/>
              <a:gdLst/>
              <a:ahLst/>
              <a:cxnLst/>
              <a:rect l="l" t="t" r="r" b="b"/>
              <a:pathLst>
                <a:path w="6604" h="11185" extrusionOk="0">
                  <a:moveTo>
                    <a:pt x="6604" y="4444"/>
                  </a:moveTo>
                  <a:lnTo>
                    <a:pt x="6604" y="4444"/>
                  </a:lnTo>
                  <a:cubicBezTo>
                    <a:pt x="6600" y="4446"/>
                    <a:pt x="6597" y="4449"/>
                    <a:pt x="6593" y="4451"/>
                  </a:cubicBezTo>
                  <a:lnTo>
                    <a:pt x="6593" y="4451"/>
                  </a:lnTo>
                  <a:cubicBezTo>
                    <a:pt x="6597" y="4449"/>
                    <a:pt x="6601" y="4447"/>
                    <a:pt x="6604" y="4444"/>
                  </a:cubicBezTo>
                  <a:close/>
                  <a:moveTo>
                    <a:pt x="1908" y="7479"/>
                  </a:moveTo>
                  <a:lnTo>
                    <a:pt x="1908" y="7479"/>
                  </a:lnTo>
                  <a:cubicBezTo>
                    <a:pt x="1907" y="7479"/>
                    <a:pt x="1907" y="7480"/>
                    <a:pt x="1906" y="7480"/>
                  </a:cubicBezTo>
                  <a:cubicBezTo>
                    <a:pt x="1907" y="7480"/>
                    <a:pt x="1907" y="7480"/>
                    <a:pt x="1908" y="7479"/>
                  </a:cubicBezTo>
                  <a:close/>
                  <a:moveTo>
                    <a:pt x="3719" y="0"/>
                  </a:moveTo>
                  <a:cubicBezTo>
                    <a:pt x="3644" y="461"/>
                    <a:pt x="3496" y="907"/>
                    <a:pt x="3284" y="1320"/>
                  </a:cubicBezTo>
                  <a:cubicBezTo>
                    <a:pt x="3195" y="1493"/>
                    <a:pt x="3091" y="1663"/>
                    <a:pt x="2949" y="1791"/>
                  </a:cubicBezTo>
                  <a:cubicBezTo>
                    <a:pt x="2930" y="1808"/>
                    <a:pt x="2905" y="1830"/>
                    <a:pt x="2877" y="1836"/>
                  </a:cubicBezTo>
                  <a:cubicBezTo>
                    <a:pt x="2868" y="1838"/>
                    <a:pt x="2860" y="1839"/>
                    <a:pt x="2852" y="1839"/>
                  </a:cubicBezTo>
                  <a:cubicBezTo>
                    <a:pt x="2777" y="1839"/>
                    <a:pt x="2719" y="1752"/>
                    <a:pt x="2684" y="1677"/>
                  </a:cubicBezTo>
                  <a:cubicBezTo>
                    <a:pt x="2561" y="1409"/>
                    <a:pt x="2441" y="1136"/>
                    <a:pt x="2316" y="868"/>
                  </a:cubicBezTo>
                  <a:cubicBezTo>
                    <a:pt x="2291" y="811"/>
                    <a:pt x="2244" y="742"/>
                    <a:pt x="2186" y="742"/>
                  </a:cubicBezTo>
                  <a:cubicBezTo>
                    <a:pt x="2179" y="742"/>
                    <a:pt x="2172" y="743"/>
                    <a:pt x="2165" y="745"/>
                  </a:cubicBezTo>
                  <a:lnTo>
                    <a:pt x="2162" y="745"/>
                  </a:lnTo>
                  <a:cubicBezTo>
                    <a:pt x="2157" y="748"/>
                    <a:pt x="2157" y="753"/>
                    <a:pt x="2157" y="759"/>
                  </a:cubicBezTo>
                  <a:cubicBezTo>
                    <a:pt x="2157" y="762"/>
                    <a:pt x="2157" y="762"/>
                    <a:pt x="2162" y="767"/>
                  </a:cubicBezTo>
                  <a:cubicBezTo>
                    <a:pt x="2115" y="910"/>
                    <a:pt x="2165" y="1066"/>
                    <a:pt x="2218" y="1208"/>
                  </a:cubicBezTo>
                  <a:cubicBezTo>
                    <a:pt x="2361" y="1599"/>
                    <a:pt x="2533" y="1981"/>
                    <a:pt x="2734" y="2346"/>
                  </a:cubicBezTo>
                  <a:cubicBezTo>
                    <a:pt x="2882" y="2620"/>
                    <a:pt x="3050" y="2890"/>
                    <a:pt x="3133" y="3189"/>
                  </a:cubicBezTo>
                  <a:cubicBezTo>
                    <a:pt x="3181" y="3348"/>
                    <a:pt x="3200" y="3510"/>
                    <a:pt x="3211" y="3674"/>
                  </a:cubicBezTo>
                  <a:cubicBezTo>
                    <a:pt x="3223" y="3828"/>
                    <a:pt x="3242" y="4001"/>
                    <a:pt x="3217" y="4154"/>
                  </a:cubicBezTo>
                  <a:cubicBezTo>
                    <a:pt x="3203" y="4266"/>
                    <a:pt x="3167" y="4372"/>
                    <a:pt x="3147" y="4483"/>
                  </a:cubicBezTo>
                  <a:cubicBezTo>
                    <a:pt x="3131" y="4609"/>
                    <a:pt x="3128" y="4735"/>
                    <a:pt x="3133" y="4857"/>
                  </a:cubicBezTo>
                  <a:cubicBezTo>
                    <a:pt x="3111" y="4874"/>
                    <a:pt x="3089" y="4894"/>
                    <a:pt x="3064" y="4913"/>
                  </a:cubicBezTo>
                  <a:cubicBezTo>
                    <a:pt x="2679" y="4642"/>
                    <a:pt x="2319" y="4333"/>
                    <a:pt x="1998" y="3992"/>
                  </a:cubicBezTo>
                  <a:cubicBezTo>
                    <a:pt x="1914" y="3898"/>
                    <a:pt x="1817" y="3800"/>
                    <a:pt x="1691" y="3786"/>
                  </a:cubicBezTo>
                  <a:lnTo>
                    <a:pt x="1688" y="3786"/>
                  </a:lnTo>
                  <a:cubicBezTo>
                    <a:pt x="1660" y="3870"/>
                    <a:pt x="1711" y="3962"/>
                    <a:pt x="1764" y="4031"/>
                  </a:cubicBezTo>
                  <a:cubicBezTo>
                    <a:pt x="2003" y="4358"/>
                    <a:pt x="2319" y="4637"/>
                    <a:pt x="2673" y="4841"/>
                  </a:cubicBezTo>
                  <a:cubicBezTo>
                    <a:pt x="2743" y="4877"/>
                    <a:pt x="2849" y="4947"/>
                    <a:pt x="2949" y="5002"/>
                  </a:cubicBezTo>
                  <a:cubicBezTo>
                    <a:pt x="2796" y="5125"/>
                    <a:pt x="2640" y="5251"/>
                    <a:pt x="2483" y="5373"/>
                  </a:cubicBezTo>
                  <a:cubicBezTo>
                    <a:pt x="2427" y="5418"/>
                    <a:pt x="2372" y="5460"/>
                    <a:pt x="2316" y="5504"/>
                  </a:cubicBezTo>
                  <a:cubicBezTo>
                    <a:pt x="2238" y="5566"/>
                    <a:pt x="2162" y="5627"/>
                    <a:pt x="2107" y="5705"/>
                  </a:cubicBezTo>
                  <a:cubicBezTo>
                    <a:pt x="2093" y="5725"/>
                    <a:pt x="2079" y="5742"/>
                    <a:pt x="2068" y="5767"/>
                  </a:cubicBezTo>
                  <a:cubicBezTo>
                    <a:pt x="1967" y="5959"/>
                    <a:pt x="2012" y="6194"/>
                    <a:pt x="1976" y="6406"/>
                  </a:cubicBezTo>
                  <a:cubicBezTo>
                    <a:pt x="1956" y="6534"/>
                    <a:pt x="1900" y="6657"/>
                    <a:pt x="1822" y="6765"/>
                  </a:cubicBezTo>
                  <a:cubicBezTo>
                    <a:pt x="1808" y="6782"/>
                    <a:pt x="1800" y="6799"/>
                    <a:pt x="1786" y="6813"/>
                  </a:cubicBezTo>
                  <a:cubicBezTo>
                    <a:pt x="1766" y="6835"/>
                    <a:pt x="1750" y="6852"/>
                    <a:pt x="1730" y="6871"/>
                  </a:cubicBezTo>
                  <a:cubicBezTo>
                    <a:pt x="1663" y="6936"/>
                    <a:pt x="1593" y="6994"/>
                    <a:pt x="1526" y="7061"/>
                  </a:cubicBezTo>
                  <a:cubicBezTo>
                    <a:pt x="1440" y="7148"/>
                    <a:pt x="1370" y="7248"/>
                    <a:pt x="1312" y="7357"/>
                  </a:cubicBezTo>
                  <a:cubicBezTo>
                    <a:pt x="1306" y="7360"/>
                    <a:pt x="1303" y="7368"/>
                    <a:pt x="1303" y="7371"/>
                  </a:cubicBezTo>
                  <a:cubicBezTo>
                    <a:pt x="1284" y="7410"/>
                    <a:pt x="1264" y="7443"/>
                    <a:pt x="1245" y="7482"/>
                  </a:cubicBezTo>
                  <a:cubicBezTo>
                    <a:pt x="966" y="8054"/>
                    <a:pt x="874" y="8724"/>
                    <a:pt x="991" y="9349"/>
                  </a:cubicBezTo>
                  <a:cubicBezTo>
                    <a:pt x="664" y="9745"/>
                    <a:pt x="338" y="10136"/>
                    <a:pt x="0" y="10523"/>
                  </a:cubicBezTo>
                  <a:cubicBezTo>
                    <a:pt x="106" y="10735"/>
                    <a:pt x="224" y="10945"/>
                    <a:pt x="352" y="11148"/>
                  </a:cubicBezTo>
                  <a:cubicBezTo>
                    <a:pt x="380" y="11162"/>
                    <a:pt x="408" y="11176"/>
                    <a:pt x="436" y="11184"/>
                  </a:cubicBezTo>
                  <a:cubicBezTo>
                    <a:pt x="603" y="10841"/>
                    <a:pt x="829" y="10523"/>
                    <a:pt x="1097" y="10250"/>
                  </a:cubicBezTo>
                  <a:cubicBezTo>
                    <a:pt x="1247" y="10102"/>
                    <a:pt x="1426" y="9957"/>
                    <a:pt x="1635" y="9949"/>
                  </a:cubicBezTo>
                  <a:cubicBezTo>
                    <a:pt x="1641" y="9948"/>
                    <a:pt x="1647" y="9948"/>
                    <a:pt x="1653" y="9948"/>
                  </a:cubicBezTo>
                  <a:cubicBezTo>
                    <a:pt x="1970" y="9948"/>
                    <a:pt x="2213" y="10246"/>
                    <a:pt x="2517" y="10348"/>
                  </a:cubicBezTo>
                  <a:cubicBezTo>
                    <a:pt x="2603" y="10375"/>
                    <a:pt x="2693" y="10389"/>
                    <a:pt x="2782" y="10389"/>
                  </a:cubicBezTo>
                  <a:cubicBezTo>
                    <a:pt x="3050" y="10389"/>
                    <a:pt x="3323" y="10275"/>
                    <a:pt x="3571" y="10163"/>
                  </a:cubicBezTo>
                  <a:cubicBezTo>
                    <a:pt x="3995" y="9971"/>
                    <a:pt x="4422" y="9790"/>
                    <a:pt x="4846" y="9605"/>
                  </a:cubicBezTo>
                  <a:cubicBezTo>
                    <a:pt x="4863" y="9600"/>
                    <a:pt x="4885" y="9589"/>
                    <a:pt x="4902" y="9580"/>
                  </a:cubicBezTo>
                  <a:cubicBezTo>
                    <a:pt x="4980" y="9550"/>
                    <a:pt x="5053" y="9516"/>
                    <a:pt x="5128" y="9480"/>
                  </a:cubicBezTo>
                  <a:cubicBezTo>
                    <a:pt x="5198" y="9449"/>
                    <a:pt x="5273" y="9419"/>
                    <a:pt x="5343" y="9385"/>
                  </a:cubicBezTo>
                  <a:cubicBezTo>
                    <a:pt x="5351" y="9382"/>
                    <a:pt x="5362" y="9377"/>
                    <a:pt x="5376" y="9374"/>
                  </a:cubicBezTo>
                  <a:lnTo>
                    <a:pt x="5376" y="9374"/>
                  </a:lnTo>
                  <a:cubicBezTo>
                    <a:pt x="4743" y="9393"/>
                    <a:pt x="4157" y="9711"/>
                    <a:pt x="3574" y="9963"/>
                  </a:cubicBezTo>
                  <a:cubicBezTo>
                    <a:pt x="3440" y="10018"/>
                    <a:pt x="3312" y="10074"/>
                    <a:pt x="3170" y="10094"/>
                  </a:cubicBezTo>
                  <a:cubicBezTo>
                    <a:pt x="3125" y="10100"/>
                    <a:pt x="3081" y="10104"/>
                    <a:pt x="3036" y="10104"/>
                  </a:cubicBezTo>
                  <a:cubicBezTo>
                    <a:pt x="2838" y="10104"/>
                    <a:pt x="2638" y="10039"/>
                    <a:pt x="2483" y="9921"/>
                  </a:cubicBezTo>
                  <a:cubicBezTo>
                    <a:pt x="2361" y="9826"/>
                    <a:pt x="2263" y="9703"/>
                    <a:pt x="2151" y="9594"/>
                  </a:cubicBezTo>
                  <a:cubicBezTo>
                    <a:pt x="1949" y="9400"/>
                    <a:pt x="1703" y="9184"/>
                    <a:pt x="1425" y="9184"/>
                  </a:cubicBezTo>
                  <a:cubicBezTo>
                    <a:pt x="1420" y="9184"/>
                    <a:pt x="1414" y="9184"/>
                    <a:pt x="1409" y="9184"/>
                  </a:cubicBezTo>
                  <a:cubicBezTo>
                    <a:pt x="1381" y="9184"/>
                    <a:pt x="1370" y="9148"/>
                    <a:pt x="1370" y="9120"/>
                  </a:cubicBezTo>
                  <a:cubicBezTo>
                    <a:pt x="1345" y="8529"/>
                    <a:pt x="1543" y="7954"/>
                    <a:pt x="1903" y="7474"/>
                  </a:cubicBezTo>
                  <a:lnTo>
                    <a:pt x="1917" y="7474"/>
                  </a:lnTo>
                  <a:cubicBezTo>
                    <a:pt x="1915" y="7474"/>
                    <a:pt x="1912" y="7478"/>
                    <a:pt x="1908" y="7479"/>
                  </a:cubicBezTo>
                  <a:lnTo>
                    <a:pt x="1908" y="7479"/>
                  </a:lnTo>
                  <a:cubicBezTo>
                    <a:pt x="1940" y="7475"/>
                    <a:pt x="1972" y="7473"/>
                    <a:pt x="2004" y="7473"/>
                  </a:cubicBezTo>
                  <a:cubicBezTo>
                    <a:pt x="2256" y="7473"/>
                    <a:pt x="2502" y="7603"/>
                    <a:pt x="2754" y="7653"/>
                  </a:cubicBezTo>
                  <a:cubicBezTo>
                    <a:pt x="2827" y="7667"/>
                    <a:pt x="2900" y="7674"/>
                    <a:pt x="2973" y="7674"/>
                  </a:cubicBezTo>
                  <a:cubicBezTo>
                    <a:pt x="3371" y="7674"/>
                    <a:pt x="3764" y="7472"/>
                    <a:pt x="4026" y="7170"/>
                  </a:cubicBezTo>
                  <a:cubicBezTo>
                    <a:pt x="4046" y="7148"/>
                    <a:pt x="4062" y="7131"/>
                    <a:pt x="4073" y="7106"/>
                  </a:cubicBezTo>
                  <a:cubicBezTo>
                    <a:pt x="4152" y="7039"/>
                    <a:pt x="4244" y="6983"/>
                    <a:pt x="4338" y="6936"/>
                  </a:cubicBezTo>
                  <a:cubicBezTo>
                    <a:pt x="4347" y="6941"/>
                    <a:pt x="4358" y="6950"/>
                    <a:pt x="4375" y="6952"/>
                  </a:cubicBezTo>
                  <a:cubicBezTo>
                    <a:pt x="4385" y="6955"/>
                    <a:pt x="4396" y="6956"/>
                    <a:pt x="4406" y="6956"/>
                  </a:cubicBezTo>
                  <a:cubicBezTo>
                    <a:pt x="4449" y="6956"/>
                    <a:pt x="4492" y="6936"/>
                    <a:pt x="4528" y="6913"/>
                  </a:cubicBezTo>
                  <a:cubicBezTo>
                    <a:pt x="4612" y="6863"/>
                    <a:pt x="4690" y="6799"/>
                    <a:pt x="4763" y="6729"/>
                  </a:cubicBezTo>
                  <a:cubicBezTo>
                    <a:pt x="5362" y="6168"/>
                    <a:pt x="5722" y="5401"/>
                    <a:pt x="6249" y="4771"/>
                  </a:cubicBezTo>
                  <a:cubicBezTo>
                    <a:pt x="6350" y="4651"/>
                    <a:pt x="6459" y="4532"/>
                    <a:pt x="6593" y="4451"/>
                  </a:cubicBezTo>
                  <a:lnTo>
                    <a:pt x="6593" y="4451"/>
                  </a:lnTo>
                  <a:cubicBezTo>
                    <a:pt x="6589" y="4452"/>
                    <a:pt x="6586" y="4453"/>
                    <a:pt x="6582" y="4454"/>
                  </a:cubicBezTo>
                  <a:lnTo>
                    <a:pt x="6582" y="4454"/>
                  </a:lnTo>
                  <a:cubicBezTo>
                    <a:pt x="6586" y="4453"/>
                    <a:pt x="6592" y="4448"/>
                    <a:pt x="6598" y="4444"/>
                  </a:cubicBezTo>
                  <a:lnTo>
                    <a:pt x="6598" y="4444"/>
                  </a:lnTo>
                  <a:cubicBezTo>
                    <a:pt x="6093" y="4690"/>
                    <a:pt x="5719" y="5131"/>
                    <a:pt x="5390" y="5580"/>
                  </a:cubicBezTo>
                  <a:cubicBezTo>
                    <a:pt x="5206" y="5828"/>
                    <a:pt x="5025" y="6088"/>
                    <a:pt x="4827" y="6327"/>
                  </a:cubicBezTo>
                  <a:cubicBezTo>
                    <a:pt x="4726" y="6447"/>
                    <a:pt x="4620" y="6565"/>
                    <a:pt x="4506" y="6671"/>
                  </a:cubicBezTo>
                  <a:cubicBezTo>
                    <a:pt x="4481" y="6690"/>
                    <a:pt x="4408" y="6743"/>
                    <a:pt x="4355" y="6799"/>
                  </a:cubicBezTo>
                  <a:cubicBezTo>
                    <a:pt x="4269" y="6813"/>
                    <a:pt x="4179" y="6852"/>
                    <a:pt x="4110" y="6905"/>
                  </a:cubicBezTo>
                  <a:cubicBezTo>
                    <a:pt x="4087" y="6922"/>
                    <a:pt x="4062" y="6941"/>
                    <a:pt x="4037" y="6966"/>
                  </a:cubicBezTo>
                  <a:cubicBezTo>
                    <a:pt x="4037" y="6964"/>
                    <a:pt x="4034" y="6964"/>
                    <a:pt x="4034" y="6964"/>
                  </a:cubicBezTo>
                  <a:cubicBezTo>
                    <a:pt x="4028" y="6960"/>
                    <a:pt x="4021" y="6959"/>
                    <a:pt x="4014" y="6959"/>
                  </a:cubicBezTo>
                  <a:cubicBezTo>
                    <a:pt x="3979" y="6959"/>
                    <a:pt x="3939" y="6993"/>
                    <a:pt x="3948" y="7025"/>
                  </a:cubicBezTo>
                  <a:cubicBezTo>
                    <a:pt x="3800" y="7176"/>
                    <a:pt x="3627" y="7301"/>
                    <a:pt x="3435" y="7393"/>
                  </a:cubicBezTo>
                  <a:cubicBezTo>
                    <a:pt x="3295" y="7459"/>
                    <a:pt x="3138" y="7507"/>
                    <a:pt x="2984" y="7507"/>
                  </a:cubicBezTo>
                  <a:cubicBezTo>
                    <a:pt x="2911" y="7507"/>
                    <a:pt x="2838" y="7497"/>
                    <a:pt x="2768" y="7471"/>
                  </a:cubicBezTo>
                  <a:cubicBezTo>
                    <a:pt x="2623" y="7421"/>
                    <a:pt x="2500" y="7315"/>
                    <a:pt x="2361" y="7248"/>
                  </a:cubicBezTo>
                  <a:cubicBezTo>
                    <a:pt x="2267" y="7205"/>
                    <a:pt x="2163" y="7185"/>
                    <a:pt x="2059" y="7185"/>
                  </a:cubicBezTo>
                  <a:cubicBezTo>
                    <a:pt x="1996" y="7185"/>
                    <a:pt x="1933" y="7192"/>
                    <a:pt x="1872" y="7206"/>
                  </a:cubicBezTo>
                  <a:cubicBezTo>
                    <a:pt x="1878" y="7044"/>
                    <a:pt x="1995" y="6911"/>
                    <a:pt x="2068" y="6760"/>
                  </a:cubicBezTo>
                  <a:cubicBezTo>
                    <a:pt x="2193" y="6495"/>
                    <a:pt x="2171" y="6174"/>
                    <a:pt x="2316" y="5915"/>
                  </a:cubicBezTo>
                  <a:cubicBezTo>
                    <a:pt x="2436" y="5686"/>
                    <a:pt x="2667" y="5544"/>
                    <a:pt x="2893" y="5418"/>
                  </a:cubicBezTo>
                  <a:cubicBezTo>
                    <a:pt x="3312" y="5184"/>
                    <a:pt x="3747" y="4988"/>
                    <a:pt x="4166" y="4748"/>
                  </a:cubicBezTo>
                  <a:cubicBezTo>
                    <a:pt x="4581" y="4511"/>
                    <a:pt x="4980" y="4230"/>
                    <a:pt x="5279" y="3853"/>
                  </a:cubicBezTo>
                  <a:lnTo>
                    <a:pt x="5279" y="3853"/>
                  </a:lnTo>
                  <a:cubicBezTo>
                    <a:pt x="4743" y="4257"/>
                    <a:pt x="4124" y="4570"/>
                    <a:pt x="3476" y="4737"/>
                  </a:cubicBezTo>
                  <a:lnTo>
                    <a:pt x="3476" y="4743"/>
                  </a:lnTo>
                  <a:cubicBezTo>
                    <a:pt x="3468" y="4743"/>
                    <a:pt x="3462" y="4746"/>
                    <a:pt x="3454" y="4748"/>
                  </a:cubicBezTo>
                  <a:cubicBezTo>
                    <a:pt x="3398" y="4570"/>
                    <a:pt x="3384" y="4386"/>
                    <a:pt x="3393" y="4202"/>
                  </a:cubicBezTo>
                  <a:cubicBezTo>
                    <a:pt x="3398" y="4065"/>
                    <a:pt x="3432" y="3934"/>
                    <a:pt x="3426" y="3797"/>
                  </a:cubicBezTo>
                  <a:cubicBezTo>
                    <a:pt x="3423" y="3627"/>
                    <a:pt x="3393" y="3423"/>
                    <a:pt x="3334" y="3264"/>
                  </a:cubicBezTo>
                  <a:cubicBezTo>
                    <a:pt x="3278" y="3119"/>
                    <a:pt x="3200" y="2988"/>
                    <a:pt x="3128" y="2854"/>
                  </a:cubicBezTo>
                  <a:cubicBezTo>
                    <a:pt x="3008" y="2637"/>
                    <a:pt x="2896" y="2388"/>
                    <a:pt x="2958" y="2143"/>
                  </a:cubicBezTo>
                  <a:cubicBezTo>
                    <a:pt x="3008" y="1928"/>
                    <a:pt x="3184" y="1763"/>
                    <a:pt x="3315" y="1582"/>
                  </a:cubicBezTo>
                  <a:cubicBezTo>
                    <a:pt x="3594" y="1200"/>
                    <a:pt x="3697" y="717"/>
                    <a:pt x="3789" y="251"/>
                  </a:cubicBezTo>
                  <a:cubicBezTo>
                    <a:pt x="3811" y="156"/>
                    <a:pt x="3811" y="34"/>
                    <a:pt x="3725" y="0"/>
                  </a:cubicBezTo>
                  <a:lnTo>
                    <a:pt x="3725" y="3"/>
                  </a:lnTo>
                  <a:cubicBezTo>
                    <a:pt x="3725" y="3"/>
                    <a:pt x="3719" y="3"/>
                    <a:pt x="3719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948;p51"/>
            <p:cNvSpPr/>
            <p:nvPr/>
          </p:nvSpPr>
          <p:spPr>
            <a:xfrm>
              <a:off x="1235" y="2884349"/>
              <a:ext cx="379770" cy="78224"/>
            </a:xfrm>
            <a:custGeom>
              <a:avLst/>
              <a:gdLst/>
              <a:ahLst/>
              <a:cxnLst/>
              <a:rect l="l" t="t" r="r" b="b"/>
              <a:pathLst>
                <a:path w="3549" h="731" extrusionOk="0">
                  <a:moveTo>
                    <a:pt x="3532" y="0"/>
                  </a:moveTo>
                  <a:lnTo>
                    <a:pt x="3532" y="0"/>
                  </a:lnTo>
                  <a:cubicBezTo>
                    <a:pt x="3164" y="209"/>
                    <a:pt x="2528" y="357"/>
                    <a:pt x="1800" y="357"/>
                  </a:cubicBezTo>
                  <a:cubicBezTo>
                    <a:pt x="1147" y="357"/>
                    <a:pt x="564" y="243"/>
                    <a:pt x="187" y="64"/>
                  </a:cubicBezTo>
                  <a:cubicBezTo>
                    <a:pt x="123" y="154"/>
                    <a:pt x="59" y="246"/>
                    <a:pt x="0" y="332"/>
                  </a:cubicBezTo>
                  <a:cubicBezTo>
                    <a:pt x="355" y="569"/>
                    <a:pt x="1024" y="731"/>
                    <a:pt x="1800" y="731"/>
                  </a:cubicBezTo>
                  <a:cubicBezTo>
                    <a:pt x="2539" y="731"/>
                    <a:pt x="3183" y="583"/>
                    <a:pt x="3549" y="363"/>
                  </a:cubicBezTo>
                  <a:cubicBezTo>
                    <a:pt x="3474" y="204"/>
                    <a:pt x="3423" y="120"/>
                    <a:pt x="3423" y="120"/>
                  </a:cubicBezTo>
                  <a:cubicBezTo>
                    <a:pt x="3462" y="81"/>
                    <a:pt x="3499" y="39"/>
                    <a:pt x="3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949;p51"/>
            <p:cNvSpPr/>
            <p:nvPr/>
          </p:nvSpPr>
          <p:spPr>
            <a:xfrm>
              <a:off x="-15459" y="2931220"/>
              <a:ext cx="417115" cy="64848"/>
            </a:xfrm>
            <a:custGeom>
              <a:avLst/>
              <a:gdLst/>
              <a:ahLst/>
              <a:cxnLst/>
              <a:rect l="l" t="t" r="r" b="b"/>
              <a:pathLst>
                <a:path w="3898" h="606" extrusionOk="0">
                  <a:moveTo>
                    <a:pt x="89" y="0"/>
                  </a:moveTo>
                  <a:cubicBezTo>
                    <a:pt x="59" y="47"/>
                    <a:pt x="28" y="92"/>
                    <a:pt x="0" y="142"/>
                  </a:cubicBezTo>
                  <a:cubicBezTo>
                    <a:pt x="689" y="449"/>
                    <a:pt x="1440" y="605"/>
                    <a:pt x="2190" y="605"/>
                  </a:cubicBezTo>
                  <a:cubicBezTo>
                    <a:pt x="2768" y="605"/>
                    <a:pt x="3348" y="513"/>
                    <a:pt x="3897" y="329"/>
                  </a:cubicBezTo>
                  <a:cubicBezTo>
                    <a:pt x="3872" y="273"/>
                    <a:pt x="3850" y="226"/>
                    <a:pt x="3828" y="176"/>
                  </a:cubicBezTo>
                  <a:cubicBezTo>
                    <a:pt x="3297" y="352"/>
                    <a:pt x="2742" y="440"/>
                    <a:pt x="2187" y="440"/>
                  </a:cubicBezTo>
                  <a:cubicBezTo>
                    <a:pt x="1468" y="440"/>
                    <a:pt x="750" y="293"/>
                    <a:pt x="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950;p51"/>
            <p:cNvSpPr/>
            <p:nvPr/>
          </p:nvSpPr>
          <p:spPr>
            <a:xfrm>
              <a:off x="-22414" y="2828168"/>
              <a:ext cx="445258" cy="67844"/>
            </a:xfrm>
            <a:custGeom>
              <a:avLst/>
              <a:gdLst/>
              <a:ahLst/>
              <a:cxnLst/>
              <a:rect l="l" t="t" r="r" b="b"/>
              <a:pathLst>
                <a:path w="4161" h="634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90"/>
                    <a:pt x="110" y="174"/>
                    <a:pt x="168" y="260"/>
                  </a:cubicBezTo>
                  <a:cubicBezTo>
                    <a:pt x="771" y="508"/>
                    <a:pt x="1426" y="634"/>
                    <a:pt x="2088" y="634"/>
                  </a:cubicBezTo>
                  <a:cubicBezTo>
                    <a:pt x="2726" y="634"/>
                    <a:pt x="3368" y="517"/>
                    <a:pt x="3960" y="282"/>
                  </a:cubicBezTo>
                  <a:cubicBezTo>
                    <a:pt x="4029" y="193"/>
                    <a:pt x="4096" y="104"/>
                    <a:pt x="4160" y="9"/>
                  </a:cubicBezTo>
                  <a:lnTo>
                    <a:pt x="4160" y="9"/>
                  </a:lnTo>
                  <a:cubicBezTo>
                    <a:pt x="3518" y="312"/>
                    <a:pt x="2802" y="464"/>
                    <a:pt x="2086" y="464"/>
                  </a:cubicBezTo>
                  <a:cubicBezTo>
                    <a:pt x="1365" y="464"/>
                    <a:pt x="645" y="31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951;p51"/>
            <p:cNvSpPr/>
            <p:nvPr/>
          </p:nvSpPr>
          <p:spPr>
            <a:xfrm>
              <a:off x="-108985" y="2571129"/>
              <a:ext cx="620751" cy="118888"/>
            </a:xfrm>
            <a:custGeom>
              <a:avLst/>
              <a:gdLst/>
              <a:ahLst/>
              <a:cxnLst/>
              <a:rect l="l" t="t" r="r" b="b"/>
              <a:pathLst>
                <a:path w="5801" h="1111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54"/>
                    <a:pt x="12" y="109"/>
                    <a:pt x="23" y="160"/>
                  </a:cubicBezTo>
                  <a:cubicBezTo>
                    <a:pt x="29" y="204"/>
                    <a:pt x="37" y="246"/>
                    <a:pt x="43" y="288"/>
                  </a:cubicBezTo>
                  <a:cubicBezTo>
                    <a:pt x="235" y="461"/>
                    <a:pt x="464" y="609"/>
                    <a:pt x="723" y="723"/>
                  </a:cubicBezTo>
                  <a:cubicBezTo>
                    <a:pt x="1214" y="941"/>
                    <a:pt x="1744" y="1019"/>
                    <a:pt x="2149" y="1061"/>
                  </a:cubicBezTo>
                  <a:cubicBezTo>
                    <a:pt x="2456" y="1094"/>
                    <a:pt x="2746" y="1111"/>
                    <a:pt x="3022" y="1111"/>
                  </a:cubicBezTo>
                  <a:cubicBezTo>
                    <a:pt x="3547" y="1111"/>
                    <a:pt x="4021" y="1052"/>
                    <a:pt x="4459" y="930"/>
                  </a:cubicBezTo>
                  <a:cubicBezTo>
                    <a:pt x="4964" y="793"/>
                    <a:pt x="5424" y="567"/>
                    <a:pt x="5801" y="274"/>
                  </a:cubicBezTo>
                  <a:cubicBezTo>
                    <a:pt x="5801" y="204"/>
                    <a:pt x="5801" y="134"/>
                    <a:pt x="5792" y="62"/>
                  </a:cubicBezTo>
                  <a:cubicBezTo>
                    <a:pt x="5416" y="377"/>
                    <a:pt x="4942" y="623"/>
                    <a:pt x="4411" y="765"/>
                  </a:cubicBezTo>
                  <a:cubicBezTo>
                    <a:pt x="3994" y="879"/>
                    <a:pt x="3538" y="935"/>
                    <a:pt x="3030" y="935"/>
                  </a:cubicBezTo>
                  <a:cubicBezTo>
                    <a:pt x="2758" y="935"/>
                    <a:pt x="2470" y="919"/>
                    <a:pt x="2166" y="888"/>
                  </a:cubicBezTo>
                  <a:cubicBezTo>
                    <a:pt x="1775" y="849"/>
                    <a:pt x="1265" y="773"/>
                    <a:pt x="793" y="564"/>
                  </a:cubicBezTo>
                  <a:cubicBezTo>
                    <a:pt x="475" y="425"/>
                    <a:pt x="204" y="22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5952;p51"/>
            <p:cNvSpPr/>
            <p:nvPr/>
          </p:nvSpPr>
          <p:spPr>
            <a:xfrm>
              <a:off x="-135844" y="3637918"/>
              <a:ext cx="281644" cy="242485"/>
            </a:xfrm>
            <a:custGeom>
              <a:avLst/>
              <a:gdLst/>
              <a:ahLst/>
              <a:cxnLst/>
              <a:rect l="l" t="t" r="r" b="b"/>
              <a:pathLst>
                <a:path w="2632" h="2266" extrusionOk="0">
                  <a:moveTo>
                    <a:pt x="1317" y="1"/>
                  </a:moveTo>
                  <a:cubicBezTo>
                    <a:pt x="1135" y="1"/>
                    <a:pt x="952" y="94"/>
                    <a:pt x="857" y="281"/>
                  </a:cubicBezTo>
                  <a:lnTo>
                    <a:pt x="776" y="454"/>
                  </a:lnTo>
                  <a:lnTo>
                    <a:pt x="584" y="482"/>
                  </a:lnTo>
                  <a:cubicBezTo>
                    <a:pt x="165" y="541"/>
                    <a:pt x="1" y="1054"/>
                    <a:pt x="299" y="1347"/>
                  </a:cubicBezTo>
                  <a:lnTo>
                    <a:pt x="439" y="1481"/>
                  </a:lnTo>
                  <a:lnTo>
                    <a:pt x="408" y="1673"/>
                  </a:lnTo>
                  <a:cubicBezTo>
                    <a:pt x="353" y="2002"/>
                    <a:pt x="611" y="2266"/>
                    <a:pt x="907" y="2266"/>
                  </a:cubicBezTo>
                  <a:cubicBezTo>
                    <a:pt x="985" y="2266"/>
                    <a:pt x="1066" y="2247"/>
                    <a:pt x="1145" y="2206"/>
                  </a:cubicBezTo>
                  <a:lnTo>
                    <a:pt x="1315" y="2117"/>
                  </a:lnTo>
                  <a:lnTo>
                    <a:pt x="1485" y="2206"/>
                  </a:lnTo>
                  <a:cubicBezTo>
                    <a:pt x="1563" y="2247"/>
                    <a:pt x="1644" y="2266"/>
                    <a:pt x="1723" y="2266"/>
                  </a:cubicBezTo>
                  <a:cubicBezTo>
                    <a:pt x="2018" y="2266"/>
                    <a:pt x="2277" y="2002"/>
                    <a:pt x="2221" y="1673"/>
                  </a:cubicBezTo>
                  <a:lnTo>
                    <a:pt x="2191" y="1481"/>
                  </a:lnTo>
                  <a:lnTo>
                    <a:pt x="2330" y="1347"/>
                  </a:lnTo>
                  <a:cubicBezTo>
                    <a:pt x="2632" y="1054"/>
                    <a:pt x="2461" y="541"/>
                    <a:pt x="2048" y="482"/>
                  </a:cubicBezTo>
                  <a:lnTo>
                    <a:pt x="1856" y="454"/>
                  </a:lnTo>
                  <a:lnTo>
                    <a:pt x="1772" y="281"/>
                  </a:lnTo>
                  <a:cubicBezTo>
                    <a:pt x="1680" y="94"/>
                    <a:pt x="1499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5953;p51"/>
            <p:cNvSpPr/>
            <p:nvPr/>
          </p:nvSpPr>
          <p:spPr>
            <a:xfrm>
              <a:off x="-114870" y="3656217"/>
              <a:ext cx="239804" cy="206636"/>
            </a:xfrm>
            <a:custGeom>
              <a:avLst/>
              <a:gdLst/>
              <a:ahLst/>
              <a:cxnLst/>
              <a:rect l="l" t="t" r="r" b="b"/>
              <a:pathLst>
                <a:path w="2241" h="1931" extrusionOk="0">
                  <a:moveTo>
                    <a:pt x="1121" y="1"/>
                  </a:moveTo>
                  <a:cubicBezTo>
                    <a:pt x="967" y="1"/>
                    <a:pt x="812" y="81"/>
                    <a:pt x="731" y="241"/>
                  </a:cubicBezTo>
                  <a:lnTo>
                    <a:pt x="658" y="386"/>
                  </a:lnTo>
                  <a:lnTo>
                    <a:pt x="494" y="412"/>
                  </a:lnTo>
                  <a:cubicBezTo>
                    <a:pt x="140" y="465"/>
                    <a:pt x="0" y="897"/>
                    <a:pt x="254" y="1148"/>
                  </a:cubicBezTo>
                  <a:lnTo>
                    <a:pt x="374" y="1262"/>
                  </a:lnTo>
                  <a:lnTo>
                    <a:pt x="346" y="1421"/>
                  </a:lnTo>
                  <a:cubicBezTo>
                    <a:pt x="297" y="1704"/>
                    <a:pt x="519" y="1930"/>
                    <a:pt x="771" y="1930"/>
                  </a:cubicBezTo>
                  <a:cubicBezTo>
                    <a:pt x="838" y="1930"/>
                    <a:pt x="907" y="1914"/>
                    <a:pt x="974" y="1879"/>
                  </a:cubicBezTo>
                  <a:lnTo>
                    <a:pt x="1119" y="1804"/>
                  </a:lnTo>
                  <a:lnTo>
                    <a:pt x="1267" y="1879"/>
                  </a:lnTo>
                  <a:cubicBezTo>
                    <a:pt x="1333" y="1913"/>
                    <a:pt x="1401" y="1929"/>
                    <a:pt x="1467" y="1929"/>
                  </a:cubicBezTo>
                  <a:cubicBezTo>
                    <a:pt x="1719" y="1929"/>
                    <a:pt x="1941" y="1702"/>
                    <a:pt x="1894" y="1421"/>
                  </a:cubicBezTo>
                  <a:lnTo>
                    <a:pt x="1866" y="1262"/>
                  </a:lnTo>
                  <a:lnTo>
                    <a:pt x="1984" y="1148"/>
                  </a:lnTo>
                  <a:cubicBezTo>
                    <a:pt x="2240" y="900"/>
                    <a:pt x="2101" y="465"/>
                    <a:pt x="1744" y="412"/>
                  </a:cubicBezTo>
                  <a:lnTo>
                    <a:pt x="1579" y="386"/>
                  </a:lnTo>
                  <a:lnTo>
                    <a:pt x="1507" y="241"/>
                  </a:lnTo>
                  <a:cubicBezTo>
                    <a:pt x="1428" y="81"/>
                    <a:pt x="1275" y="1"/>
                    <a:pt x="1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5954;p51"/>
            <p:cNvSpPr/>
            <p:nvPr/>
          </p:nvSpPr>
          <p:spPr>
            <a:xfrm>
              <a:off x="-115191" y="3673018"/>
              <a:ext cx="220970" cy="198932"/>
            </a:xfrm>
            <a:custGeom>
              <a:avLst/>
              <a:gdLst/>
              <a:ahLst/>
              <a:cxnLst/>
              <a:rect l="l" t="t" r="r" b="b"/>
              <a:pathLst>
                <a:path w="2065" h="1859" extrusionOk="0">
                  <a:moveTo>
                    <a:pt x="994" y="1027"/>
                  </a:moveTo>
                  <a:lnTo>
                    <a:pt x="994" y="1027"/>
                  </a:lnTo>
                  <a:cubicBezTo>
                    <a:pt x="938" y="1043"/>
                    <a:pt x="880" y="1066"/>
                    <a:pt x="820" y="1092"/>
                  </a:cubicBezTo>
                  <a:lnTo>
                    <a:pt x="820" y="1092"/>
                  </a:lnTo>
                  <a:cubicBezTo>
                    <a:pt x="821" y="1102"/>
                    <a:pt x="824" y="1109"/>
                    <a:pt x="834" y="1109"/>
                  </a:cubicBezTo>
                  <a:cubicBezTo>
                    <a:pt x="836" y="1109"/>
                    <a:pt x="838" y="1109"/>
                    <a:pt x="840" y="1108"/>
                  </a:cubicBezTo>
                  <a:cubicBezTo>
                    <a:pt x="897" y="1103"/>
                    <a:pt x="958" y="1076"/>
                    <a:pt x="994" y="1027"/>
                  </a:cubicBezTo>
                  <a:close/>
                  <a:moveTo>
                    <a:pt x="0" y="871"/>
                  </a:moveTo>
                  <a:lnTo>
                    <a:pt x="0" y="871"/>
                  </a:lnTo>
                  <a:cubicBezTo>
                    <a:pt x="25" y="927"/>
                    <a:pt x="59" y="974"/>
                    <a:pt x="109" y="1022"/>
                  </a:cubicBezTo>
                  <a:lnTo>
                    <a:pt x="249" y="1156"/>
                  </a:lnTo>
                  <a:lnTo>
                    <a:pt x="215" y="1348"/>
                  </a:lnTo>
                  <a:cubicBezTo>
                    <a:pt x="212" y="1362"/>
                    <a:pt x="212" y="1376"/>
                    <a:pt x="212" y="1390"/>
                  </a:cubicBezTo>
                  <a:cubicBezTo>
                    <a:pt x="400" y="1318"/>
                    <a:pt x="616" y="1182"/>
                    <a:pt x="820" y="1092"/>
                  </a:cubicBezTo>
                  <a:lnTo>
                    <a:pt x="820" y="1092"/>
                  </a:lnTo>
                  <a:cubicBezTo>
                    <a:pt x="819" y="1057"/>
                    <a:pt x="856" y="981"/>
                    <a:pt x="829" y="981"/>
                  </a:cubicBezTo>
                  <a:cubicBezTo>
                    <a:pt x="826" y="981"/>
                    <a:pt x="824" y="982"/>
                    <a:pt x="820" y="983"/>
                  </a:cubicBezTo>
                  <a:cubicBezTo>
                    <a:pt x="657" y="1035"/>
                    <a:pt x="559" y="1073"/>
                    <a:pt x="461" y="1073"/>
                  </a:cubicBezTo>
                  <a:cubicBezTo>
                    <a:pt x="344" y="1073"/>
                    <a:pt x="227" y="1019"/>
                    <a:pt x="0" y="871"/>
                  </a:cubicBezTo>
                  <a:close/>
                  <a:moveTo>
                    <a:pt x="1596" y="1"/>
                  </a:moveTo>
                  <a:cubicBezTo>
                    <a:pt x="1554" y="229"/>
                    <a:pt x="1484" y="453"/>
                    <a:pt x="1392" y="665"/>
                  </a:cubicBezTo>
                  <a:cubicBezTo>
                    <a:pt x="1367" y="726"/>
                    <a:pt x="1331" y="787"/>
                    <a:pt x="1270" y="804"/>
                  </a:cubicBezTo>
                  <a:cubicBezTo>
                    <a:pt x="1257" y="808"/>
                    <a:pt x="1245" y="809"/>
                    <a:pt x="1233" y="809"/>
                  </a:cubicBezTo>
                  <a:cubicBezTo>
                    <a:pt x="1196" y="809"/>
                    <a:pt x="1160" y="794"/>
                    <a:pt x="1130" y="771"/>
                  </a:cubicBezTo>
                  <a:cubicBezTo>
                    <a:pt x="1091" y="740"/>
                    <a:pt x="1063" y="698"/>
                    <a:pt x="1038" y="656"/>
                  </a:cubicBezTo>
                  <a:cubicBezTo>
                    <a:pt x="904" y="447"/>
                    <a:pt x="770" y="232"/>
                    <a:pt x="634" y="23"/>
                  </a:cubicBezTo>
                  <a:lnTo>
                    <a:pt x="578" y="132"/>
                  </a:lnTo>
                  <a:lnTo>
                    <a:pt x="475" y="146"/>
                  </a:lnTo>
                  <a:cubicBezTo>
                    <a:pt x="689" y="285"/>
                    <a:pt x="882" y="464"/>
                    <a:pt x="991" y="693"/>
                  </a:cubicBezTo>
                  <a:cubicBezTo>
                    <a:pt x="1038" y="799"/>
                    <a:pt x="1066" y="935"/>
                    <a:pt x="996" y="1025"/>
                  </a:cubicBezTo>
                  <a:cubicBezTo>
                    <a:pt x="995" y="1025"/>
                    <a:pt x="995" y="1026"/>
                    <a:pt x="994" y="1027"/>
                  </a:cubicBezTo>
                  <a:lnTo>
                    <a:pt x="994" y="1027"/>
                  </a:lnTo>
                  <a:cubicBezTo>
                    <a:pt x="998" y="1026"/>
                    <a:pt x="1001" y="1025"/>
                    <a:pt x="1005" y="1025"/>
                  </a:cubicBezTo>
                  <a:cubicBezTo>
                    <a:pt x="1006" y="1024"/>
                    <a:pt x="1006" y="1024"/>
                    <a:pt x="1007" y="1024"/>
                  </a:cubicBezTo>
                  <a:cubicBezTo>
                    <a:pt x="1032" y="1024"/>
                    <a:pt x="1019" y="1137"/>
                    <a:pt x="1038" y="1156"/>
                  </a:cubicBezTo>
                  <a:cubicBezTo>
                    <a:pt x="1058" y="1170"/>
                    <a:pt x="1060" y="1192"/>
                    <a:pt x="1063" y="1214"/>
                  </a:cubicBezTo>
                  <a:cubicBezTo>
                    <a:pt x="1080" y="1315"/>
                    <a:pt x="1074" y="1415"/>
                    <a:pt x="1058" y="1521"/>
                  </a:cubicBezTo>
                  <a:cubicBezTo>
                    <a:pt x="1044" y="1635"/>
                    <a:pt x="1021" y="1747"/>
                    <a:pt x="996" y="1859"/>
                  </a:cubicBezTo>
                  <a:lnTo>
                    <a:pt x="1116" y="1795"/>
                  </a:lnTo>
                  <a:lnTo>
                    <a:pt x="1203" y="1842"/>
                  </a:lnTo>
                  <a:cubicBezTo>
                    <a:pt x="1189" y="1747"/>
                    <a:pt x="1183" y="1649"/>
                    <a:pt x="1178" y="1555"/>
                  </a:cubicBezTo>
                  <a:cubicBezTo>
                    <a:pt x="1172" y="1398"/>
                    <a:pt x="1178" y="1231"/>
                    <a:pt x="1267" y="1103"/>
                  </a:cubicBezTo>
                  <a:cubicBezTo>
                    <a:pt x="1272" y="1091"/>
                    <a:pt x="1281" y="1083"/>
                    <a:pt x="1286" y="1078"/>
                  </a:cubicBezTo>
                  <a:cubicBezTo>
                    <a:pt x="1300" y="1069"/>
                    <a:pt x="1314" y="1069"/>
                    <a:pt x="1328" y="1069"/>
                  </a:cubicBezTo>
                  <a:cubicBezTo>
                    <a:pt x="1560" y="1069"/>
                    <a:pt x="1775" y="1158"/>
                    <a:pt x="1998" y="1214"/>
                  </a:cubicBezTo>
                  <a:lnTo>
                    <a:pt x="1987" y="1158"/>
                  </a:lnTo>
                  <a:lnTo>
                    <a:pt x="2065" y="1094"/>
                  </a:lnTo>
                  <a:cubicBezTo>
                    <a:pt x="1984" y="1091"/>
                    <a:pt x="1908" y="1089"/>
                    <a:pt x="1828" y="1078"/>
                  </a:cubicBezTo>
                  <a:cubicBezTo>
                    <a:pt x="1747" y="1066"/>
                    <a:pt x="1666" y="1050"/>
                    <a:pt x="1590" y="1022"/>
                  </a:cubicBezTo>
                  <a:cubicBezTo>
                    <a:pt x="1537" y="1005"/>
                    <a:pt x="1490" y="985"/>
                    <a:pt x="1448" y="952"/>
                  </a:cubicBezTo>
                  <a:cubicBezTo>
                    <a:pt x="1406" y="921"/>
                    <a:pt x="1373" y="868"/>
                    <a:pt x="1373" y="815"/>
                  </a:cubicBezTo>
                  <a:cubicBezTo>
                    <a:pt x="1373" y="759"/>
                    <a:pt x="1406" y="715"/>
                    <a:pt x="1434" y="670"/>
                  </a:cubicBezTo>
                  <a:cubicBezTo>
                    <a:pt x="1549" y="494"/>
                    <a:pt x="1663" y="322"/>
                    <a:pt x="1775" y="149"/>
                  </a:cubicBezTo>
                  <a:lnTo>
                    <a:pt x="1663" y="132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955;p51"/>
            <p:cNvSpPr/>
            <p:nvPr/>
          </p:nvSpPr>
          <p:spPr>
            <a:xfrm>
              <a:off x="-40606" y="3713896"/>
              <a:ext cx="91170" cy="91173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5" y="1"/>
                  </a:moveTo>
                  <a:cubicBezTo>
                    <a:pt x="190" y="1"/>
                    <a:pt x="1" y="193"/>
                    <a:pt x="1" y="428"/>
                  </a:cubicBezTo>
                  <a:cubicBezTo>
                    <a:pt x="1" y="659"/>
                    <a:pt x="190" y="852"/>
                    <a:pt x="425" y="852"/>
                  </a:cubicBezTo>
                  <a:cubicBezTo>
                    <a:pt x="659" y="852"/>
                    <a:pt x="852" y="659"/>
                    <a:pt x="852" y="428"/>
                  </a:cubicBezTo>
                  <a:cubicBezTo>
                    <a:pt x="852" y="193"/>
                    <a:pt x="66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956;p51"/>
            <p:cNvSpPr/>
            <p:nvPr/>
          </p:nvSpPr>
          <p:spPr>
            <a:xfrm>
              <a:off x="-30119" y="3728449"/>
              <a:ext cx="71481" cy="61959"/>
            </a:xfrm>
            <a:custGeom>
              <a:avLst/>
              <a:gdLst/>
              <a:ahLst/>
              <a:cxnLst/>
              <a:rect l="l" t="t" r="r" b="b"/>
              <a:pathLst>
                <a:path w="668" h="579" extrusionOk="0">
                  <a:moveTo>
                    <a:pt x="331" y="0"/>
                  </a:moveTo>
                  <a:cubicBezTo>
                    <a:pt x="286" y="0"/>
                    <a:pt x="242" y="24"/>
                    <a:pt x="221" y="71"/>
                  </a:cubicBezTo>
                  <a:lnTo>
                    <a:pt x="198" y="113"/>
                  </a:lnTo>
                  <a:lnTo>
                    <a:pt x="151" y="119"/>
                  </a:lnTo>
                  <a:cubicBezTo>
                    <a:pt x="42" y="138"/>
                    <a:pt x="0" y="269"/>
                    <a:pt x="76" y="342"/>
                  </a:cubicBezTo>
                  <a:lnTo>
                    <a:pt x="112" y="378"/>
                  </a:lnTo>
                  <a:lnTo>
                    <a:pt x="101" y="426"/>
                  </a:lnTo>
                  <a:cubicBezTo>
                    <a:pt x="88" y="509"/>
                    <a:pt x="154" y="579"/>
                    <a:pt x="229" y="579"/>
                  </a:cubicBezTo>
                  <a:cubicBezTo>
                    <a:pt x="249" y="579"/>
                    <a:pt x="270" y="574"/>
                    <a:pt x="290" y="562"/>
                  </a:cubicBezTo>
                  <a:lnTo>
                    <a:pt x="335" y="537"/>
                  </a:lnTo>
                  <a:lnTo>
                    <a:pt x="377" y="562"/>
                  </a:lnTo>
                  <a:cubicBezTo>
                    <a:pt x="397" y="574"/>
                    <a:pt x="418" y="579"/>
                    <a:pt x="438" y="579"/>
                  </a:cubicBezTo>
                  <a:cubicBezTo>
                    <a:pt x="513" y="579"/>
                    <a:pt x="579" y="509"/>
                    <a:pt x="564" y="426"/>
                  </a:cubicBezTo>
                  <a:lnTo>
                    <a:pt x="555" y="378"/>
                  </a:lnTo>
                  <a:lnTo>
                    <a:pt x="589" y="342"/>
                  </a:lnTo>
                  <a:cubicBezTo>
                    <a:pt x="667" y="267"/>
                    <a:pt x="625" y="138"/>
                    <a:pt x="516" y="119"/>
                  </a:cubicBezTo>
                  <a:lnTo>
                    <a:pt x="466" y="113"/>
                  </a:lnTo>
                  <a:lnTo>
                    <a:pt x="447" y="71"/>
                  </a:lnTo>
                  <a:cubicBezTo>
                    <a:pt x="422" y="24"/>
                    <a:pt x="376" y="0"/>
                    <a:pt x="33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957;p51"/>
            <p:cNvSpPr/>
            <p:nvPr/>
          </p:nvSpPr>
          <p:spPr>
            <a:xfrm>
              <a:off x="-18455" y="3736047"/>
              <a:ext cx="46976" cy="46977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18" y="0"/>
                  </a:moveTo>
                  <a:cubicBezTo>
                    <a:pt x="98" y="0"/>
                    <a:pt x="0" y="98"/>
                    <a:pt x="0" y="221"/>
                  </a:cubicBezTo>
                  <a:cubicBezTo>
                    <a:pt x="0" y="341"/>
                    <a:pt x="98" y="438"/>
                    <a:pt x="218" y="438"/>
                  </a:cubicBezTo>
                  <a:cubicBezTo>
                    <a:pt x="340" y="438"/>
                    <a:pt x="438" y="341"/>
                    <a:pt x="438" y="221"/>
                  </a:cubicBezTo>
                  <a:cubicBezTo>
                    <a:pt x="438" y="98"/>
                    <a:pt x="340" y="0"/>
                    <a:pt x="218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958;p51"/>
            <p:cNvSpPr/>
            <p:nvPr/>
          </p:nvSpPr>
          <p:spPr>
            <a:xfrm>
              <a:off x="593" y="3690033"/>
              <a:ext cx="9096" cy="140397"/>
            </a:xfrm>
            <a:custGeom>
              <a:avLst/>
              <a:gdLst/>
              <a:ahLst/>
              <a:cxnLst/>
              <a:rect l="l" t="t" r="r" b="b"/>
              <a:pathLst>
                <a:path w="85" h="1312" extrusionOk="0">
                  <a:moveTo>
                    <a:pt x="1" y="1"/>
                  </a:moveTo>
                  <a:lnTo>
                    <a:pt x="1" y="1312"/>
                  </a:lnTo>
                  <a:lnTo>
                    <a:pt x="84" y="1312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959;p51"/>
            <p:cNvSpPr/>
            <p:nvPr/>
          </p:nvSpPr>
          <p:spPr>
            <a:xfrm>
              <a:off x="-1761" y="3677833"/>
              <a:ext cx="14125" cy="14125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0"/>
                  </a:moveTo>
                  <a:cubicBezTo>
                    <a:pt x="28" y="0"/>
                    <a:pt x="0" y="28"/>
                    <a:pt x="0" y="67"/>
                  </a:cubicBezTo>
                  <a:cubicBezTo>
                    <a:pt x="0" y="104"/>
                    <a:pt x="31" y="131"/>
                    <a:pt x="67" y="131"/>
                  </a:cubicBezTo>
                  <a:cubicBezTo>
                    <a:pt x="104" y="131"/>
                    <a:pt x="131" y="101"/>
                    <a:pt x="131" y="67"/>
                  </a:cubicBezTo>
                  <a:cubicBezTo>
                    <a:pt x="131" y="31"/>
                    <a:pt x="101" y="3"/>
                    <a:pt x="6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960;p51"/>
            <p:cNvSpPr/>
            <p:nvPr/>
          </p:nvSpPr>
          <p:spPr>
            <a:xfrm>
              <a:off x="2091" y="3682007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0"/>
                  </a:moveTo>
                  <a:cubicBezTo>
                    <a:pt x="15" y="0"/>
                    <a:pt x="1" y="12"/>
                    <a:pt x="1" y="28"/>
                  </a:cubicBezTo>
                  <a:cubicBezTo>
                    <a:pt x="1" y="42"/>
                    <a:pt x="15" y="56"/>
                    <a:pt x="29" y="56"/>
                  </a:cubicBezTo>
                  <a:cubicBezTo>
                    <a:pt x="45" y="56"/>
                    <a:pt x="56" y="42"/>
                    <a:pt x="56" y="28"/>
                  </a:cubicBezTo>
                  <a:cubicBezTo>
                    <a:pt x="56" y="12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961;p51"/>
            <p:cNvSpPr/>
            <p:nvPr/>
          </p:nvSpPr>
          <p:spPr>
            <a:xfrm>
              <a:off x="-1761" y="3828290"/>
              <a:ext cx="14125" cy="14125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7" y="0"/>
                  </a:moveTo>
                  <a:cubicBezTo>
                    <a:pt x="28" y="0"/>
                    <a:pt x="0" y="31"/>
                    <a:pt x="0" y="65"/>
                  </a:cubicBezTo>
                  <a:cubicBezTo>
                    <a:pt x="0" y="104"/>
                    <a:pt x="31" y="131"/>
                    <a:pt x="67" y="131"/>
                  </a:cubicBezTo>
                  <a:cubicBezTo>
                    <a:pt x="104" y="131"/>
                    <a:pt x="131" y="101"/>
                    <a:pt x="131" y="65"/>
                  </a:cubicBezTo>
                  <a:cubicBezTo>
                    <a:pt x="131" y="31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962;p51"/>
            <p:cNvSpPr/>
            <p:nvPr/>
          </p:nvSpPr>
          <p:spPr>
            <a:xfrm>
              <a:off x="2091" y="3832143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1"/>
                  </a:moveTo>
                  <a:cubicBezTo>
                    <a:pt x="15" y="1"/>
                    <a:pt x="1" y="15"/>
                    <a:pt x="1" y="29"/>
                  </a:cubicBezTo>
                  <a:cubicBezTo>
                    <a:pt x="1" y="45"/>
                    <a:pt x="15" y="56"/>
                    <a:pt x="29" y="56"/>
                  </a:cubicBezTo>
                  <a:cubicBezTo>
                    <a:pt x="45" y="56"/>
                    <a:pt x="56" y="45"/>
                    <a:pt x="56" y="29"/>
                  </a:cubicBezTo>
                  <a:cubicBezTo>
                    <a:pt x="56" y="15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963;p51"/>
            <p:cNvSpPr/>
            <p:nvPr/>
          </p:nvSpPr>
          <p:spPr>
            <a:xfrm>
              <a:off x="-64790" y="3755416"/>
              <a:ext cx="140180" cy="9096"/>
            </a:xfrm>
            <a:custGeom>
              <a:avLst/>
              <a:gdLst/>
              <a:ahLst/>
              <a:cxnLst/>
              <a:rect l="l" t="t" r="r" b="b"/>
              <a:pathLst>
                <a:path w="1310" h="85" extrusionOk="0">
                  <a:moveTo>
                    <a:pt x="1" y="1"/>
                  </a:moveTo>
                  <a:lnTo>
                    <a:pt x="1" y="84"/>
                  </a:lnTo>
                  <a:lnTo>
                    <a:pt x="1309" y="84"/>
                  </a:lnTo>
                  <a:lnTo>
                    <a:pt x="13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964;p51"/>
            <p:cNvSpPr/>
            <p:nvPr/>
          </p:nvSpPr>
          <p:spPr>
            <a:xfrm>
              <a:off x="73466" y="3753062"/>
              <a:ext cx="14446" cy="14446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67" y="0"/>
                  </a:moveTo>
                  <a:cubicBezTo>
                    <a:pt x="31" y="0"/>
                    <a:pt x="0" y="31"/>
                    <a:pt x="0" y="67"/>
                  </a:cubicBezTo>
                  <a:cubicBezTo>
                    <a:pt x="0" y="104"/>
                    <a:pt x="31" y="134"/>
                    <a:pt x="67" y="134"/>
                  </a:cubicBezTo>
                  <a:cubicBezTo>
                    <a:pt x="104" y="134"/>
                    <a:pt x="134" y="104"/>
                    <a:pt x="134" y="67"/>
                  </a:cubicBezTo>
                  <a:cubicBezTo>
                    <a:pt x="134" y="31"/>
                    <a:pt x="104" y="0"/>
                    <a:pt x="6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965;p51"/>
            <p:cNvSpPr/>
            <p:nvPr/>
          </p:nvSpPr>
          <p:spPr>
            <a:xfrm>
              <a:off x="77640" y="3757235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5"/>
                    <a:pt x="12" y="56"/>
                    <a:pt x="28" y="56"/>
                  </a:cubicBezTo>
                  <a:cubicBezTo>
                    <a:pt x="45" y="56"/>
                    <a:pt x="56" y="45"/>
                    <a:pt x="56" y="28"/>
                  </a:cubicBezTo>
                  <a:cubicBezTo>
                    <a:pt x="56" y="12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966;p51"/>
            <p:cNvSpPr/>
            <p:nvPr/>
          </p:nvSpPr>
          <p:spPr>
            <a:xfrm>
              <a:off x="-77310" y="3753062"/>
              <a:ext cx="14767" cy="14446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67" y="0"/>
                  </a:moveTo>
                  <a:cubicBezTo>
                    <a:pt x="28" y="0"/>
                    <a:pt x="1" y="28"/>
                    <a:pt x="1" y="67"/>
                  </a:cubicBezTo>
                  <a:cubicBezTo>
                    <a:pt x="1" y="106"/>
                    <a:pt x="34" y="134"/>
                    <a:pt x="67" y="134"/>
                  </a:cubicBezTo>
                  <a:cubicBezTo>
                    <a:pt x="107" y="134"/>
                    <a:pt x="137" y="106"/>
                    <a:pt x="134" y="67"/>
                  </a:cubicBezTo>
                  <a:cubicBezTo>
                    <a:pt x="134" y="28"/>
                    <a:pt x="104" y="0"/>
                    <a:pt x="6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967;p51"/>
            <p:cNvSpPr/>
            <p:nvPr/>
          </p:nvSpPr>
          <p:spPr>
            <a:xfrm>
              <a:off x="-73137" y="3757235"/>
              <a:ext cx="6099" cy="610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0"/>
                  </a:moveTo>
                  <a:cubicBezTo>
                    <a:pt x="12" y="0"/>
                    <a:pt x="1" y="12"/>
                    <a:pt x="1" y="28"/>
                  </a:cubicBezTo>
                  <a:cubicBezTo>
                    <a:pt x="1" y="45"/>
                    <a:pt x="12" y="56"/>
                    <a:pt x="28" y="56"/>
                  </a:cubicBezTo>
                  <a:cubicBezTo>
                    <a:pt x="45" y="56"/>
                    <a:pt x="56" y="45"/>
                    <a:pt x="56" y="28"/>
                  </a:cubicBezTo>
                  <a:cubicBezTo>
                    <a:pt x="56" y="12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968;p51"/>
            <p:cNvSpPr/>
            <p:nvPr/>
          </p:nvSpPr>
          <p:spPr>
            <a:xfrm>
              <a:off x="-36111" y="3718711"/>
              <a:ext cx="82182" cy="82184"/>
            </a:xfrm>
            <a:custGeom>
              <a:avLst/>
              <a:gdLst/>
              <a:ahLst/>
              <a:cxnLst/>
              <a:rect l="l" t="t" r="r" b="b"/>
              <a:pathLst>
                <a:path w="768" h="768" extrusionOk="0">
                  <a:moveTo>
                    <a:pt x="709" y="1"/>
                  </a:moveTo>
                  <a:lnTo>
                    <a:pt x="1" y="706"/>
                  </a:lnTo>
                  <a:lnTo>
                    <a:pt x="59" y="768"/>
                  </a:lnTo>
                  <a:lnTo>
                    <a:pt x="768" y="59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969;p51"/>
            <p:cNvSpPr/>
            <p:nvPr/>
          </p:nvSpPr>
          <p:spPr>
            <a:xfrm>
              <a:off x="39758" y="3713682"/>
              <a:ext cx="12306" cy="11450"/>
            </a:xfrm>
            <a:custGeom>
              <a:avLst/>
              <a:gdLst/>
              <a:ahLst/>
              <a:cxnLst/>
              <a:rect l="l" t="t" r="r" b="b"/>
              <a:pathLst>
                <a:path w="115" h="107" extrusionOk="0">
                  <a:moveTo>
                    <a:pt x="57" y="0"/>
                  </a:moveTo>
                  <a:cubicBezTo>
                    <a:pt x="44" y="0"/>
                    <a:pt x="31" y="6"/>
                    <a:pt x="20" y="17"/>
                  </a:cubicBezTo>
                  <a:cubicBezTo>
                    <a:pt x="0" y="36"/>
                    <a:pt x="0" y="70"/>
                    <a:pt x="20" y="89"/>
                  </a:cubicBezTo>
                  <a:cubicBezTo>
                    <a:pt x="31" y="101"/>
                    <a:pt x="44" y="106"/>
                    <a:pt x="57" y="106"/>
                  </a:cubicBezTo>
                  <a:cubicBezTo>
                    <a:pt x="70" y="106"/>
                    <a:pt x="82" y="101"/>
                    <a:pt x="92" y="89"/>
                  </a:cubicBezTo>
                  <a:cubicBezTo>
                    <a:pt x="115" y="73"/>
                    <a:pt x="115" y="36"/>
                    <a:pt x="92" y="17"/>
                  </a:cubicBezTo>
                  <a:cubicBezTo>
                    <a:pt x="82" y="6"/>
                    <a:pt x="70" y="0"/>
                    <a:pt x="5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970;p51"/>
            <p:cNvSpPr/>
            <p:nvPr/>
          </p:nvSpPr>
          <p:spPr>
            <a:xfrm>
              <a:off x="43611" y="3717213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1"/>
                  </a:moveTo>
                  <a:cubicBezTo>
                    <a:pt x="12" y="1"/>
                    <a:pt x="0" y="12"/>
                    <a:pt x="0" y="23"/>
                  </a:cubicBezTo>
                  <a:cubicBezTo>
                    <a:pt x="0" y="34"/>
                    <a:pt x="12" y="42"/>
                    <a:pt x="23" y="42"/>
                  </a:cubicBezTo>
                  <a:cubicBezTo>
                    <a:pt x="34" y="42"/>
                    <a:pt x="42" y="34"/>
                    <a:pt x="42" y="23"/>
                  </a:cubicBezTo>
                  <a:cubicBezTo>
                    <a:pt x="42" y="12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971;p51"/>
            <p:cNvSpPr/>
            <p:nvPr/>
          </p:nvSpPr>
          <p:spPr>
            <a:xfrm>
              <a:off x="-41462" y="3795117"/>
              <a:ext cx="11985" cy="11236"/>
            </a:xfrm>
            <a:custGeom>
              <a:avLst/>
              <a:gdLst/>
              <a:ahLst/>
              <a:cxnLst/>
              <a:rect l="l" t="t" r="r" b="b"/>
              <a:pathLst>
                <a:path w="112" h="105" extrusionOk="0">
                  <a:moveTo>
                    <a:pt x="59" y="0"/>
                  </a:moveTo>
                  <a:cubicBezTo>
                    <a:pt x="46" y="0"/>
                    <a:pt x="32" y="5"/>
                    <a:pt x="23" y="15"/>
                  </a:cubicBezTo>
                  <a:cubicBezTo>
                    <a:pt x="0" y="37"/>
                    <a:pt x="0" y="68"/>
                    <a:pt x="23" y="90"/>
                  </a:cubicBezTo>
                  <a:cubicBezTo>
                    <a:pt x="32" y="100"/>
                    <a:pt x="46" y="105"/>
                    <a:pt x="59" y="105"/>
                  </a:cubicBezTo>
                  <a:cubicBezTo>
                    <a:pt x="72" y="105"/>
                    <a:pt x="85" y="100"/>
                    <a:pt x="95" y="90"/>
                  </a:cubicBezTo>
                  <a:cubicBezTo>
                    <a:pt x="112" y="68"/>
                    <a:pt x="112" y="37"/>
                    <a:pt x="95" y="15"/>
                  </a:cubicBezTo>
                  <a:cubicBezTo>
                    <a:pt x="85" y="5"/>
                    <a:pt x="72" y="0"/>
                    <a:pt x="5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972;p51"/>
            <p:cNvSpPr/>
            <p:nvPr/>
          </p:nvSpPr>
          <p:spPr>
            <a:xfrm>
              <a:off x="-37609" y="3798755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0"/>
                  </a:moveTo>
                  <a:cubicBezTo>
                    <a:pt x="9" y="0"/>
                    <a:pt x="1" y="9"/>
                    <a:pt x="1" y="20"/>
                  </a:cubicBezTo>
                  <a:cubicBezTo>
                    <a:pt x="1" y="31"/>
                    <a:pt x="9" y="42"/>
                    <a:pt x="20" y="42"/>
                  </a:cubicBezTo>
                  <a:cubicBezTo>
                    <a:pt x="31" y="42"/>
                    <a:pt x="42" y="31"/>
                    <a:pt x="42" y="20"/>
                  </a:cubicBezTo>
                  <a:cubicBezTo>
                    <a:pt x="42" y="9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973;p51"/>
            <p:cNvSpPr/>
            <p:nvPr/>
          </p:nvSpPr>
          <p:spPr>
            <a:xfrm>
              <a:off x="-36753" y="3719567"/>
              <a:ext cx="82289" cy="822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60" y="1"/>
                  </a:moveTo>
                  <a:lnTo>
                    <a:pt x="1" y="62"/>
                  </a:lnTo>
                  <a:lnTo>
                    <a:pt x="707" y="768"/>
                  </a:lnTo>
                  <a:lnTo>
                    <a:pt x="768" y="70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974;p51"/>
            <p:cNvSpPr/>
            <p:nvPr/>
          </p:nvSpPr>
          <p:spPr>
            <a:xfrm>
              <a:off x="39758" y="3795117"/>
              <a:ext cx="12306" cy="11236"/>
            </a:xfrm>
            <a:custGeom>
              <a:avLst/>
              <a:gdLst/>
              <a:ahLst/>
              <a:cxnLst/>
              <a:rect l="l" t="t" r="r" b="b"/>
              <a:pathLst>
                <a:path w="115" h="105" extrusionOk="0">
                  <a:moveTo>
                    <a:pt x="57" y="0"/>
                  </a:moveTo>
                  <a:cubicBezTo>
                    <a:pt x="44" y="0"/>
                    <a:pt x="31" y="5"/>
                    <a:pt x="20" y="15"/>
                  </a:cubicBezTo>
                  <a:cubicBezTo>
                    <a:pt x="0" y="37"/>
                    <a:pt x="0" y="68"/>
                    <a:pt x="20" y="90"/>
                  </a:cubicBezTo>
                  <a:cubicBezTo>
                    <a:pt x="31" y="100"/>
                    <a:pt x="45" y="105"/>
                    <a:pt x="58" y="105"/>
                  </a:cubicBezTo>
                  <a:cubicBezTo>
                    <a:pt x="71" y="105"/>
                    <a:pt x="84" y="100"/>
                    <a:pt x="92" y="90"/>
                  </a:cubicBezTo>
                  <a:cubicBezTo>
                    <a:pt x="115" y="68"/>
                    <a:pt x="115" y="37"/>
                    <a:pt x="92" y="15"/>
                  </a:cubicBezTo>
                  <a:cubicBezTo>
                    <a:pt x="82" y="5"/>
                    <a:pt x="70" y="0"/>
                    <a:pt x="5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975;p51"/>
            <p:cNvSpPr/>
            <p:nvPr/>
          </p:nvSpPr>
          <p:spPr>
            <a:xfrm>
              <a:off x="43611" y="3798755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3" y="0"/>
                  </a:moveTo>
                  <a:cubicBezTo>
                    <a:pt x="12" y="0"/>
                    <a:pt x="0" y="9"/>
                    <a:pt x="0" y="20"/>
                  </a:cubicBezTo>
                  <a:cubicBezTo>
                    <a:pt x="0" y="31"/>
                    <a:pt x="12" y="42"/>
                    <a:pt x="23" y="42"/>
                  </a:cubicBezTo>
                  <a:cubicBezTo>
                    <a:pt x="34" y="42"/>
                    <a:pt x="42" y="31"/>
                    <a:pt x="42" y="20"/>
                  </a:cubicBezTo>
                  <a:cubicBezTo>
                    <a:pt x="42" y="9"/>
                    <a:pt x="34" y="0"/>
                    <a:pt x="23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976;p51"/>
            <p:cNvSpPr/>
            <p:nvPr/>
          </p:nvSpPr>
          <p:spPr>
            <a:xfrm>
              <a:off x="-41462" y="3713682"/>
              <a:ext cx="12627" cy="11450"/>
            </a:xfrm>
            <a:custGeom>
              <a:avLst/>
              <a:gdLst/>
              <a:ahLst/>
              <a:cxnLst/>
              <a:rect l="l" t="t" r="r" b="b"/>
              <a:pathLst>
                <a:path w="118" h="107" extrusionOk="0">
                  <a:moveTo>
                    <a:pt x="59" y="0"/>
                  </a:moveTo>
                  <a:cubicBezTo>
                    <a:pt x="46" y="0"/>
                    <a:pt x="32" y="6"/>
                    <a:pt x="23" y="17"/>
                  </a:cubicBezTo>
                  <a:cubicBezTo>
                    <a:pt x="0" y="36"/>
                    <a:pt x="0" y="70"/>
                    <a:pt x="23" y="89"/>
                  </a:cubicBezTo>
                  <a:cubicBezTo>
                    <a:pt x="31" y="101"/>
                    <a:pt x="44" y="106"/>
                    <a:pt x="58" y="106"/>
                  </a:cubicBezTo>
                  <a:cubicBezTo>
                    <a:pt x="71" y="106"/>
                    <a:pt x="85" y="101"/>
                    <a:pt x="95" y="89"/>
                  </a:cubicBezTo>
                  <a:cubicBezTo>
                    <a:pt x="117" y="70"/>
                    <a:pt x="117" y="36"/>
                    <a:pt x="95" y="17"/>
                  </a:cubicBezTo>
                  <a:cubicBezTo>
                    <a:pt x="85" y="6"/>
                    <a:pt x="72" y="0"/>
                    <a:pt x="5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977;p51"/>
            <p:cNvSpPr/>
            <p:nvPr/>
          </p:nvSpPr>
          <p:spPr>
            <a:xfrm>
              <a:off x="-37609" y="3717213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1"/>
                  </a:moveTo>
                  <a:cubicBezTo>
                    <a:pt x="9" y="1"/>
                    <a:pt x="1" y="12"/>
                    <a:pt x="1" y="23"/>
                  </a:cubicBezTo>
                  <a:cubicBezTo>
                    <a:pt x="1" y="34"/>
                    <a:pt x="9" y="42"/>
                    <a:pt x="20" y="42"/>
                  </a:cubicBezTo>
                  <a:cubicBezTo>
                    <a:pt x="31" y="42"/>
                    <a:pt x="42" y="34"/>
                    <a:pt x="42" y="23"/>
                  </a:cubicBezTo>
                  <a:cubicBezTo>
                    <a:pt x="42" y="12"/>
                    <a:pt x="31" y="1"/>
                    <a:pt x="2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978;p51"/>
            <p:cNvSpPr/>
            <p:nvPr/>
          </p:nvSpPr>
          <p:spPr>
            <a:xfrm>
              <a:off x="-6898" y="3747925"/>
              <a:ext cx="23435" cy="23114"/>
            </a:xfrm>
            <a:custGeom>
              <a:avLst/>
              <a:gdLst/>
              <a:ahLst/>
              <a:cxnLst/>
              <a:rect l="l" t="t" r="r" b="b"/>
              <a:pathLst>
                <a:path w="219" h="216" extrusionOk="0">
                  <a:moveTo>
                    <a:pt x="110" y="1"/>
                  </a:moveTo>
                  <a:cubicBezTo>
                    <a:pt x="51" y="1"/>
                    <a:pt x="1" y="48"/>
                    <a:pt x="1" y="110"/>
                  </a:cubicBezTo>
                  <a:cubicBezTo>
                    <a:pt x="1" y="168"/>
                    <a:pt x="51" y="216"/>
                    <a:pt x="110" y="216"/>
                  </a:cubicBezTo>
                  <a:cubicBezTo>
                    <a:pt x="171" y="216"/>
                    <a:pt x="219" y="168"/>
                    <a:pt x="219" y="110"/>
                  </a:cubicBezTo>
                  <a:cubicBezTo>
                    <a:pt x="219" y="48"/>
                    <a:pt x="174" y="1"/>
                    <a:pt x="110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979;p51"/>
            <p:cNvSpPr/>
            <p:nvPr/>
          </p:nvSpPr>
          <p:spPr>
            <a:xfrm>
              <a:off x="198239" y="3781741"/>
              <a:ext cx="256818" cy="221404"/>
            </a:xfrm>
            <a:custGeom>
              <a:avLst/>
              <a:gdLst/>
              <a:ahLst/>
              <a:cxnLst/>
              <a:rect l="l" t="t" r="r" b="b"/>
              <a:pathLst>
                <a:path w="2400" h="2069" extrusionOk="0">
                  <a:moveTo>
                    <a:pt x="1204" y="0"/>
                  </a:moveTo>
                  <a:cubicBezTo>
                    <a:pt x="1038" y="0"/>
                    <a:pt x="871" y="87"/>
                    <a:pt x="782" y="260"/>
                  </a:cubicBezTo>
                  <a:lnTo>
                    <a:pt x="704" y="416"/>
                  </a:lnTo>
                  <a:lnTo>
                    <a:pt x="531" y="441"/>
                  </a:lnTo>
                  <a:cubicBezTo>
                    <a:pt x="154" y="497"/>
                    <a:pt x="1" y="960"/>
                    <a:pt x="274" y="1230"/>
                  </a:cubicBezTo>
                  <a:lnTo>
                    <a:pt x="399" y="1350"/>
                  </a:lnTo>
                  <a:lnTo>
                    <a:pt x="372" y="1526"/>
                  </a:lnTo>
                  <a:cubicBezTo>
                    <a:pt x="321" y="1826"/>
                    <a:pt x="558" y="2069"/>
                    <a:pt x="826" y="2069"/>
                  </a:cubicBezTo>
                  <a:cubicBezTo>
                    <a:pt x="897" y="2069"/>
                    <a:pt x="971" y="2052"/>
                    <a:pt x="1041" y="2014"/>
                  </a:cubicBezTo>
                  <a:lnTo>
                    <a:pt x="1200" y="1933"/>
                  </a:lnTo>
                  <a:lnTo>
                    <a:pt x="1356" y="2014"/>
                  </a:lnTo>
                  <a:cubicBezTo>
                    <a:pt x="1427" y="2052"/>
                    <a:pt x="1500" y="2068"/>
                    <a:pt x="1570" y="2068"/>
                  </a:cubicBezTo>
                  <a:cubicBezTo>
                    <a:pt x="1840" y="2068"/>
                    <a:pt x="2079" y="1824"/>
                    <a:pt x="2026" y="1526"/>
                  </a:cubicBezTo>
                  <a:lnTo>
                    <a:pt x="1998" y="1350"/>
                  </a:lnTo>
                  <a:lnTo>
                    <a:pt x="2124" y="1230"/>
                  </a:lnTo>
                  <a:cubicBezTo>
                    <a:pt x="2400" y="960"/>
                    <a:pt x="2249" y="497"/>
                    <a:pt x="1870" y="441"/>
                  </a:cubicBezTo>
                  <a:lnTo>
                    <a:pt x="1694" y="416"/>
                  </a:lnTo>
                  <a:lnTo>
                    <a:pt x="1619" y="260"/>
                  </a:lnTo>
                  <a:cubicBezTo>
                    <a:pt x="1535" y="87"/>
                    <a:pt x="1370" y="0"/>
                    <a:pt x="1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980;p51"/>
            <p:cNvSpPr/>
            <p:nvPr/>
          </p:nvSpPr>
          <p:spPr>
            <a:xfrm>
              <a:off x="217608" y="3798113"/>
              <a:ext cx="219258" cy="188124"/>
            </a:xfrm>
            <a:custGeom>
              <a:avLst/>
              <a:gdLst/>
              <a:ahLst/>
              <a:cxnLst/>
              <a:rect l="l" t="t" r="r" b="b"/>
              <a:pathLst>
                <a:path w="2049" h="1758" extrusionOk="0">
                  <a:moveTo>
                    <a:pt x="1023" y="1"/>
                  </a:moveTo>
                  <a:cubicBezTo>
                    <a:pt x="882" y="1"/>
                    <a:pt x="742" y="73"/>
                    <a:pt x="668" y="218"/>
                  </a:cubicBezTo>
                  <a:lnTo>
                    <a:pt x="601" y="355"/>
                  </a:lnTo>
                  <a:lnTo>
                    <a:pt x="450" y="374"/>
                  </a:lnTo>
                  <a:cubicBezTo>
                    <a:pt x="129" y="422"/>
                    <a:pt x="1" y="818"/>
                    <a:pt x="235" y="1044"/>
                  </a:cubicBezTo>
                  <a:lnTo>
                    <a:pt x="341" y="1150"/>
                  </a:lnTo>
                  <a:lnTo>
                    <a:pt x="319" y="1295"/>
                  </a:lnTo>
                  <a:cubicBezTo>
                    <a:pt x="275" y="1549"/>
                    <a:pt x="477" y="1757"/>
                    <a:pt x="707" y="1757"/>
                  </a:cubicBezTo>
                  <a:cubicBezTo>
                    <a:pt x="768" y="1757"/>
                    <a:pt x="830" y="1743"/>
                    <a:pt x="891" y="1711"/>
                  </a:cubicBezTo>
                  <a:lnTo>
                    <a:pt x="1022" y="1641"/>
                  </a:lnTo>
                  <a:lnTo>
                    <a:pt x="1156" y="1711"/>
                  </a:lnTo>
                  <a:cubicBezTo>
                    <a:pt x="1215" y="1742"/>
                    <a:pt x="1277" y="1756"/>
                    <a:pt x="1338" y="1756"/>
                  </a:cubicBezTo>
                  <a:cubicBezTo>
                    <a:pt x="1567" y="1756"/>
                    <a:pt x="1772" y="1549"/>
                    <a:pt x="1728" y="1295"/>
                  </a:cubicBezTo>
                  <a:lnTo>
                    <a:pt x="1703" y="1150"/>
                  </a:lnTo>
                  <a:lnTo>
                    <a:pt x="1811" y="1044"/>
                  </a:lnTo>
                  <a:cubicBezTo>
                    <a:pt x="2049" y="818"/>
                    <a:pt x="1917" y="425"/>
                    <a:pt x="1594" y="374"/>
                  </a:cubicBezTo>
                  <a:lnTo>
                    <a:pt x="1443" y="355"/>
                  </a:lnTo>
                  <a:lnTo>
                    <a:pt x="1379" y="218"/>
                  </a:lnTo>
                  <a:cubicBezTo>
                    <a:pt x="1305" y="73"/>
                    <a:pt x="1164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981;p51"/>
            <p:cNvSpPr/>
            <p:nvPr/>
          </p:nvSpPr>
          <p:spPr>
            <a:xfrm>
              <a:off x="218250" y="3813630"/>
              <a:ext cx="200746" cy="181917"/>
            </a:xfrm>
            <a:custGeom>
              <a:avLst/>
              <a:gdLst/>
              <a:ahLst/>
              <a:cxnLst/>
              <a:rect l="l" t="t" r="r" b="b"/>
              <a:pathLst>
                <a:path w="1876" h="1700" extrusionOk="0">
                  <a:moveTo>
                    <a:pt x="909" y="940"/>
                  </a:moveTo>
                  <a:lnTo>
                    <a:pt x="909" y="940"/>
                  </a:lnTo>
                  <a:cubicBezTo>
                    <a:pt x="857" y="953"/>
                    <a:pt x="803" y="974"/>
                    <a:pt x="749" y="997"/>
                  </a:cubicBezTo>
                  <a:lnTo>
                    <a:pt x="749" y="997"/>
                  </a:lnTo>
                  <a:cubicBezTo>
                    <a:pt x="749" y="1006"/>
                    <a:pt x="753" y="1011"/>
                    <a:pt x="762" y="1011"/>
                  </a:cubicBezTo>
                  <a:cubicBezTo>
                    <a:pt x="764" y="1011"/>
                    <a:pt x="766" y="1011"/>
                    <a:pt x="768" y="1011"/>
                  </a:cubicBezTo>
                  <a:cubicBezTo>
                    <a:pt x="819" y="1005"/>
                    <a:pt x="872" y="979"/>
                    <a:pt x="909" y="940"/>
                  </a:cubicBezTo>
                  <a:close/>
                  <a:moveTo>
                    <a:pt x="0" y="796"/>
                  </a:moveTo>
                  <a:cubicBezTo>
                    <a:pt x="26" y="843"/>
                    <a:pt x="56" y="893"/>
                    <a:pt x="98" y="935"/>
                  </a:cubicBezTo>
                  <a:lnTo>
                    <a:pt x="224" y="1058"/>
                  </a:lnTo>
                  <a:lnTo>
                    <a:pt x="196" y="1231"/>
                  </a:lnTo>
                  <a:cubicBezTo>
                    <a:pt x="193" y="1245"/>
                    <a:pt x="193" y="1256"/>
                    <a:pt x="193" y="1270"/>
                  </a:cubicBezTo>
                  <a:cubicBezTo>
                    <a:pt x="364" y="1206"/>
                    <a:pt x="561" y="1079"/>
                    <a:pt x="749" y="997"/>
                  </a:cubicBezTo>
                  <a:lnTo>
                    <a:pt x="749" y="997"/>
                  </a:lnTo>
                  <a:cubicBezTo>
                    <a:pt x="746" y="967"/>
                    <a:pt x="783" y="895"/>
                    <a:pt x="756" y="895"/>
                  </a:cubicBezTo>
                  <a:cubicBezTo>
                    <a:pt x="754" y="895"/>
                    <a:pt x="751" y="895"/>
                    <a:pt x="748" y="896"/>
                  </a:cubicBezTo>
                  <a:cubicBezTo>
                    <a:pt x="600" y="945"/>
                    <a:pt x="511" y="980"/>
                    <a:pt x="421" y="980"/>
                  </a:cubicBezTo>
                  <a:cubicBezTo>
                    <a:pt x="315" y="980"/>
                    <a:pt x="208" y="930"/>
                    <a:pt x="0" y="796"/>
                  </a:cubicBezTo>
                  <a:close/>
                  <a:moveTo>
                    <a:pt x="1451" y="1"/>
                  </a:moveTo>
                  <a:cubicBezTo>
                    <a:pt x="1415" y="210"/>
                    <a:pt x="1351" y="411"/>
                    <a:pt x="1264" y="606"/>
                  </a:cubicBezTo>
                  <a:cubicBezTo>
                    <a:pt x="1239" y="659"/>
                    <a:pt x="1208" y="718"/>
                    <a:pt x="1153" y="732"/>
                  </a:cubicBezTo>
                  <a:cubicBezTo>
                    <a:pt x="1142" y="735"/>
                    <a:pt x="1131" y="737"/>
                    <a:pt x="1121" y="737"/>
                  </a:cubicBezTo>
                  <a:cubicBezTo>
                    <a:pt x="1087" y="737"/>
                    <a:pt x="1052" y="722"/>
                    <a:pt x="1027" y="701"/>
                  </a:cubicBezTo>
                  <a:cubicBezTo>
                    <a:pt x="991" y="673"/>
                    <a:pt x="966" y="634"/>
                    <a:pt x="943" y="598"/>
                  </a:cubicBezTo>
                  <a:lnTo>
                    <a:pt x="578" y="20"/>
                  </a:lnTo>
                  <a:lnTo>
                    <a:pt x="528" y="123"/>
                  </a:lnTo>
                  <a:lnTo>
                    <a:pt x="433" y="137"/>
                  </a:lnTo>
                  <a:cubicBezTo>
                    <a:pt x="634" y="263"/>
                    <a:pt x="807" y="425"/>
                    <a:pt x="904" y="634"/>
                  </a:cubicBezTo>
                  <a:cubicBezTo>
                    <a:pt x="949" y="732"/>
                    <a:pt x="974" y="852"/>
                    <a:pt x="913" y="935"/>
                  </a:cubicBezTo>
                  <a:cubicBezTo>
                    <a:pt x="911" y="937"/>
                    <a:pt x="910" y="938"/>
                    <a:pt x="909" y="940"/>
                  </a:cubicBezTo>
                  <a:lnTo>
                    <a:pt x="909" y="940"/>
                  </a:lnTo>
                  <a:cubicBezTo>
                    <a:pt x="911" y="939"/>
                    <a:pt x="913" y="939"/>
                    <a:pt x="915" y="938"/>
                  </a:cubicBezTo>
                  <a:cubicBezTo>
                    <a:pt x="916" y="938"/>
                    <a:pt x="917" y="938"/>
                    <a:pt x="918" y="938"/>
                  </a:cubicBezTo>
                  <a:cubicBezTo>
                    <a:pt x="943" y="938"/>
                    <a:pt x="930" y="1039"/>
                    <a:pt x="949" y="1058"/>
                  </a:cubicBezTo>
                  <a:cubicBezTo>
                    <a:pt x="963" y="1072"/>
                    <a:pt x="971" y="1089"/>
                    <a:pt x="974" y="1108"/>
                  </a:cubicBezTo>
                  <a:cubicBezTo>
                    <a:pt x="991" y="1200"/>
                    <a:pt x="982" y="1295"/>
                    <a:pt x="971" y="1387"/>
                  </a:cubicBezTo>
                  <a:cubicBezTo>
                    <a:pt x="957" y="1493"/>
                    <a:pt x="941" y="1594"/>
                    <a:pt x="918" y="1700"/>
                  </a:cubicBezTo>
                  <a:lnTo>
                    <a:pt x="1027" y="1644"/>
                  </a:lnTo>
                  <a:lnTo>
                    <a:pt x="1108" y="1683"/>
                  </a:lnTo>
                  <a:cubicBezTo>
                    <a:pt x="1097" y="1596"/>
                    <a:pt x="1086" y="1513"/>
                    <a:pt x="1083" y="1426"/>
                  </a:cubicBezTo>
                  <a:cubicBezTo>
                    <a:pt x="1075" y="1284"/>
                    <a:pt x="1083" y="1133"/>
                    <a:pt x="1164" y="1016"/>
                  </a:cubicBezTo>
                  <a:cubicBezTo>
                    <a:pt x="1169" y="1008"/>
                    <a:pt x="1172" y="997"/>
                    <a:pt x="1183" y="994"/>
                  </a:cubicBezTo>
                  <a:cubicBezTo>
                    <a:pt x="1194" y="985"/>
                    <a:pt x="1208" y="985"/>
                    <a:pt x="1222" y="985"/>
                  </a:cubicBezTo>
                  <a:cubicBezTo>
                    <a:pt x="1432" y="985"/>
                    <a:pt x="1630" y="1064"/>
                    <a:pt x="1833" y="1119"/>
                  </a:cubicBezTo>
                  <a:lnTo>
                    <a:pt x="1822" y="1072"/>
                  </a:lnTo>
                  <a:lnTo>
                    <a:pt x="1875" y="997"/>
                  </a:lnTo>
                  <a:cubicBezTo>
                    <a:pt x="1800" y="994"/>
                    <a:pt x="1730" y="991"/>
                    <a:pt x="1658" y="980"/>
                  </a:cubicBezTo>
                  <a:cubicBezTo>
                    <a:pt x="1585" y="969"/>
                    <a:pt x="1513" y="952"/>
                    <a:pt x="1443" y="932"/>
                  </a:cubicBezTo>
                  <a:cubicBezTo>
                    <a:pt x="1393" y="919"/>
                    <a:pt x="1348" y="899"/>
                    <a:pt x="1309" y="868"/>
                  </a:cubicBezTo>
                  <a:cubicBezTo>
                    <a:pt x="1270" y="838"/>
                    <a:pt x="1242" y="793"/>
                    <a:pt x="1242" y="746"/>
                  </a:cubicBezTo>
                  <a:cubicBezTo>
                    <a:pt x="1242" y="698"/>
                    <a:pt x="1270" y="653"/>
                    <a:pt x="1298" y="612"/>
                  </a:cubicBezTo>
                  <a:cubicBezTo>
                    <a:pt x="1404" y="453"/>
                    <a:pt x="1507" y="294"/>
                    <a:pt x="1613" y="137"/>
                  </a:cubicBezTo>
                  <a:lnTo>
                    <a:pt x="1513" y="123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982;p51"/>
            <p:cNvSpPr/>
            <p:nvPr/>
          </p:nvSpPr>
          <p:spPr>
            <a:xfrm>
              <a:off x="285452" y="3850977"/>
              <a:ext cx="83038" cy="82826"/>
            </a:xfrm>
            <a:custGeom>
              <a:avLst/>
              <a:gdLst/>
              <a:ahLst/>
              <a:cxnLst/>
              <a:rect l="l" t="t" r="r" b="b"/>
              <a:pathLst>
                <a:path w="776" h="774" extrusionOk="0">
                  <a:moveTo>
                    <a:pt x="388" y="0"/>
                  </a:moveTo>
                  <a:cubicBezTo>
                    <a:pt x="176" y="0"/>
                    <a:pt x="0" y="173"/>
                    <a:pt x="0" y="388"/>
                  </a:cubicBezTo>
                  <a:cubicBezTo>
                    <a:pt x="0" y="603"/>
                    <a:pt x="176" y="773"/>
                    <a:pt x="388" y="773"/>
                  </a:cubicBezTo>
                  <a:cubicBezTo>
                    <a:pt x="600" y="773"/>
                    <a:pt x="776" y="600"/>
                    <a:pt x="776" y="388"/>
                  </a:cubicBezTo>
                  <a:cubicBezTo>
                    <a:pt x="776" y="173"/>
                    <a:pt x="606" y="0"/>
                    <a:pt x="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983;p51"/>
            <p:cNvSpPr/>
            <p:nvPr/>
          </p:nvSpPr>
          <p:spPr>
            <a:xfrm>
              <a:off x="295297" y="3864032"/>
              <a:ext cx="64847" cy="56822"/>
            </a:xfrm>
            <a:custGeom>
              <a:avLst/>
              <a:gdLst/>
              <a:ahLst/>
              <a:cxnLst/>
              <a:rect l="l" t="t" r="r" b="b"/>
              <a:pathLst>
                <a:path w="606" h="531" extrusionOk="0">
                  <a:moveTo>
                    <a:pt x="301" y="0"/>
                  </a:moveTo>
                  <a:cubicBezTo>
                    <a:pt x="260" y="0"/>
                    <a:pt x="219" y="22"/>
                    <a:pt x="201" y="65"/>
                  </a:cubicBezTo>
                  <a:lnTo>
                    <a:pt x="182" y="104"/>
                  </a:lnTo>
                  <a:lnTo>
                    <a:pt x="137" y="113"/>
                  </a:lnTo>
                  <a:cubicBezTo>
                    <a:pt x="39" y="127"/>
                    <a:pt x="0" y="244"/>
                    <a:pt x="70" y="314"/>
                  </a:cubicBezTo>
                  <a:lnTo>
                    <a:pt x="101" y="344"/>
                  </a:lnTo>
                  <a:lnTo>
                    <a:pt x="95" y="392"/>
                  </a:lnTo>
                  <a:cubicBezTo>
                    <a:pt x="80" y="469"/>
                    <a:pt x="141" y="531"/>
                    <a:pt x="211" y="531"/>
                  </a:cubicBezTo>
                  <a:cubicBezTo>
                    <a:pt x="229" y="531"/>
                    <a:pt x="247" y="527"/>
                    <a:pt x="265" y="517"/>
                  </a:cubicBezTo>
                  <a:lnTo>
                    <a:pt x="304" y="495"/>
                  </a:lnTo>
                  <a:lnTo>
                    <a:pt x="341" y="517"/>
                  </a:lnTo>
                  <a:cubicBezTo>
                    <a:pt x="359" y="527"/>
                    <a:pt x="378" y="531"/>
                    <a:pt x="396" y="531"/>
                  </a:cubicBezTo>
                  <a:cubicBezTo>
                    <a:pt x="466" y="531"/>
                    <a:pt x="527" y="469"/>
                    <a:pt x="514" y="392"/>
                  </a:cubicBezTo>
                  <a:lnTo>
                    <a:pt x="505" y="344"/>
                  </a:lnTo>
                  <a:lnTo>
                    <a:pt x="536" y="314"/>
                  </a:lnTo>
                  <a:cubicBezTo>
                    <a:pt x="606" y="244"/>
                    <a:pt x="569" y="127"/>
                    <a:pt x="472" y="113"/>
                  </a:cubicBezTo>
                  <a:lnTo>
                    <a:pt x="424" y="104"/>
                  </a:lnTo>
                  <a:lnTo>
                    <a:pt x="405" y="65"/>
                  </a:lnTo>
                  <a:cubicBezTo>
                    <a:pt x="384" y="22"/>
                    <a:pt x="342" y="0"/>
                    <a:pt x="30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984;p51"/>
            <p:cNvSpPr/>
            <p:nvPr/>
          </p:nvSpPr>
          <p:spPr>
            <a:xfrm>
              <a:off x="305998" y="3870988"/>
              <a:ext cx="42803" cy="42804"/>
            </a:xfrm>
            <a:custGeom>
              <a:avLst/>
              <a:gdLst/>
              <a:ahLst/>
              <a:cxnLst/>
              <a:rect l="l" t="t" r="r" b="b"/>
              <a:pathLst>
                <a:path w="400" h="400" extrusionOk="0">
                  <a:moveTo>
                    <a:pt x="199" y="0"/>
                  </a:moveTo>
                  <a:cubicBezTo>
                    <a:pt x="90" y="0"/>
                    <a:pt x="1" y="90"/>
                    <a:pt x="1" y="201"/>
                  </a:cubicBezTo>
                  <a:cubicBezTo>
                    <a:pt x="1" y="307"/>
                    <a:pt x="90" y="399"/>
                    <a:pt x="199" y="399"/>
                  </a:cubicBezTo>
                  <a:cubicBezTo>
                    <a:pt x="308" y="399"/>
                    <a:pt x="400" y="310"/>
                    <a:pt x="400" y="201"/>
                  </a:cubicBezTo>
                  <a:cubicBezTo>
                    <a:pt x="400" y="92"/>
                    <a:pt x="308" y="0"/>
                    <a:pt x="19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985;p51"/>
            <p:cNvSpPr/>
            <p:nvPr/>
          </p:nvSpPr>
          <p:spPr>
            <a:xfrm>
              <a:off x="322691" y="3829146"/>
              <a:ext cx="9096" cy="128198"/>
            </a:xfrm>
            <a:custGeom>
              <a:avLst/>
              <a:gdLst/>
              <a:ahLst/>
              <a:cxnLst/>
              <a:rect l="l" t="t" r="r" b="b"/>
              <a:pathLst>
                <a:path w="85" h="1198" extrusionOk="0">
                  <a:moveTo>
                    <a:pt x="1" y="1"/>
                  </a:moveTo>
                  <a:lnTo>
                    <a:pt x="1" y="1198"/>
                  </a:lnTo>
                  <a:lnTo>
                    <a:pt x="85" y="1198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986;p51"/>
            <p:cNvSpPr/>
            <p:nvPr/>
          </p:nvSpPr>
          <p:spPr>
            <a:xfrm>
              <a:off x="320979" y="3818124"/>
              <a:ext cx="12948" cy="12627"/>
            </a:xfrm>
            <a:custGeom>
              <a:avLst/>
              <a:gdLst/>
              <a:ahLst/>
              <a:cxnLst/>
              <a:rect l="l" t="t" r="r" b="b"/>
              <a:pathLst>
                <a:path w="121" h="118" extrusionOk="0">
                  <a:moveTo>
                    <a:pt x="59" y="1"/>
                  </a:moveTo>
                  <a:cubicBezTo>
                    <a:pt x="28" y="1"/>
                    <a:pt x="0" y="28"/>
                    <a:pt x="0" y="59"/>
                  </a:cubicBezTo>
                  <a:cubicBezTo>
                    <a:pt x="0" y="90"/>
                    <a:pt x="28" y="118"/>
                    <a:pt x="59" y="118"/>
                  </a:cubicBezTo>
                  <a:cubicBezTo>
                    <a:pt x="92" y="118"/>
                    <a:pt x="120" y="90"/>
                    <a:pt x="120" y="59"/>
                  </a:cubicBezTo>
                  <a:cubicBezTo>
                    <a:pt x="120" y="28"/>
                    <a:pt x="92" y="1"/>
                    <a:pt x="5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987;p51"/>
            <p:cNvSpPr/>
            <p:nvPr/>
          </p:nvSpPr>
          <p:spPr>
            <a:xfrm>
              <a:off x="324510" y="3821656"/>
              <a:ext cx="5457" cy="5565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26" y="1"/>
                  </a:moveTo>
                  <a:cubicBezTo>
                    <a:pt x="12" y="1"/>
                    <a:pt x="1" y="12"/>
                    <a:pt x="1" y="26"/>
                  </a:cubicBezTo>
                  <a:cubicBezTo>
                    <a:pt x="1" y="40"/>
                    <a:pt x="12" y="51"/>
                    <a:pt x="26" y="51"/>
                  </a:cubicBezTo>
                  <a:cubicBezTo>
                    <a:pt x="40" y="51"/>
                    <a:pt x="51" y="40"/>
                    <a:pt x="51" y="26"/>
                  </a:cubicBezTo>
                  <a:cubicBezTo>
                    <a:pt x="51" y="15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988;p51"/>
            <p:cNvSpPr/>
            <p:nvPr/>
          </p:nvSpPr>
          <p:spPr>
            <a:xfrm>
              <a:off x="320979" y="3955205"/>
              <a:ext cx="12948" cy="12627"/>
            </a:xfrm>
            <a:custGeom>
              <a:avLst/>
              <a:gdLst/>
              <a:ahLst/>
              <a:cxnLst/>
              <a:rect l="l" t="t" r="r" b="b"/>
              <a:pathLst>
                <a:path w="121" h="118" extrusionOk="0">
                  <a:moveTo>
                    <a:pt x="59" y="0"/>
                  </a:moveTo>
                  <a:cubicBezTo>
                    <a:pt x="28" y="0"/>
                    <a:pt x="0" y="28"/>
                    <a:pt x="0" y="59"/>
                  </a:cubicBezTo>
                  <a:cubicBezTo>
                    <a:pt x="0" y="89"/>
                    <a:pt x="28" y="117"/>
                    <a:pt x="59" y="117"/>
                  </a:cubicBezTo>
                  <a:cubicBezTo>
                    <a:pt x="92" y="117"/>
                    <a:pt x="120" y="89"/>
                    <a:pt x="120" y="59"/>
                  </a:cubicBezTo>
                  <a:cubicBezTo>
                    <a:pt x="120" y="28"/>
                    <a:pt x="92" y="0"/>
                    <a:pt x="5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989;p51"/>
            <p:cNvSpPr/>
            <p:nvPr/>
          </p:nvSpPr>
          <p:spPr>
            <a:xfrm>
              <a:off x="324510" y="3958736"/>
              <a:ext cx="5457" cy="5136"/>
            </a:xfrm>
            <a:custGeom>
              <a:avLst/>
              <a:gdLst/>
              <a:ahLst/>
              <a:cxnLst/>
              <a:rect l="l" t="t" r="r" b="b"/>
              <a:pathLst>
                <a:path w="51" h="48" extrusionOk="0">
                  <a:moveTo>
                    <a:pt x="26" y="0"/>
                  </a:moveTo>
                  <a:cubicBezTo>
                    <a:pt x="12" y="0"/>
                    <a:pt x="1" y="12"/>
                    <a:pt x="1" y="26"/>
                  </a:cubicBezTo>
                  <a:cubicBezTo>
                    <a:pt x="1" y="40"/>
                    <a:pt x="12" y="48"/>
                    <a:pt x="26" y="48"/>
                  </a:cubicBezTo>
                  <a:cubicBezTo>
                    <a:pt x="40" y="48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990;p51"/>
            <p:cNvSpPr/>
            <p:nvPr/>
          </p:nvSpPr>
          <p:spPr>
            <a:xfrm>
              <a:off x="263622" y="3888537"/>
              <a:ext cx="127874" cy="9096"/>
            </a:xfrm>
            <a:custGeom>
              <a:avLst/>
              <a:gdLst/>
              <a:ahLst/>
              <a:cxnLst/>
              <a:rect l="l" t="t" r="r" b="b"/>
              <a:pathLst>
                <a:path w="1195" h="85" extrusionOk="0">
                  <a:moveTo>
                    <a:pt x="0" y="1"/>
                  </a:moveTo>
                  <a:lnTo>
                    <a:pt x="0" y="85"/>
                  </a:lnTo>
                  <a:lnTo>
                    <a:pt x="1195" y="85"/>
                  </a:lnTo>
                  <a:lnTo>
                    <a:pt x="11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991;p51"/>
            <p:cNvSpPr/>
            <p:nvPr/>
          </p:nvSpPr>
          <p:spPr>
            <a:xfrm>
              <a:off x="389251" y="3886825"/>
              <a:ext cx="13269" cy="12627"/>
            </a:xfrm>
            <a:custGeom>
              <a:avLst/>
              <a:gdLst/>
              <a:ahLst/>
              <a:cxnLst/>
              <a:rect l="l" t="t" r="r" b="b"/>
              <a:pathLst>
                <a:path w="124" h="118" extrusionOk="0">
                  <a:moveTo>
                    <a:pt x="60" y="0"/>
                  </a:moveTo>
                  <a:cubicBezTo>
                    <a:pt x="29" y="0"/>
                    <a:pt x="1" y="28"/>
                    <a:pt x="1" y="59"/>
                  </a:cubicBezTo>
                  <a:cubicBezTo>
                    <a:pt x="1" y="89"/>
                    <a:pt x="29" y="117"/>
                    <a:pt x="60" y="117"/>
                  </a:cubicBezTo>
                  <a:cubicBezTo>
                    <a:pt x="96" y="117"/>
                    <a:pt x="124" y="89"/>
                    <a:pt x="118" y="59"/>
                  </a:cubicBezTo>
                  <a:cubicBezTo>
                    <a:pt x="118" y="28"/>
                    <a:pt x="90" y="0"/>
                    <a:pt x="6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992;p51"/>
            <p:cNvSpPr/>
            <p:nvPr/>
          </p:nvSpPr>
          <p:spPr>
            <a:xfrm>
              <a:off x="392889" y="3890357"/>
              <a:ext cx="5778" cy="5458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6" y="1"/>
                  </a:moveTo>
                  <a:cubicBezTo>
                    <a:pt x="12" y="1"/>
                    <a:pt x="0" y="12"/>
                    <a:pt x="0" y="26"/>
                  </a:cubicBezTo>
                  <a:cubicBezTo>
                    <a:pt x="0" y="40"/>
                    <a:pt x="12" y="51"/>
                    <a:pt x="26" y="51"/>
                  </a:cubicBezTo>
                  <a:cubicBezTo>
                    <a:pt x="42" y="51"/>
                    <a:pt x="53" y="40"/>
                    <a:pt x="51" y="26"/>
                  </a:cubicBezTo>
                  <a:cubicBezTo>
                    <a:pt x="51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993;p51"/>
            <p:cNvSpPr/>
            <p:nvPr/>
          </p:nvSpPr>
          <p:spPr>
            <a:xfrm>
              <a:off x="252600" y="3886825"/>
              <a:ext cx="12948" cy="12627"/>
            </a:xfrm>
            <a:custGeom>
              <a:avLst/>
              <a:gdLst/>
              <a:ahLst/>
              <a:cxnLst/>
              <a:rect l="l" t="t" r="r" b="b"/>
              <a:pathLst>
                <a:path w="121" h="118" extrusionOk="0">
                  <a:moveTo>
                    <a:pt x="62" y="0"/>
                  </a:moveTo>
                  <a:cubicBezTo>
                    <a:pt x="28" y="0"/>
                    <a:pt x="0" y="28"/>
                    <a:pt x="0" y="59"/>
                  </a:cubicBezTo>
                  <a:cubicBezTo>
                    <a:pt x="0" y="89"/>
                    <a:pt x="28" y="117"/>
                    <a:pt x="62" y="117"/>
                  </a:cubicBezTo>
                  <a:cubicBezTo>
                    <a:pt x="92" y="117"/>
                    <a:pt x="120" y="89"/>
                    <a:pt x="120" y="59"/>
                  </a:cubicBezTo>
                  <a:cubicBezTo>
                    <a:pt x="120" y="28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5994;p51"/>
            <p:cNvSpPr/>
            <p:nvPr/>
          </p:nvSpPr>
          <p:spPr>
            <a:xfrm>
              <a:off x="256452" y="3890357"/>
              <a:ext cx="5136" cy="5458"/>
            </a:xfrm>
            <a:custGeom>
              <a:avLst/>
              <a:gdLst/>
              <a:ahLst/>
              <a:cxnLst/>
              <a:rect l="l" t="t" r="r" b="b"/>
              <a:pathLst>
                <a:path w="48" h="51" extrusionOk="0">
                  <a:moveTo>
                    <a:pt x="26" y="1"/>
                  </a:moveTo>
                  <a:cubicBezTo>
                    <a:pt x="9" y="1"/>
                    <a:pt x="1" y="12"/>
                    <a:pt x="1" y="26"/>
                  </a:cubicBezTo>
                  <a:cubicBezTo>
                    <a:pt x="1" y="40"/>
                    <a:pt x="12" y="51"/>
                    <a:pt x="26" y="51"/>
                  </a:cubicBezTo>
                  <a:cubicBezTo>
                    <a:pt x="34" y="51"/>
                    <a:pt x="45" y="40"/>
                    <a:pt x="48" y="26"/>
                  </a:cubicBezTo>
                  <a:cubicBezTo>
                    <a:pt x="48" y="12"/>
                    <a:pt x="40" y="1"/>
                    <a:pt x="2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5995;p51"/>
            <p:cNvSpPr/>
            <p:nvPr/>
          </p:nvSpPr>
          <p:spPr>
            <a:xfrm>
              <a:off x="288983" y="3854829"/>
              <a:ext cx="75654" cy="75656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645" y="1"/>
                  </a:moveTo>
                  <a:lnTo>
                    <a:pt x="1" y="648"/>
                  </a:lnTo>
                  <a:lnTo>
                    <a:pt x="59" y="706"/>
                  </a:lnTo>
                  <a:lnTo>
                    <a:pt x="706" y="62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5996;p51"/>
            <p:cNvSpPr/>
            <p:nvPr/>
          </p:nvSpPr>
          <p:spPr>
            <a:xfrm>
              <a:off x="359502" y="3851298"/>
              <a:ext cx="9631" cy="9631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89"/>
                    <a:pt x="45" y="89"/>
                  </a:cubicBezTo>
                  <a:cubicBezTo>
                    <a:pt x="70" y="89"/>
                    <a:pt x="89" y="70"/>
                    <a:pt x="89" y="45"/>
                  </a:cubicBezTo>
                  <a:cubicBezTo>
                    <a:pt x="89" y="20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5997;p51"/>
            <p:cNvSpPr/>
            <p:nvPr/>
          </p:nvSpPr>
          <p:spPr>
            <a:xfrm>
              <a:off x="362391" y="3854294"/>
              <a:ext cx="3745" cy="3959"/>
            </a:xfrm>
            <a:custGeom>
              <a:avLst/>
              <a:gdLst/>
              <a:ahLst/>
              <a:cxnLst/>
              <a:rect l="l" t="t" r="r" b="b"/>
              <a:pathLst>
                <a:path w="35" h="37" extrusionOk="0">
                  <a:moveTo>
                    <a:pt x="18" y="0"/>
                  </a:moveTo>
                  <a:cubicBezTo>
                    <a:pt x="9" y="0"/>
                    <a:pt x="1" y="8"/>
                    <a:pt x="1" y="17"/>
                  </a:cubicBezTo>
                  <a:cubicBezTo>
                    <a:pt x="1" y="28"/>
                    <a:pt x="9" y="36"/>
                    <a:pt x="18" y="36"/>
                  </a:cubicBezTo>
                  <a:cubicBezTo>
                    <a:pt x="26" y="36"/>
                    <a:pt x="34" y="28"/>
                    <a:pt x="34" y="17"/>
                  </a:cubicBezTo>
                  <a:cubicBezTo>
                    <a:pt x="34" y="8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5998;p51"/>
            <p:cNvSpPr/>
            <p:nvPr/>
          </p:nvSpPr>
          <p:spPr>
            <a:xfrm>
              <a:off x="284810" y="3924814"/>
              <a:ext cx="11129" cy="9952"/>
            </a:xfrm>
            <a:custGeom>
              <a:avLst/>
              <a:gdLst/>
              <a:ahLst/>
              <a:cxnLst/>
              <a:rect l="l" t="t" r="r" b="b"/>
              <a:pathLst>
                <a:path w="104" h="93" extrusionOk="0">
                  <a:moveTo>
                    <a:pt x="51" y="1"/>
                  </a:moveTo>
                  <a:cubicBezTo>
                    <a:pt x="38" y="1"/>
                    <a:pt x="26" y="5"/>
                    <a:pt x="17" y="13"/>
                  </a:cubicBezTo>
                  <a:cubicBezTo>
                    <a:pt x="1" y="33"/>
                    <a:pt x="1" y="64"/>
                    <a:pt x="17" y="80"/>
                  </a:cubicBezTo>
                  <a:cubicBezTo>
                    <a:pt x="26" y="89"/>
                    <a:pt x="38" y="93"/>
                    <a:pt x="51" y="93"/>
                  </a:cubicBezTo>
                  <a:cubicBezTo>
                    <a:pt x="63" y="93"/>
                    <a:pt x="76" y="89"/>
                    <a:pt x="84" y="80"/>
                  </a:cubicBezTo>
                  <a:cubicBezTo>
                    <a:pt x="104" y="64"/>
                    <a:pt x="104" y="36"/>
                    <a:pt x="84" y="13"/>
                  </a:cubicBezTo>
                  <a:cubicBezTo>
                    <a:pt x="76" y="5"/>
                    <a:pt x="63" y="1"/>
                    <a:pt x="5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5999;p51"/>
            <p:cNvSpPr/>
            <p:nvPr/>
          </p:nvSpPr>
          <p:spPr>
            <a:xfrm>
              <a:off x="288127" y="3927917"/>
              <a:ext cx="4601" cy="4173"/>
            </a:xfrm>
            <a:custGeom>
              <a:avLst/>
              <a:gdLst/>
              <a:ahLst/>
              <a:cxnLst/>
              <a:rect l="l" t="t" r="r" b="b"/>
              <a:pathLst>
                <a:path w="43" h="39" extrusionOk="0">
                  <a:moveTo>
                    <a:pt x="22" y="0"/>
                  </a:moveTo>
                  <a:cubicBezTo>
                    <a:pt x="16" y="0"/>
                    <a:pt x="11" y="3"/>
                    <a:pt x="9" y="7"/>
                  </a:cubicBezTo>
                  <a:cubicBezTo>
                    <a:pt x="0" y="12"/>
                    <a:pt x="0" y="26"/>
                    <a:pt x="9" y="35"/>
                  </a:cubicBezTo>
                  <a:cubicBezTo>
                    <a:pt x="11" y="37"/>
                    <a:pt x="16" y="39"/>
                    <a:pt x="22" y="39"/>
                  </a:cubicBezTo>
                  <a:cubicBezTo>
                    <a:pt x="27" y="39"/>
                    <a:pt x="32" y="37"/>
                    <a:pt x="37" y="35"/>
                  </a:cubicBezTo>
                  <a:cubicBezTo>
                    <a:pt x="42" y="26"/>
                    <a:pt x="42" y="12"/>
                    <a:pt x="37" y="7"/>
                  </a:cubicBezTo>
                  <a:cubicBezTo>
                    <a:pt x="32" y="3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000;p51"/>
            <p:cNvSpPr/>
            <p:nvPr/>
          </p:nvSpPr>
          <p:spPr>
            <a:xfrm>
              <a:off x="288983" y="3855471"/>
              <a:ext cx="75654" cy="75656"/>
            </a:xfrm>
            <a:custGeom>
              <a:avLst/>
              <a:gdLst/>
              <a:ahLst/>
              <a:cxnLst/>
              <a:rect l="l" t="t" r="r" b="b"/>
              <a:pathLst>
                <a:path w="707" h="707" extrusionOk="0">
                  <a:moveTo>
                    <a:pt x="59" y="0"/>
                  </a:moveTo>
                  <a:lnTo>
                    <a:pt x="1" y="59"/>
                  </a:lnTo>
                  <a:lnTo>
                    <a:pt x="648" y="706"/>
                  </a:lnTo>
                  <a:lnTo>
                    <a:pt x="706" y="64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001;p51"/>
            <p:cNvSpPr/>
            <p:nvPr/>
          </p:nvSpPr>
          <p:spPr>
            <a:xfrm>
              <a:off x="359502" y="3925028"/>
              <a:ext cx="9631" cy="9952"/>
            </a:xfrm>
            <a:custGeom>
              <a:avLst/>
              <a:gdLst/>
              <a:ahLst/>
              <a:cxnLst/>
              <a:rect l="l" t="t" r="r" b="b"/>
              <a:pathLst>
                <a:path w="90" h="93" extrusionOk="0">
                  <a:moveTo>
                    <a:pt x="45" y="0"/>
                  </a:moveTo>
                  <a:cubicBezTo>
                    <a:pt x="20" y="0"/>
                    <a:pt x="0" y="23"/>
                    <a:pt x="0" y="48"/>
                  </a:cubicBezTo>
                  <a:cubicBezTo>
                    <a:pt x="0" y="73"/>
                    <a:pt x="20" y="92"/>
                    <a:pt x="45" y="92"/>
                  </a:cubicBezTo>
                  <a:cubicBezTo>
                    <a:pt x="70" y="92"/>
                    <a:pt x="89" y="73"/>
                    <a:pt x="89" y="48"/>
                  </a:cubicBezTo>
                  <a:cubicBezTo>
                    <a:pt x="89" y="23"/>
                    <a:pt x="70" y="0"/>
                    <a:pt x="45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002;p51"/>
            <p:cNvSpPr/>
            <p:nvPr/>
          </p:nvSpPr>
          <p:spPr>
            <a:xfrm>
              <a:off x="362391" y="3928024"/>
              <a:ext cx="3745" cy="3959"/>
            </a:xfrm>
            <a:custGeom>
              <a:avLst/>
              <a:gdLst/>
              <a:ahLst/>
              <a:cxnLst/>
              <a:rect l="l" t="t" r="r" b="b"/>
              <a:pathLst>
                <a:path w="35" h="37" extrusionOk="0">
                  <a:moveTo>
                    <a:pt x="18" y="0"/>
                  </a:moveTo>
                  <a:cubicBezTo>
                    <a:pt x="9" y="0"/>
                    <a:pt x="1" y="9"/>
                    <a:pt x="1" y="20"/>
                  </a:cubicBezTo>
                  <a:cubicBezTo>
                    <a:pt x="1" y="28"/>
                    <a:pt x="9" y="36"/>
                    <a:pt x="18" y="36"/>
                  </a:cubicBezTo>
                  <a:cubicBezTo>
                    <a:pt x="26" y="36"/>
                    <a:pt x="34" y="28"/>
                    <a:pt x="34" y="20"/>
                  </a:cubicBezTo>
                  <a:cubicBezTo>
                    <a:pt x="34" y="9"/>
                    <a:pt x="26" y="0"/>
                    <a:pt x="1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003;p51"/>
            <p:cNvSpPr/>
            <p:nvPr/>
          </p:nvSpPr>
          <p:spPr>
            <a:xfrm>
              <a:off x="285131" y="3851084"/>
              <a:ext cx="10808" cy="9952"/>
            </a:xfrm>
            <a:custGeom>
              <a:avLst/>
              <a:gdLst/>
              <a:ahLst/>
              <a:cxnLst/>
              <a:rect l="l" t="t" r="r" b="b"/>
              <a:pathLst>
                <a:path w="101" h="93" extrusionOk="0">
                  <a:moveTo>
                    <a:pt x="52" y="1"/>
                  </a:moveTo>
                  <a:cubicBezTo>
                    <a:pt x="39" y="1"/>
                    <a:pt x="27" y="5"/>
                    <a:pt x="17" y="13"/>
                  </a:cubicBezTo>
                  <a:cubicBezTo>
                    <a:pt x="0" y="30"/>
                    <a:pt x="0" y="61"/>
                    <a:pt x="17" y="78"/>
                  </a:cubicBezTo>
                  <a:cubicBezTo>
                    <a:pt x="27" y="87"/>
                    <a:pt x="39" y="92"/>
                    <a:pt x="51" y="92"/>
                  </a:cubicBezTo>
                  <a:cubicBezTo>
                    <a:pt x="62" y="92"/>
                    <a:pt x="74" y="87"/>
                    <a:pt x="84" y="78"/>
                  </a:cubicBezTo>
                  <a:cubicBezTo>
                    <a:pt x="101" y="61"/>
                    <a:pt x="101" y="30"/>
                    <a:pt x="84" y="13"/>
                  </a:cubicBezTo>
                  <a:cubicBezTo>
                    <a:pt x="76" y="5"/>
                    <a:pt x="64" y="1"/>
                    <a:pt x="52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004;p51"/>
            <p:cNvSpPr/>
            <p:nvPr/>
          </p:nvSpPr>
          <p:spPr>
            <a:xfrm>
              <a:off x="288127" y="3854080"/>
              <a:ext cx="4601" cy="4280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21" y="1"/>
                  </a:moveTo>
                  <a:cubicBezTo>
                    <a:pt x="16" y="1"/>
                    <a:pt x="11" y="2"/>
                    <a:pt x="9" y="5"/>
                  </a:cubicBezTo>
                  <a:cubicBezTo>
                    <a:pt x="0" y="13"/>
                    <a:pt x="0" y="27"/>
                    <a:pt x="9" y="33"/>
                  </a:cubicBezTo>
                  <a:cubicBezTo>
                    <a:pt x="13" y="37"/>
                    <a:pt x="18" y="39"/>
                    <a:pt x="22" y="39"/>
                  </a:cubicBezTo>
                  <a:cubicBezTo>
                    <a:pt x="27" y="39"/>
                    <a:pt x="31" y="37"/>
                    <a:pt x="34" y="33"/>
                  </a:cubicBezTo>
                  <a:cubicBezTo>
                    <a:pt x="42" y="27"/>
                    <a:pt x="42" y="13"/>
                    <a:pt x="34" y="5"/>
                  </a:cubicBezTo>
                  <a:cubicBezTo>
                    <a:pt x="31" y="2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005;p51"/>
            <p:cNvSpPr/>
            <p:nvPr/>
          </p:nvSpPr>
          <p:spPr>
            <a:xfrm>
              <a:off x="316806" y="3881689"/>
              <a:ext cx="20973" cy="21295"/>
            </a:xfrm>
            <a:custGeom>
              <a:avLst/>
              <a:gdLst/>
              <a:ahLst/>
              <a:cxnLst/>
              <a:rect l="l" t="t" r="r" b="b"/>
              <a:pathLst>
                <a:path w="196" h="199" extrusionOk="0">
                  <a:moveTo>
                    <a:pt x="98" y="1"/>
                  </a:moveTo>
                  <a:cubicBezTo>
                    <a:pt x="42" y="1"/>
                    <a:pt x="0" y="48"/>
                    <a:pt x="0" y="101"/>
                  </a:cubicBezTo>
                  <a:cubicBezTo>
                    <a:pt x="0" y="151"/>
                    <a:pt x="42" y="199"/>
                    <a:pt x="98" y="199"/>
                  </a:cubicBezTo>
                  <a:cubicBezTo>
                    <a:pt x="154" y="199"/>
                    <a:pt x="195" y="157"/>
                    <a:pt x="195" y="101"/>
                  </a:cubicBezTo>
                  <a:cubicBezTo>
                    <a:pt x="195" y="45"/>
                    <a:pt x="151" y="1"/>
                    <a:pt x="98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006;p51"/>
            <p:cNvSpPr/>
            <p:nvPr/>
          </p:nvSpPr>
          <p:spPr>
            <a:xfrm>
              <a:off x="378550" y="3610524"/>
              <a:ext cx="170570" cy="147353"/>
            </a:xfrm>
            <a:custGeom>
              <a:avLst/>
              <a:gdLst/>
              <a:ahLst/>
              <a:cxnLst/>
              <a:rect l="l" t="t" r="r" b="b"/>
              <a:pathLst>
                <a:path w="1594" h="1377" extrusionOk="0">
                  <a:moveTo>
                    <a:pt x="799" y="0"/>
                  </a:moveTo>
                  <a:cubicBezTo>
                    <a:pt x="690" y="0"/>
                    <a:pt x="579" y="57"/>
                    <a:pt x="522" y="172"/>
                  </a:cubicBezTo>
                  <a:lnTo>
                    <a:pt x="469" y="278"/>
                  </a:lnTo>
                  <a:lnTo>
                    <a:pt x="355" y="295"/>
                  </a:lnTo>
                  <a:cubicBezTo>
                    <a:pt x="104" y="334"/>
                    <a:pt x="1" y="643"/>
                    <a:pt x="185" y="822"/>
                  </a:cubicBezTo>
                  <a:lnTo>
                    <a:pt x="268" y="900"/>
                  </a:lnTo>
                  <a:lnTo>
                    <a:pt x="246" y="1017"/>
                  </a:lnTo>
                  <a:cubicBezTo>
                    <a:pt x="211" y="1216"/>
                    <a:pt x="369" y="1376"/>
                    <a:pt x="549" y="1376"/>
                  </a:cubicBezTo>
                  <a:cubicBezTo>
                    <a:pt x="597" y="1376"/>
                    <a:pt x="645" y="1365"/>
                    <a:pt x="692" y="1341"/>
                  </a:cubicBezTo>
                  <a:lnTo>
                    <a:pt x="798" y="1285"/>
                  </a:lnTo>
                  <a:lnTo>
                    <a:pt x="902" y="1341"/>
                  </a:lnTo>
                  <a:cubicBezTo>
                    <a:pt x="948" y="1365"/>
                    <a:pt x="996" y="1376"/>
                    <a:pt x="1043" y="1376"/>
                  </a:cubicBezTo>
                  <a:cubicBezTo>
                    <a:pt x="1222" y="1376"/>
                    <a:pt x="1381" y="1216"/>
                    <a:pt x="1348" y="1017"/>
                  </a:cubicBezTo>
                  <a:lnTo>
                    <a:pt x="1328" y="900"/>
                  </a:lnTo>
                  <a:lnTo>
                    <a:pt x="1412" y="822"/>
                  </a:lnTo>
                  <a:cubicBezTo>
                    <a:pt x="1594" y="640"/>
                    <a:pt x="1493" y="328"/>
                    <a:pt x="1242" y="295"/>
                  </a:cubicBezTo>
                  <a:lnTo>
                    <a:pt x="1125" y="278"/>
                  </a:lnTo>
                  <a:lnTo>
                    <a:pt x="1075" y="172"/>
                  </a:lnTo>
                  <a:cubicBezTo>
                    <a:pt x="1019" y="57"/>
                    <a:pt x="909" y="0"/>
                    <a:pt x="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007;p51"/>
            <p:cNvSpPr/>
            <p:nvPr/>
          </p:nvSpPr>
          <p:spPr>
            <a:xfrm>
              <a:off x="391070" y="3621546"/>
              <a:ext cx="145209" cy="125309"/>
            </a:xfrm>
            <a:custGeom>
              <a:avLst/>
              <a:gdLst/>
              <a:ahLst/>
              <a:cxnLst/>
              <a:rect l="l" t="t" r="r" b="b"/>
              <a:pathLst>
                <a:path w="1357" h="1171" extrusionOk="0">
                  <a:moveTo>
                    <a:pt x="682" y="0"/>
                  </a:moveTo>
                  <a:cubicBezTo>
                    <a:pt x="589" y="0"/>
                    <a:pt x="495" y="49"/>
                    <a:pt x="444" y="147"/>
                  </a:cubicBezTo>
                  <a:lnTo>
                    <a:pt x="402" y="236"/>
                  </a:lnTo>
                  <a:lnTo>
                    <a:pt x="305" y="250"/>
                  </a:lnTo>
                  <a:cubicBezTo>
                    <a:pt x="87" y="281"/>
                    <a:pt x="1" y="546"/>
                    <a:pt x="157" y="696"/>
                  </a:cubicBezTo>
                  <a:lnTo>
                    <a:pt x="227" y="766"/>
                  </a:lnTo>
                  <a:lnTo>
                    <a:pt x="210" y="864"/>
                  </a:lnTo>
                  <a:cubicBezTo>
                    <a:pt x="179" y="1032"/>
                    <a:pt x="316" y="1170"/>
                    <a:pt x="469" y="1170"/>
                  </a:cubicBezTo>
                  <a:cubicBezTo>
                    <a:pt x="509" y="1170"/>
                    <a:pt x="550" y="1161"/>
                    <a:pt x="589" y="1140"/>
                  </a:cubicBezTo>
                  <a:lnTo>
                    <a:pt x="681" y="1090"/>
                  </a:lnTo>
                  <a:lnTo>
                    <a:pt x="771" y="1140"/>
                  </a:lnTo>
                  <a:cubicBezTo>
                    <a:pt x="811" y="1161"/>
                    <a:pt x="852" y="1170"/>
                    <a:pt x="892" y="1170"/>
                  </a:cubicBezTo>
                  <a:cubicBezTo>
                    <a:pt x="1045" y="1170"/>
                    <a:pt x="1179" y="1032"/>
                    <a:pt x="1153" y="864"/>
                  </a:cubicBezTo>
                  <a:lnTo>
                    <a:pt x="1133" y="766"/>
                  </a:lnTo>
                  <a:lnTo>
                    <a:pt x="1203" y="696"/>
                  </a:lnTo>
                  <a:cubicBezTo>
                    <a:pt x="1357" y="546"/>
                    <a:pt x="1270" y="281"/>
                    <a:pt x="1058" y="250"/>
                  </a:cubicBezTo>
                  <a:lnTo>
                    <a:pt x="960" y="236"/>
                  </a:lnTo>
                  <a:lnTo>
                    <a:pt x="919" y="147"/>
                  </a:lnTo>
                  <a:cubicBezTo>
                    <a:pt x="870" y="49"/>
                    <a:pt x="776" y="0"/>
                    <a:pt x="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008;p51"/>
            <p:cNvSpPr/>
            <p:nvPr/>
          </p:nvSpPr>
          <p:spPr>
            <a:xfrm>
              <a:off x="391391" y="3631498"/>
              <a:ext cx="133866" cy="120493"/>
            </a:xfrm>
            <a:custGeom>
              <a:avLst/>
              <a:gdLst/>
              <a:ahLst/>
              <a:cxnLst/>
              <a:rect l="l" t="t" r="r" b="b"/>
              <a:pathLst>
                <a:path w="1251" h="1126" extrusionOk="0">
                  <a:moveTo>
                    <a:pt x="610" y="620"/>
                  </a:moveTo>
                  <a:cubicBezTo>
                    <a:pt x="610" y="620"/>
                    <a:pt x="609" y="620"/>
                    <a:pt x="609" y="620"/>
                  </a:cubicBezTo>
                  <a:cubicBezTo>
                    <a:pt x="575" y="630"/>
                    <a:pt x="539" y="643"/>
                    <a:pt x="503" y="659"/>
                  </a:cubicBezTo>
                  <a:lnTo>
                    <a:pt x="503" y="659"/>
                  </a:lnTo>
                  <a:cubicBezTo>
                    <a:pt x="502" y="668"/>
                    <a:pt x="504" y="673"/>
                    <a:pt x="511" y="673"/>
                  </a:cubicBezTo>
                  <a:cubicBezTo>
                    <a:pt x="512" y="673"/>
                    <a:pt x="513" y="673"/>
                    <a:pt x="514" y="673"/>
                  </a:cubicBezTo>
                  <a:cubicBezTo>
                    <a:pt x="553" y="665"/>
                    <a:pt x="586" y="648"/>
                    <a:pt x="611" y="620"/>
                  </a:cubicBezTo>
                  <a:cubicBezTo>
                    <a:pt x="612" y="620"/>
                    <a:pt x="612" y="620"/>
                    <a:pt x="612" y="620"/>
                  </a:cubicBezTo>
                  <a:lnTo>
                    <a:pt x="612" y="620"/>
                  </a:lnTo>
                  <a:cubicBezTo>
                    <a:pt x="611" y="620"/>
                    <a:pt x="611" y="620"/>
                    <a:pt x="610" y="620"/>
                  </a:cubicBezTo>
                  <a:close/>
                  <a:moveTo>
                    <a:pt x="1" y="531"/>
                  </a:moveTo>
                  <a:cubicBezTo>
                    <a:pt x="14" y="562"/>
                    <a:pt x="37" y="592"/>
                    <a:pt x="67" y="623"/>
                  </a:cubicBezTo>
                  <a:lnTo>
                    <a:pt x="151" y="704"/>
                  </a:lnTo>
                  <a:lnTo>
                    <a:pt x="132" y="818"/>
                  </a:lnTo>
                  <a:cubicBezTo>
                    <a:pt x="126" y="829"/>
                    <a:pt x="126" y="838"/>
                    <a:pt x="126" y="843"/>
                  </a:cubicBezTo>
                  <a:cubicBezTo>
                    <a:pt x="241" y="800"/>
                    <a:pt x="376" y="715"/>
                    <a:pt x="503" y="659"/>
                  </a:cubicBezTo>
                  <a:lnTo>
                    <a:pt x="503" y="659"/>
                  </a:lnTo>
                  <a:cubicBezTo>
                    <a:pt x="505" y="636"/>
                    <a:pt x="523" y="595"/>
                    <a:pt x="504" y="595"/>
                  </a:cubicBezTo>
                  <a:cubicBezTo>
                    <a:pt x="503" y="595"/>
                    <a:pt x="501" y="595"/>
                    <a:pt x="500" y="595"/>
                  </a:cubicBezTo>
                  <a:cubicBezTo>
                    <a:pt x="401" y="627"/>
                    <a:pt x="342" y="650"/>
                    <a:pt x="282" y="650"/>
                  </a:cubicBezTo>
                  <a:cubicBezTo>
                    <a:pt x="211" y="650"/>
                    <a:pt x="139" y="618"/>
                    <a:pt x="1" y="531"/>
                  </a:cubicBezTo>
                  <a:close/>
                  <a:moveTo>
                    <a:pt x="971" y="1"/>
                  </a:moveTo>
                  <a:cubicBezTo>
                    <a:pt x="943" y="140"/>
                    <a:pt x="902" y="274"/>
                    <a:pt x="846" y="405"/>
                  </a:cubicBezTo>
                  <a:cubicBezTo>
                    <a:pt x="826" y="439"/>
                    <a:pt x="810" y="478"/>
                    <a:pt x="770" y="489"/>
                  </a:cubicBezTo>
                  <a:cubicBezTo>
                    <a:pt x="765" y="491"/>
                    <a:pt x="759" y="492"/>
                    <a:pt x="753" y="492"/>
                  </a:cubicBezTo>
                  <a:cubicBezTo>
                    <a:pt x="730" y="492"/>
                    <a:pt x="707" y="480"/>
                    <a:pt x="687" y="467"/>
                  </a:cubicBezTo>
                  <a:cubicBezTo>
                    <a:pt x="664" y="450"/>
                    <a:pt x="651" y="422"/>
                    <a:pt x="631" y="397"/>
                  </a:cubicBezTo>
                  <a:cubicBezTo>
                    <a:pt x="553" y="272"/>
                    <a:pt x="469" y="143"/>
                    <a:pt x="388" y="15"/>
                  </a:cubicBezTo>
                  <a:lnTo>
                    <a:pt x="358" y="79"/>
                  </a:lnTo>
                  <a:lnTo>
                    <a:pt x="293" y="90"/>
                  </a:lnTo>
                  <a:cubicBezTo>
                    <a:pt x="427" y="174"/>
                    <a:pt x="542" y="283"/>
                    <a:pt x="609" y="422"/>
                  </a:cubicBezTo>
                  <a:cubicBezTo>
                    <a:pt x="639" y="483"/>
                    <a:pt x="656" y="567"/>
                    <a:pt x="612" y="620"/>
                  </a:cubicBezTo>
                  <a:lnTo>
                    <a:pt x="612" y="620"/>
                  </a:lnTo>
                  <a:cubicBezTo>
                    <a:pt x="624" y="624"/>
                    <a:pt x="618" y="688"/>
                    <a:pt x="628" y="701"/>
                  </a:cubicBezTo>
                  <a:cubicBezTo>
                    <a:pt x="639" y="707"/>
                    <a:pt x="642" y="723"/>
                    <a:pt x="648" y="735"/>
                  </a:cubicBezTo>
                  <a:cubicBezTo>
                    <a:pt x="656" y="799"/>
                    <a:pt x="653" y="857"/>
                    <a:pt x="642" y="922"/>
                  </a:cubicBezTo>
                  <a:cubicBezTo>
                    <a:pt x="634" y="991"/>
                    <a:pt x="623" y="1061"/>
                    <a:pt x="609" y="1125"/>
                  </a:cubicBezTo>
                  <a:lnTo>
                    <a:pt x="681" y="1089"/>
                  </a:lnTo>
                  <a:lnTo>
                    <a:pt x="734" y="1117"/>
                  </a:lnTo>
                  <a:cubicBezTo>
                    <a:pt x="726" y="1055"/>
                    <a:pt x="720" y="1000"/>
                    <a:pt x="717" y="944"/>
                  </a:cubicBezTo>
                  <a:cubicBezTo>
                    <a:pt x="712" y="852"/>
                    <a:pt x="717" y="749"/>
                    <a:pt x="768" y="670"/>
                  </a:cubicBezTo>
                  <a:cubicBezTo>
                    <a:pt x="773" y="662"/>
                    <a:pt x="776" y="659"/>
                    <a:pt x="782" y="656"/>
                  </a:cubicBezTo>
                  <a:cubicBezTo>
                    <a:pt x="790" y="654"/>
                    <a:pt x="801" y="648"/>
                    <a:pt x="807" y="648"/>
                  </a:cubicBezTo>
                  <a:cubicBezTo>
                    <a:pt x="946" y="648"/>
                    <a:pt x="1080" y="701"/>
                    <a:pt x="1214" y="737"/>
                  </a:cubicBezTo>
                  <a:lnTo>
                    <a:pt x="1208" y="704"/>
                  </a:lnTo>
                  <a:lnTo>
                    <a:pt x="1250" y="665"/>
                  </a:lnTo>
                  <a:cubicBezTo>
                    <a:pt x="1200" y="662"/>
                    <a:pt x="1153" y="659"/>
                    <a:pt x="1108" y="656"/>
                  </a:cubicBezTo>
                  <a:cubicBezTo>
                    <a:pt x="1058" y="648"/>
                    <a:pt x="1010" y="637"/>
                    <a:pt x="960" y="626"/>
                  </a:cubicBezTo>
                  <a:cubicBezTo>
                    <a:pt x="930" y="615"/>
                    <a:pt x="899" y="603"/>
                    <a:pt x="874" y="584"/>
                  </a:cubicBezTo>
                  <a:cubicBezTo>
                    <a:pt x="849" y="562"/>
                    <a:pt x="832" y="531"/>
                    <a:pt x="832" y="500"/>
                  </a:cubicBezTo>
                  <a:cubicBezTo>
                    <a:pt x="832" y="467"/>
                    <a:pt x="849" y="436"/>
                    <a:pt x="865" y="408"/>
                  </a:cubicBezTo>
                  <a:cubicBezTo>
                    <a:pt x="935" y="305"/>
                    <a:pt x="1005" y="199"/>
                    <a:pt x="1075" y="90"/>
                  </a:cubicBezTo>
                  <a:lnTo>
                    <a:pt x="1010" y="79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009;p51"/>
            <p:cNvSpPr/>
            <p:nvPr/>
          </p:nvSpPr>
          <p:spPr>
            <a:xfrm>
              <a:off x="436121" y="3656324"/>
              <a:ext cx="55430" cy="55324"/>
            </a:xfrm>
            <a:custGeom>
              <a:avLst/>
              <a:gdLst/>
              <a:ahLst/>
              <a:cxnLst/>
              <a:rect l="l" t="t" r="r" b="b"/>
              <a:pathLst>
                <a:path w="518" h="517" extrusionOk="0">
                  <a:moveTo>
                    <a:pt x="260" y="0"/>
                  </a:moveTo>
                  <a:cubicBezTo>
                    <a:pt x="118" y="0"/>
                    <a:pt x="1" y="118"/>
                    <a:pt x="1" y="260"/>
                  </a:cubicBezTo>
                  <a:cubicBezTo>
                    <a:pt x="1" y="402"/>
                    <a:pt x="118" y="517"/>
                    <a:pt x="260" y="517"/>
                  </a:cubicBezTo>
                  <a:cubicBezTo>
                    <a:pt x="403" y="517"/>
                    <a:pt x="517" y="402"/>
                    <a:pt x="517" y="260"/>
                  </a:cubicBezTo>
                  <a:cubicBezTo>
                    <a:pt x="517" y="118"/>
                    <a:pt x="403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010;p51"/>
            <p:cNvSpPr/>
            <p:nvPr/>
          </p:nvSpPr>
          <p:spPr>
            <a:xfrm>
              <a:off x="441792" y="3665527"/>
              <a:ext cx="44087" cy="37561"/>
            </a:xfrm>
            <a:custGeom>
              <a:avLst/>
              <a:gdLst/>
              <a:ahLst/>
              <a:cxnLst/>
              <a:rect l="l" t="t" r="r" b="b"/>
              <a:pathLst>
                <a:path w="412" h="351" extrusionOk="0">
                  <a:moveTo>
                    <a:pt x="207" y="1"/>
                  </a:moveTo>
                  <a:cubicBezTo>
                    <a:pt x="179" y="1"/>
                    <a:pt x="150" y="15"/>
                    <a:pt x="135" y="43"/>
                  </a:cubicBezTo>
                  <a:lnTo>
                    <a:pt x="121" y="71"/>
                  </a:lnTo>
                  <a:lnTo>
                    <a:pt x="93" y="73"/>
                  </a:lnTo>
                  <a:cubicBezTo>
                    <a:pt x="29" y="85"/>
                    <a:pt x="1" y="163"/>
                    <a:pt x="51" y="210"/>
                  </a:cubicBezTo>
                  <a:lnTo>
                    <a:pt x="71" y="230"/>
                  </a:lnTo>
                  <a:lnTo>
                    <a:pt x="65" y="258"/>
                  </a:lnTo>
                  <a:cubicBezTo>
                    <a:pt x="56" y="310"/>
                    <a:pt x="96" y="351"/>
                    <a:pt x="142" y="351"/>
                  </a:cubicBezTo>
                  <a:cubicBezTo>
                    <a:pt x="154" y="351"/>
                    <a:pt x="167" y="348"/>
                    <a:pt x="180" y="341"/>
                  </a:cubicBezTo>
                  <a:lnTo>
                    <a:pt x="207" y="327"/>
                  </a:lnTo>
                  <a:lnTo>
                    <a:pt x="235" y="341"/>
                  </a:lnTo>
                  <a:cubicBezTo>
                    <a:pt x="247" y="348"/>
                    <a:pt x="260" y="351"/>
                    <a:pt x="272" y="351"/>
                  </a:cubicBezTo>
                  <a:cubicBezTo>
                    <a:pt x="318" y="351"/>
                    <a:pt x="359" y="308"/>
                    <a:pt x="350" y="258"/>
                  </a:cubicBezTo>
                  <a:lnTo>
                    <a:pt x="341" y="230"/>
                  </a:lnTo>
                  <a:lnTo>
                    <a:pt x="364" y="210"/>
                  </a:lnTo>
                  <a:cubicBezTo>
                    <a:pt x="411" y="163"/>
                    <a:pt x="389" y="85"/>
                    <a:pt x="322" y="73"/>
                  </a:cubicBezTo>
                  <a:lnTo>
                    <a:pt x="294" y="71"/>
                  </a:lnTo>
                  <a:lnTo>
                    <a:pt x="280" y="43"/>
                  </a:lnTo>
                  <a:cubicBezTo>
                    <a:pt x="265" y="15"/>
                    <a:pt x="236" y="1"/>
                    <a:pt x="20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011;p51"/>
            <p:cNvSpPr/>
            <p:nvPr/>
          </p:nvSpPr>
          <p:spPr>
            <a:xfrm>
              <a:off x="449604" y="3669700"/>
              <a:ext cx="28464" cy="28786"/>
            </a:xfrm>
            <a:custGeom>
              <a:avLst/>
              <a:gdLst/>
              <a:ahLst/>
              <a:cxnLst/>
              <a:rect l="l" t="t" r="r" b="b"/>
              <a:pathLst>
                <a:path w="266" h="269" extrusionOk="0">
                  <a:moveTo>
                    <a:pt x="134" y="1"/>
                  </a:moveTo>
                  <a:cubicBezTo>
                    <a:pt x="62" y="1"/>
                    <a:pt x="1" y="62"/>
                    <a:pt x="1" y="135"/>
                  </a:cubicBezTo>
                  <a:cubicBezTo>
                    <a:pt x="1" y="207"/>
                    <a:pt x="62" y="269"/>
                    <a:pt x="134" y="269"/>
                  </a:cubicBezTo>
                  <a:cubicBezTo>
                    <a:pt x="207" y="269"/>
                    <a:pt x="266" y="207"/>
                    <a:pt x="266" y="135"/>
                  </a:cubicBezTo>
                  <a:cubicBezTo>
                    <a:pt x="266" y="62"/>
                    <a:pt x="210" y="4"/>
                    <a:pt x="134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012;p51"/>
            <p:cNvSpPr/>
            <p:nvPr/>
          </p:nvSpPr>
          <p:spPr>
            <a:xfrm>
              <a:off x="459449" y="3641985"/>
              <a:ext cx="9096" cy="85180"/>
            </a:xfrm>
            <a:custGeom>
              <a:avLst/>
              <a:gdLst/>
              <a:ahLst/>
              <a:cxnLst/>
              <a:rect l="l" t="t" r="r" b="b"/>
              <a:pathLst>
                <a:path w="85" h="796" extrusionOk="0">
                  <a:moveTo>
                    <a:pt x="1" y="1"/>
                  </a:moveTo>
                  <a:lnTo>
                    <a:pt x="1" y="796"/>
                  </a:lnTo>
                  <a:lnTo>
                    <a:pt x="84" y="796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013;p51"/>
            <p:cNvSpPr/>
            <p:nvPr/>
          </p:nvSpPr>
          <p:spPr>
            <a:xfrm>
              <a:off x="460091" y="3634815"/>
              <a:ext cx="8454" cy="8454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3" y="0"/>
                  </a:moveTo>
                  <a:cubicBezTo>
                    <a:pt x="42" y="0"/>
                    <a:pt x="41" y="0"/>
                    <a:pt x="39" y="1"/>
                  </a:cubicBezTo>
                  <a:cubicBezTo>
                    <a:pt x="20" y="1"/>
                    <a:pt x="0" y="17"/>
                    <a:pt x="0" y="40"/>
                  </a:cubicBezTo>
                  <a:cubicBezTo>
                    <a:pt x="0" y="59"/>
                    <a:pt x="20" y="79"/>
                    <a:pt x="39" y="79"/>
                  </a:cubicBezTo>
                  <a:cubicBezTo>
                    <a:pt x="62" y="79"/>
                    <a:pt x="78" y="59"/>
                    <a:pt x="78" y="40"/>
                  </a:cubicBezTo>
                  <a:cubicBezTo>
                    <a:pt x="78" y="19"/>
                    <a:pt x="64" y="0"/>
                    <a:pt x="4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014;p51"/>
            <p:cNvSpPr/>
            <p:nvPr/>
          </p:nvSpPr>
          <p:spPr>
            <a:xfrm>
              <a:off x="462445" y="3636955"/>
              <a:ext cx="3638" cy="3959"/>
            </a:xfrm>
            <a:custGeom>
              <a:avLst/>
              <a:gdLst/>
              <a:ahLst/>
              <a:cxnLst/>
              <a:rect l="l" t="t" r="r" b="b"/>
              <a:pathLst>
                <a:path w="34" h="37" extrusionOk="0">
                  <a:moveTo>
                    <a:pt x="17" y="0"/>
                  </a:moveTo>
                  <a:cubicBezTo>
                    <a:pt x="9" y="0"/>
                    <a:pt x="0" y="8"/>
                    <a:pt x="0" y="20"/>
                  </a:cubicBezTo>
                  <a:cubicBezTo>
                    <a:pt x="0" y="28"/>
                    <a:pt x="9" y="36"/>
                    <a:pt x="17" y="36"/>
                  </a:cubicBezTo>
                  <a:cubicBezTo>
                    <a:pt x="26" y="36"/>
                    <a:pt x="34" y="28"/>
                    <a:pt x="34" y="20"/>
                  </a:cubicBezTo>
                  <a:cubicBezTo>
                    <a:pt x="34" y="8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015;p51"/>
            <p:cNvSpPr/>
            <p:nvPr/>
          </p:nvSpPr>
          <p:spPr>
            <a:xfrm>
              <a:off x="460091" y="3726095"/>
              <a:ext cx="8454" cy="8561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44" y="1"/>
                  </a:moveTo>
                  <a:cubicBezTo>
                    <a:pt x="42" y="1"/>
                    <a:pt x="41" y="1"/>
                    <a:pt x="39" y="1"/>
                  </a:cubicBezTo>
                  <a:cubicBezTo>
                    <a:pt x="20" y="1"/>
                    <a:pt x="0" y="21"/>
                    <a:pt x="0" y="40"/>
                  </a:cubicBezTo>
                  <a:cubicBezTo>
                    <a:pt x="0" y="63"/>
                    <a:pt x="20" y="79"/>
                    <a:pt x="39" y="79"/>
                  </a:cubicBezTo>
                  <a:cubicBezTo>
                    <a:pt x="62" y="79"/>
                    <a:pt x="78" y="63"/>
                    <a:pt x="78" y="40"/>
                  </a:cubicBezTo>
                  <a:cubicBezTo>
                    <a:pt x="78" y="17"/>
                    <a:pt x="64" y="1"/>
                    <a:pt x="44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016;p51"/>
            <p:cNvSpPr/>
            <p:nvPr/>
          </p:nvSpPr>
          <p:spPr>
            <a:xfrm>
              <a:off x="462445" y="3728556"/>
              <a:ext cx="3638" cy="374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7" y="1"/>
                  </a:moveTo>
                  <a:cubicBezTo>
                    <a:pt x="9" y="1"/>
                    <a:pt x="0" y="9"/>
                    <a:pt x="0" y="17"/>
                  </a:cubicBezTo>
                  <a:cubicBezTo>
                    <a:pt x="0" y="26"/>
                    <a:pt x="9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9"/>
                    <a:pt x="26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017;p51"/>
            <p:cNvSpPr/>
            <p:nvPr/>
          </p:nvSpPr>
          <p:spPr>
            <a:xfrm>
              <a:off x="421889" y="3679866"/>
              <a:ext cx="85178" cy="9096"/>
            </a:xfrm>
            <a:custGeom>
              <a:avLst/>
              <a:gdLst/>
              <a:ahLst/>
              <a:cxnLst/>
              <a:rect l="l" t="t" r="r" b="b"/>
              <a:pathLst>
                <a:path w="796" h="85" extrusionOk="0">
                  <a:moveTo>
                    <a:pt x="0" y="1"/>
                  </a:moveTo>
                  <a:lnTo>
                    <a:pt x="0" y="85"/>
                  </a:lnTo>
                  <a:lnTo>
                    <a:pt x="795" y="85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018;p51"/>
            <p:cNvSpPr/>
            <p:nvPr/>
          </p:nvSpPr>
          <p:spPr>
            <a:xfrm>
              <a:off x="505784" y="3680830"/>
              <a:ext cx="8668" cy="8133"/>
            </a:xfrm>
            <a:custGeom>
              <a:avLst/>
              <a:gdLst/>
              <a:ahLst/>
              <a:cxnLst/>
              <a:rect l="l" t="t" r="r" b="b"/>
              <a:pathLst>
                <a:path w="81" h="76" extrusionOk="0">
                  <a:moveTo>
                    <a:pt x="39" y="0"/>
                  </a:moveTo>
                  <a:cubicBezTo>
                    <a:pt x="17" y="0"/>
                    <a:pt x="0" y="17"/>
                    <a:pt x="0" y="36"/>
                  </a:cubicBezTo>
                  <a:cubicBezTo>
                    <a:pt x="0" y="59"/>
                    <a:pt x="17" y="76"/>
                    <a:pt x="39" y="76"/>
                  </a:cubicBezTo>
                  <a:cubicBezTo>
                    <a:pt x="59" y="76"/>
                    <a:pt x="81" y="56"/>
                    <a:pt x="75" y="36"/>
                  </a:cubicBezTo>
                  <a:cubicBezTo>
                    <a:pt x="75" y="17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019;p51"/>
            <p:cNvSpPr/>
            <p:nvPr/>
          </p:nvSpPr>
          <p:spPr>
            <a:xfrm>
              <a:off x="507817" y="3682542"/>
              <a:ext cx="3959" cy="4066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20" y="1"/>
                  </a:moveTo>
                  <a:cubicBezTo>
                    <a:pt x="9" y="1"/>
                    <a:pt x="1" y="9"/>
                    <a:pt x="1" y="18"/>
                  </a:cubicBezTo>
                  <a:cubicBezTo>
                    <a:pt x="1" y="29"/>
                    <a:pt x="9" y="37"/>
                    <a:pt x="20" y="37"/>
                  </a:cubicBezTo>
                  <a:cubicBezTo>
                    <a:pt x="28" y="37"/>
                    <a:pt x="37" y="29"/>
                    <a:pt x="37" y="18"/>
                  </a:cubicBezTo>
                  <a:cubicBezTo>
                    <a:pt x="37" y="9"/>
                    <a:pt x="28" y="1"/>
                    <a:pt x="2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6020;p51"/>
            <p:cNvSpPr/>
            <p:nvPr/>
          </p:nvSpPr>
          <p:spPr>
            <a:xfrm>
              <a:off x="414398" y="3680830"/>
              <a:ext cx="8454" cy="8133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37" y="0"/>
                  </a:moveTo>
                  <a:cubicBezTo>
                    <a:pt x="17" y="0"/>
                    <a:pt x="0" y="17"/>
                    <a:pt x="0" y="36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62" y="76"/>
                    <a:pt x="78" y="56"/>
                    <a:pt x="76" y="36"/>
                  </a:cubicBezTo>
                  <a:cubicBezTo>
                    <a:pt x="76" y="17"/>
                    <a:pt x="59" y="0"/>
                    <a:pt x="3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6021;p51"/>
            <p:cNvSpPr/>
            <p:nvPr/>
          </p:nvSpPr>
          <p:spPr>
            <a:xfrm>
              <a:off x="416431" y="3682542"/>
              <a:ext cx="4066" cy="4066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8" y="1"/>
                  </a:moveTo>
                  <a:cubicBezTo>
                    <a:pt x="9" y="1"/>
                    <a:pt x="1" y="9"/>
                    <a:pt x="1" y="18"/>
                  </a:cubicBezTo>
                  <a:cubicBezTo>
                    <a:pt x="1" y="29"/>
                    <a:pt x="9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9"/>
                    <a:pt x="29" y="1"/>
                    <a:pt x="18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6022;p51"/>
            <p:cNvSpPr/>
            <p:nvPr/>
          </p:nvSpPr>
          <p:spPr>
            <a:xfrm>
              <a:off x="437619" y="3658357"/>
              <a:ext cx="52434" cy="52435"/>
            </a:xfrm>
            <a:custGeom>
              <a:avLst/>
              <a:gdLst/>
              <a:ahLst/>
              <a:cxnLst/>
              <a:rect l="l" t="t" r="r" b="b"/>
              <a:pathLst>
                <a:path w="490" h="490" extrusionOk="0">
                  <a:moveTo>
                    <a:pt x="431" y="1"/>
                  </a:moveTo>
                  <a:lnTo>
                    <a:pt x="1" y="428"/>
                  </a:lnTo>
                  <a:lnTo>
                    <a:pt x="60" y="489"/>
                  </a:lnTo>
                  <a:lnTo>
                    <a:pt x="489" y="60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6023;p51"/>
            <p:cNvSpPr/>
            <p:nvPr/>
          </p:nvSpPr>
          <p:spPr>
            <a:xfrm>
              <a:off x="484810" y="3656645"/>
              <a:ext cx="7598" cy="6528"/>
            </a:xfrm>
            <a:custGeom>
              <a:avLst/>
              <a:gdLst/>
              <a:ahLst/>
              <a:cxnLst/>
              <a:rect l="l" t="t" r="r" b="b"/>
              <a:pathLst>
                <a:path w="71" h="61" extrusionOk="0">
                  <a:moveTo>
                    <a:pt x="40" y="0"/>
                  </a:moveTo>
                  <a:cubicBezTo>
                    <a:pt x="31" y="0"/>
                    <a:pt x="22" y="4"/>
                    <a:pt x="15" y="9"/>
                  </a:cubicBezTo>
                  <a:cubicBezTo>
                    <a:pt x="1" y="20"/>
                    <a:pt x="1" y="37"/>
                    <a:pt x="15" y="50"/>
                  </a:cubicBezTo>
                  <a:cubicBezTo>
                    <a:pt x="22" y="57"/>
                    <a:pt x="29" y="61"/>
                    <a:pt x="37" y="61"/>
                  </a:cubicBezTo>
                  <a:cubicBezTo>
                    <a:pt x="45" y="61"/>
                    <a:pt x="52" y="57"/>
                    <a:pt x="59" y="50"/>
                  </a:cubicBezTo>
                  <a:cubicBezTo>
                    <a:pt x="70" y="42"/>
                    <a:pt x="70" y="20"/>
                    <a:pt x="59" y="9"/>
                  </a:cubicBezTo>
                  <a:cubicBezTo>
                    <a:pt x="53" y="2"/>
                    <a:pt x="46" y="0"/>
                    <a:pt x="4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6024;p51"/>
            <p:cNvSpPr/>
            <p:nvPr/>
          </p:nvSpPr>
          <p:spPr>
            <a:xfrm>
              <a:off x="486950" y="3658571"/>
              <a:ext cx="3638" cy="3103"/>
            </a:xfrm>
            <a:custGeom>
              <a:avLst/>
              <a:gdLst/>
              <a:ahLst/>
              <a:cxnLst/>
              <a:rect l="l" t="t" r="r" b="b"/>
              <a:pathLst>
                <a:path w="34" h="29" extrusionOk="0">
                  <a:moveTo>
                    <a:pt x="18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0" y="10"/>
                    <a:pt x="0" y="16"/>
                    <a:pt x="9" y="24"/>
                  </a:cubicBezTo>
                  <a:cubicBezTo>
                    <a:pt x="10" y="27"/>
                    <a:pt x="13" y="28"/>
                    <a:pt x="16" y="28"/>
                  </a:cubicBezTo>
                  <a:cubicBezTo>
                    <a:pt x="19" y="28"/>
                    <a:pt x="23" y="27"/>
                    <a:pt x="25" y="24"/>
                  </a:cubicBezTo>
                  <a:cubicBezTo>
                    <a:pt x="34" y="16"/>
                    <a:pt x="34" y="10"/>
                    <a:pt x="25" y="5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6025;p51"/>
            <p:cNvSpPr/>
            <p:nvPr/>
          </p:nvSpPr>
          <p:spPr>
            <a:xfrm>
              <a:off x="435907" y="3706298"/>
              <a:ext cx="7277" cy="6742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6" y="0"/>
                  </a:moveTo>
                  <a:cubicBezTo>
                    <a:pt x="29" y="0"/>
                    <a:pt x="21" y="4"/>
                    <a:pt x="14" y="11"/>
                  </a:cubicBezTo>
                  <a:cubicBezTo>
                    <a:pt x="0" y="19"/>
                    <a:pt x="0" y="38"/>
                    <a:pt x="14" y="52"/>
                  </a:cubicBezTo>
                  <a:cubicBezTo>
                    <a:pt x="20" y="59"/>
                    <a:pt x="27" y="63"/>
                    <a:pt x="34" y="63"/>
                  </a:cubicBezTo>
                  <a:cubicBezTo>
                    <a:pt x="41" y="63"/>
                    <a:pt x="49" y="59"/>
                    <a:pt x="56" y="52"/>
                  </a:cubicBezTo>
                  <a:cubicBezTo>
                    <a:pt x="67" y="36"/>
                    <a:pt x="67" y="16"/>
                    <a:pt x="56" y="11"/>
                  </a:cubicBezTo>
                  <a:cubicBezTo>
                    <a:pt x="50" y="4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6026;p51"/>
            <p:cNvSpPr/>
            <p:nvPr/>
          </p:nvSpPr>
          <p:spPr>
            <a:xfrm>
              <a:off x="437619" y="3707796"/>
              <a:ext cx="3745" cy="2996"/>
            </a:xfrm>
            <a:custGeom>
              <a:avLst/>
              <a:gdLst/>
              <a:ahLst/>
              <a:cxnLst/>
              <a:rect l="l" t="t" r="r" b="b"/>
              <a:pathLst>
                <a:path w="35" h="28" extrusionOk="0">
                  <a:moveTo>
                    <a:pt x="19" y="1"/>
                  </a:moveTo>
                  <a:cubicBezTo>
                    <a:pt x="16" y="1"/>
                    <a:pt x="12" y="2"/>
                    <a:pt x="9" y="5"/>
                  </a:cubicBezTo>
                  <a:cubicBezTo>
                    <a:pt x="1" y="10"/>
                    <a:pt x="1" y="16"/>
                    <a:pt x="9" y="22"/>
                  </a:cubicBezTo>
                  <a:cubicBezTo>
                    <a:pt x="11" y="26"/>
                    <a:pt x="13" y="28"/>
                    <a:pt x="17" y="28"/>
                  </a:cubicBezTo>
                  <a:cubicBezTo>
                    <a:pt x="20" y="28"/>
                    <a:pt x="23" y="26"/>
                    <a:pt x="26" y="22"/>
                  </a:cubicBezTo>
                  <a:cubicBezTo>
                    <a:pt x="34" y="16"/>
                    <a:pt x="34" y="10"/>
                    <a:pt x="26" y="5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6027;p51"/>
            <p:cNvSpPr/>
            <p:nvPr/>
          </p:nvSpPr>
          <p:spPr>
            <a:xfrm>
              <a:off x="437084" y="3658678"/>
              <a:ext cx="52327" cy="5232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59" y="1"/>
                  </a:moveTo>
                  <a:lnTo>
                    <a:pt x="0" y="59"/>
                  </a:lnTo>
                  <a:lnTo>
                    <a:pt x="430" y="489"/>
                  </a:lnTo>
                  <a:lnTo>
                    <a:pt x="489" y="43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6028;p51"/>
            <p:cNvSpPr/>
            <p:nvPr/>
          </p:nvSpPr>
          <p:spPr>
            <a:xfrm>
              <a:off x="485131" y="3706298"/>
              <a:ext cx="7919" cy="6314"/>
            </a:xfrm>
            <a:custGeom>
              <a:avLst/>
              <a:gdLst/>
              <a:ahLst/>
              <a:cxnLst/>
              <a:rect l="l" t="t" r="r" b="b"/>
              <a:pathLst>
                <a:path w="74" h="59" extrusionOk="0">
                  <a:moveTo>
                    <a:pt x="37" y="0"/>
                  </a:moveTo>
                  <a:cubicBezTo>
                    <a:pt x="29" y="0"/>
                    <a:pt x="21" y="4"/>
                    <a:pt x="14" y="11"/>
                  </a:cubicBezTo>
                  <a:cubicBezTo>
                    <a:pt x="1" y="19"/>
                    <a:pt x="1" y="38"/>
                    <a:pt x="14" y="52"/>
                  </a:cubicBezTo>
                  <a:cubicBezTo>
                    <a:pt x="20" y="57"/>
                    <a:pt x="27" y="59"/>
                    <a:pt x="35" y="59"/>
                  </a:cubicBezTo>
                  <a:cubicBezTo>
                    <a:pt x="42" y="59"/>
                    <a:pt x="51" y="57"/>
                    <a:pt x="59" y="52"/>
                  </a:cubicBezTo>
                  <a:cubicBezTo>
                    <a:pt x="73" y="41"/>
                    <a:pt x="73" y="24"/>
                    <a:pt x="59" y="11"/>
                  </a:cubicBezTo>
                  <a:cubicBezTo>
                    <a:pt x="52" y="4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6029;p51"/>
            <p:cNvSpPr/>
            <p:nvPr/>
          </p:nvSpPr>
          <p:spPr>
            <a:xfrm>
              <a:off x="486950" y="3707796"/>
              <a:ext cx="3638" cy="2782"/>
            </a:xfrm>
            <a:custGeom>
              <a:avLst/>
              <a:gdLst/>
              <a:ahLst/>
              <a:cxnLst/>
              <a:rect l="l" t="t" r="r" b="b"/>
              <a:pathLst>
                <a:path w="34" h="26" extrusionOk="0">
                  <a:moveTo>
                    <a:pt x="18" y="1"/>
                  </a:moveTo>
                  <a:cubicBezTo>
                    <a:pt x="15" y="1"/>
                    <a:pt x="11" y="2"/>
                    <a:pt x="9" y="5"/>
                  </a:cubicBezTo>
                  <a:cubicBezTo>
                    <a:pt x="0" y="10"/>
                    <a:pt x="0" y="16"/>
                    <a:pt x="9" y="22"/>
                  </a:cubicBezTo>
                  <a:cubicBezTo>
                    <a:pt x="11" y="24"/>
                    <a:pt x="15" y="26"/>
                    <a:pt x="18" y="26"/>
                  </a:cubicBezTo>
                  <a:cubicBezTo>
                    <a:pt x="21" y="26"/>
                    <a:pt x="24" y="24"/>
                    <a:pt x="25" y="22"/>
                  </a:cubicBezTo>
                  <a:cubicBezTo>
                    <a:pt x="34" y="19"/>
                    <a:pt x="34" y="13"/>
                    <a:pt x="25" y="5"/>
                  </a:cubicBezTo>
                  <a:cubicBezTo>
                    <a:pt x="24" y="2"/>
                    <a:pt x="21" y="1"/>
                    <a:pt x="18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30;p51"/>
            <p:cNvSpPr/>
            <p:nvPr/>
          </p:nvSpPr>
          <p:spPr>
            <a:xfrm>
              <a:off x="435586" y="3656645"/>
              <a:ext cx="7598" cy="6528"/>
            </a:xfrm>
            <a:custGeom>
              <a:avLst/>
              <a:gdLst/>
              <a:ahLst/>
              <a:cxnLst/>
              <a:rect l="l" t="t" r="r" b="b"/>
              <a:pathLst>
                <a:path w="71" h="61" extrusionOk="0">
                  <a:moveTo>
                    <a:pt x="39" y="0"/>
                  </a:moveTo>
                  <a:cubicBezTo>
                    <a:pt x="31" y="0"/>
                    <a:pt x="22" y="4"/>
                    <a:pt x="14" y="9"/>
                  </a:cubicBezTo>
                  <a:cubicBezTo>
                    <a:pt x="0" y="20"/>
                    <a:pt x="0" y="37"/>
                    <a:pt x="14" y="50"/>
                  </a:cubicBezTo>
                  <a:cubicBezTo>
                    <a:pt x="21" y="57"/>
                    <a:pt x="29" y="61"/>
                    <a:pt x="36" y="61"/>
                  </a:cubicBezTo>
                  <a:cubicBezTo>
                    <a:pt x="44" y="61"/>
                    <a:pt x="51" y="57"/>
                    <a:pt x="56" y="50"/>
                  </a:cubicBezTo>
                  <a:cubicBezTo>
                    <a:pt x="70" y="42"/>
                    <a:pt x="70" y="23"/>
                    <a:pt x="56" y="9"/>
                  </a:cubicBezTo>
                  <a:cubicBezTo>
                    <a:pt x="51" y="2"/>
                    <a:pt x="45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31;p51"/>
            <p:cNvSpPr/>
            <p:nvPr/>
          </p:nvSpPr>
          <p:spPr>
            <a:xfrm>
              <a:off x="438261" y="3658357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1"/>
                  </a:moveTo>
                  <a:cubicBezTo>
                    <a:pt x="6" y="1"/>
                    <a:pt x="1" y="7"/>
                    <a:pt x="1" y="15"/>
                  </a:cubicBezTo>
                  <a:cubicBezTo>
                    <a:pt x="1" y="23"/>
                    <a:pt x="6" y="29"/>
                    <a:pt x="14" y="29"/>
                  </a:cubicBezTo>
                  <a:cubicBezTo>
                    <a:pt x="20" y="29"/>
                    <a:pt x="28" y="23"/>
                    <a:pt x="28" y="15"/>
                  </a:cubicBezTo>
                  <a:cubicBezTo>
                    <a:pt x="28" y="7"/>
                    <a:pt x="20" y="1"/>
                    <a:pt x="14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32;p51"/>
            <p:cNvSpPr/>
            <p:nvPr/>
          </p:nvSpPr>
          <p:spPr>
            <a:xfrm>
              <a:off x="456774" y="3676870"/>
              <a:ext cx="14446" cy="14446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67" y="1"/>
                  </a:moveTo>
                  <a:cubicBezTo>
                    <a:pt x="28" y="1"/>
                    <a:pt x="0" y="32"/>
                    <a:pt x="0" y="68"/>
                  </a:cubicBezTo>
                  <a:cubicBezTo>
                    <a:pt x="0" y="107"/>
                    <a:pt x="31" y="135"/>
                    <a:pt x="67" y="135"/>
                  </a:cubicBezTo>
                  <a:cubicBezTo>
                    <a:pt x="106" y="135"/>
                    <a:pt x="134" y="101"/>
                    <a:pt x="134" y="68"/>
                  </a:cubicBezTo>
                  <a:cubicBezTo>
                    <a:pt x="134" y="32"/>
                    <a:pt x="106" y="1"/>
                    <a:pt x="67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033;p51"/>
            <p:cNvSpPr/>
            <p:nvPr/>
          </p:nvSpPr>
          <p:spPr>
            <a:xfrm>
              <a:off x="-254946" y="2524579"/>
              <a:ext cx="850282" cy="1825805"/>
            </a:xfrm>
            <a:custGeom>
              <a:avLst/>
              <a:gdLst/>
              <a:ahLst/>
              <a:cxnLst/>
              <a:rect l="l" t="t" r="r" b="b"/>
              <a:pathLst>
                <a:path w="7946" h="17062" extrusionOk="0">
                  <a:moveTo>
                    <a:pt x="6836" y="0"/>
                  </a:moveTo>
                  <a:cubicBezTo>
                    <a:pt x="6744" y="756"/>
                    <a:pt x="6534" y="1479"/>
                    <a:pt x="6052" y="2062"/>
                  </a:cubicBezTo>
                  <a:cubicBezTo>
                    <a:pt x="5409" y="2837"/>
                    <a:pt x="4385" y="3188"/>
                    <a:pt x="3364" y="3188"/>
                  </a:cubicBezTo>
                  <a:cubicBezTo>
                    <a:pt x="3096" y="3188"/>
                    <a:pt x="2828" y="3164"/>
                    <a:pt x="2567" y="3117"/>
                  </a:cubicBezTo>
                  <a:cubicBezTo>
                    <a:pt x="2492" y="3103"/>
                    <a:pt x="2411" y="3089"/>
                    <a:pt x="2330" y="3080"/>
                  </a:cubicBezTo>
                  <a:lnTo>
                    <a:pt x="2330" y="3080"/>
                  </a:lnTo>
                  <a:cubicBezTo>
                    <a:pt x="2411" y="3195"/>
                    <a:pt x="2495" y="3312"/>
                    <a:pt x="2590" y="3415"/>
                  </a:cubicBezTo>
                  <a:cubicBezTo>
                    <a:pt x="2411" y="3652"/>
                    <a:pt x="2260" y="3892"/>
                    <a:pt x="2121" y="4138"/>
                  </a:cubicBezTo>
                  <a:cubicBezTo>
                    <a:pt x="2154" y="4163"/>
                    <a:pt x="2185" y="4179"/>
                    <a:pt x="2218" y="4199"/>
                  </a:cubicBezTo>
                  <a:cubicBezTo>
                    <a:pt x="2467" y="4344"/>
                    <a:pt x="2757" y="4400"/>
                    <a:pt x="3039" y="4456"/>
                  </a:cubicBezTo>
                  <a:cubicBezTo>
                    <a:pt x="3608" y="4567"/>
                    <a:pt x="4180" y="4679"/>
                    <a:pt x="4749" y="4785"/>
                  </a:cubicBezTo>
                  <a:cubicBezTo>
                    <a:pt x="4950" y="4824"/>
                    <a:pt x="5156" y="4866"/>
                    <a:pt x="5335" y="4963"/>
                  </a:cubicBezTo>
                  <a:cubicBezTo>
                    <a:pt x="5784" y="5203"/>
                    <a:pt x="5990" y="5725"/>
                    <a:pt x="6135" y="6208"/>
                  </a:cubicBezTo>
                  <a:cubicBezTo>
                    <a:pt x="6610" y="7748"/>
                    <a:pt x="6883" y="9341"/>
                    <a:pt x="6942" y="10947"/>
                  </a:cubicBezTo>
                  <a:cubicBezTo>
                    <a:pt x="6975" y="11899"/>
                    <a:pt x="6933" y="12881"/>
                    <a:pt x="6596" y="13774"/>
                  </a:cubicBezTo>
                  <a:cubicBezTo>
                    <a:pt x="6258" y="14666"/>
                    <a:pt x="5589" y="15475"/>
                    <a:pt x="4685" y="15777"/>
                  </a:cubicBezTo>
                  <a:cubicBezTo>
                    <a:pt x="4434" y="15862"/>
                    <a:pt x="4170" y="15902"/>
                    <a:pt x="3906" y="15902"/>
                  </a:cubicBezTo>
                  <a:cubicBezTo>
                    <a:pt x="3132" y="15902"/>
                    <a:pt x="2352" y="15551"/>
                    <a:pt x="1867" y="14940"/>
                  </a:cubicBezTo>
                  <a:cubicBezTo>
                    <a:pt x="1513" y="14491"/>
                    <a:pt x="1320" y="13933"/>
                    <a:pt x="1183" y="13377"/>
                  </a:cubicBezTo>
                  <a:cubicBezTo>
                    <a:pt x="935" y="12384"/>
                    <a:pt x="846" y="11360"/>
                    <a:pt x="796" y="10334"/>
                  </a:cubicBezTo>
                  <a:cubicBezTo>
                    <a:pt x="754" y="9455"/>
                    <a:pt x="740" y="8573"/>
                    <a:pt x="759" y="7692"/>
                  </a:cubicBezTo>
                  <a:lnTo>
                    <a:pt x="759" y="7692"/>
                  </a:lnTo>
                  <a:cubicBezTo>
                    <a:pt x="433" y="8802"/>
                    <a:pt x="196" y="9940"/>
                    <a:pt x="123" y="11095"/>
                  </a:cubicBezTo>
                  <a:cubicBezTo>
                    <a:pt x="1" y="12981"/>
                    <a:pt x="335" y="14937"/>
                    <a:pt x="1351" y="16530"/>
                  </a:cubicBezTo>
                  <a:cubicBezTo>
                    <a:pt x="1948" y="16820"/>
                    <a:pt x="2606" y="16920"/>
                    <a:pt x="3262" y="16990"/>
                  </a:cubicBezTo>
                  <a:cubicBezTo>
                    <a:pt x="3646" y="17030"/>
                    <a:pt x="4034" y="17061"/>
                    <a:pt x="4420" y="17061"/>
                  </a:cubicBezTo>
                  <a:cubicBezTo>
                    <a:pt x="4707" y="17061"/>
                    <a:pt x="4994" y="17044"/>
                    <a:pt x="5279" y="17001"/>
                  </a:cubicBezTo>
                  <a:cubicBezTo>
                    <a:pt x="5943" y="16901"/>
                    <a:pt x="6604" y="16650"/>
                    <a:pt x="7098" y="16195"/>
                  </a:cubicBezTo>
                  <a:cubicBezTo>
                    <a:pt x="7098" y="16195"/>
                    <a:pt x="7946" y="13531"/>
                    <a:pt x="7946" y="12069"/>
                  </a:cubicBezTo>
                  <a:cubicBezTo>
                    <a:pt x="7943" y="7391"/>
                    <a:pt x="5817" y="3476"/>
                    <a:pt x="5817" y="3476"/>
                  </a:cubicBezTo>
                  <a:cubicBezTo>
                    <a:pt x="6258" y="3025"/>
                    <a:pt x="6610" y="2472"/>
                    <a:pt x="6875" y="1897"/>
                  </a:cubicBezTo>
                  <a:cubicBezTo>
                    <a:pt x="7140" y="1323"/>
                    <a:pt x="7251" y="659"/>
                    <a:pt x="7073" y="53"/>
                  </a:cubicBezTo>
                  <a:cubicBezTo>
                    <a:pt x="6997" y="37"/>
                    <a:pt x="6917" y="20"/>
                    <a:pt x="683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034;p51"/>
            <p:cNvSpPr/>
            <p:nvPr/>
          </p:nvSpPr>
          <p:spPr>
            <a:xfrm>
              <a:off x="-59118" y="3403886"/>
              <a:ext cx="147349" cy="126807"/>
            </a:xfrm>
            <a:custGeom>
              <a:avLst/>
              <a:gdLst/>
              <a:ahLst/>
              <a:cxnLst/>
              <a:rect l="l" t="t" r="r" b="b"/>
              <a:pathLst>
                <a:path w="1377" h="1185" extrusionOk="0">
                  <a:moveTo>
                    <a:pt x="689" y="1"/>
                  </a:moveTo>
                  <a:cubicBezTo>
                    <a:pt x="594" y="1"/>
                    <a:pt x="500" y="50"/>
                    <a:pt x="453" y="147"/>
                  </a:cubicBezTo>
                  <a:lnTo>
                    <a:pt x="408" y="236"/>
                  </a:lnTo>
                  <a:lnTo>
                    <a:pt x="305" y="250"/>
                  </a:lnTo>
                  <a:cubicBezTo>
                    <a:pt x="90" y="287"/>
                    <a:pt x="1" y="552"/>
                    <a:pt x="160" y="705"/>
                  </a:cubicBezTo>
                  <a:lnTo>
                    <a:pt x="232" y="775"/>
                  </a:lnTo>
                  <a:lnTo>
                    <a:pt x="216" y="875"/>
                  </a:lnTo>
                  <a:cubicBezTo>
                    <a:pt x="185" y="1046"/>
                    <a:pt x="320" y="1184"/>
                    <a:pt x="475" y="1184"/>
                  </a:cubicBezTo>
                  <a:cubicBezTo>
                    <a:pt x="516" y="1184"/>
                    <a:pt x="557" y="1175"/>
                    <a:pt x="598" y="1154"/>
                  </a:cubicBezTo>
                  <a:lnTo>
                    <a:pt x="690" y="1107"/>
                  </a:lnTo>
                  <a:lnTo>
                    <a:pt x="779" y="1154"/>
                  </a:lnTo>
                  <a:cubicBezTo>
                    <a:pt x="819" y="1175"/>
                    <a:pt x="860" y="1184"/>
                    <a:pt x="900" y="1184"/>
                  </a:cubicBezTo>
                  <a:cubicBezTo>
                    <a:pt x="1054" y="1184"/>
                    <a:pt x="1191" y="1046"/>
                    <a:pt x="1164" y="875"/>
                  </a:cubicBezTo>
                  <a:lnTo>
                    <a:pt x="1147" y="775"/>
                  </a:lnTo>
                  <a:lnTo>
                    <a:pt x="1220" y="705"/>
                  </a:lnTo>
                  <a:cubicBezTo>
                    <a:pt x="1376" y="549"/>
                    <a:pt x="1290" y="281"/>
                    <a:pt x="1072" y="250"/>
                  </a:cubicBezTo>
                  <a:lnTo>
                    <a:pt x="972" y="236"/>
                  </a:lnTo>
                  <a:lnTo>
                    <a:pt x="927" y="147"/>
                  </a:lnTo>
                  <a:cubicBezTo>
                    <a:pt x="878" y="50"/>
                    <a:pt x="783" y="1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035;p51"/>
            <p:cNvSpPr/>
            <p:nvPr/>
          </p:nvSpPr>
          <p:spPr>
            <a:xfrm>
              <a:off x="-48952" y="3413196"/>
              <a:ext cx="126055" cy="107866"/>
            </a:xfrm>
            <a:custGeom>
              <a:avLst/>
              <a:gdLst/>
              <a:ahLst/>
              <a:cxnLst/>
              <a:rect l="l" t="t" r="r" b="b"/>
              <a:pathLst>
                <a:path w="1178" h="1008" extrusionOk="0">
                  <a:moveTo>
                    <a:pt x="593" y="1"/>
                  </a:moveTo>
                  <a:cubicBezTo>
                    <a:pt x="512" y="1"/>
                    <a:pt x="430" y="42"/>
                    <a:pt x="386" y="124"/>
                  </a:cubicBezTo>
                  <a:lnTo>
                    <a:pt x="347" y="202"/>
                  </a:lnTo>
                  <a:lnTo>
                    <a:pt x="263" y="216"/>
                  </a:lnTo>
                  <a:cubicBezTo>
                    <a:pt x="79" y="241"/>
                    <a:pt x="1" y="467"/>
                    <a:pt x="137" y="599"/>
                  </a:cubicBezTo>
                  <a:lnTo>
                    <a:pt x="201" y="660"/>
                  </a:lnTo>
                  <a:lnTo>
                    <a:pt x="187" y="744"/>
                  </a:lnTo>
                  <a:cubicBezTo>
                    <a:pt x="161" y="889"/>
                    <a:pt x="278" y="1007"/>
                    <a:pt x="409" y="1007"/>
                  </a:cubicBezTo>
                  <a:cubicBezTo>
                    <a:pt x="444" y="1007"/>
                    <a:pt x="480" y="999"/>
                    <a:pt x="514" y="981"/>
                  </a:cubicBezTo>
                  <a:lnTo>
                    <a:pt x="592" y="942"/>
                  </a:lnTo>
                  <a:lnTo>
                    <a:pt x="667" y="981"/>
                  </a:lnTo>
                  <a:cubicBezTo>
                    <a:pt x="702" y="999"/>
                    <a:pt x="738" y="1007"/>
                    <a:pt x="773" y="1007"/>
                  </a:cubicBezTo>
                  <a:cubicBezTo>
                    <a:pt x="905" y="1007"/>
                    <a:pt x="1021" y="889"/>
                    <a:pt x="997" y="744"/>
                  </a:cubicBezTo>
                  <a:lnTo>
                    <a:pt x="983" y="660"/>
                  </a:lnTo>
                  <a:lnTo>
                    <a:pt x="1044" y="599"/>
                  </a:lnTo>
                  <a:cubicBezTo>
                    <a:pt x="1178" y="470"/>
                    <a:pt x="1103" y="244"/>
                    <a:pt x="918" y="216"/>
                  </a:cubicBezTo>
                  <a:lnTo>
                    <a:pt x="835" y="202"/>
                  </a:lnTo>
                  <a:lnTo>
                    <a:pt x="796" y="124"/>
                  </a:lnTo>
                  <a:cubicBezTo>
                    <a:pt x="754" y="42"/>
                    <a:pt x="674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036;p51"/>
            <p:cNvSpPr/>
            <p:nvPr/>
          </p:nvSpPr>
          <p:spPr>
            <a:xfrm>
              <a:off x="-46812" y="3421650"/>
              <a:ext cx="114070" cy="104014"/>
            </a:xfrm>
            <a:custGeom>
              <a:avLst/>
              <a:gdLst/>
              <a:ahLst/>
              <a:cxnLst/>
              <a:rect l="l" t="t" r="r" b="b"/>
              <a:pathLst>
                <a:path w="1066" h="972" extrusionOk="0">
                  <a:moveTo>
                    <a:pt x="523" y="533"/>
                  </a:moveTo>
                  <a:cubicBezTo>
                    <a:pt x="522" y="533"/>
                    <a:pt x="522" y="533"/>
                    <a:pt x="522" y="534"/>
                  </a:cubicBezTo>
                  <a:cubicBezTo>
                    <a:pt x="492" y="542"/>
                    <a:pt x="460" y="554"/>
                    <a:pt x="427" y="569"/>
                  </a:cubicBezTo>
                  <a:lnTo>
                    <a:pt x="427" y="569"/>
                  </a:lnTo>
                  <a:cubicBezTo>
                    <a:pt x="427" y="576"/>
                    <a:pt x="429" y="581"/>
                    <a:pt x="435" y="581"/>
                  </a:cubicBezTo>
                  <a:cubicBezTo>
                    <a:pt x="436" y="581"/>
                    <a:pt x="437" y="581"/>
                    <a:pt x="438" y="581"/>
                  </a:cubicBezTo>
                  <a:cubicBezTo>
                    <a:pt x="466" y="575"/>
                    <a:pt x="497" y="561"/>
                    <a:pt x="519" y="539"/>
                  </a:cubicBezTo>
                  <a:cubicBezTo>
                    <a:pt x="521" y="537"/>
                    <a:pt x="522" y="535"/>
                    <a:pt x="523" y="534"/>
                  </a:cubicBezTo>
                  <a:lnTo>
                    <a:pt x="523" y="534"/>
                  </a:lnTo>
                  <a:cubicBezTo>
                    <a:pt x="523" y="533"/>
                    <a:pt x="523" y="533"/>
                    <a:pt x="523" y="533"/>
                  </a:cubicBezTo>
                  <a:close/>
                  <a:moveTo>
                    <a:pt x="0" y="455"/>
                  </a:moveTo>
                  <a:cubicBezTo>
                    <a:pt x="14" y="483"/>
                    <a:pt x="31" y="511"/>
                    <a:pt x="56" y="534"/>
                  </a:cubicBezTo>
                  <a:lnTo>
                    <a:pt x="128" y="603"/>
                  </a:lnTo>
                  <a:lnTo>
                    <a:pt x="112" y="706"/>
                  </a:lnTo>
                  <a:cubicBezTo>
                    <a:pt x="106" y="712"/>
                    <a:pt x="106" y="720"/>
                    <a:pt x="106" y="726"/>
                  </a:cubicBezTo>
                  <a:cubicBezTo>
                    <a:pt x="203" y="690"/>
                    <a:pt x="319" y="617"/>
                    <a:pt x="427" y="569"/>
                  </a:cubicBezTo>
                  <a:lnTo>
                    <a:pt x="427" y="569"/>
                  </a:lnTo>
                  <a:cubicBezTo>
                    <a:pt x="428" y="549"/>
                    <a:pt x="444" y="513"/>
                    <a:pt x="431" y="513"/>
                  </a:cubicBezTo>
                  <a:cubicBezTo>
                    <a:pt x="430" y="513"/>
                    <a:pt x="429" y="513"/>
                    <a:pt x="427" y="514"/>
                  </a:cubicBezTo>
                  <a:cubicBezTo>
                    <a:pt x="343" y="541"/>
                    <a:pt x="292" y="561"/>
                    <a:pt x="241" y="561"/>
                  </a:cubicBezTo>
                  <a:cubicBezTo>
                    <a:pt x="180" y="561"/>
                    <a:pt x="118" y="533"/>
                    <a:pt x="0" y="455"/>
                  </a:cubicBezTo>
                  <a:close/>
                  <a:moveTo>
                    <a:pt x="826" y="1"/>
                  </a:moveTo>
                  <a:cubicBezTo>
                    <a:pt x="801" y="121"/>
                    <a:pt x="765" y="238"/>
                    <a:pt x="717" y="349"/>
                  </a:cubicBezTo>
                  <a:cubicBezTo>
                    <a:pt x="703" y="380"/>
                    <a:pt x="686" y="414"/>
                    <a:pt x="653" y="425"/>
                  </a:cubicBezTo>
                  <a:cubicBezTo>
                    <a:pt x="649" y="426"/>
                    <a:pt x="645" y="426"/>
                    <a:pt x="640" y="426"/>
                  </a:cubicBezTo>
                  <a:cubicBezTo>
                    <a:pt x="621" y="426"/>
                    <a:pt x="599" y="417"/>
                    <a:pt x="583" y="405"/>
                  </a:cubicBezTo>
                  <a:cubicBezTo>
                    <a:pt x="564" y="388"/>
                    <a:pt x="550" y="366"/>
                    <a:pt x="536" y="347"/>
                  </a:cubicBezTo>
                  <a:cubicBezTo>
                    <a:pt x="466" y="235"/>
                    <a:pt x="396" y="126"/>
                    <a:pt x="327" y="15"/>
                  </a:cubicBezTo>
                  <a:lnTo>
                    <a:pt x="299" y="76"/>
                  </a:lnTo>
                  <a:lnTo>
                    <a:pt x="243" y="82"/>
                  </a:lnTo>
                  <a:cubicBezTo>
                    <a:pt x="357" y="154"/>
                    <a:pt x="455" y="246"/>
                    <a:pt x="513" y="366"/>
                  </a:cubicBezTo>
                  <a:cubicBezTo>
                    <a:pt x="538" y="422"/>
                    <a:pt x="556" y="489"/>
                    <a:pt x="523" y="534"/>
                  </a:cubicBezTo>
                  <a:lnTo>
                    <a:pt x="523" y="534"/>
                  </a:lnTo>
                  <a:cubicBezTo>
                    <a:pt x="535" y="536"/>
                    <a:pt x="531" y="595"/>
                    <a:pt x="544" y="603"/>
                  </a:cubicBezTo>
                  <a:cubicBezTo>
                    <a:pt x="552" y="612"/>
                    <a:pt x="552" y="623"/>
                    <a:pt x="558" y="634"/>
                  </a:cubicBezTo>
                  <a:cubicBezTo>
                    <a:pt x="566" y="684"/>
                    <a:pt x="564" y="740"/>
                    <a:pt x="552" y="793"/>
                  </a:cubicBezTo>
                  <a:cubicBezTo>
                    <a:pt x="547" y="852"/>
                    <a:pt x="536" y="913"/>
                    <a:pt x="522" y="972"/>
                  </a:cubicBezTo>
                  <a:lnTo>
                    <a:pt x="586" y="941"/>
                  </a:lnTo>
                  <a:lnTo>
                    <a:pt x="631" y="963"/>
                  </a:lnTo>
                  <a:cubicBezTo>
                    <a:pt x="622" y="916"/>
                    <a:pt x="619" y="863"/>
                    <a:pt x="617" y="815"/>
                  </a:cubicBezTo>
                  <a:cubicBezTo>
                    <a:pt x="614" y="734"/>
                    <a:pt x="617" y="648"/>
                    <a:pt x="661" y="578"/>
                  </a:cubicBezTo>
                  <a:cubicBezTo>
                    <a:pt x="664" y="570"/>
                    <a:pt x="670" y="567"/>
                    <a:pt x="672" y="564"/>
                  </a:cubicBezTo>
                  <a:cubicBezTo>
                    <a:pt x="678" y="559"/>
                    <a:pt x="686" y="559"/>
                    <a:pt x="692" y="559"/>
                  </a:cubicBezTo>
                  <a:cubicBezTo>
                    <a:pt x="812" y="559"/>
                    <a:pt x="926" y="606"/>
                    <a:pt x="1046" y="634"/>
                  </a:cubicBezTo>
                  <a:lnTo>
                    <a:pt x="1038" y="606"/>
                  </a:lnTo>
                  <a:lnTo>
                    <a:pt x="1066" y="573"/>
                  </a:lnTo>
                  <a:cubicBezTo>
                    <a:pt x="1024" y="570"/>
                    <a:pt x="982" y="570"/>
                    <a:pt x="943" y="564"/>
                  </a:cubicBezTo>
                  <a:cubicBezTo>
                    <a:pt x="901" y="556"/>
                    <a:pt x="859" y="550"/>
                    <a:pt x="818" y="534"/>
                  </a:cubicBezTo>
                  <a:cubicBezTo>
                    <a:pt x="790" y="525"/>
                    <a:pt x="767" y="517"/>
                    <a:pt x="745" y="500"/>
                  </a:cubicBezTo>
                  <a:cubicBezTo>
                    <a:pt x="723" y="483"/>
                    <a:pt x="706" y="458"/>
                    <a:pt x="706" y="430"/>
                  </a:cubicBezTo>
                  <a:cubicBezTo>
                    <a:pt x="706" y="402"/>
                    <a:pt x="723" y="375"/>
                    <a:pt x="737" y="355"/>
                  </a:cubicBezTo>
                  <a:cubicBezTo>
                    <a:pt x="798" y="263"/>
                    <a:pt x="857" y="174"/>
                    <a:pt x="921" y="82"/>
                  </a:cubicBezTo>
                  <a:lnTo>
                    <a:pt x="859" y="70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037;p51"/>
            <p:cNvSpPr/>
            <p:nvPr/>
          </p:nvSpPr>
          <p:spPr>
            <a:xfrm>
              <a:off x="-9252" y="3443159"/>
              <a:ext cx="47832" cy="47833"/>
            </a:xfrm>
            <a:custGeom>
              <a:avLst/>
              <a:gdLst/>
              <a:ahLst/>
              <a:cxnLst/>
              <a:rect l="l" t="t" r="r" b="b"/>
              <a:pathLst>
                <a:path w="447" h="447" extrusionOk="0">
                  <a:moveTo>
                    <a:pt x="224" y="1"/>
                  </a:moveTo>
                  <a:cubicBezTo>
                    <a:pt x="101" y="1"/>
                    <a:pt x="1" y="98"/>
                    <a:pt x="1" y="224"/>
                  </a:cubicBezTo>
                  <a:cubicBezTo>
                    <a:pt x="1" y="346"/>
                    <a:pt x="101" y="447"/>
                    <a:pt x="224" y="447"/>
                  </a:cubicBezTo>
                  <a:cubicBezTo>
                    <a:pt x="347" y="447"/>
                    <a:pt x="447" y="346"/>
                    <a:pt x="447" y="224"/>
                  </a:cubicBezTo>
                  <a:cubicBezTo>
                    <a:pt x="447" y="98"/>
                    <a:pt x="347" y="1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038;p51"/>
            <p:cNvSpPr/>
            <p:nvPr/>
          </p:nvSpPr>
          <p:spPr>
            <a:xfrm>
              <a:off x="-4437" y="3451078"/>
              <a:ext cx="37346" cy="32210"/>
            </a:xfrm>
            <a:custGeom>
              <a:avLst/>
              <a:gdLst/>
              <a:ahLst/>
              <a:cxnLst/>
              <a:rect l="l" t="t" r="r" b="b"/>
              <a:pathLst>
                <a:path w="349" h="301" extrusionOk="0">
                  <a:moveTo>
                    <a:pt x="177" y="0"/>
                  </a:moveTo>
                  <a:cubicBezTo>
                    <a:pt x="152" y="0"/>
                    <a:pt x="127" y="13"/>
                    <a:pt x="112" y="38"/>
                  </a:cubicBezTo>
                  <a:lnTo>
                    <a:pt x="101" y="60"/>
                  </a:lnTo>
                  <a:lnTo>
                    <a:pt x="78" y="66"/>
                  </a:lnTo>
                  <a:cubicBezTo>
                    <a:pt x="23" y="72"/>
                    <a:pt x="0" y="141"/>
                    <a:pt x="39" y="180"/>
                  </a:cubicBezTo>
                  <a:lnTo>
                    <a:pt x="56" y="197"/>
                  </a:lnTo>
                  <a:lnTo>
                    <a:pt x="53" y="222"/>
                  </a:lnTo>
                  <a:cubicBezTo>
                    <a:pt x="44" y="264"/>
                    <a:pt x="80" y="299"/>
                    <a:pt x="120" y="299"/>
                  </a:cubicBezTo>
                  <a:cubicBezTo>
                    <a:pt x="130" y="299"/>
                    <a:pt x="141" y="297"/>
                    <a:pt x="151" y="292"/>
                  </a:cubicBezTo>
                  <a:lnTo>
                    <a:pt x="176" y="278"/>
                  </a:lnTo>
                  <a:lnTo>
                    <a:pt x="198" y="292"/>
                  </a:lnTo>
                  <a:cubicBezTo>
                    <a:pt x="209" y="298"/>
                    <a:pt x="221" y="301"/>
                    <a:pt x="232" y="301"/>
                  </a:cubicBezTo>
                  <a:cubicBezTo>
                    <a:pt x="271" y="301"/>
                    <a:pt x="305" y="266"/>
                    <a:pt x="296" y="222"/>
                  </a:cubicBezTo>
                  <a:lnTo>
                    <a:pt x="293" y="197"/>
                  </a:lnTo>
                  <a:lnTo>
                    <a:pt x="310" y="180"/>
                  </a:lnTo>
                  <a:cubicBezTo>
                    <a:pt x="349" y="141"/>
                    <a:pt x="329" y="72"/>
                    <a:pt x="274" y="66"/>
                  </a:cubicBezTo>
                  <a:lnTo>
                    <a:pt x="249" y="60"/>
                  </a:lnTo>
                  <a:lnTo>
                    <a:pt x="237" y="38"/>
                  </a:lnTo>
                  <a:cubicBezTo>
                    <a:pt x="225" y="13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039;p51"/>
            <p:cNvSpPr/>
            <p:nvPr/>
          </p:nvSpPr>
          <p:spPr>
            <a:xfrm>
              <a:off x="1770" y="3454502"/>
              <a:ext cx="24933" cy="24933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8" y="1"/>
                  </a:moveTo>
                  <a:cubicBezTo>
                    <a:pt x="54" y="1"/>
                    <a:pt x="1" y="54"/>
                    <a:pt x="1" y="118"/>
                  </a:cubicBezTo>
                  <a:cubicBezTo>
                    <a:pt x="1" y="179"/>
                    <a:pt x="54" y="232"/>
                    <a:pt x="118" y="232"/>
                  </a:cubicBezTo>
                  <a:cubicBezTo>
                    <a:pt x="179" y="232"/>
                    <a:pt x="232" y="179"/>
                    <a:pt x="232" y="118"/>
                  </a:cubicBezTo>
                  <a:cubicBezTo>
                    <a:pt x="232" y="54"/>
                    <a:pt x="179" y="1"/>
                    <a:pt x="11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040;p51"/>
            <p:cNvSpPr/>
            <p:nvPr/>
          </p:nvSpPr>
          <p:spPr>
            <a:xfrm>
              <a:off x="13113" y="3431174"/>
              <a:ext cx="2782" cy="73302"/>
            </a:xfrm>
            <a:custGeom>
              <a:avLst/>
              <a:gdLst/>
              <a:ahLst/>
              <a:cxnLst/>
              <a:rect l="l" t="t" r="r" b="b"/>
              <a:pathLst>
                <a:path w="26" h="685" extrusionOk="0">
                  <a:moveTo>
                    <a:pt x="1" y="1"/>
                  </a:moveTo>
                  <a:lnTo>
                    <a:pt x="1" y="684"/>
                  </a:lnTo>
                  <a:lnTo>
                    <a:pt x="26" y="68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041;p51"/>
            <p:cNvSpPr/>
            <p:nvPr/>
          </p:nvSpPr>
          <p:spPr>
            <a:xfrm>
              <a:off x="10759" y="3424325"/>
              <a:ext cx="7598" cy="7598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7" y="1"/>
                  </a:moveTo>
                  <a:cubicBezTo>
                    <a:pt x="17" y="1"/>
                    <a:pt x="1" y="18"/>
                    <a:pt x="1" y="34"/>
                  </a:cubicBezTo>
                  <a:cubicBezTo>
                    <a:pt x="1" y="54"/>
                    <a:pt x="17" y="71"/>
                    <a:pt x="37" y="71"/>
                  </a:cubicBezTo>
                  <a:cubicBezTo>
                    <a:pt x="56" y="71"/>
                    <a:pt x="70" y="54"/>
                    <a:pt x="70" y="34"/>
                  </a:cubicBezTo>
                  <a:cubicBezTo>
                    <a:pt x="70" y="18"/>
                    <a:pt x="56" y="1"/>
                    <a:pt x="37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042;p51"/>
            <p:cNvSpPr/>
            <p:nvPr/>
          </p:nvSpPr>
          <p:spPr>
            <a:xfrm>
              <a:off x="13113" y="342646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6" y="0"/>
                    <a:pt x="1" y="9"/>
                    <a:pt x="1" y="14"/>
                  </a:cubicBezTo>
                  <a:cubicBezTo>
                    <a:pt x="1" y="23"/>
                    <a:pt x="6" y="28"/>
                    <a:pt x="15" y="28"/>
                  </a:cubicBezTo>
                  <a:cubicBezTo>
                    <a:pt x="23" y="28"/>
                    <a:pt x="29" y="23"/>
                    <a:pt x="29" y="14"/>
                  </a:cubicBezTo>
                  <a:cubicBezTo>
                    <a:pt x="29" y="9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043;p51"/>
            <p:cNvSpPr/>
            <p:nvPr/>
          </p:nvSpPr>
          <p:spPr>
            <a:xfrm>
              <a:off x="10759" y="3503192"/>
              <a:ext cx="7598" cy="7598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7" y="0"/>
                  </a:moveTo>
                  <a:cubicBezTo>
                    <a:pt x="17" y="0"/>
                    <a:pt x="1" y="14"/>
                    <a:pt x="1" y="34"/>
                  </a:cubicBezTo>
                  <a:cubicBezTo>
                    <a:pt x="1" y="53"/>
                    <a:pt x="17" y="70"/>
                    <a:pt x="37" y="70"/>
                  </a:cubicBezTo>
                  <a:cubicBezTo>
                    <a:pt x="56" y="70"/>
                    <a:pt x="70" y="53"/>
                    <a:pt x="70" y="34"/>
                  </a:cubicBezTo>
                  <a:cubicBezTo>
                    <a:pt x="70" y="14"/>
                    <a:pt x="56" y="0"/>
                    <a:pt x="3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044;p51"/>
            <p:cNvSpPr/>
            <p:nvPr/>
          </p:nvSpPr>
          <p:spPr>
            <a:xfrm>
              <a:off x="13113" y="350522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6" y="1"/>
                    <a:pt x="1" y="6"/>
                    <a:pt x="1" y="15"/>
                  </a:cubicBezTo>
                  <a:cubicBezTo>
                    <a:pt x="1" y="23"/>
                    <a:pt x="6" y="29"/>
                    <a:pt x="15" y="29"/>
                  </a:cubicBezTo>
                  <a:cubicBezTo>
                    <a:pt x="23" y="29"/>
                    <a:pt x="29" y="23"/>
                    <a:pt x="29" y="15"/>
                  </a:cubicBezTo>
                  <a:cubicBezTo>
                    <a:pt x="29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045;p51"/>
            <p:cNvSpPr/>
            <p:nvPr/>
          </p:nvSpPr>
          <p:spPr>
            <a:xfrm>
              <a:off x="-22093" y="3466166"/>
              <a:ext cx="73300" cy="2782"/>
            </a:xfrm>
            <a:custGeom>
              <a:avLst/>
              <a:gdLst/>
              <a:ahLst/>
              <a:cxnLst/>
              <a:rect l="l" t="t" r="r" b="b"/>
              <a:pathLst>
                <a:path w="685" h="26" extrusionOk="0">
                  <a:moveTo>
                    <a:pt x="1" y="0"/>
                  </a:moveTo>
                  <a:lnTo>
                    <a:pt x="1" y="25"/>
                  </a:lnTo>
                  <a:lnTo>
                    <a:pt x="684" y="25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046;p51"/>
            <p:cNvSpPr/>
            <p:nvPr/>
          </p:nvSpPr>
          <p:spPr>
            <a:xfrm>
              <a:off x="49817" y="3463491"/>
              <a:ext cx="7598" cy="7491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37" y="0"/>
                  </a:moveTo>
                  <a:cubicBezTo>
                    <a:pt x="18" y="0"/>
                    <a:pt x="1" y="17"/>
                    <a:pt x="1" y="37"/>
                  </a:cubicBezTo>
                  <a:cubicBezTo>
                    <a:pt x="1" y="56"/>
                    <a:pt x="18" y="70"/>
                    <a:pt x="37" y="70"/>
                  </a:cubicBezTo>
                  <a:cubicBezTo>
                    <a:pt x="57" y="70"/>
                    <a:pt x="71" y="56"/>
                    <a:pt x="71" y="37"/>
                  </a:cubicBezTo>
                  <a:cubicBezTo>
                    <a:pt x="71" y="17"/>
                    <a:pt x="57" y="0"/>
                    <a:pt x="37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047;p51"/>
            <p:cNvSpPr/>
            <p:nvPr/>
          </p:nvSpPr>
          <p:spPr>
            <a:xfrm>
              <a:off x="52278" y="3466166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9" y="0"/>
                    <a:pt x="0" y="9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3" y="28"/>
                    <a:pt x="28" y="23"/>
                    <a:pt x="28" y="14"/>
                  </a:cubicBezTo>
                  <a:cubicBezTo>
                    <a:pt x="28" y="9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048;p51"/>
            <p:cNvSpPr/>
            <p:nvPr/>
          </p:nvSpPr>
          <p:spPr>
            <a:xfrm>
              <a:off x="-28300" y="3463491"/>
              <a:ext cx="7491" cy="7491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34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6"/>
                    <a:pt x="17" y="70"/>
                    <a:pt x="34" y="70"/>
                  </a:cubicBezTo>
                  <a:cubicBezTo>
                    <a:pt x="53" y="70"/>
                    <a:pt x="70" y="56"/>
                    <a:pt x="70" y="37"/>
                  </a:cubicBezTo>
                  <a:cubicBezTo>
                    <a:pt x="70" y="17"/>
                    <a:pt x="53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049;p51"/>
            <p:cNvSpPr/>
            <p:nvPr/>
          </p:nvSpPr>
          <p:spPr>
            <a:xfrm>
              <a:off x="-26267" y="3465845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1"/>
                  </a:moveTo>
                  <a:cubicBezTo>
                    <a:pt x="9" y="1"/>
                    <a:pt x="1" y="6"/>
                    <a:pt x="1" y="15"/>
                  </a:cubicBezTo>
                  <a:cubicBezTo>
                    <a:pt x="1" y="23"/>
                    <a:pt x="9" y="28"/>
                    <a:pt x="15" y="28"/>
                  </a:cubicBezTo>
                  <a:cubicBezTo>
                    <a:pt x="23" y="28"/>
                    <a:pt x="28" y="23"/>
                    <a:pt x="28" y="15"/>
                  </a:cubicBezTo>
                  <a:cubicBezTo>
                    <a:pt x="28" y="6"/>
                    <a:pt x="23" y="1"/>
                    <a:pt x="15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050;p51"/>
            <p:cNvSpPr/>
            <p:nvPr/>
          </p:nvSpPr>
          <p:spPr>
            <a:xfrm>
              <a:off x="-5935" y="3445834"/>
              <a:ext cx="41626" cy="41627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371" y="1"/>
                  </a:moveTo>
                  <a:lnTo>
                    <a:pt x="0" y="372"/>
                  </a:lnTo>
                  <a:lnTo>
                    <a:pt x="17" y="388"/>
                  </a:lnTo>
                  <a:lnTo>
                    <a:pt x="388" y="17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051;p51"/>
            <p:cNvSpPr/>
            <p:nvPr/>
          </p:nvSpPr>
          <p:spPr>
            <a:xfrm>
              <a:off x="32589" y="3443159"/>
              <a:ext cx="6313" cy="6100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29" y="1"/>
                  </a:moveTo>
                  <a:cubicBezTo>
                    <a:pt x="23" y="1"/>
                    <a:pt x="16" y="3"/>
                    <a:pt x="11" y="9"/>
                  </a:cubicBezTo>
                  <a:cubicBezTo>
                    <a:pt x="0" y="20"/>
                    <a:pt x="0" y="37"/>
                    <a:pt x="11" y="48"/>
                  </a:cubicBezTo>
                  <a:cubicBezTo>
                    <a:pt x="16" y="54"/>
                    <a:pt x="23" y="56"/>
                    <a:pt x="29" y="56"/>
                  </a:cubicBezTo>
                  <a:cubicBezTo>
                    <a:pt x="36" y="56"/>
                    <a:pt x="43" y="54"/>
                    <a:pt x="48" y="48"/>
                  </a:cubicBezTo>
                  <a:cubicBezTo>
                    <a:pt x="59" y="37"/>
                    <a:pt x="59" y="20"/>
                    <a:pt x="48" y="9"/>
                  </a:cubicBezTo>
                  <a:cubicBezTo>
                    <a:pt x="43" y="3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052;p51"/>
            <p:cNvSpPr/>
            <p:nvPr/>
          </p:nvSpPr>
          <p:spPr>
            <a:xfrm>
              <a:off x="34622" y="3445299"/>
              <a:ext cx="2568" cy="2247"/>
            </a:xfrm>
            <a:custGeom>
              <a:avLst/>
              <a:gdLst/>
              <a:ahLst/>
              <a:cxnLst/>
              <a:rect l="l" t="t" r="r" b="b"/>
              <a:pathLst>
                <a:path w="24" h="21" extrusionOk="0">
                  <a:moveTo>
                    <a:pt x="12" y="1"/>
                  </a:moveTo>
                  <a:cubicBezTo>
                    <a:pt x="10" y="1"/>
                    <a:pt x="8" y="1"/>
                    <a:pt x="6" y="3"/>
                  </a:cubicBezTo>
                  <a:cubicBezTo>
                    <a:pt x="1" y="6"/>
                    <a:pt x="1" y="14"/>
                    <a:pt x="6" y="17"/>
                  </a:cubicBezTo>
                  <a:cubicBezTo>
                    <a:pt x="8" y="20"/>
                    <a:pt x="10" y="21"/>
                    <a:pt x="12" y="21"/>
                  </a:cubicBezTo>
                  <a:cubicBezTo>
                    <a:pt x="15" y="21"/>
                    <a:pt x="17" y="20"/>
                    <a:pt x="20" y="17"/>
                  </a:cubicBezTo>
                  <a:cubicBezTo>
                    <a:pt x="23" y="14"/>
                    <a:pt x="23" y="8"/>
                    <a:pt x="20" y="3"/>
                  </a:cubicBezTo>
                  <a:cubicBezTo>
                    <a:pt x="17" y="1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053;p51"/>
            <p:cNvSpPr/>
            <p:nvPr/>
          </p:nvSpPr>
          <p:spPr>
            <a:xfrm>
              <a:off x="-9787" y="3485535"/>
              <a:ext cx="5992" cy="6100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28" y="1"/>
                  </a:moveTo>
                  <a:cubicBezTo>
                    <a:pt x="14" y="1"/>
                    <a:pt x="0" y="12"/>
                    <a:pt x="0" y="29"/>
                  </a:cubicBezTo>
                  <a:cubicBezTo>
                    <a:pt x="0" y="45"/>
                    <a:pt x="14" y="56"/>
                    <a:pt x="28" y="56"/>
                  </a:cubicBezTo>
                  <a:cubicBezTo>
                    <a:pt x="45" y="56"/>
                    <a:pt x="56" y="45"/>
                    <a:pt x="56" y="29"/>
                  </a:cubicBezTo>
                  <a:cubicBezTo>
                    <a:pt x="56" y="12"/>
                    <a:pt x="45" y="1"/>
                    <a:pt x="28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054;p51"/>
            <p:cNvSpPr/>
            <p:nvPr/>
          </p:nvSpPr>
          <p:spPr>
            <a:xfrm>
              <a:off x="-7754" y="3487461"/>
              <a:ext cx="2247" cy="2354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0" y="1"/>
                  </a:moveTo>
                  <a:cubicBezTo>
                    <a:pt x="8" y="1"/>
                    <a:pt x="5" y="2"/>
                    <a:pt x="3" y="5"/>
                  </a:cubicBezTo>
                  <a:cubicBezTo>
                    <a:pt x="1" y="8"/>
                    <a:pt x="1" y="13"/>
                    <a:pt x="3" y="19"/>
                  </a:cubicBezTo>
                  <a:cubicBezTo>
                    <a:pt x="5" y="20"/>
                    <a:pt x="8" y="21"/>
                    <a:pt x="10" y="21"/>
                  </a:cubicBezTo>
                  <a:cubicBezTo>
                    <a:pt x="13" y="21"/>
                    <a:pt x="16" y="20"/>
                    <a:pt x="17" y="19"/>
                  </a:cubicBezTo>
                  <a:cubicBezTo>
                    <a:pt x="20" y="13"/>
                    <a:pt x="20" y="8"/>
                    <a:pt x="17" y="5"/>
                  </a:cubicBezTo>
                  <a:cubicBezTo>
                    <a:pt x="16" y="2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055;p51"/>
            <p:cNvSpPr/>
            <p:nvPr/>
          </p:nvSpPr>
          <p:spPr>
            <a:xfrm>
              <a:off x="-6577" y="3446797"/>
              <a:ext cx="41626" cy="4152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7" y="0"/>
                  </a:moveTo>
                  <a:lnTo>
                    <a:pt x="1" y="17"/>
                  </a:lnTo>
                  <a:lnTo>
                    <a:pt x="372" y="388"/>
                  </a:lnTo>
                  <a:lnTo>
                    <a:pt x="389" y="37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056;p51"/>
            <p:cNvSpPr/>
            <p:nvPr/>
          </p:nvSpPr>
          <p:spPr>
            <a:xfrm>
              <a:off x="32803" y="3485856"/>
              <a:ext cx="6420" cy="5886"/>
            </a:xfrm>
            <a:custGeom>
              <a:avLst/>
              <a:gdLst/>
              <a:ahLst/>
              <a:cxnLst/>
              <a:rect l="l" t="t" r="r" b="b"/>
              <a:pathLst>
                <a:path w="60" h="55" extrusionOk="0">
                  <a:moveTo>
                    <a:pt x="32" y="0"/>
                  </a:moveTo>
                  <a:cubicBezTo>
                    <a:pt x="25" y="0"/>
                    <a:pt x="18" y="3"/>
                    <a:pt x="12" y="9"/>
                  </a:cubicBezTo>
                  <a:cubicBezTo>
                    <a:pt x="1" y="20"/>
                    <a:pt x="1" y="37"/>
                    <a:pt x="12" y="48"/>
                  </a:cubicBezTo>
                  <a:cubicBezTo>
                    <a:pt x="15" y="52"/>
                    <a:pt x="21" y="54"/>
                    <a:pt x="29" y="54"/>
                  </a:cubicBezTo>
                  <a:cubicBezTo>
                    <a:pt x="36" y="54"/>
                    <a:pt x="44" y="52"/>
                    <a:pt x="51" y="48"/>
                  </a:cubicBezTo>
                  <a:cubicBezTo>
                    <a:pt x="60" y="37"/>
                    <a:pt x="60" y="20"/>
                    <a:pt x="51" y="9"/>
                  </a:cubicBezTo>
                  <a:cubicBezTo>
                    <a:pt x="46" y="3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057;p51"/>
            <p:cNvSpPr/>
            <p:nvPr/>
          </p:nvSpPr>
          <p:spPr>
            <a:xfrm>
              <a:off x="34622" y="3487461"/>
              <a:ext cx="2568" cy="2568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2" y="1"/>
                  </a:moveTo>
                  <a:cubicBezTo>
                    <a:pt x="10" y="1"/>
                    <a:pt x="8" y="2"/>
                    <a:pt x="6" y="5"/>
                  </a:cubicBezTo>
                  <a:cubicBezTo>
                    <a:pt x="1" y="8"/>
                    <a:pt x="1" y="13"/>
                    <a:pt x="6" y="19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15" y="23"/>
                    <a:pt x="17" y="22"/>
                    <a:pt x="20" y="19"/>
                  </a:cubicBezTo>
                  <a:cubicBezTo>
                    <a:pt x="23" y="13"/>
                    <a:pt x="23" y="8"/>
                    <a:pt x="20" y="5"/>
                  </a:cubicBezTo>
                  <a:cubicBezTo>
                    <a:pt x="17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058;p51"/>
            <p:cNvSpPr/>
            <p:nvPr/>
          </p:nvSpPr>
          <p:spPr>
            <a:xfrm>
              <a:off x="-9787" y="3443480"/>
              <a:ext cx="5992" cy="6100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28" y="0"/>
                  </a:moveTo>
                  <a:cubicBezTo>
                    <a:pt x="14" y="0"/>
                    <a:pt x="0" y="11"/>
                    <a:pt x="0" y="28"/>
                  </a:cubicBezTo>
                  <a:cubicBezTo>
                    <a:pt x="0" y="42"/>
                    <a:pt x="14" y="56"/>
                    <a:pt x="28" y="56"/>
                  </a:cubicBezTo>
                  <a:cubicBezTo>
                    <a:pt x="45" y="56"/>
                    <a:pt x="56" y="42"/>
                    <a:pt x="56" y="28"/>
                  </a:cubicBezTo>
                  <a:cubicBezTo>
                    <a:pt x="56" y="11"/>
                    <a:pt x="45" y="0"/>
                    <a:pt x="28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059;p51"/>
            <p:cNvSpPr/>
            <p:nvPr/>
          </p:nvSpPr>
          <p:spPr>
            <a:xfrm>
              <a:off x="-7754" y="3445299"/>
              <a:ext cx="2247" cy="2247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0" y="1"/>
                  </a:moveTo>
                  <a:cubicBezTo>
                    <a:pt x="8" y="1"/>
                    <a:pt x="5" y="1"/>
                    <a:pt x="3" y="3"/>
                  </a:cubicBezTo>
                  <a:cubicBezTo>
                    <a:pt x="1" y="6"/>
                    <a:pt x="1" y="14"/>
                    <a:pt x="3" y="17"/>
                  </a:cubicBezTo>
                  <a:cubicBezTo>
                    <a:pt x="5" y="20"/>
                    <a:pt x="8" y="21"/>
                    <a:pt x="10" y="21"/>
                  </a:cubicBezTo>
                  <a:cubicBezTo>
                    <a:pt x="13" y="21"/>
                    <a:pt x="16" y="20"/>
                    <a:pt x="17" y="17"/>
                  </a:cubicBezTo>
                  <a:cubicBezTo>
                    <a:pt x="20" y="14"/>
                    <a:pt x="20" y="8"/>
                    <a:pt x="17" y="3"/>
                  </a:cubicBezTo>
                  <a:cubicBezTo>
                    <a:pt x="16" y="1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060;p51"/>
            <p:cNvSpPr/>
            <p:nvPr/>
          </p:nvSpPr>
          <p:spPr>
            <a:xfrm>
              <a:off x="8726" y="3461030"/>
              <a:ext cx="11985" cy="12092"/>
            </a:xfrm>
            <a:custGeom>
              <a:avLst/>
              <a:gdLst/>
              <a:ahLst/>
              <a:cxnLst/>
              <a:rect l="l" t="t" r="r" b="b"/>
              <a:pathLst>
                <a:path w="112" h="113" extrusionOk="0">
                  <a:moveTo>
                    <a:pt x="56" y="1"/>
                  </a:moveTo>
                  <a:cubicBezTo>
                    <a:pt x="25" y="1"/>
                    <a:pt x="0" y="23"/>
                    <a:pt x="0" y="57"/>
                  </a:cubicBezTo>
                  <a:cubicBezTo>
                    <a:pt x="0" y="87"/>
                    <a:pt x="25" y="113"/>
                    <a:pt x="56" y="113"/>
                  </a:cubicBezTo>
                  <a:cubicBezTo>
                    <a:pt x="86" y="113"/>
                    <a:pt x="112" y="87"/>
                    <a:pt x="112" y="57"/>
                  </a:cubicBezTo>
                  <a:cubicBezTo>
                    <a:pt x="112" y="23"/>
                    <a:pt x="86" y="1"/>
                    <a:pt x="56" y="1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061;p51"/>
            <p:cNvSpPr/>
            <p:nvPr/>
          </p:nvSpPr>
          <p:spPr>
            <a:xfrm>
              <a:off x="4766" y="3097942"/>
              <a:ext cx="170249" cy="146818"/>
            </a:xfrm>
            <a:custGeom>
              <a:avLst/>
              <a:gdLst/>
              <a:ahLst/>
              <a:cxnLst/>
              <a:rect l="l" t="t" r="r" b="b"/>
              <a:pathLst>
                <a:path w="1591" h="1372" extrusionOk="0">
                  <a:moveTo>
                    <a:pt x="797" y="0"/>
                  </a:moveTo>
                  <a:cubicBezTo>
                    <a:pt x="688" y="0"/>
                    <a:pt x="578" y="57"/>
                    <a:pt x="522" y="172"/>
                  </a:cubicBezTo>
                  <a:lnTo>
                    <a:pt x="469" y="275"/>
                  </a:lnTo>
                  <a:lnTo>
                    <a:pt x="355" y="292"/>
                  </a:lnTo>
                  <a:cubicBezTo>
                    <a:pt x="104" y="328"/>
                    <a:pt x="1" y="638"/>
                    <a:pt x="182" y="816"/>
                  </a:cubicBezTo>
                  <a:lnTo>
                    <a:pt x="266" y="897"/>
                  </a:lnTo>
                  <a:lnTo>
                    <a:pt x="246" y="1011"/>
                  </a:lnTo>
                  <a:cubicBezTo>
                    <a:pt x="213" y="1210"/>
                    <a:pt x="370" y="1372"/>
                    <a:pt x="549" y="1372"/>
                  </a:cubicBezTo>
                  <a:cubicBezTo>
                    <a:pt x="596" y="1372"/>
                    <a:pt x="645" y="1360"/>
                    <a:pt x="693" y="1335"/>
                  </a:cubicBezTo>
                  <a:lnTo>
                    <a:pt x="796" y="1279"/>
                  </a:lnTo>
                  <a:lnTo>
                    <a:pt x="902" y="1335"/>
                  </a:lnTo>
                  <a:cubicBezTo>
                    <a:pt x="949" y="1360"/>
                    <a:pt x="998" y="1372"/>
                    <a:pt x="1046" y="1372"/>
                  </a:cubicBezTo>
                  <a:cubicBezTo>
                    <a:pt x="1224" y="1372"/>
                    <a:pt x="1381" y="1210"/>
                    <a:pt x="1348" y="1011"/>
                  </a:cubicBezTo>
                  <a:lnTo>
                    <a:pt x="1326" y="897"/>
                  </a:lnTo>
                  <a:lnTo>
                    <a:pt x="1410" y="816"/>
                  </a:lnTo>
                  <a:cubicBezTo>
                    <a:pt x="1591" y="638"/>
                    <a:pt x="1490" y="328"/>
                    <a:pt x="1239" y="292"/>
                  </a:cubicBezTo>
                  <a:lnTo>
                    <a:pt x="1125" y="275"/>
                  </a:lnTo>
                  <a:lnTo>
                    <a:pt x="1072" y="172"/>
                  </a:lnTo>
                  <a:cubicBezTo>
                    <a:pt x="1016" y="57"/>
                    <a:pt x="907" y="0"/>
                    <a:pt x="7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062;p51"/>
            <p:cNvSpPr/>
            <p:nvPr/>
          </p:nvSpPr>
          <p:spPr>
            <a:xfrm>
              <a:off x="17286" y="3108643"/>
              <a:ext cx="145209" cy="125416"/>
            </a:xfrm>
            <a:custGeom>
              <a:avLst/>
              <a:gdLst/>
              <a:ahLst/>
              <a:cxnLst/>
              <a:rect l="l" t="t" r="r" b="b"/>
              <a:pathLst>
                <a:path w="1357" h="1172" extrusionOk="0">
                  <a:moveTo>
                    <a:pt x="681" y="1"/>
                  </a:moveTo>
                  <a:cubicBezTo>
                    <a:pt x="587" y="1"/>
                    <a:pt x="493" y="49"/>
                    <a:pt x="442" y="147"/>
                  </a:cubicBezTo>
                  <a:lnTo>
                    <a:pt x="400" y="239"/>
                  </a:lnTo>
                  <a:lnTo>
                    <a:pt x="302" y="250"/>
                  </a:lnTo>
                  <a:cubicBezTo>
                    <a:pt x="87" y="284"/>
                    <a:pt x="1" y="549"/>
                    <a:pt x="157" y="699"/>
                  </a:cubicBezTo>
                  <a:lnTo>
                    <a:pt x="227" y="769"/>
                  </a:lnTo>
                  <a:lnTo>
                    <a:pt x="210" y="867"/>
                  </a:lnTo>
                  <a:cubicBezTo>
                    <a:pt x="181" y="1034"/>
                    <a:pt x="315" y="1171"/>
                    <a:pt x="467" y="1171"/>
                  </a:cubicBezTo>
                  <a:cubicBezTo>
                    <a:pt x="508" y="1171"/>
                    <a:pt x="549" y="1161"/>
                    <a:pt x="590" y="1140"/>
                  </a:cubicBezTo>
                  <a:lnTo>
                    <a:pt x="679" y="1093"/>
                  </a:lnTo>
                  <a:lnTo>
                    <a:pt x="771" y="1140"/>
                  </a:lnTo>
                  <a:cubicBezTo>
                    <a:pt x="812" y="1162"/>
                    <a:pt x="854" y="1172"/>
                    <a:pt x="894" y="1172"/>
                  </a:cubicBezTo>
                  <a:cubicBezTo>
                    <a:pt x="1046" y="1172"/>
                    <a:pt x="1179" y="1034"/>
                    <a:pt x="1150" y="867"/>
                  </a:cubicBezTo>
                  <a:lnTo>
                    <a:pt x="1134" y="769"/>
                  </a:lnTo>
                  <a:lnTo>
                    <a:pt x="1203" y="699"/>
                  </a:lnTo>
                  <a:cubicBezTo>
                    <a:pt x="1357" y="543"/>
                    <a:pt x="1270" y="284"/>
                    <a:pt x="1055" y="250"/>
                  </a:cubicBezTo>
                  <a:lnTo>
                    <a:pt x="958" y="239"/>
                  </a:lnTo>
                  <a:lnTo>
                    <a:pt x="913" y="147"/>
                  </a:lnTo>
                  <a:cubicBezTo>
                    <a:pt x="866" y="49"/>
                    <a:pt x="774" y="1"/>
                    <a:pt x="6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063;p51"/>
            <p:cNvSpPr/>
            <p:nvPr/>
          </p:nvSpPr>
          <p:spPr>
            <a:xfrm>
              <a:off x="17286" y="3118702"/>
              <a:ext cx="133545" cy="120386"/>
            </a:xfrm>
            <a:custGeom>
              <a:avLst/>
              <a:gdLst/>
              <a:ahLst/>
              <a:cxnLst/>
              <a:rect l="l" t="t" r="r" b="b"/>
              <a:pathLst>
                <a:path w="1248" h="1125" extrusionOk="0">
                  <a:moveTo>
                    <a:pt x="969" y="0"/>
                  </a:moveTo>
                  <a:cubicBezTo>
                    <a:pt x="941" y="140"/>
                    <a:pt x="899" y="276"/>
                    <a:pt x="843" y="405"/>
                  </a:cubicBezTo>
                  <a:cubicBezTo>
                    <a:pt x="827" y="441"/>
                    <a:pt x="807" y="480"/>
                    <a:pt x="771" y="488"/>
                  </a:cubicBezTo>
                  <a:cubicBezTo>
                    <a:pt x="764" y="491"/>
                    <a:pt x="757" y="492"/>
                    <a:pt x="749" y="492"/>
                  </a:cubicBezTo>
                  <a:cubicBezTo>
                    <a:pt x="727" y="492"/>
                    <a:pt x="704" y="481"/>
                    <a:pt x="687" y="469"/>
                  </a:cubicBezTo>
                  <a:cubicBezTo>
                    <a:pt x="662" y="449"/>
                    <a:pt x="648" y="421"/>
                    <a:pt x="631" y="399"/>
                  </a:cubicBezTo>
                  <a:cubicBezTo>
                    <a:pt x="550" y="273"/>
                    <a:pt x="467" y="142"/>
                    <a:pt x="386" y="14"/>
                  </a:cubicBezTo>
                  <a:lnTo>
                    <a:pt x="355" y="81"/>
                  </a:lnTo>
                  <a:lnTo>
                    <a:pt x="291" y="92"/>
                  </a:lnTo>
                  <a:cubicBezTo>
                    <a:pt x="425" y="176"/>
                    <a:pt x="539" y="282"/>
                    <a:pt x="606" y="421"/>
                  </a:cubicBezTo>
                  <a:cubicBezTo>
                    <a:pt x="636" y="484"/>
                    <a:pt x="653" y="566"/>
                    <a:pt x="611" y="620"/>
                  </a:cubicBezTo>
                  <a:lnTo>
                    <a:pt x="611" y="620"/>
                  </a:lnTo>
                  <a:cubicBezTo>
                    <a:pt x="610" y="619"/>
                    <a:pt x="610" y="619"/>
                    <a:pt x="609" y="619"/>
                  </a:cubicBezTo>
                  <a:cubicBezTo>
                    <a:pt x="608" y="619"/>
                    <a:pt x="607" y="619"/>
                    <a:pt x="606" y="619"/>
                  </a:cubicBezTo>
                  <a:cubicBezTo>
                    <a:pt x="572" y="629"/>
                    <a:pt x="537" y="642"/>
                    <a:pt x="501" y="658"/>
                  </a:cubicBezTo>
                  <a:lnTo>
                    <a:pt x="501" y="658"/>
                  </a:lnTo>
                  <a:cubicBezTo>
                    <a:pt x="503" y="635"/>
                    <a:pt x="520" y="596"/>
                    <a:pt x="503" y="596"/>
                  </a:cubicBezTo>
                  <a:cubicBezTo>
                    <a:pt x="501" y="596"/>
                    <a:pt x="500" y="596"/>
                    <a:pt x="497" y="597"/>
                  </a:cubicBezTo>
                  <a:cubicBezTo>
                    <a:pt x="401" y="629"/>
                    <a:pt x="342" y="652"/>
                    <a:pt x="282" y="652"/>
                  </a:cubicBezTo>
                  <a:cubicBezTo>
                    <a:pt x="211" y="652"/>
                    <a:pt x="139" y="619"/>
                    <a:pt x="1" y="530"/>
                  </a:cubicBezTo>
                  <a:lnTo>
                    <a:pt x="1" y="530"/>
                  </a:lnTo>
                  <a:cubicBezTo>
                    <a:pt x="15" y="561"/>
                    <a:pt x="34" y="594"/>
                    <a:pt x="65" y="622"/>
                  </a:cubicBezTo>
                  <a:lnTo>
                    <a:pt x="149" y="703"/>
                  </a:lnTo>
                  <a:lnTo>
                    <a:pt x="129" y="817"/>
                  </a:lnTo>
                  <a:cubicBezTo>
                    <a:pt x="124" y="829"/>
                    <a:pt x="124" y="834"/>
                    <a:pt x="124" y="843"/>
                  </a:cubicBezTo>
                  <a:cubicBezTo>
                    <a:pt x="239" y="797"/>
                    <a:pt x="374" y="713"/>
                    <a:pt x="501" y="658"/>
                  </a:cubicBezTo>
                  <a:lnTo>
                    <a:pt x="501" y="658"/>
                  </a:lnTo>
                  <a:cubicBezTo>
                    <a:pt x="500" y="667"/>
                    <a:pt x="501" y="673"/>
                    <a:pt x="508" y="673"/>
                  </a:cubicBezTo>
                  <a:cubicBezTo>
                    <a:pt x="509" y="673"/>
                    <a:pt x="510" y="673"/>
                    <a:pt x="511" y="672"/>
                  </a:cubicBezTo>
                  <a:cubicBezTo>
                    <a:pt x="550" y="667"/>
                    <a:pt x="584" y="650"/>
                    <a:pt x="609" y="622"/>
                  </a:cubicBezTo>
                  <a:cubicBezTo>
                    <a:pt x="610" y="621"/>
                    <a:pt x="610" y="620"/>
                    <a:pt x="611" y="620"/>
                  </a:cubicBezTo>
                  <a:lnTo>
                    <a:pt x="611" y="620"/>
                  </a:lnTo>
                  <a:cubicBezTo>
                    <a:pt x="621" y="627"/>
                    <a:pt x="614" y="685"/>
                    <a:pt x="626" y="697"/>
                  </a:cubicBezTo>
                  <a:cubicBezTo>
                    <a:pt x="637" y="706"/>
                    <a:pt x="640" y="720"/>
                    <a:pt x="645" y="734"/>
                  </a:cubicBezTo>
                  <a:cubicBezTo>
                    <a:pt x="654" y="792"/>
                    <a:pt x="651" y="857"/>
                    <a:pt x="640" y="918"/>
                  </a:cubicBezTo>
                  <a:cubicBezTo>
                    <a:pt x="631" y="988"/>
                    <a:pt x="620" y="1057"/>
                    <a:pt x="606" y="1124"/>
                  </a:cubicBezTo>
                  <a:lnTo>
                    <a:pt x="679" y="1085"/>
                  </a:lnTo>
                  <a:lnTo>
                    <a:pt x="732" y="1113"/>
                  </a:lnTo>
                  <a:cubicBezTo>
                    <a:pt x="723" y="1055"/>
                    <a:pt x="718" y="999"/>
                    <a:pt x="715" y="943"/>
                  </a:cubicBezTo>
                  <a:cubicBezTo>
                    <a:pt x="710" y="848"/>
                    <a:pt x="715" y="748"/>
                    <a:pt x="765" y="667"/>
                  </a:cubicBezTo>
                  <a:cubicBezTo>
                    <a:pt x="771" y="661"/>
                    <a:pt x="774" y="656"/>
                    <a:pt x="779" y="653"/>
                  </a:cubicBezTo>
                  <a:cubicBezTo>
                    <a:pt x="788" y="650"/>
                    <a:pt x="799" y="647"/>
                    <a:pt x="804" y="647"/>
                  </a:cubicBezTo>
                  <a:cubicBezTo>
                    <a:pt x="944" y="647"/>
                    <a:pt x="1078" y="697"/>
                    <a:pt x="1209" y="734"/>
                  </a:cubicBezTo>
                  <a:lnTo>
                    <a:pt x="1203" y="703"/>
                  </a:lnTo>
                  <a:lnTo>
                    <a:pt x="1248" y="667"/>
                  </a:lnTo>
                  <a:cubicBezTo>
                    <a:pt x="1201" y="664"/>
                    <a:pt x="1150" y="661"/>
                    <a:pt x="1106" y="656"/>
                  </a:cubicBezTo>
                  <a:cubicBezTo>
                    <a:pt x="1055" y="650"/>
                    <a:pt x="1008" y="639"/>
                    <a:pt x="958" y="625"/>
                  </a:cubicBezTo>
                  <a:cubicBezTo>
                    <a:pt x="927" y="614"/>
                    <a:pt x="896" y="605"/>
                    <a:pt x="871" y="583"/>
                  </a:cubicBezTo>
                  <a:cubicBezTo>
                    <a:pt x="846" y="564"/>
                    <a:pt x="829" y="530"/>
                    <a:pt x="829" y="499"/>
                  </a:cubicBezTo>
                  <a:cubicBezTo>
                    <a:pt x="829" y="469"/>
                    <a:pt x="846" y="438"/>
                    <a:pt x="863" y="410"/>
                  </a:cubicBezTo>
                  <a:cubicBezTo>
                    <a:pt x="933" y="304"/>
                    <a:pt x="1002" y="201"/>
                    <a:pt x="1072" y="92"/>
                  </a:cubicBezTo>
                  <a:lnTo>
                    <a:pt x="1008" y="81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064;p51"/>
            <p:cNvSpPr/>
            <p:nvPr/>
          </p:nvSpPr>
          <p:spPr>
            <a:xfrm>
              <a:off x="62444" y="3143743"/>
              <a:ext cx="55323" cy="55324"/>
            </a:xfrm>
            <a:custGeom>
              <a:avLst/>
              <a:gdLst/>
              <a:ahLst/>
              <a:cxnLst/>
              <a:rect l="l" t="t" r="r" b="b"/>
              <a:pathLst>
                <a:path w="517" h="517" extrusionOk="0">
                  <a:moveTo>
                    <a:pt x="257" y="0"/>
                  </a:moveTo>
                  <a:cubicBezTo>
                    <a:pt x="115" y="0"/>
                    <a:pt x="0" y="115"/>
                    <a:pt x="0" y="260"/>
                  </a:cubicBezTo>
                  <a:cubicBezTo>
                    <a:pt x="0" y="402"/>
                    <a:pt x="115" y="516"/>
                    <a:pt x="257" y="516"/>
                  </a:cubicBezTo>
                  <a:cubicBezTo>
                    <a:pt x="402" y="516"/>
                    <a:pt x="516" y="402"/>
                    <a:pt x="516" y="260"/>
                  </a:cubicBezTo>
                  <a:cubicBezTo>
                    <a:pt x="516" y="115"/>
                    <a:pt x="402" y="0"/>
                    <a:pt x="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065;p51"/>
            <p:cNvSpPr/>
            <p:nvPr/>
          </p:nvSpPr>
          <p:spPr>
            <a:xfrm>
              <a:off x="67474" y="3152732"/>
              <a:ext cx="44301" cy="37775"/>
            </a:xfrm>
            <a:custGeom>
              <a:avLst/>
              <a:gdLst/>
              <a:ahLst/>
              <a:cxnLst/>
              <a:rect l="l" t="t" r="r" b="b"/>
              <a:pathLst>
                <a:path w="414" h="353" extrusionOk="0">
                  <a:moveTo>
                    <a:pt x="209" y="0"/>
                  </a:moveTo>
                  <a:cubicBezTo>
                    <a:pt x="181" y="0"/>
                    <a:pt x="151" y="14"/>
                    <a:pt x="135" y="42"/>
                  </a:cubicBezTo>
                  <a:lnTo>
                    <a:pt x="121" y="70"/>
                  </a:lnTo>
                  <a:lnTo>
                    <a:pt x="93" y="73"/>
                  </a:lnTo>
                  <a:cubicBezTo>
                    <a:pt x="28" y="84"/>
                    <a:pt x="1" y="165"/>
                    <a:pt x="51" y="209"/>
                  </a:cubicBezTo>
                  <a:lnTo>
                    <a:pt x="70" y="232"/>
                  </a:lnTo>
                  <a:lnTo>
                    <a:pt x="65" y="260"/>
                  </a:lnTo>
                  <a:cubicBezTo>
                    <a:pt x="56" y="310"/>
                    <a:pt x="96" y="352"/>
                    <a:pt x="142" y="352"/>
                  </a:cubicBezTo>
                  <a:cubicBezTo>
                    <a:pt x="154" y="352"/>
                    <a:pt x="167" y="350"/>
                    <a:pt x="179" y="343"/>
                  </a:cubicBezTo>
                  <a:lnTo>
                    <a:pt x="207" y="329"/>
                  </a:lnTo>
                  <a:lnTo>
                    <a:pt x="235" y="343"/>
                  </a:lnTo>
                  <a:cubicBezTo>
                    <a:pt x="246" y="349"/>
                    <a:pt x="258" y="351"/>
                    <a:pt x="269" y="351"/>
                  </a:cubicBezTo>
                  <a:cubicBezTo>
                    <a:pt x="317" y="351"/>
                    <a:pt x="358" y="309"/>
                    <a:pt x="349" y="260"/>
                  </a:cubicBezTo>
                  <a:lnTo>
                    <a:pt x="344" y="232"/>
                  </a:lnTo>
                  <a:lnTo>
                    <a:pt x="363" y="209"/>
                  </a:lnTo>
                  <a:cubicBezTo>
                    <a:pt x="413" y="165"/>
                    <a:pt x="388" y="84"/>
                    <a:pt x="321" y="73"/>
                  </a:cubicBezTo>
                  <a:lnTo>
                    <a:pt x="294" y="70"/>
                  </a:lnTo>
                  <a:lnTo>
                    <a:pt x="280" y="42"/>
                  </a:lnTo>
                  <a:cubicBezTo>
                    <a:pt x="266" y="14"/>
                    <a:pt x="238" y="0"/>
                    <a:pt x="209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066;p51"/>
            <p:cNvSpPr/>
            <p:nvPr/>
          </p:nvSpPr>
          <p:spPr>
            <a:xfrm>
              <a:off x="75820" y="3157119"/>
              <a:ext cx="28464" cy="28465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2" y="1"/>
                  </a:moveTo>
                  <a:cubicBezTo>
                    <a:pt x="59" y="1"/>
                    <a:pt x="1" y="60"/>
                    <a:pt x="1" y="135"/>
                  </a:cubicBezTo>
                  <a:cubicBezTo>
                    <a:pt x="1" y="207"/>
                    <a:pt x="59" y="266"/>
                    <a:pt x="132" y="266"/>
                  </a:cubicBezTo>
                  <a:cubicBezTo>
                    <a:pt x="204" y="266"/>
                    <a:pt x="266" y="207"/>
                    <a:pt x="266" y="135"/>
                  </a:cubicBezTo>
                  <a:cubicBezTo>
                    <a:pt x="266" y="60"/>
                    <a:pt x="207" y="1"/>
                    <a:pt x="132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067;p51"/>
            <p:cNvSpPr/>
            <p:nvPr/>
          </p:nvSpPr>
          <p:spPr>
            <a:xfrm>
              <a:off x="88341" y="3129082"/>
              <a:ext cx="3103" cy="85180"/>
            </a:xfrm>
            <a:custGeom>
              <a:avLst/>
              <a:gdLst/>
              <a:ahLst/>
              <a:cxnLst/>
              <a:rect l="l" t="t" r="r" b="b"/>
              <a:pathLst>
                <a:path w="29" h="796" extrusionOk="0">
                  <a:moveTo>
                    <a:pt x="1" y="1"/>
                  </a:moveTo>
                  <a:lnTo>
                    <a:pt x="1" y="796"/>
                  </a:lnTo>
                  <a:lnTo>
                    <a:pt x="29" y="796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068;p51"/>
            <p:cNvSpPr/>
            <p:nvPr/>
          </p:nvSpPr>
          <p:spPr>
            <a:xfrm>
              <a:off x="86307" y="3121913"/>
              <a:ext cx="8133" cy="8454"/>
            </a:xfrm>
            <a:custGeom>
              <a:avLst/>
              <a:gdLst/>
              <a:ahLst/>
              <a:cxnLst/>
              <a:rect l="l" t="t" r="r" b="b"/>
              <a:pathLst>
                <a:path w="76" h="79" extrusionOk="0">
                  <a:moveTo>
                    <a:pt x="43" y="0"/>
                  </a:moveTo>
                  <a:cubicBezTo>
                    <a:pt x="42" y="0"/>
                    <a:pt x="41" y="1"/>
                    <a:pt x="39" y="1"/>
                  </a:cubicBezTo>
                  <a:cubicBezTo>
                    <a:pt x="17" y="1"/>
                    <a:pt x="0" y="20"/>
                    <a:pt x="0" y="40"/>
                  </a:cubicBezTo>
                  <a:cubicBezTo>
                    <a:pt x="0" y="62"/>
                    <a:pt x="17" y="79"/>
                    <a:pt x="39" y="79"/>
                  </a:cubicBezTo>
                  <a:cubicBezTo>
                    <a:pt x="59" y="79"/>
                    <a:pt x="76" y="62"/>
                    <a:pt x="76" y="40"/>
                  </a:cubicBezTo>
                  <a:cubicBezTo>
                    <a:pt x="76" y="21"/>
                    <a:pt x="61" y="0"/>
                    <a:pt x="4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069;p51"/>
            <p:cNvSpPr/>
            <p:nvPr/>
          </p:nvSpPr>
          <p:spPr>
            <a:xfrm>
              <a:off x="88127" y="3124374"/>
              <a:ext cx="3959" cy="3638"/>
            </a:xfrm>
            <a:custGeom>
              <a:avLst/>
              <a:gdLst/>
              <a:ahLst/>
              <a:cxnLst/>
              <a:rect l="l" t="t" r="r" b="b"/>
              <a:pathLst>
                <a:path w="37" h="34" extrusionOk="0">
                  <a:moveTo>
                    <a:pt x="17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0" y="28"/>
                    <a:pt x="8" y="34"/>
                    <a:pt x="17" y="34"/>
                  </a:cubicBezTo>
                  <a:cubicBezTo>
                    <a:pt x="28" y="34"/>
                    <a:pt x="36" y="28"/>
                    <a:pt x="36" y="17"/>
                  </a:cubicBezTo>
                  <a:cubicBezTo>
                    <a:pt x="36" y="11"/>
                    <a:pt x="28" y="3"/>
                    <a:pt x="1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070;p51"/>
            <p:cNvSpPr/>
            <p:nvPr/>
          </p:nvSpPr>
          <p:spPr>
            <a:xfrm>
              <a:off x="86307" y="3213300"/>
              <a:ext cx="8133" cy="8133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9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9"/>
                    <a:pt x="17" y="76"/>
                    <a:pt x="39" y="76"/>
                  </a:cubicBezTo>
                  <a:cubicBezTo>
                    <a:pt x="59" y="76"/>
                    <a:pt x="76" y="59"/>
                    <a:pt x="76" y="37"/>
                  </a:cubicBezTo>
                  <a:cubicBezTo>
                    <a:pt x="76" y="17"/>
                    <a:pt x="59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071;p51"/>
            <p:cNvSpPr/>
            <p:nvPr/>
          </p:nvSpPr>
          <p:spPr>
            <a:xfrm>
              <a:off x="88127" y="3215333"/>
              <a:ext cx="3959" cy="4066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7" y="1"/>
                  </a:moveTo>
                  <a:cubicBezTo>
                    <a:pt x="8" y="1"/>
                    <a:pt x="0" y="9"/>
                    <a:pt x="0" y="18"/>
                  </a:cubicBezTo>
                  <a:cubicBezTo>
                    <a:pt x="0" y="29"/>
                    <a:pt x="8" y="37"/>
                    <a:pt x="17" y="37"/>
                  </a:cubicBezTo>
                  <a:cubicBezTo>
                    <a:pt x="28" y="37"/>
                    <a:pt x="36" y="29"/>
                    <a:pt x="36" y="18"/>
                  </a:cubicBezTo>
                  <a:cubicBezTo>
                    <a:pt x="36" y="12"/>
                    <a:pt x="28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072;p51"/>
            <p:cNvSpPr/>
            <p:nvPr/>
          </p:nvSpPr>
          <p:spPr>
            <a:xfrm>
              <a:off x="47784" y="3170281"/>
              <a:ext cx="85178" cy="3103"/>
            </a:xfrm>
            <a:custGeom>
              <a:avLst/>
              <a:gdLst/>
              <a:ahLst/>
              <a:cxnLst/>
              <a:rect l="l" t="t" r="r" b="b"/>
              <a:pathLst>
                <a:path w="796" h="29" extrusionOk="0">
                  <a:moveTo>
                    <a:pt x="0" y="1"/>
                  </a:moveTo>
                  <a:lnTo>
                    <a:pt x="0" y="29"/>
                  </a:lnTo>
                  <a:lnTo>
                    <a:pt x="796" y="2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073;p51"/>
            <p:cNvSpPr/>
            <p:nvPr/>
          </p:nvSpPr>
          <p:spPr>
            <a:xfrm>
              <a:off x="131679" y="3167927"/>
              <a:ext cx="8454" cy="8454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9" y="0"/>
                  </a:moveTo>
                  <a:cubicBezTo>
                    <a:pt x="20" y="0"/>
                    <a:pt x="0" y="17"/>
                    <a:pt x="0" y="39"/>
                  </a:cubicBezTo>
                  <a:cubicBezTo>
                    <a:pt x="0" y="62"/>
                    <a:pt x="20" y="78"/>
                    <a:pt x="39" y="78"/>
                  </a:cubicBezTo>
                  <a:cubicBezTo>
                    <a:pt x="62" y="78"/>
                    <a:pt x="79" y="62"/>
                    <a:pt x="79" y="39"/>
                  </a:cubicBezTo>
                  <a:cubicBezTo>
                    <a:pt x="79" y="17"/>
                    <a:pt x="62" y="0"/>
                    <a:pt x="39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074;p51"/>
            <p:cNvSpPr/>
            <p:nvPr/>
          </p:nvSpPr>
          <p:spPr>
            <a:xfrm>
              <a:off x="134034" y="3169960"/>
              <a:ext cx="3745" cy="3745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17" y="1"/>
                  </a:moveTo>
                  <a:cubicBezTo>
                    <a:pt x="6" y="1"/>
                    <a:pt x="1" y="6"/>
                    <a:pt x="1" y="18"/>
                  </a:cubicBezTo>
                  <a:cubicBezTo>
                    <a:pt x="1" y="29"/>
                    <a:pt x="6" y="34"/>
                    <a:pt x="17" y="34"/>
                  </a:cubicBezTo>
                  <a:cubicBezTo>
                    <a:pt x="26" y="34"/>
                    <a:pt x="31" y="26"/>
                    <a:pt x="34" y="18"/>
                  </a:cubicBezTo>
                  <a:cubicBezTo>
                    <a:pt x="34" y="6"/>
                    <a:pt x="29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075;p51"/>
            <p:cNvSpPr/>
            <p:nvPr/>
          </p:nvSpPr>
          <p:spPr>
            <a:xfrm>
              <a:off x="40293" y="3167927"/>
              <a:ext cx="8775" cy="8454"/>
            </a:xfrm>
            <a:custGeom>
              <a:avLst/>
              <a:gdLst/>
              <a:ahLst/>
              <a:cxnLst/>
              <a:rect l="l" t="t" r="r" b="b"/>
              <a:pathLst>
                <a:path w="82" h="79" extrusionOk="0">
                  <a:moveTo>
                    <a:pt x="40" y="0"/>
                  </a:moveTo>
                  <a:cubicBezTo>
                    <a:pt x="17" y="0"/>
                    <a:pt x="1" y="17"/>
                    <a:pt x="1" y="39"/>
                  </a:cubicBezTo>
                  <a:cubicBezTo>
                    <a:pt x="1" y="62"/>
                    <a:pt x="17" y="78"/>
                    <a:pt x="40" y="78"/>
                  </a:cubicBezTo>
                  <a:cubicBezTo>
                    <a:pt x="65" y="78"/>
                    <a:pt x="82" y="62"/>
                    <a:pt x="79" y="39"/>
                  </a:cubicBezTo>
                  <a:cubicBezTo>
                    <a:pt x="79" y="17"/>
                    <a:pt x="59" y="0"/>
                    <a:pt x="4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076;p51"/>
            <p:cNvSpPr/>
            <p:nvPr/>
          </p:nvSpPr>
          <p:spPr>
            <a:xfrm>
              <a:off x="42755" y="3169960"/>
              <a:ext cx="3638" cy="3745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7" y="1"/>
                  </a:moveTo>
                  <a:cubicBezTo>
                    <a:pt x="6" y="1"/>
                    <a:pt x="0" y="6"/>
                    <a:pt x="0" y="18"/>
                  </a:cubicBezTo>
                  <a:cubicBezTo>
                    <a:pt x="0" y="29"/>
                    <a:pt x="6" y="34"/>
                    <a:pt x="17" y="34"/>
                  </a:cubicBezTo>
                  <a:cubicBezTo>
                    <a:pt x="28" y="34"/>
                    <a:pt x="34" y="26"/>
                    <a:pt x="34" y="18"/>
                  </a:cubicBezTo>
                  <a:cubicBezTo>
                    <a:pt x="34" y="6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6077;p51"/>
            <p:cNvSpPr/>
            <p:nvPr/>
          </p:nvSpPr>
          <p:spPr>
            <a:xfrm>
              <a:off x="65655" y="3147595"/>
              <a:ext cx="48260" cy="48154"/>
            </a:xfrm>
            <a:custGeom>
              <a:avLst/>
              <a:gdLst/>
              <a:ahLst/>
              <a:cxnLst/>
              <a:rect l="l" t="t" r="r" b="b"/>
              <a:pathLst>
                <a:path w="451" h="450" extrusionOk="0">
                  <a:moveTo>
                    <a:pt x="430" y="1"/>
                  </a:moveTo>
                  <a:lnTo>
                    <a:pt x="1" y="427"/>
                  </a:lnTo>
                  <a:lnTo>
                    <a:pt x="20" y="450"/>
                  </a:lnTo>
                  <a:lnTo>
                    <a:pt x="450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6078;p51"/>
            <p:cNvSpPr/>
            <p:nvPr/>
          </p:nvSpPr>
          <p:spPr>
            <a:xfrm>
              <a:off x="111027" y="3143743"/>
              <a:ext cx="7062" cy="6635"/>
            </a:xfrm>
            <a:custGeom>
              <a:avLst/>
              <a:gdLst/>
              <a:ahLst/>
              <a:cxnLst/>
              <a:rect l="l" t="t" r="r" b="b"/>
              <a:pathLst>
                <a:path w="66" h="62" extrusionOk="0">
                  <a:moveTo>
                    <a:pt x="34" y="0"/>
                  </a:moveTo>
                  <a:cubicBezTo>
                    <a:pt x="18" y="0"/>
                    <a:pt x="1" y="14"/>
                    <a:pt x="1" y="31"/>
                  </a:cubicBezTo>
                  <a:cubicBezTo>
                    <a:pt x="1" y="48"/>
                    <a:pt x="18" y="62"/>
                    <a:pt x="34" y="62"/>
                  </a:cubicBezTo>
                  <a:cubicBezTo>
                    <a:pt x="51" y="62"/>
                    <a:pt x="65" y="48"/>
                    <a:pt x="65" y="31"/>
                  </a:cubicBezTo>
                  <a:cubicBezTo>
                    <a:pt x="65" y="14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6079;p51"/>
            <p:cNvSpPr/>
            <p:nvPr/>
          </p:nvSpPr>
          <p:spPr>
            <a:xfrm>
              <a:off x="113167" y="3145776"/>
              <a:ext cx="3103" cy="3210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7" y="0"/>
                  </a:moveTo>
                  <a:cubicBezTo>
                    <a:pt x="14" y="0"/>
                    <a:pt x="10" y="2"/>
                    <a:pt x="6" y="6"/>
                  </a:cubicBezTo>
                  <a:cubicBezTo>
                    <a:pt x="0" y="9"/>
                    <a:pt x="0" y="18"/>
                    <a:pt x="6" y="23"/>
                  </a:cubicBezTo>
                  <a:cubicBezTo>
                    <a:pt x="9" y="27"/>
                    <a:pt x="12" y="30"/>
                    <a:pt x="15" y="30"/>
                  </a:cubicBezTo>
                  <a:cubicBezTo>
                    <a:pt x="18" y="30"/>
                    <a:pt x="21" y="27"/>
                    <a:pt x="26" y="23"/>
                  </a:cubicBezTo>
                  <a:cubicBezTo>
                    <a:pt x="28" y="18"/>
                    <a:pt x="28" y="9"/>
                    <a:pt x="26" y="6"/>
                  </a:cubicBezTo>
                  <a:cubicBezTo>
                    <a:pt x="23" y="2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6080;p51"/>
            <p:cNvSpPr/>
            <p:nvPr/>
          </p:nvSpPr>
          <p:spPr>
            <a:xfrm>
              <a:off x="62123" y="3192968"/>
              <a:ext cx="6634" cy="6956"/>
            </a:xfrm>
            <a:custGeom>
              <a:avLst/>
              <a:gdLst/>
              <a:ahLst/>
              <a:cxnLst/>
              <a:rect l="l" t="t" r="r" b="b"/>
              <a:pathLst>
                <a:path w="62" h="65" extrusionOk="0">
                  <a:moveTo>
                    <a:pt x="31" y="1"/>
                  </a:moveTo>
                  <a:cubicBezTo>
                    <a:pt x="14" y="1"/>
                    <a:pt x="0" y="15"/>
                    <a:pt x="0" y="31"/>
                  </a:cubicBezTo>
                  <a:cubicBezTo>
                    <a:pt x="0" y="48"/>
                    <a:pt x="14" y="65"/>
                    <a:pt x="31" y="65"/>
                  </a:cubicBezTo>
                  <a:cubicBezTo>
                    <a:pt x="48" y="65"/>
                    <a:pt x="62" y="48"/>
                    <a:pt x="62" y="31"/>
                  </a:cubicBezTo>
                  <a:cubicBezTo>
                    <a:pt x="62" y="15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6081;p51"/>
            <p:cNvSpPr/>
            <p:nvPr/>
          </p:nvSpPr>
          <p:spPr>
            <a:xfrm>
              <a:off x="63942" y="3195108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7" y="1"/>
                  </a:moveTo>
                  <a:cubicBezTo>
                    <a:pt x="14" y="1"/>
                    <a:pt x="10" y="3"/>
                    <a:pt x="6" y="6"/>
                  </a:cubicBezTo>
                  <a:cubicBezTo>
                    <a:pt x="0" y="9"/>
                    <a:pt x="0" y="17"/>
                    <a:pt x="6" y="23"/>
                  </a:cubicBezTo>
                  <a:cubicBezTo>
                    <a:pt x="8" y="27"/>
                    <a:pt x="11" y="29"/>
                    <a:pt x="14" y="29"/>
                  </a:cubicBezTo>
                  <a:cubicBezTo>
                    <a:pt x="18" y="29"/>
                    <a:pt x="21" y="27"/>
                    <a:pt x="25" y="23"/>
                  </a:cubicBezTo>
                  <a:cubicBezTo>
                    <a:pt x="28" y="17"/>
                    <a:pt x="28" y="9"/>
                    <a:pt x="25" y="6"/>
                  </a:cubicBezTo>
                  <a:cubicBezTo>
                    <a:pt x="23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6082;p51"/>
            <p:cNvSpPr/>
            <p:nvPr/>
          </p:nvSpPr>
          <p:spPr>
            <a:xfrm>
              <a:off x="65441" y="3147916"/>
              <a:ext cx="48153" cy="48154"/>
            </a:xfrm>
            <a:custGeom>
              <a:avLst/>
              <a:gdLst/>
              <a:ahLst/>
              <a:cxnLst/>
              <a:rect l="l" t="t" r="r" b="b"/>
              <a:pathLst>
                <a:path w="450" h="450" extrusionOk="0">
                  <a:moveTo>
                    <a:pt x="20" y="0"/>
                  </a:moveTo>
                  <a:lnTo>
                    <a:pt x="0" y="20"/>
                  </a:lnTo>
                  <a:lnTo>
                    <a:pt x="430" y="450"/>
                  </a:lnTo>
                  <a:lnTo>
                    <a:pt x="449" y="4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6083;p51"/>
            <p:cNvSpPr/>
            <p:nvPr/>
          </p:nvSpPr>
          <p:spPr>
            <a:xfrm>
              <a:off x="111027" y="3192968"/>
              <a:ext cx="7062" cy="6956"/>
            </a:xfrm>
            <a:custGeom>
              <a:avLst/>
              <a:gdLst/>
              <a:ahLst/>
              <a:cxnLst/>
              <a:rect l="l" t="t" r="r" b="b"/>
              <a:pathLst>
                <a:path w="66" h="65" extrusionOk="0">
                  <a:moveTo>
                    <a:pt x="34" y="1"/>
                  </a:moveTo>
                  <a:cubicBezTo>
                    <a:pt x="18" y="1"/>
                    <a:pt x="1" y="15"/>
                    <a:pt x="1" y="31"/>
                  </a:cubicBezTo>
                  <a:cubicBezTo>
                    <a:pt x="1" y="48"/>
                    <a:pt x="18" y="65"/>
                    <a:pt x="34" y="65"/>
                  </a:cubicBezTo>
                  <a:cubicBezTo>
                    <a:pt x="51" y="65"/>
                    <a:pt x="65" y="48"/>
                    <a:pt x="65" y="31"/>
                  </a:cubicBezTo>
                  <a:cubicBezTo>
                    <a:pt x="65" y="15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6084;p51"/>
            <p:cNvSpPr/>
            <p:nvPr/>
          </p:nvSpPr>
          <p:spPr>
            <a:xfrm>
              <a:off x="113167" y="3194787"/>
              <a:ext cx="3103" cy="310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3"/>
                    <a:pt x="6" y="28"/>
                    <a:pt x="14" y="28"/>
                  </a:cubicBezTo>
                  <a:cubicBezTo>
                    <a:pt x="23" y="28"/>
                    <a:pt x="28" y="23"/>
                    <a:pt x="28" y="14"/>
                  </a:cubicBezTo>
                  <a:cubicBezTo>
                    <a:pt x="28" y="6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6085;p51"/>
            <p:cNvSpPr/>
            <p:nvPr/>
          </p:nvSpPr>
          <p:spPr>
            <a:xfrm>
              <a:off x="62123" y="3143743"/>
              <a:ext cx="6634" cy="663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6086;p51"/>
            <p:cNvSpPr/>
            <p:nvPr/>
          </p:nvSpPr>
          <p:spPr>
            <a:xfrm>
              <a:off x="63942" y="3145776"/>
              <a:ext cx="3317" cy="2782"/>
            </a:xfrm>
            <a:custGeom>
              <a:avLst/>
              <a:gdLst/>
              <a:ahLst/>
              <a:cxnLst/>
              <a:rect l="l" t="t" r="r" b="b"/>
              <a:pathLst>
                <a:path w="31" h="26" extrusionOk="0">
                  <a:moveTo>
                    <a:pt x="17" y="0"/>
                  </a:moveTo>
                  <a:cubicBezTo>
                    <a:pt x="13" y="0"/>
                    <a:pt x="10" y="2"/>
                    <a:pt x="6" y="6"/>
                  </a:cubicBezTo>
                  <a:cubicBezTo>
                    <a:pt x="0" y="9"/>
                    <a:pt x="0" y="18"/>
                    <a:pt x="6" y="23"/>
                  </a:cubicBezTo>
                  <a:cubicBezTo>
                    <a:pt x="8" y="25"/>
                    <a:pt x="12" y="25"/>
                    <a:pt x="15" y="25"/>
                  </a:cubicBezTo>
                  <a:cubicBezTo>
                    <a:pt x="19" y="25"/>
                    <a:pt x="22" y="25"/>
                    <a:pt x="25" y="23"/>
                  </a:cubicBezTo>
                  <a:cubicBezTo>
                    <a:pt x="31" y="20"/>
                    <a:pt x="31" y="12"/>
                    <a:pt x="25" y="6"/>
                  </a:cubicBezTo>
                  <a:cubicBezTo>
                    <a:pt x="22" y="2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6087;p51"/>
            <p:cNvSpPr/>
            <p:nvPr/>
          </p:nvSpPr>
          <p:spPr>
            <a:xfrm>
              <a:off x="82990" y="3164289"/>
              <a:ext cx="14125" cy="14125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65" y="1"/>
                  </a:moveTo>
                  <a:cubicBezTo>
                    <a:pt x="29" y="1"/>
                    <a:pt x="1" y="32"/>
                    <a:pt x="1" y="68"/>
                  </a:cubicBezTo>
                  <a:cubicBezTo>
                    <a:pt x="1" y="104"/>
                    <a:pt x="31" y="132"/>
                    <a:pt x="65" y="132"/>
                  </a:cubicBezTo>
                  <a:cubicBezTo>
                    <a:pt x="104" y="132"/>
                    <a:pt x="132" y="101"/>
                    <a:pt x="132" y="68"/>
                  </a:cubicBezTo>
                  <a:cubicBezTo>
                    <a:pt x="132" y="32"/>
                    <a:pt x="104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6088;p51"/>
            <p:cNvSpPr/>
            <p:nvPr/>
          </p:nvSpPr>
          <p:spPr>
            <a:xfrm>
              <a:off x="308138" y="3225927"/>
              <a:ext cx="95558" cy="82505"/>
            </a:xfrm>
            <a:custGeom>
              <a:avLst/>
              <a:gdLst/>
              <a:ahLst/>
              <a:cxnLst/>
              <a:rect l="l" t="t" r="r" b="b"/>
              <a:pathLst>
                <a:path w="893" h="771" extrusionOk="0">
                  <a:moveTo>
                    <a:pt x="454" y="1"/>
                  </a:moveTo>
                  <a:cubicBezTo>
                    <a:pt x="392" y="1"/>
                    <a:pt x="328" y="33"/>
                    <a:pt x="290" y="97"/>
                  </a:cubicBezTo>
                  <a:lnTo>
                    <a:pt x="262" y="156"/>
                  </a:lnTo>
                  <a:lnTo>
                    <a:pt x="195" y="167"/>
                  </a:lnTo>
                  <a:cubicBezTo>
                    <a:pt x="56" y="186"/>
                    <a:pt x="0" y="359"/>
                    <a:pt x="103" y="460"/>
                  </a:cubicBezTo>
                  <a:lnTo>
                    <a:pt x="151" y="505"/>
                  </a:lnTo>
                  <a:lnTo>
                    <a:pt x="140" y="569"/>
                  </a:lnTo>
                  <a:cubicBezTo>
                    <a:pt x="122" y="681"/>
                    <a:pt x="209" y="769"/>
                    <a:pt x="309" y="769"/>
                  </a:cubicBezTo>
                  <a:cubicBezTo>
                    <a:pt x="335" y="769"/>
                    <a:pt x="362" y="763"/>
                    <a:pt x="388" y="750"/>
                  </a:cubicBezTo>
                  <a:lnTo>
                    <a:pt x="447" y="719"/>
                  </a:lnTo>
                  <a:lnTo>
                    <a:pt x="508" y="750"/>
                  </a:lnTo>
                  <a:cubicBezTo>
                    <a:pt x="534" y="764"/>
                    <a:pt x="561" y="770"/>
                    <a:pt x="587" y="770"/>
                  </a:cubicBezTo>
                  <a:cubicBezTo>
                    <a:pt x="687" y="770"/>
                    <a:pt x="773" y="679"/>
                    <a:pt x="753" y="569"/>
                  </a:cubicBezTo>
                  <a:lnTo>
                    <a:pt x="745" y="505"/>
                  </a:lnTo>
                  <a:lnTo>
                    <a:pt x="792" y="460"/>
                  </a:lnTo>
                  <a:cubicBezTo>
                    <a:pt x="893" y="359"/>
                    <a:pt x="837" y="189"/>
                    <a:pt x="698" y="167"/>
                  </a:cubicBezTo>
                  <a:lnTo>
                    <a:pt x="633" y="156"/>
                  </a:lnTo>
                  <a:lnTo>
                    <a:pt x="606" y="97"/>
                  </a:lnTo>
                  <a:cubicBezTo>
                    <a:pt x="576" y="33"/>
                    <a:pt x="516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6089;p51"/>
            <p:cNvSpPr/>
            <p:nvPr/>
          </p:nvSpPr>
          <p:spPr>
            <a:xfrm>
              <a:off x="316484" y="3231813"/>
              <a:ext cx="80684" cy="70199"/>
            </a:xfrm>
            <a:custGeom>
              <a:avLst/>
              <a:gdLst/>
              <a:ahLst/>
              <a:cxnLst/>
              <a:rect l="l" t="t" r="r" b="b"/>
              <a:pathLst>
                <a:path w="754" h="656" extrusionOk="0">
                  <a:moveTo>
                    <a:pt x="376" y="0"/>
                  </a:moveTo>
                  <a:cubicBezTo>
                    <a:pt x="324" y="0"/>
                    <a:pt x="272" y="28"/>
                    <a:pt x="249" y="84"/>
                  </a:cubicBezTo>
                  <a:lnTo>
                    <a:pt x="223" y="137"/>
                  </a:lnTo>
                  <a:lnTo>
                    <a:pt x="168" y="143"/>
                  </a:lnTo>
                  <a:cubicBezTo>
                    <a:pt x="48" y="157"/>
                    <a:pt x="0" y="307"/>
                    <a:pt x="87" y="391"/>
                  </a:cubicBezTo>
                  <a:lnTo>
                    <a:pt x="126" y="430"/>
                  </a:lnTo>
                  <a:lnTo>
                    <a:pt x="115" y="486"/>
                  </a:lnTo>
                  <a:cubicBezTo>
                    <a:pt x="99" y="579"/>
                    <a:pt x="175" y="656"/>
                    <a:pt x="261" y="656"/>
                  </a:cubicBezTo>
                  <a:cubicBezTo>
                    <a:pt x="284" y="656"/>
                    <a:pt x="307" y="651"/>
                    <a:pt x="329" y="639"/>
                  </a:cubicBezTo>
                  <a:lnTo>
                    <a:pt x="377" y="614"/>
                  </a:lnTo>
                  <a:lnTo>
                    <a:pt x="427" y="639"/>
                  </a:lnTo>
                  <a:cubicBezTo>
                    <a:pt x="449" y="651"/>
                    <a:pt x="472" y="656"/>
                    <a:pt x="494" y="656"/>
                  </a:cubicBezTo>
                  <a:cubicBezTo>
                    <a:pt x="579" y="656"/>
                    <a:pt x="655" y="579"/>
                    <a:pt x="639" y="486"/>
                  </a:cubicBezTo>
                  <a:lnTo>
                    <a:pt x="628" y="430"/>
                  </a:lnTo>
                  <a:lnTo>
                    <a:pt x="667" y="391"/>
                  </a:lnTo>
                  <a:cubicBezTo>
                    <a:pt x="754" y="307"/>
                    <a:pt x="706" y="162"/>
                    <a:pt x="586" y="143"/>
                  </a:cubicBezTo>
                  <a:lnTo>
                    <a:pt x="530" y="137"/>
                  </a:lnTo>
                  <a:lnTo>
                    <a:pt x="505" y="84"/>
                  </a:lnTo>
                  <a:cubicBezTo>
                    <a:pt x="480" y="28"/>
                    <a:pt x="428" y="0"/>
                    <a:pt x="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6090;p51"/>
            <p:cNvSpPr/>
            <p:nvPr/>
          </p:nvSpPr>
          <p:spPr>
            <a:xfrm>
              <a:off x="316163" y="3236842"/>
              <a:ext cx="74691" cy="67951"/>
            </a:xfrm>
            <a:custGeom>
              <a:avLst/>
              <a:gdLst/>
              <a:ahLst/>
              <a:cxnLst/>
              <a:rect l="l" t="t" r="r" b="b"/>
              <a:pathLst>
                <a:path w="698" h="635" extrusionOk="0">
                  <a:moveTo>
                    <a:pt x="338" y="350"/>
                  </a:moveTo>
                  <a:lnTo>
                    <a:pt x="338" y="350"/>
                  </a:lnTo>
                  <a:cubicBezTo>
                    <a:pt x="319" y="355"/>
                    <a:pt x="299" y="362"/>
                    <a:pt x="279" y="371"/>
                  </a:cubicBezTo>
                  <a:lnTo>
                    <a:pt x="279" y="371"/>
                  </a:lnTo>
                  <a:cubicBezTo>
                    <a:pt x="278" y="375"/>
                    <a:pt x="279" y="378"/>
                    <a:pt x="282" y="378"/>
                  </a:cubicBezTo>
                  <a:cubicBezTo>
                    <a:pt x="283" y="378"/>
                    <a:pt x="284" y="378"/>
                    <a:pt x="285" y="377"/>
                  </a:cubicBezTo>
                  <a:cubicBezTo>
                    <a:pt x="307" y="375"/>
                    <a:pt x="324" y="369"/>
                    <a:pt x="338" y="350"/>
                  </a:cubicBezTo>
                  <a:close/>
                  <a:moveTo>
                    <a:pt x="0" y="299"/>
                  </a:moveTo>
                  <a:lnTo>
                    <a:pt x="0" y="299"/>
                  </a:lnTo>
                  <a:cubicBezTo>
                    <a:pt x="12" y="316"/>
                    <a:pt x="20" y="333"/>
                    <a:pt x="34" y="350"/>
                  </a:cubicBezTo>
                  <a:lnTo>
                    <a:pt x="84" y="397"/>
                  </a:lnTo>
                  <a:lnTo>
                    <a:pt x="73" y="458"/>
                  </a:lnTo>
                  <a:cubicBezTo>
                    <a:pt x="73" y="467"/>
                    <a:pt x="70" y="469"/>
                    <a:pt x="70" y="472"/>
                  </a:cubicBezTo>
                  <a:cubicBezTo>
                    <a:pt x="133" y="449"/>
                    <a:pt x="209" y="401"/>
                    <a:pt x="279" y="371"/>
                  </a:cubicBezTo>
                  <a:lnTo>
                    <a:pt x="279" y="371"/>
                  </a:lnTo>
                  <a:cubicBezTo>
                    <a:pt x="280" y="359"/>
                    <a:pt x="292" y="335"/>
                    <a:pt x="282" y="335"/>
                  </a:cubicBezTo>
                  <a:cubicBezTo>
                    <a:pt x="281" y="335"/>
                    <a:pt x="280" y="335"/>
                    <a:pt x="279" y="336"/>
                  </a:cubicBezTo>
                  <a:cubicBezTo>
                    <a:pt x="224" y="354"/>
                    <a:pt x="191" y="367"/>
                    <a:pt x="157" y="367"/>
                  </a:cubicBezTo>
                  <a:cubicBezTo>
                    <a:pt x="117" y="367"/>
                    <a:pt x="77" y="349"/>
                    <a:pt x="0" y="299"/>
                  </a:cubicBezTo>
                  <a:close/>
                  <a:moveTo>
                    <a:pt x="542" y="1"/>
                  </a:moveTo>
                  <a:cubicBezTo>
                    <a:pt x="528" y="79"/>
                    <a:pt x="503" y="154"/>
                    <a:pt x="472" y="230"/>
                  </a:cubicBezTo>
                  <a:cubicBezTo>
                    <a:pt x="461" y="249"/>
                    <a:pt x="450" y="271"/>
                    <a:pt x="430" y="277"/>
                  </a:cubicBezTo>
                  <a:cubicBezTo>
                    <a:pt x="425" y="279"/>
                    <a:pt x="421" y="280"/>
                    <a:pt x="417" y="280"/>
                  </a:cubicBezTo>
                  <a:cubicBezTo>
                    <a:pt x="404" y="280"/>
                    <a:pt x="393" y="271"/>
                    <a:pt x="380" y="263"/>
                  </a:cubicBezTo>
                  <a:cubicBezTo>
                    <a:pt x="366" y="252"/>
                    <a:pt x="360" y="238"/>
                    <a:pt x="349" y="224"/>
                  </a:cubicBezTo>
                  <a:cubicBezTo>
                    <a:pt x="305" y="154"/>
                    <a:pt x="257" y="82"/>
                    <a:pt x="213" y="12"/>
                  </a:cubicBezTo>
                  <a:lnTo>
                    <a:pt x="196" y="48"/>
                  </a:lnTo>
                  <a:lnTo>
                    <a:pt x="160" y="54"/>
                  </a:lnTo>
                  <a:cubicBezTo>
                    <a:pt x="235" y="104"/>
                    <a:pt x="299" y="163"/>
                    <a:pt x="335" y="238"/>
                  </a:cubicBezTo>
                  <a:cubicBezTo>
                    <a:pt x="352" y="274"/>
                    <a:pt x="363" y="319"/>
                    <a:pt x="338" y="350"/>
                  </a:cubicBezTo>
                  <a:cubicBezTo>
                    <a:pt x="338" y="349"/>
                    <a:pt x="339" y="349"/>
                    <a:pt x="339" y="349"/>
                  </a:cubicBezTo>
                  <a:cubicBezTo>
                    <a:pt x="349" y="349"/>
                    <a:pt x="347" y="389"/>
                    <a:pt x="352" y="397"/>
                  </a:cubicBezTo>
                  <a:cubicBezTo>
                    <a:pt x="360" y="400"/>
                    <a:pt x="360" y="411"/>
                    <a:pt x="363" y="414"/>
                  </a:cubicBezTo>
                  <a:cubicBezTo>
                    <a:pt x="369" y="447"/>
                    <a:pt x="366" y="483"/>
                    <a:pt x="360" y="517"/>
                  </a:cubicBezTo>
                  <a:cubicBezTo>
                    <a:pt x="352" y="556"/>
                    <a:pt x="349" y="595"/>
                    <a:pt x="338" y="634"/>
                  </a:cubicBezTo>
                  <a:lnTo>
                    <a:pt x="377" y="612"/>
                  </a:lnTo>
                  <a:lnTo>
                    <a:pt x="405" y="629"/>
                  </a:lnTo>
                  <a:cubicBezTo>
                    <a:pt x="399" y="598"/>
                    <a:pt x="397" y="567"/>
                    <a:pt x="394" y="531"/>
                  </a:cubicBezTo>
                  <a:cubicBezTo>
                    <a:pt x="391" y="481"/>
                    <a:pt x="394" y="425"/>
                    <a:pt x="422" y="377"/>
                  </a:cubicBezTo>
                  <a:cubicBezTo>
                    <a:pt x="425" y="375"/>
                    <a:pt x="425" y="372"/>
                    <a:pt x="430" y="372"/>
                  </a:cubicBezTo>
                  <a:cubicBezTo>
                    <a:pt x="433" y="369"/>
                    <a:pt x="438" y="369"/>
                    <a:pt x="444" y="369"/>
                  </a:cubicBezTo>
                  <a:cubicBezTo>
                    <a:pt x="519" y="369"/>
                    <a:pt x="592" y="397"/>
                    <a:pt x="670" y="416"/>
                  </a:cubicBezTo>
                  <a:lnTo>
                    <a:pt x="667" y="400"/>
                  </a:lnTo>
                  <a:lnTo>
                    <a:pt x="698" y="377"/>
                  </a:lnTo>
                  <a:cubicBezTo>
                    <a:pt x="670" y="375"/>
                    <a:pt x="642" y="375"/>
                    <a:pt x="617" y="372"/>
                  </a:cubicBezTo>
                  <a:cubicBezTo>
                    <a:pt x="589" y="369"/>
                    <a:pt x="561" y="361"/>
                    <a:pt x="536" y="355"/>
                  </a:cubicBezTo>
                  <a:cubicBezTo>
                    <a:pt x="519" y="347"/>
                    <a:pt x="503" y="341"/>
                    <a:pt x="489" y="330"/>
                  </a:cubicBezTo>
                  <a:cubicBezTo>
                    <a:pt x="475" y="319"/>
                    <a:pt x="464" y="302"/>
                    <a:pt x="464" y="285"/>
                  </a:cubicBezTo>
                  <a:cubicBezTo>
                    <a:pt x="464" y="269"/>
                    <a:pt x="475" y="249"/>
                    <a:pt x="486" y="232"/>
                  </a:cubicBezTo>
                  <a:lnTo>
                    <a:pt x="600" y="54"/>
                  </a:lnTo>
                  <a:lnTo>
                    <a:pt x="561" y="48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6091;p51"/>
            <p:cNvSpPr/>
            <p:nvPr/>
          </p:nvSpPr>
          <p:spPr>
            <a:xfrm>
              <a:off x="341525" y="3251503"/>
              <a:ext cx="30604" cy="30819"/>
            </a:xfrm>
            <a:custGeom>
              <a:avLst/>
              <a:gdLst/>
              <a:ahLst/>
              <a:cxnLst/>
              <a:rect l="l" t="t" r="r" b="b"/>
              <a:pathLst>
                <a:path w="286" h="288" extrusionOk="0">
                  <a:moveTo>
                    <a:pt x="143" y="1"/>
                  </a:moveTo>
                  <a:cubicBezTo>
                    <a:pt x="62" y="1"/>
                    <a:pt x="1" y="65"/>
                    <a:pt x="1" y="146"/>
                  </a:cubicBezTo>
                  <a:cubicBezTo>
                    <a:pt x="1" y="224"/>
                    <a:pt x="62" y="288"/>
                    <a:pt x="143" y="288"/>
                  </a:cubicBezTo>
                  <a:cubicBezTo>
                    <a:pt x="224" y="288"/>
                    <a:pt x="285" y="224"/>
                    <a:pt x="285" y="146"/>
                  </a:cubicBezTo>
                  <a:cubicBezTo>
                    <a:pt x="285" y="67"/>
                    <a:pt x="221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6092;p51"/>
            <p:cNvSpPr/>
            <p:nvPr/>
          </p:nvSpPr>
          <p:spPr>
            <a:xfrm>
              <a:off x="344842" y="3256532"/>
              <a:ext cx="24291" cy="21188"/>
            </a:xfrm>
            <a:custGeom>
              <a:avLst/>
              <a:gdLst/>
              <a:ahLst/>
              <a:cxnLst/>
              <a:rect l="l" t="t" r="r" b="b"/>
              <a:pathLst>
                <a:path w="227" h="198" extrusionOk="0">
                  <a:moveTo>
                    <a:pt x="111" y="0"/>
                  </a:moveTo>
                  <a:cubicBezTo>
                    <a:pt x="95" y="0"/>
                    <a:pt x="80" y="8"/>
                    <a:pt x="73" y="23"/>
                  </a:cubicBezTo>
                  <a:lnTo>
                    <a:pt x="67" y="37"/>
                  </a:lnTo>
                  <a:lnTo>
                    <a:pt x="51" y="43"/>
                  </a:lnTo>
                  <a:cubicBezTo>
                    <a:pt x="14" y="46"/>
                    <a:pt x="0" y="90"/>
                    <a:pt x="25" y="115"/>
                  </a:cubicBezTo>
                  <a:lnTo>
                    <a:pt x="39" y="126"/>
                  </a:lnTo>
                  <a:lnTo>
                    <a:pt x="37" y="143"/>
                  </a:lnTo>
                  <a:cubicBezTo>
                    <a:pt x="30" y="173"/>
                    <a:pt x="52" y="197"/>
                    <a:pt x="77" y="197"/>
                  </a:cubicBezTo>
                  <a:cubicBezTo>
                    <a:pt x="84" y="197"/>
                    <a:pt x="91" y="195"/>
                    <a:pt x="98" y="191"/>
                  </a:cubicBezTo>
                  <a:lnTo>
                    <a:pt x="112" y="185"/>
                  </a:lnTo>
                  <a:lnTo>
                    <a:pt x="126" y="191"/>
                  </a:lnTo>
                  <a:cubicBezTo>
                    <a:pt x="131" y="193"/>
                    <a:pt x="137" y="194"/>
                    <a:pt x="143" y="194"/>
                  </a:cubicBezTo>
                  <a:cubicBezTo>
                    <a:pt x="169" y="194"/>
                    <a:pt x="195" y="171"/>
                    <a:pt x="190" y="143"/>
                  </a:cubicBezTo>
                  <a:lnTo>
                    <a:pt x="184" y="126"/>
                  </a:lnTo>
                  <a:lnTo>
                    <a:pt x="198" y="115"/>
                  </a:lnTo>
                  <a:cubicBezTo>
                    <a:pt x="226" y="90"/>
                    <a:pt x="210" y="48"/>
                    <a:pt x="176" y="43"/>
                  </a:cubicBezTo>
                  <a:lnTo>
                    <a:pt x="157" y="37"/>
                  </a:lnTo>
                  <a:lnTo>
                    <a:pt x="151" y="23"/>
                  </a:lnTo>
                  <a:cubicBezTo>
                    <a:pt x="143" y="8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6093;p51"/>
            <p:cNvSpPr/>
            <p:nvPr/>
          </p:nvSpPr>
          <p:spPr>
            <a:xfrm>
              <a:off x="349015" y="3258993"/>
              <a:ext cx="15623" cy="15944"/>
            </a:xfrm>
            <a:custGeom>
              <a:avLst/>
              <a:gdLst/>
              <a:ahLst/>
              <a:cxnLst/>
              <a:rect l="l" t="t" r="r" b="b"/>
              <a:pathLst>
                <a:path w="146" h="149" extrusionOk="0">
                  <a:moveTo>
                    <a:pt x="73" y="0"/>
                  </a:moveTo>
                  <a:cubicBezTo>
                    <a:pt x="31" y="0"/>
                    <a:pt x="0" y="31"/>
                    <a:pt x="0" y="76"/>
                  </a:cubicBezTo>
                  <a:cubicBezTo>
                    <a:pt x="0" y="117"/>
                    <a:pt x="31" y="148"/>
                    <a:pt x="73" y="148"/>
                  </a:cubicBezTo>
                  <a:cubicBezTo>
                    <a:pt x="115" y="148"/>
                    <a:pt x="145" y="117"/>
                    <a:pt x="145" y="76"/>
                  </a:cubicBezTo>
                  <a:cubicBezTo>
                    <a:pt x="145" y="31"/>
                    <a:pt x="115" y="0"/>
                    <a:pt x="7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6094;p51"/>
            <p:cNvSpPr/>
            <p:nvPr/>
          </p:nvSpPr>
          <p:spPr>
            <a:xfrm>
              <a:off x="355864" y="3243477"/>
              <a:ext cx="1605" cy="47191"/>
            </a:xfrm>
            <a:custGeom>
              <a:avLst/>
              <a:gdLst/>
              <a:ahLst/>
              <a:cxnLst/>
              <a:rect l="l" t="t" r="r" b="b"/>
              <a:pathLst>
                <a:path w="15" h="441" extrusionOk="0">
                  <a:moveTo>
                    <a:pt x="1" y="0"/>
                  </a:moveTo>
                  <a:lnTo>
                    <a:pt x="1" y="441"/>
                  </a:lnTo>
                  <a:lnTo>
                    <a:pt x="14" y="44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6095;p51"/>
            <p:cNvSpPr/>
            <p:nvPr/>
          </p:nvSpPr>
          <p:spPr>
            <a:xfrm>
              <a:off x="354366" y="3239517"/>
              <a:ext cx="4922" cy="4601"/>
            </a:xfrm>
            <a:custGeom>
              <a:avLst/>
              <a:gdLst/>
              <a:ahLst/>
              <a:cxnLst/>
              <a:rect l="l" t="t" r="r" b="b"/>
              <a:pathLst>
                <a:path w="46" h="43" extrusionOk="0">
                  <a:moveTo>
                    <a:pt x="23" y="1"/>
                  </a:moveTo>
                  <a:cubicBezTo>
                    <a:pt x="12" y="1"/>
                    <a:pt x="1" y="12"/>
                    <a:pt x="1" y="23"/>
                  </a:cubicBezTo>
                  <a:cubicBezTo>
                    <a:pt x="1" y="34"/>
                    <a:pt x="12" y="43"/>
                    <a:pt x="23" y="43"/>
                  </a:cubicBezTo>
                  <a:cubicBezTo>
                    <a:pt x="34" y="43"/>
                    <a:pt x="45" y="34"/>
                    <a:pt x="45" y="23"/>
                  </a:cubicBezTo>
                  <a:cubicBezTo>
                    <a:pt x="45" y="12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6096;p51"/>
            <p:cNvSpPr/>
            <p:nvPr/>
          </p:nvSpPr>
          <p:spPr>
            <a:xfrm>
              <a:off x="355543" y="3240802"/>
              <a:ext cx="2568" cy="2140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12" y="0"/>
                  </a:moveTo>
                  <a:cubicBezTo>
                    <a:pt x="6" y="0"/>
                    <a:pt x="1" y="6"/>
                    <a:pt x="1" y="11"/>
                  </a:cubicBezTo>
                  <a:cubicBezTo>
                    <a:pt x="1" y="17"/>
                    <a:pt x="6" y="20"/>
                    <a:pt x="12" y="20"/>
                  </a:cubicBezTo>
                  <a:cubicBezTo>
                    <a:pt x="17" y="20"/>
                    <a:pt x="23" y="17"/>
                    <a:pt x="23" y="11"/>
                  </a:cubicBezTo>
                  <a:cubicBezTo>
                    <a:pt x="23" y="6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6097;p51"/>
            <p:cNvSpPr/>
            <p:nvPr/>
          </p:nvSpPr>
          <p:spPr>
            <a:xfrm>
              <a:off x="354687" y="3290348"/>
              <a:ext cx="4601" cy="4601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20" y="0"/>
                  </a:moveTo>
                  <a:cubicBezTo>
                    <a:pt x="9" y="0"/>
                    <a:pt x="0" y="9"/>
                    <a:pt x="0" y="22"/>
                  </a:cubicBezTo>
                  <a:cubicBezTo>
                    <a:pt x="0" y="34"/>
                    <a:pt x="9" y="42"/>
                    <a:pt x="20" y="42"/>
                  </a:cubicBezTo>
                  <a:cubicBezTo>
                    <a:pt x="31" y="42"/>
                    <a:pt x="42" y="36"/>
                    <a:pt x="42" y="22"/>
                  </a:cubicBezTo>
                  <a:cubicBezTo>
                    <a:pt x="42" y="11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6098;p51"/>
            <p:cNvSpPr/>
            <p:nvPr/>
          </p:nvSpPr>
          <p:spPr>
            <a:xfrm>
              <a:off x="355222" y="3291525"/>
              <a:ext cx="2568" cy="2461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0"/>
                  </a:moveTo>
                  <a:cubicBezTo>
                    <a:pt x="4" y="0"/>
                    <a:pt x="1" y="3"/>
                    <a:pt x="1" y="11"/>
                  </a:cubicBezTo>
                  <a:cubicBezTo>
                    <a:pt x="1" y="17"/>
                    <a:pt x="4" y="23"/>
                    <a:pt x="12" y="23"/>
                  </a:cubicBezTo>
                  <a:cubicBezTo>
                    <a:pt x="18" y="23"/>
                    <a:pt x="23" y="17"/>
                    <a:pt x="23" y="11"/>
                  </a:cubicBezTo>
                  <a:cubicBezTo>
                    <a:pt x="23" y="6"/>
                    <a:pt x="18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6099;p51"/>
            <p:cNvSpPr/>
            <p:nvPr/>
          </p:nvSpPr>
          <p:spPr>
            <a:xfrm>
              <a:off x="332857" y="3266163"/>
              <a:ext cx="47618" cy="1605"/>
            </a:xfrm>
            <a:custGeom>
              <a:avLst/>
              <a:gdLst/>
              <a:ahLst/>
              <a:cxnLst/>
              <a:rect l="l" t="t" r="r" b="b"/>
              <a:pathLst>
                <a:path w="445" h="15" extrusionOk="0">
                  <a:moveTo>
                    <a:pt x="1" y="0"/>
                  </a:moveTo>
                  <a:lnTo>
                    <a:pt x="1" y="14"/>
                  </a:lnTo>
                  <a:lnTo>
                    <a:pt x="444" y="1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6100;p51"/>
            <p:cNvSpPr/>
            <p:nvPr/>
          </p:nvSpPr>
          <p:spPr>
            <a:xfrm>
              <a:off x="380048" y="3264986"/>
              <a:ext cx="4601" cy="4494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20" y="0"/>
                  </a:moveTo>
                  <a:cubicBezTo>
                    <a:pt x="9" y="0"/>
                    <a:pt x="1" y="11"/>
                    <a:pt x="1" y="22"/>
                  </a:cubicBezTo>
                  <a:cubicBezTo>
                    <a:pt x="1" y="34"/>
                    <a:pt x="6" y="42"/>
                    <a:pt x="20" y="42"/>
                  </a:cubicBezTo>
                  <a:cubicBezTo>
                    <a:pt x="34" y="42"/>
                    <a:pt x="42" y="34"/>
                    <a:pt x="42" y="22"/>
                  </a:cubicBezTo>
                  <a:cubicBezTo>
                    <a:pt x="42" y="11"/>
                    <a:pt x="34" y="0"/>
                    <a:pt x="20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6101;p51"/>
            <p:cNvSpPr/>
            <p:nvPr/>
          </p:nvSpPr>
          <p:spPr>
            <a:xfrm>
              <a:off x="380904" y="3266163"/>
              <a:ext cx="2568" cy="2461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0"/>
                  </a:moveTo>
                  <a:cubicBezTo>
                    <a:pt x="6" y="0"/>
                    <a:pt x="1" y="3"/>
                    <a:pt x="1" y="11"/>
                  </a:cubicBezTo>
                  <a:cubicBezTo>
                    <a:pt x="1" y="17"/>
                    <a:pt x="4" y="23"/>
                    <a:pt x="12" y="23"/>
                  </a:cubicBezTo>
                  <a:cubicBezTo>
                    <a:pt x="20" y="23"/>
                    <a:pt x="23" y="14"/>
                    <a:pt x="23" y="11"/>
                  </a:cubicBezTo>
                  <a:cubicBezTo>
                    <a:pt x="23" y="3"/>
                    <a:pt x="20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6102;p51"/>
            <p:cNvSpPr/>
            <p:nvPr/>
          </p:nvSpPr>
          <p:spPr>
            <a:xfrm>
              <a:off x="328684" y="3264986"/>
              <a:ext cx="5243" cy="4494"/>
            </a:xfrm>
            <a:custGeom>
              <a:avLst/>
              <a:gdLst/>
              <a:ahLst/>
              <a:cxnLst/>
              <a:rect l="l" t="t" r="r" b="b"/>
              <a:pathLst>
                <a:path w="49" h="42" extrusionOk="0">
                  <a:moveTo>
                    <a:pt x="23" y="0"/>
                  </a:moveTo>
                  <a:cubicBezTo>
                    <a:pt x="12" y="0"/>
                    <a:pt x="1" y="11"/>
                    <a:pt x="1" y="22"/>
                  </a:cubicBezTo>
                  <a:cubicBezTo>
                    <a:pt x="1" y="34"/>
                    <a:pt x="9" y="42"/>
                    <a:pt x="23" y="42"/>
                  </a:cubicBezTo>
                  <a:cubicBezTo>
                    <a:pt x="37" y="42"/>
                    <a:pt x="48" y="34"/>
                    <a:pt x="43" y="22"/>
                  </a:cubicBezTo>
                  <a:cubicBezTo>
                    <a:pt x="43" y="11"/>
                    <a:pt x="37" y="0"/>
                    <a:pt x="23" y="0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6103;p51"/>
            <p:cNvSpPr/>
            <p:nvPr/>
          </p:nvSpPr>
          <p:spPr>
            <a:xfrm>
              <a:off x="329861" y="3266163"/>
              <a:ext cx="2568" cy="2461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0"/>
                  </a:moveTo>
                  <a:cubicBezTo>
                    <a:pt x="4" y="0"/>
                    <a:pt x="1" y="3"/>
                    <a:pt x="1" y="11"/>
                  </a:cubicBezTo>
                  <a:cubicBezTo>
                    <a:pt x="1" y="17"/>
                    <a:pt x="4" y="23"/>
                    <a:pt x="12" y="23"/>
                  </a:cubicBezTo>
                  <a:cubicBezTo>
                    <a:pt x="18" y="23"/>
                    <a:pt x="23" y="14"/>
                    <a:pt x="23" y="11"/>
                  </a:cubicBezTo>
                  <a:cubicBezTo>
                    <a:pt x="23" y="3"/>
                    <a:pt x="18" y="0"/>
                    <a:pt x="12" y="0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6104;p51"/>
            <p:cNvSpPr/>
            <p:nvPr/>
          </p:nvSpPr>
          <p:spPr>
            <a:xfrm>
              <a:off x="343023" y="3253322"/>
              <a:ext cx="26645" cy="26967"/>
            </a:xfrm>
            <a:custGeom>
              <a:avLst/>
              <a:gdLst/>
              <a:ahLst/>
              <a:cxnLst/>
              <a:rect l="l" t="t" r="r" b="b"/>
              <a:pathLst>
                <a:path w="249" h="252" extrusionOk="0">
                  <a:moveTo>
                    <a:pt x="240" y="0"/>
                  </a:moveTo>
                  <a:lnTo>
                    <a:pt x="1" y="240"/>
                  </a:lnTo>
                  <a:lnTo>
                    <a:pt x="12" y="251"/>
                  </a:lnTo>
                  <a:lnTo>
                    <a:pt x="249" y="1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6105;p51"/>
            <p:cNvSpPr/>
            <p:nvPr/>
          </p:nvSpPr>
          <p:spPr>
            <a:xfrm>
              <a:off x="368384" y="3251717"/>
              <a:ext cx="4280" cy="3852"/>
            </a:xfrm>
            <a:custGeom>
              <a:avLst/>
              <a:gdLst/>
              <a:ahLst/>
              <a:cxnLst/>
              <a:rect l="l" t="t" r="r" b="b"/>
              <a:pathLst>
                <a:path w="40" h="36" extrusionOk="0">
                  <a:moveTo>
                    <a:pt x="20" y="1"/>
                  </a:moveTo>
                  <a:cubicBezTo>
                    <a:pt x="15" y="1"/>
                    <a:pt x="10" y="3"/>
                    <a:pt x="6" y="7"/>
                  </a:cubicBezTo>
                  <a:cubicBezTo>
                    <a:pt x="1" y="12"/>
                    <a:pt x="1" y="24"/>
                    <a:pt x="6" y="29"/>
                  </a:cubicBezTo>
                  <a:cubicBezTo>
                    <a:pt x="10" y="33"/>
                    <a:pt x="15" y="35"/>
                    <a:pt x="20" y="35"/>
                  </a:cubicBezTo>
                  <a:cubicBezTo>
                    <a:pt x="24" y="35"/>
                    <a:pt x="29" y="33"/>
                    <a:pt x="31" y="29"/>
                  </a:cubicBezTo>
                  <a:cubicBezTo>
                    <a:pt x="40" y="24"/>
                    <a:pt x="40" y="10"/>
                    <a:pt x="31" y="7"/>
                  </a:cubicBezTo>
                  <a:cubicBezTo>
                    <a:pt x="29" y="3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6106;p51"/>
            <p:cNvSpPr/>
            <p:nvPr/>
          </p:nvSpPr>
          <p:spPr>
            <a:xfrm>
              <a:off x="369882" y="325268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3" y="1"/>
                    <a:pt x="1" y="3"/>
                    <a:pt x="1" y="9"/>
                  </a:cubicBezTo>
                  <a:cubicBezTo>
                    <a:pt x="1" y="12"/>
                    <a:pt x="3" y="15"/>
                    <a:pt x="6" y="15"/>
                  </a:cubicBezTo>
                  <a:cubicBezTo>
                    <a:pt x="12" y="15"/>
                    <a:pt x="15" y="12"/>
                    <a:pt x="15" y="9"/>
                  </a:cubicBezTo>
                  <a:cubicBezTo>
                    <a:pt x="15" y="3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6107;p51"/>
            <p:cNvSpPr/>
            <p:nvPr/>
          </p:nvSpPr>
          <p:spPr>
            <a:xfrm>
              <a:off x="340669" y="3279111"/>
              <a:ext cx="4280" cy="3745"/>
            </a:xfrm>
            <a:custGeom>
              <a:avLst/>
              <a:gdLst/>
              <a:ahLst/>
              <a:cxnLst/>
              <a:rect l="l" t="t" r="r" b="b"/>
              <a:pathLst>
                <a:path w="40" h="35" extrusionOk="0">
                  <a:moveTo>
                    <a:pt x="20" y="1"/>
                  </a:moveTo>
                  <a:cubicBezTo>
                    <a:pt x="16" y="1"/>
                    <a:pt x="11" y="2"/>
                    <a:pt x="9" y="5"/>
                  </a:cubicBezTo>
                  <a:cubicBezTo>
                    <a:pt x="0" y="13"/>
                    <a:pt x="0" y="21"/>
                    <a:pt x="9" y="30"/>
                  </a:cubicBezTo>
                  <a:cubicBezTo>
                    <a:pt x="11" y="33"/>
                    <a:pt x="16" y="34"/>
                    <a:pt x="20" y="34"/>
                  </a:cubicBezTo>
                  <a:cubicBezTo>
                    <a:pt x="25" y="34"/>
                    <a:pt x="30" y="33"/>
                    <a:pt x="34" y="30"/>
                  </a:cubicBezTo>
                  <a:cubicBezTo>
                    <a:pt x="39" y="21"/>
                    <a:pt x="39" y="13"/>
                    <a:pt x="34" y="5"/>
                  </a:cubicBezTo>
                  <a:cubicBezTo>
                    <a:pt x="30" y="2"/>
                    <a:pt x="25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6108;p51"/>
            <p:cNvSpPr/>
            <p:nvPr/>
          </p:nvSpPr>
          <p:spPr>
            <a:xfrm>
              <a:off x="342167" y="327986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3" y="1"/>
                    <a:pt x="0" y="3"/>
                    <a:pt x="0" y="9"/>
                  </a:cubicBezTo>
                  <a:cubicBezTo>
                    <a:pt x="0" y="12"/>
                    <a:pt x="3" y="14"/>
                    <a:pt x="9" y="14"/>
                  </a:cubicBezTo>
                  <a:cubicBezTo>
                    <a:pt x="11" y="14"/>
                    <a:pt x="14" y="12"/>
                    <a:pt x="14" y="9"/>
                  </a:cubicBezTo>
                  <a:cubicBezTo>
                    <a:pt x="14" y="3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6109;p51"/>
            <p:cNvSpPr/>
            <p:nvPr/>
          </p:nvSpPr>
          <p:spPr>
            <a:xfrm>
              <a:off x="343023" y="3253857"/>
              <a:ext cx="26645" cy="26753"/>
            </a:xfrm>
            <a:custGeom>
              <a:avLst/>
              <a:gdLst/>
              <a:ahLst/>
              <a:cxnLst/>
              <a:rect l="l" t="t" r="r" b="b"/>
              <a:pathLst>
                <a:path w="249" h="250" extrusionOk="0">
                  <a:moveTo>
                    <a:pt x="9" y="1"/>
                  </a:moveTo>
                  <a:lnTo>
                    <a:pt x="1" y="9"/>
                  </a:lnTo>
                  <a:lnTo>
                    <a:pt x="238" y="249"/>
                  </a:lnTo>
                  <a:lnTo>
                    <a:pt x="249" y="23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6110;p51"/>
            <p:cNvSpPr/>
            <p:nvPr/>
          </p:nvSpPr>
          <p:spPr>
            <a:xfrm>
              <a:off x="368384" y="3279111"/>
              <a:ext cx="4280" cy="3745"/>
            </a:xfrm>
            <a:custGeom>
              <a:avLst/>
              <a:gdLst/>
              <a:ahLst/>
              <a:cxnLst/>
              <a:rect l="l" t="t" r="r" b="b"/>
              <a:pathLst>
                <a:path w="40" h="35" extrusionOk="0">
                  <a:moveTo>
                    <a:pt x="20" y="1"/>
                  </a:moveTo>
                  <a:cubicBezTo>
                    <a:pt x="15" y="1"/>
                    <a:pt x="10" y="2"/>
                    <a:pt x="6" y="5"/>
                  </a:cubicBezTo>
                  <a:cubicBezTo>
                    <a:pt x="1" y="13"/>
                    <a:pt x="1" y="21"/>
                    <a:pt x="6" y="30"/>
                  </a:cubicBezTo>
                  <a:cubicBezTo>
                    <a:pt x="10" y="33"/>
                    <a:pt x="15" y="34"/>
                    <a:pt x="20" y="34"/>
                  </a:cubicBezTo>
                  <a:cubicBezTo>
                    <a:pt x="24" y="34"/>
                    <a:pt x="29" y="33"/>
                    <a:pt x="31" y="30"/>
                  </a:cubicBezTo>
                  <a:cubicBezTo>
                    <a:pt x="40" y="21"/>
                    <a:pt x="40" y="13"/>
                    <a:pt x="31" y="5"/>
                  </a:cubicBezTo>
                  <a:cubicBezTo>
                    <a:pt x="29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6111;p51"/>
            <p:cNvSpPr/>
            <p:nvPr/>
          </p:nvSpPr>
          <p:spPr>
            <a:xfrm>
              <a:off x="369882" y="327986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1"/>
                  </a:moveTo>
                  <a:cubicBezTo>
                    <a:pt x="3" y="1"/>
                    <a:pt x="1" y="3"/>
                    <a:pt x="1" y="9"/>
                  </a:cubicBezTo>
                  <a:cubicBezTo>
                    <a:pt x="1" y="12"/>
                    <a:pt x="3" y="14"/>
                    <a:pt x="6" y="14"/>
                  </a:cubicBezTo>
                  <a:cubicBezTo>
                    <a:pt x="12" y="14"/>
                    <a:pt x="15" y="12"/>
                    <a:pt x="15" y="9"/>
                  </a:cubicBezTo>
                  <a:cubicBezTo>
                    <a:pt x="15" y="3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F9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6112;p51"/>
            <p:cNvSpPr/>
            <p:nvPr/>
          </p:nvSpPr>
          <p:spPr>
            <a:xfrm>
              <a:off x="341204" y="3251717"/>
              <a:ext cx="4066" cy="3638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9" y="1"/>
                  </a:moveTo>
                  <a:cubicBezTo>
                    <a:pt x="15" y="1"/>
                    <a:pt x="11" y="3"/>
                    <a:pt x="6" y="7"/>
                  </a:cubicBezTo>
                  <a:cubicBezTo>
                    <a:pt x="1" y="12"/>
                    <a:pt x="1" y="24"/>
                    <a:pt x="6" y="29"/>
                  </a:cubicBezTo>
                  <a:cubicBezTo>
                    <a:pt x="8" y="32"/>
                    <a:pt x="11" y="33"/>
                    <a:pt x="16" y="33"/>
                  </a:cubicBezTo>
                  <a:cubicBezTo>
                    <a:pt x="20" y="33"/>
                    <a:pt x="26" y="32"/>
                    <a:pt x="32" y="29"/>
                  </a:cubicBezTo>
                  <a:cubicBezTo>
                    <a:pt x="37" y="24"/>
                    <a:pt x="37" y="12"/>
                    <a:pt x="32" y="7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FFEC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6113;p51"/>
            <p:cNvSpPr/>
            <p:nvPr/>
          </p:nvSpPr>
          <p:spPr>
            <a:xfrm>
              <a:off x="342167" y="3252680"/>
              <a:ext cx="1605" cy="160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9" y="1"/>
                  </a:moveTo>
                  <a:cubicBezTo>
                    <a:pt x="3" y="1"/>
                    <a:pt x="0" y="3"/>
                    <a:pt x="0" y="9"/>
                  </a:cubicBezTo>
                  <a:cubicBezTo>
                    <a:pt x="0" y="12"/>
                    <a:pt x="3" y="15"/>
                    <a:pt x="9" y="15"/>
                  </a:cubicBezTo>
                  <a:cubicBezTo>
                    <a:pt x="11" y="15"/>
                    <a:pt x="14" y="12"/>
                    <a:pt x="14" y="9"/>
                  </a:cubicBezTo>
                  <a:cubicBezTo>
                    <a:pt x="14" y="3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6114;p51"/>
            <p:cNvSpPr/>
            <p:nvPr/>
          </p:nvSpPr>
          <p:spPr>
            <a:xfrm>
              <a:off x="353189" y="3263167"/>
              <a:ext cx="7598" cy="7598"/>
            </a:xfrm>
            <a:custGeom>
              <a:avLst/>
              <a:gdLst/>
              <a:ahLst/>
              <a:cxnLst/>
              <a:rect l="l" t="t" r="r" b="b"/>
              <a:pathLst>
                <a:path w="71" h="71" extrusionOk="0">
                  <a:moveTo>
                    <a:pt x="34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3"/>
                    <a:pt x="14" y="70"/>
                    <a:pt x="34" y="70"/>
                  </a:cubicBezTo>
                  <a:cubicBezTo>
                    <a:pt x="51" y="70"/>
                    <a:pt x="70" y="56"/>
                    <a:pt x="70" y="37"/>
                  </a:cubicBezTo>
                  <a:cubicBezTo>
                    <a:pt x="70" y="14"/>
                    <a:pt x="51" y="0"/>
                    <a:pt x="34" y="0"/>
                  </a:cubicBezTo>
                  <a:close/>
                </a:path>
              </a:pathLst>
            </a:custGeom>
            <a:solidFill>
              <a:srgbClr val="E28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6115;p51"/>
            <p:cNvSpPr/>
            <p:nvPr/>
          </p:nvSpPr>
          <p:spPr>
            <a:xfrm>
              <a:off x="-103527" y="2452882"/>
              <a:ext cx="614116" cy="167364"/>
            </a:xfrm>
            <a:custGeom>
              <a:avLst/>
              <a:gdLst/>
              <a:ahLst/>
              <a:cxnLst/>
              <a:rect l="l" t="t" r="r" b="b"/>
              <a:pathLst>
                <a:path w="5739" h="1564" extrusionOk="0">
                  <a:moveTo>
                    <a:pt x="2868" y="1"/>
                  </a:moveTo>
                  <a:cubicBezTo>
                    <a:pt x="1283" y="1"/>
                    <a:pt x="0" y="352"/>
                    <a:pt x="0" y="782"/>
                  </a:cubicBezTo>
                  <a:cubicBezTo>
                    <a:pt x="0" y="1214"/>
                    <a:pt x="1283" y="1563"/>
                    <a:pt x="2868" y="1563"/>
                  </a:cubicBezTo>
                  <a:cubicBezTo>
                    <a:pt x="4453" y="1563"/>
                    <a:pt x="5739" y="1214"/>
                    <a:pt x="5739" y="782"/>
                  </a:cubicBezTo>
                  <a:cubicBezTo>
                    <a:pt x="5739" y="352"/>
                    <a:pt x="4453" y="1"/>
                    <a:pt x="2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6116;p51"/>
            <p:cNvSpPr/>
            <p:nvPr/>
          </p:nvSpPr>
          <p:spPr>
            <a:xfrm>
              <a:off x="-82660" y="2513557"/>
              <a:ext cx="572383" cy="106689"/>
            </a:xfrm>
            <a:custGeom>
              <a:avLst/>
              <a:gdLst/>
              <a:ahLst/>
              <a:cxnLst/>
              <a:rect l="l" t="t" r="r" b="b"/>
              <a:pathLst>
                <a:path w="5349" h="997" extrusionOk="0">
                  <a:moveTo>
                    <a:pt x="2673" y="0"/>
                  </a:moveTo>
                  <a:cubicBezTo>
                    <a:pt x="1197" y="0"/>
                    <a:pt x="0" y="223"/>
                    <a:pt x="0" y="500"/>
                  </a:cubicBezTo>
                  <a:cubicBezTo>
                    <a:pt x="0" y="773"/>
                    <a:pt x="1197" y="996"/>
                    <a:pt x="2673" y="996"/>
                  </a:cubicBezTo>
                  <a:cubicBezTo>
                    <a:pt x="4152" y="996"/>
                    <a:pt x="5348" y="773"/>
                    <a:pt x="5348" y="500"/>
                  </a:cubicBezTo>
                  <a:cubicBezTo>
                    <a:pt x="5348" y="223"/>
                    <a:pt x="4152" y="0"/>
                    <a:pt x="267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6117;p51"/>
            <p:cNvSpPr/>
            <p:nvPr/>
          </p:nvSpPr>
          <p:spPr>
            <a:xfrm>
              <a:off x="-21130" y="2567276"/>
              <a:ext cx="449324" cy="52970"/>
            </a:xfrm>
            <a:custGeom>
              <a:avLst/>
              <a:gdLst/>
              <a:ahLst/>
              <a:cxnLst/>
              <a:rect l="l" t="t" r="r" b="b"/>
              <a:pathLst>
                <a:path w="4199" h="495" extrusionOk="0">
                  <a:moveTo>
                    <a:pt x="2098" y="0"/>
                  </a:moveTo>
                  <a:cubicBezTo>
                    <a:pt x="1269" y="0"/>
                    <a:pt x="522" y="98"/>
                    <a:pt x="0" y="249"/>
                  </a:cubicBezTo>
                  <a:cubicBezTo>
                    <a:pt x="522" y="399"/>
                    <a:pt x="1269" y="494"/>
                    <a:pt x="2098" y="494"/>
                  </a:cubicBezTo>
                  <a:cubicBezTo>
                    <a:pt x="2929" y="494"/>
                    <a:pt x="3674" y="402"/>
                    <a:pt x="4199" y="249"/>
                  </a:cubicBezTo>
                  <a:cubicBezTo>
                    <a:pt x="3674" y="95"/>
                    <a:pt x="2929" y="0"/>
                    <a:pt x="20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6118;p51"/>
            <p:cNvSpPr/>
            <p:nvPr/>
          </p:nvSpPr>
          <p:spPr>
            <a:xfrm>
              <a:off x="1495407" y="2591782"/>
              <a:ext cx="822567" cy="1294179"/>
            </a:xfrm>
            <a:custGeom>
              <a:avLst/>
              <a:gdLst/>
              <a:ahLst/>
              <a:cxnLst/>
              <a:rect l="l" t="t" r="r" b="b"/>
              <a:pathLst>
                <a:path w="7687" h="12094" extrusionOk="0">
                  <a:moveTo>
                    <a:pt x="7491" y="0"/>
                  </a:moveTo>
                  <a:cubicBezTo>
                    <a:pt x="6113" y="2650"/>
                    <a:pt x="3939" y="4924"/>
                    <a:pt x="1359" y="6431"/>
                  </a:cubicBezTo>
                  <a:cubicBezTo>
                    <a:pt x="1442" y="5292"/>
                    <a:pt x="1440" y="4148"/>
                    <a:pt x="1350" y="3013"/>
                  </a:cubicBezTo>
                  <a:lnTo>
                    <a:pt x="1130" y="3033"/>
                  </a:lnTo>
                  <a:cubicBezTo>
                    <a:pt x="1370" y="6051"/>
                    <a:pt x="979" y="9159"/>
                    <a:pt x="0" y="12024"/>
                  </a:cubicBezTo>
                  <a:lnTo>
                    <a:pt x="209" y="12094"/>
                  </a:lnTo>
                  <a:cubicBezTo>
                    <a:pt x="801" y="10359"/>
                    <a:pt x="1183" y="8534"/>
                    <a:pt x="1339" y="6696"/>
                  </a:cubicBezTo>
                  <a:cubicBezTo>
                    <a:pt x="4015" y="5172"/>
                    <a:pt x="6266" y="2837"/>
                    <a:pt x="7686" y="103"/>
                  </a:cubicBezTo>
                  <a:lnTo>
                    <a:pt x="7491" y="0"/>
                  </a:ln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6119;p51"/>
            <p:cNvSpPr/>
            <p:nvPr/>
          </p:nvSpPr>
          <p:spPr>
            <a:xfrm>
              <a:off x="1270580" y="2232868"/>
              <a:ext cx="342852" cy="325845"/>
            </a:xfrm>
            <a:custGeom>
              <a:avLst/>
              <a:gdLst/>
              <a:ahLst/>
              <a:cxnLst/>
              <a:rect l="l" t="t" r="r" b="b"/>
              <a:pathLst>
                <a:path w="3204" h="3045" extrusionOk="0">
                  <a:moveTo>
                    <a:pt x="2469" y="0"/>
                  </a:moveTo>
                  <a:cubicBezTo>
                    <a:pt x="2462" y="0"/>
                    <a:pt x="2454" y="0"/>
                    <a:pt x="2447" y="1"/>
                  </a:cubicBezTo>
                  <a:cubicBezTo>
                    <a:pt x="2341" y="6"/>
                    <a:pt x="2243" y="57"/>
                    <a:pt x="2149" y="110"/>
                  </a:cubicBezTo>
                  <a:cubicBezTo>
                    <a:pt x="2070" y="154"/>
                    <a:pt x="1990" y="196"/>
                    <a:pt x="1920" y="255"/>
                  </a:cubicBezTo>
                  <a:lnTo>
                    <a:pt x="1911" y="263"/>
                  </a:lnTo>
                  <a:cubicBezTo>
                    <a:pt x="1906" y="269"/>
                    <a:pt x="1895" y="277"/>
                    <a:pt x="1889" y="283"/>
                  </a:cubicBezTo>
                  <a:lnTo>
                    <a:pt x="1872" y="296"/>
                  </a:lnTo>
                  <a:lnTo>
                    <a:pt x="1856" y="313"/>
                  </a:lnTo>
                  <a:cubicBezTo>
                    <a:pt x="1847" y="324"/>
                    <a:pt x="1839" y="336"/>
                    <a:pt x="1828" y="349"/>
                  </a:cubicBezTo>
                  <a:cubicBezTo>
                    <a:pt x="1814" y="369"/>
                    <a:pt x="1800" y="391"/>
                    <a:pt x="1791" y="411"/>
                  </a:cubicBezTo>
                  <a:cubicBezTo>
                    <a:pt x="1783" y="425"/>
                    <a:pt x="1780" y="436"/>
                    <a:pt x="1772" y="447"/>
                  </a:cubicBezTo>
                  <a:cubicBezTo>
                    <a:pt x="1750" y="503"/>
                    <a:pt x="1730" y="564"/>
                    <a:pt x="1713" y="626"/>
                  </a:cubicBezTo>
                  <a:cubicBezTo>
                    <a:pt x="1708" y="654"/>
                    <a:pt x="1697" y="687"/>
                    <a:pt x="1685" y="726"/>
                  </a:cubicBezTo>
                  <a:cubicBezTo>
                    <a:pt x="1672" y="550"/>
                    <a:pt x="1593" y="377"/>
                    <a:pt x="1451" y="280"/>
                  </a:cubicBezTo>
                  <a:cubicBezTo>
                    <a:pt x="1292" y="165"/>
                    <a:pt x="1075" y="168"/>
                    <a:pt x="890" y="96"/>
                  </a:cubicBezTo>
                  <a:cubicBezTo>
                    <a:pt x="835" y="73"/>
                    <a:pt x="779" y="43"/>
                    <a:pt x="720" y="40"/>
                  </a:cubicBezTo>
                  <a:cubicBezTo>
                    <a:pt x="715" y="39"/>
                    <a:pt x="710" y="39"/>
                    <a:pt x="705" y="39"/>
                  </a:cubicBezTo>
                  <a:cubicBezTo>
                    <a:pt x="577" y="39"/>
                    <a:pt x="460" y="171"/>
                    <a:pt x="447" y="299"/>
                  </a:cubicBezTo>
                  <a:cubicBezTo>
                    <a:pt x="433" y="436"/>
                    <a:pt x="494" y="570"/>
                    <a:pt x="564" y="684"/>
                  </a:cubicBezTo>
                  <a:cubicBezTo>
                    <a:pt x="648" y="827"/>
                    <a:pt x="745" y="960"/>
                    <a:pt x="851" y="1080"/>
                  </a:cubicBezTo>
                  <a:lnTo>
                    <a:pt x="832" y="1080"/>
                  </a:lnTo>
                  <a:cubicBezTo>
                    <a:pt x="815" y="1080"/>
                    <a:pt x="793" y="1078"/>
                    <a:pt x="776" y="1078"/>
                  </a:cubicBezTo>
                  <a:lnTo>
                    <a:pt x="773" y="1078"/>
                  </a:lnTo>
                  <a:cubicBezTo>
                    <a:pt x="766" y="1077"/>
                    <a:pt x="759" y="1077"/>
                    <a:pt x="752" y="1077"/>
                  </a:cubicBezTo>
                  <a:cubicBezTo>
                    <a:pt x="611" y="1077"/>
                    <a:pt x="471" y="1105"/>
                    <a:pt x="391" y="1212"/>
                  </a:cubicBezTo>
                  <a:cubicBezTo>
                    <a:pt x="344" y="1270"/>
                    <a:pt x="321" y="1351"/>
                    <a:pt x="260" y="1396"/>
                  </a:cubicBezTo>
                  <a:cubicBezTo>
                    <a:pt x="204" y="1437"/>
                    <a:pt x="123" y="1437"/>
                    <a:pt x="67" y="1485"/>
                  </a:cubicBezTo>
                  <a:cubicBezTo>
                    <a:pt x="20" y="1532"/>
                    <a:pt x="0" y="1605"/>
                    <a:pt x="26" y="1666"/>
                  </a:cubicBezTo>
                  <a:cubicBezTo>
                    <a:pt x="51" y="1730"/>
                    <a:pt x="104" y="1778"/>
                    <a:pt x="162" y="1803"/>
                  </a:cubicBezTo>
                  <a:cubicBezTo>
                    <a:pt x="207" y="1820"/>
                    <a:pt x="252" y="1831"/>
                    <a:pt x="291" y="1856"/>
                  </a:cubicBezTo>
                  <a:cubicBezTo>
                    <a:pt x="399" y="1928"/>
                    <a:pt x="377" y="2113"/>
                    <a:pt x="489" y="2188"/>
                  </a:cubicBezTo>
                  <a:cubicBezTo>
                    <a:pt x="518" y="2206"/>
                    <a:pt x="551" y="2213"/>
                    <a:pt x="585" y="2213"/>
                  </a:cubicBezTo>
                  <a:cubicBezTo>
                    <a:pt x="639" y="2213"/>
                    <a:pt x="696" y="2196"/>
                    <a:pt x="745" y="2177"/>
                  </a:cubicBezTo>
                  <a:cubicBezTo>
                    <a:pt x="745" y="2177"/>
                    <a:pt x="748" y="2177"/>
                    <a:pt x="751" y="2174"/>
                  </a:cubicBezTo>
                  <a:cubicBezTo>
                    <a:pt x="835" y="2141"/>
                    <a:pt x="918" y="2104"/>
                    <a:pt x="999" y="2062"/>
                  </a:cubicBezTo>
                  <a:lnTo>
                    <a:pt x="1019" y="2051"/>
                  </a:lnTo>
                  <a:cubicBezTo>
                    <a:pt x="1052" y="2035"/>
                    <a:pt x="1086" y="2015"/>
                    <a:pt x="1116" y="1995"/>
                  </a:cubicBezTo>
                  <a:lnTo>
                    <a:pt x="1116" y="1995"/>
                  </a:lnTo>
                  <a:cubicBezTo>
                    <a:pt x="1097" y="2029"/>
                    <a:pt x="1083" y="2065"/>
                    <a:pt x="1066" y="2099"/>
                  </a:cubicBezTo>
                  <a:cubicBezTo>
                    <a:pt x="1066" y="2099"/>
                    <a:pt x="1066" y="2104"/>
                    <a:pt x="1061" y="2107"/>
                  </a:cubicBezTo>
                  <a:cubicBezTo>
                    <a:pt x="1052" y="2132"/>
                    <a:pt x="1041" y="2160"/>
                    <a:pt x="1030" y="2182"/>
                  </a:cubicBezTo>
                  <a:cubicBezTo>
                    <a:pt x="1030" y="2182"/>
                    <a:pt x="1030" y="2188"/>
                    <a:pt x="1027" y="2191"/>
                  </a:cubicBezTo>
                  <a:cubicBezTo>
                    <a:pt x="969" y="2372"/>
                    <a:pt x="949" y="2565"/>
                    <a:pt x="988" y="2749"/>
                  </a:cubicBezTo>
                  <a:cubicBezTo>
                    <a:pt x="1016" y="2887"/>
                    <a:pt x="1109" y="3044"/>
                    <a:pt x="1249" y="3044"/>
                  </a:cubicBezTo>
                  <a:cubicBezTo>
                    <a:pt x="1251" y="3044"/>
                    <a:pt x="1252" y="3044"/>
                    <a:pt x="1253" y="3044"/>
                  </a:cubicBezTo>
                  <a:cubicBezTo>
                    <a:pt x="1379" y="3044"/>
                    <a:pt x="1462" y="2922"/>
                    <a:pt x="1568" y="2849"/>
                  </a:cubicBezTo>
                  <a:cubicBezTo>
                    <a:pt x="1683" y="2765"/>
                    <a:pt x="1847" y="2732"/>
                    <a:pt x="1920" y="2615"/>
                  </a:cubicBezTo>
                  <a:lnTo>
                    <a:pt x="1931" y="2595"/>
                  </a:lnTo>
                  <a:cubicBezTo>
                    <a:pt x="1945" y="2573"/>
                    <a:pt x="1951" y="2551"/>
                    <a:pt x="1953" y="2526"/>
                  </a:cubicBezTo>
                  <a:cubicBezTo>
                    <a:pt x="1959" y="2500"/>
                    <a:pt x="1962" y="2475"/>
                    <a:pt x="1962" y="2453"/>
                  </a:cubicBezTo>
                  <a:cubicBezTo>
                    <a:pt x="1959" y="2400"/>
                    <a:pt x="1951" y="2350"/>
                    <a:pt x="1939" y="2302"/>
                  </a:cubicBezTo>
                  <a:cubicBezTo>
                    <a:pt x="1925" y="2238"/>
                    <a:pt x="1917" y="2177"/>
                    <a:pt x="1903" y="2110"/>
                  </a:cubicBezTo>
                  <a:cubicBezTo>
                    <a:pt x="1898" y="2085"/>
                    <a:pt x="1892" y="2068"/>
                    <a:pt x="1889" y="2048"/>
                  </a:cubicBezTo>
                  <a:lnTo>
                    <a:pt x="1889" y="2048"/>
                  </a:lnTo>
                  <a:cubicBezTo>
                    <a:pt x="1895" y="2057"/>
                    <a:pt x="1903" y="2065"/>
                    <a:pt x="1909" y="2076"/>
                  </a:cubicBezTo>
                  <a:cubicBezTo>
                    <a:pt x="1953" y="2135"/>
                    <a:pt x="2001" y="2196"/>
                    <a:pt x="2043" y="2258"/>
                  </a:cubicBezTo>
                  <a:cubicBezTo>
                    <a:pt x="2070" y="2300"/>
                    <a:pt x="2101" y="2341"/>
                    <a:pt x="2132" y="2383"/>
                  </a:cubicBezTo>
                  <a:cubicBezTo>
                    <a:pt x="2188" y="2459"/>
                    <a:pt x="2243" y="2537"/>
                    <a:pt x="2324" y="2584"/>
                  </a:cubicBezTo>
                  <a:cubicBezTo>
                    <a:pt x="2386" y="2622"/>
                    <a:pt x="2455" y="2638"/>
                    <a:pt x="2525" y="2638"/>
                  </a:cubicBezTo>
                  <a:cubicBezTo>
                    <a:pt x="2669" y="2638"/>
                    <a:pt x="2820" y="2571"/>
                    <a:pt x="2938" y="2484"/>
                  </a:cubicBezTo>
                  <a:cubicBezTo>
                    <a:pt x="3022" y="2420"/>
                    <a:pt x="3103" y="2341"/>
                    <a:pt x="3136" y="2244"/>
                  </a:cubicBezTo>
                  <a:cubicBezTo>
                    <a:pt x="3203" y="2062"/>
                    <a:pt x="3111" y="1862"/>
                    <a:pt x="2972" y="1728"/>
                  </a:cubicBezTo>
                  <a:cubicBezTo>
                    <a:pt x="2960" y="1719"/>
                    <a:pt x="2952" y="1708"/>
                    <a:pt x="2941" y="1700"/>
                  </a:cubicBezTo>
                  <a:cubicBezTo>
                    <a:pt x="2930" y="1689"/>
                    <a:pt x="2916" y="1680"/>
                    <a:pt x="2905" y="1672"/>
                  </a:cubicBezTo>
                  <a:cubicBezTo>
                    <a:pt x="2776" y="1574"/>
                    <a:pt x="2631" y="1513"/>
                    <a:pt x="2478" y="1479"/>
                  </a:cubicBezTo>
                  <a:cubicBezTo>
                    <a:pt x="2506" y="1471"/>
                    <a:pt x="2525" y="1468"/>
                    <a:pt x="2548" y="1463"/>
                  </a:cubicBezTo>
                  <a:cubicBezTo>
                    <a:pt x="2634" y="1437"/>
                    <a:pt x="2732" y="1396"/>
                    <a:pt x="2754" y="1304"/>
                  </a:cubicBezTo>
                  <a:cubicBezTo>
                    <a:pt x="2754" y="1298"/>
                    <a:pt x="2757" y="1290"/>
                    <a:pt x="2757" y="1281"/>
                  </a:cubicBezTo>
                  <a:lnTo>
                    <a:pt x="2757" y="1273"/>
                  </a:lnTo>
                  <a:cubicBezTo>
                    <a:pt x="2757" y="1270"/>
                    <a:pt x="2754" y="1262"/>
                    <a:pt x="2754" y="1256"/>
                  </a:cubicBezTo>
                  <a:lnTo>
                    <a:pt x="2754" y="1248"/>
                  </a:lnTo>
                  <a:cubicBezTo>
                    <a:pt x="2754" y="1242"/>
                    <a:pt x="2754" y="1234"/>
                    <a:pt x="2748" y="1228"/>
                  </a:cubicBezTo>
                  <a:lnTo>
                    <a:pt x="2748" y="1225"/>
                  </a:lnTo>
                  <a:cubicBezTo>
                    <a:pt x="2743" y="1192"/>
                    <a:pt x="2732" y="1164"/>
                    <a:pt x="2726" y="1133"/>
                  </a:cubicBezTo>
                  <a:cubicBezTo>
                    <a:pt x="2720" y="1119"/>
                    <a:pt x="2718" y="1103"/>
                    <a:pt x="2715" y="1089"/>
                  </a:cubicBezTo>
                  <a:cubicBezTo>
                    <a:pt x="2704" y="983"/>
                    <a:pt x="2771" y="891"/>
                    <a:pt x="2818" y="793"/>
                  </a:cubicBezTo>
                  <a:cubicBezTo>
                    <a:pt x="2896" y="634"/>
                    <a:pt x="2921" y="444"/>
                    <a:pt x="2854" y="280"/>
                  </a:cubicBezTo>
                  <a:cubicBezTo>
                    <a:pt x="2790" y="122"/>
                    <a:pt x="2636" y="0"/>
                    <a:pt x="2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6120;p51"/>
            <p:cNvSpPr/>
            <p:nvPr/>
          </p:nvSpPr>
          <p:spPr>
            <a:xfrm>
              <a:off x="1432378" y="2256410"/>
              <a:ext cx="132047" cy="139755"/>
            </a:xfrm>
            <a:custGeom>
              <a:avLst/>
              <a:gdLst/>
              <a:ahLst/>
              <a:cxnLst/>
              <a:rect l="l" t="t" r="r" b="b"/>
              <a:pathLst>
                <a:path w="1234" h="1306" extrusionOk="0">
                  <a:moveTo>
                    <a:pt x="853" y="0"/>
                  </a:moveTo>
                  <a:cubicBezTo>
                    <a:pt x="846" y="0"/>
                    <a:pt x="839" y="1"/>
                    <a:pt x="832" y="1"/>
                  </a:cubicBezTo>
                  <a:cubicBezTo>
                    <a:pt x="743" y="7"/>
                    <a:pt x="662" y="49"/>
                    <a:pt x="581" y="90"/>
                  </a:cubicBezTo>
                  <a:cubicBezTo>
                    <a:pt x="480" y="146"/>
                    <a:pt x="374" y="202"/>
                    <a:pt x="310" y="297"/>
                  </a:cubicBezTo>
                  <a:cubicBezTo>
                    <a:pt x="260" y="367"/>
                    <a:pt x="238" y="448"/>
                    <a:pt x="213" y="531"/>
                  </a:cubicBezTo>
                  <a:cubicBezTo>
                    <a:pt x="171" y="699"/>
                    <a:pt x="1" y="1117"/>
                    <a:pt x="185" y="1240"/>
                  </a:cubicBezTo>
                  <a:cubicBezTo>
                    <a:pt x="253" y="1288"/>
                    <a:pt x="355" y="1305"/>
                    <a:pt x="464" y="1305"/>
                  </a:cubicBezTo>
                  <a:cubicBezTo>
                    <a:pt x="626" y="1305"/>
                    <a:pt x="805" y="1267"/>
                    <a:pt x="916" y="1237"/>
                  </a:cubicBezTo>
                  <a:cubicBezTo>
                    <a:pt x="988" y="1217"/>
                    <a:pt x="1075" y="1181"/>
                    <a:pt x="1091" y="1106"/>
                  </a:cubicBezTo>
                  <a:cubicBezTo>
                    <a:pt x="1105" y="1042"/>
                    <a:pt x="1066" y="983"/>
                    <a:pt x="1058" y="922"/>
                  </a:cubicBezTo>
                  <a:cubicBezTo>
                    <a:pt x="1049" y="830"/>
                    <a:pt x="1108" y="749"/>
                    <a:pt x="1147" y="671"/>
                  </a:cubicBezTo>
                  <a:cubicBezTo>
                    <a:pt x="1214" y="534"/>
                    <a:pt x="1234" y="372"/>
                    <a:pt x="1178" y="238"/>
                  </a:cubicBezTo>
                  <a:cubicBezTo>
                    <a:pt x="1125" y="105"/>
                    <a:pt x="993" y="0"/>
                    <a:pt x="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6121;p51"/>
            <p:cNvSpPr/>
            <p:nvPr/>
          </p:nvSpPr>
          <p:spPr>
            <a:xfrm>
              <a:off x="1453887" y="2338059"/>
              <a:ext cx="69341" cy="43874"/>
            </a:xfrm>
            <a:custGeom>
              <a:avLst/>
              <a:gdLst/>
              <a:ahLst/>
              <a:cxnLst/>
              <a:rect l="l" t="t" r="r" b="b"/>
              <a:pathLst>
                <a:path w="648" h="410" extrusionOk="0">
                  <a:moveTo>
                    <a:pt x="618" y="0"/>
                  </a:moveTo>
                  <a:cubicBezTo>
                    <a:pt x="611" y="0"/>
                    <a:pt x="605" y="4"/>
                    <a:pt x="600" y="11"/>
                  </a:cubicBezTo>
                  <a:cubicBezTo>
                    <a:pt x="447" y="178"/>
                    <a:pt x="240" y="304"/>
                    <a:pt x="23" y="362"/>
                  </a:cubicBezTo>
                  <a:cubicBezTo>
                    <a:pt x="9" y="368"/>
                    <a:pt x="0" y="382"/>
                    <a:pt x="3" y="396"/>
                  </a:cubicBezTo>
                  <a:cubicBezTo>
                    <a:pt x="9" y="396"/>
                    <a:pt x="12" y="404"/>
                    <a:pt x="17" y="404"/>
                  </a:cubicBezTo>
                  <a:cubicBezTo>
                    <a:pt x="25" y="410"/>
                    <a:pt x="28" y="410"/>
                    <a:pt x="37" y="410"/>
                  </a:cubicBezTo>
                  <a:cubicBezTo>
                    <a:pt x="265" y="348"/>
                    <a:pt x="483" y="220"/>
                    <a:pt x="639" y="42"/>
                  </a:cubicBezTo>
                  <a:cubicBezTo>
                    <a:pt x="648" y="33"/>
                    <a:pt x="648" y="14"/>
                    <a:pt x="636" y="8"/>
                  </a:cubicBezTo>
                  <a:cubicBezTo>
                    <a:pt x="631" y="3"/>
                    <a:pt x="625" y="0"/>
                    <a:pt x="61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6122;p51"/>
            <p:cNvSpPr/>
            <p:nvPr/>
          </p:nvSpPr>
          <p:spPr>
            <a:xfrm>
              <a:off x="1459237" y="2327037"/>
              <a:ext cx="31460" cy="54468"/>
            </a:xfrm>
            <a:custGeom>
              <a:avLst/>
              <a:gdLst/>
              <a:ahLst/>
              <a:cxnLst/>
              <a:rect l="l" t="t" r="r" b="b"/>
              <a:pathLst>
                <a:path w="294" h="509" extrusionOk="0">
                  <a:moveTo>
                    <a:pt x="265" y="0"/>
                  </a:moveTo>
                  <a:cubicBezTo>
                    <a:pt x="257" y="0"/>
                    <a:pt x="248" y="4"/>
                    <a:pt x="243" y="11"/>
                  </a:cubicBezTo>
                  <a:cubicBezTo>
                    <a:pt x="132" y="145"/>
                    <a:pt x="51" y="309"/>
                    <a:pt x="9" y="479"/>
                  </a:cubicBezTo>
                  <a:cubicBezTo>
                    <a:pt x="1" y="488"/>
                    <a:pt x="6" y="499"/>
                    <a:pt x="20" y="504"/>
                  </a:cubicBezTo>
                  <a:cubicBezTo>
                    <a:pt x="23" y="504"/>
                    <a:pt x="23" y="507"/>
                    <a:pt x="28" y="507"/>
                  </a:cubicBezTo>
                  <a:cubicBezTo>
                    <a:pt x="31" y="508"/>
                    <a:pt x="34" y="509"/>
                    <a:pt x="36" y="509"/>
                  </a:cubicBezTo>
                  <a:cubicBezTo>
                    <a:pt x="47" y="509"/>
                    <a:pt x="57" y="500"/>
                    <a:pt x="59" y="491"/>
                  </a:cubicBezTo>
                  <a:cubicBezTo>
                    <a:pt x="98" y="326"/>
                    <a:pt x="174" y="170"/>
                    <a:pt x="282" y="41"/>
                  </a:cubicBezTo>
                  <a:cubicBezTo>
                    <a:pt x="294" y="30"/>
                    <a:pt x="288" y="13"/>
                    <a:pt x="280" y="5"/>
                  </a:cubicBezTo>
                  <a:cubicBezTo>
                    <a:pt x="275" y="2"/>
                    <a:pt x="270" y="0"/>
                    <a:pt x="26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6123;p51"/>
            <p:cNvSpPr/>
            <p:nvPr/>
          </p:nvSpPr>
          <p:spPr>
            <a:xfrm>
              <a:off x="1446396" y="2291724"/>
              <a:ext cx="89351" cy="94383"/>
            </a:xfrm>
            <a:custGeom>
              <a:avLst/>
              <a:gdLst/>
              <a:ahLst/>
              <a:cxnLst/>
              <a:rect l="l" t="t" r="r" b="b"/>
              <a:pathLst>
                <a:path w="835" h="882" extrusionOk="0">
                  <a:moveTo>
                    <a:pt x="567" y="0"/>
                  </a:moveTo>
                  <a:cubicBezTo>
                    <a:pt x="565" y="0"/>
                    <a:pt x="563" y="0"/>
                    <a:pt x="561" y="0"/>
                  </a:cubicBezTo>
                  <a:cubicBezTo>
                    <a:pt x="503" y="3"/>
                    <a:pt x="447" y="31"/>
                    <a:pt x="394" y="65"/>
                  </a:cubicBezTo>
                  <a:cubicBezTo>
                    <a:pt x="327" y="98"/>
                    <a:pt x="255" y="137"/>
                    <a:pt x="210" y="204"/>
                  </a:cubicBezTo>
                  <a:cubicBezTo>
                    <a:pt x="179" y="249"/>
                    <a:pt x="157" y="304"/>
                    <a:pt x="143" y="360"/>
                  </a:cubicBezTo>
                  <a:cubicBezTo>
                    <a:pt x="115" y="472"/>
                    <a:pt x="1" y="754"/>
                    <a:pt x="126" y="840"/>
                  </a:cubicBezTo>
                  <a:cubicBezTo>
                    <a:pt x="172" y="870"/>
                    <a:pt x="241" y="881"/>
                    <a:pt x="316" y="881"/>
                  </a:cubicBezTo>
                  <a:cubicBezTo>
                    <a:pt x="426" y="881"/>
                    <a:pt x="548" y="857"/>
                    <a:pt x="623" y="837"/>
                  </a:cubicBezTo>
                  <a:cubicBezTo>
                    <a:pt x="670" y="823"/>
                    <a:pt x="726" y="801"/>
                    <a:pt x="737" y="748"/>
                  </a:cubicBezTo>
                  <a:cubicBezTo>
                    <a:pt x="746" y="706"/>
                    <a:pt x="718" y="667"/>
                    <a:pt x="715" y="622"/>
                  </a:cubicBezTo>
                  <a:cubicBezTo>
                    <a:pt x="709" y="561"/>
                    <a:pt x="748" y="505"/>
                    <a:pt x="776" y="455"/>
                  </a:cubicBezTo>
                  <a:cubicBezTo>
                    <a:pt x="818" y="363"/>
                    <a:pt x="835" y="254"/>
                    <a:pt x="796" y="162"/>
                  </a:cubicBezTo>
                  <a:cubicBezTo>
                    <a:pt x="757" y="69"/>
                    <a:pt x="6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6124;p51"/>
            <p:cNvSpPr/>
            <p:nvPr/>
          </p:nvSpPr>
          <p:spPr>
            <a:xfrm>
              <a:off x="1448215" y="2386535"/>
              <a:ext cx="142748" cy="109364"/>
            </a:xfrm>
            <a:custGeom>
              <a:avLst/>
              <a:gdLst/>
              <a:ahLst/>
              <a:cxnLst/>
              <a:rect l="l" t="t" r="r" b="b"/>
              <a:pathLst>
                <a:path w="1334" h="1022" extrusionOk="0">
                  <a:moveTo>
                    <a:pt x="323" y="1"/>
                  </a:moveTo>
                  <a:cubicBezTo>
                    <a:pt x="183" y="1"/>
                    <a:pt x="18" y="21"/>
                    <a:pt x="9" y="133"/>
                  </a:cubicBezTo>
                  <a:cubicBezTo>
                    <a:pt x="0" y="202"/>
                    <a:pt x="42" y="267"/>
                    <a:pt x="84" y="325"/>
                  </a:cubicBezTo>
                  <a:cubicBezTo>
                    <a:pt x="137" y="395"/>
                    <a:pt x="187" y="467"/>
                    <a:pt x="238" y="537"/>
                  </a:cubicBezTo>
                  <a:cubicBezTo>
                    <a:pt x="302" y="624"/>
                    <a:pt x="363" y="716"/>
                    <a:pt x="427" y="802"/>
                  </a:cubicBezTo>
                  <a:cubicBezTo>
                    <a:pt x="472" y="866"/>
                    <a:pt x="519" y="930"/>
                    <a:pt x="586" y="972"/>
                  </a:cubicBezTo>
                  <a:cubicBezTo>
                    <a:pt x="639" y="1007"/>
                    <a:pt x="698" y="1021"/>
                    <a:pt x="759" y="1021"/>
                  </a:cubicBezTo>
                  <a:cubicBezTo>
                    <a:pt x="878" y="1021"/>
                    <a:pt x="1004" y="964"/>
                    <a:pt x="1102" y="891"/>
                  </a:cubicBezTo>
                  <a:cubicBezTo>
                    <a:pt x="1172" y="838"/>
                    <a:pt x="1239" y="771"/>
                    <a:pt x="1270" y="688"/>
                  </a:cubicBezTo>
                  <a:cubicBezTo>
                    <a:pt x="1334" y="509"/>
                    <a:pt x="1225" y="314"/>
                    <a:pt x="1074" y="200"/>
                  </a:cubicBezTo>
                  <a:cubicBezTo>
                    <a:pt x="904" y="71"/>
                    <a:pt x="692" y="18"/>
                    <a:pt x="486" y="7"/>
                  </a:cubicBezTo>
                  <a:cubicBezTo>
                    <a:pt x="451" y="5"/>
                    <a:pt x="390" y="1"/>
                    <a:pt x="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6125;p51"/>
            <p:cNvSpPr/>
            <p:nvPr/>
          </p:nvSpPr>
          <p:spPr>
            <a:xfrm>
              <a:off x="1459558" y="2392635"/>
              <a:ext cx="75333" cy="31247"/>
            </a:xfrm>
            <a:custGeom>
              <a:avLst/>
              <a:gdLst/>
              <a:ahLst/>
              <a:cxnLst/>
              <a:rect l="l" t="t" r="r" b="b"/>
              <a:pathLst>
                <a:path w="704" h="292" extrusionOk="0">
                  <a:moveTo>
                    <a:pt x="25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4"/>
                    <a:pt x="3" y="42"/>
                    <a:pt x="14" y="45"/>
                  </a:cubicBezTo>
                  <a:cubicBezTo>
                    <a:pt x="17" y="48"/>
                    <a:pt x="20" y="48"/>
                    <a:pt x="25" y="48"/>
                  </a:cubicBezTo>
                  <a:cubicBezTo>
                    <a:pt x="257" y="53"/>
                    <a:pt x="486" y="140"/>
                    <a:pt x="662" y="285"/>
                  </a:cubicBezTo>
                  <a:cubicBezTo>
                    <a:pt x="666" y="290"/>
                    <a:pt x="672" y="292"/>
                    <a:pt x="678" y="292"/>
                  </a:cubicBezTo>
                  <a:cubicBezTo>
                    <a:pt x="686" y="292"/>
                    <a:pt x="693" y="288"/>
                    <a:pt x="698" y="282"/>
                  </a:cubicBezTo>
                  <a:cubicBezTo>
                    <a:pt x="703" y="271"/>
                    <a:pt x="703" y="254"/>
                    <a:pt x="695" y="249"/>
                  </a:cubicBezTo>
                  <a:cubicBezTo>
                    <a:pt x="505" y="90"/>
                    <a:pt x="268" y="3"/>
                    <a:pt x="2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6126;p51"/>
            <p:cNvSpPr/>
            <p:nvPr/>
          </p:nvSpPr>
          <p:spPr>
            <a:xfrm>
              <a:off x="1459558" y="2404085"/>
              <a:ext cx="49651" cy="52435"/>
            </a:xfrm>
            <a:custGeom>
              <a:avLst/>
              <a:gdLst/>
              <a:ahLst/>
              <a:cxnLst/>
              <a:rect l="l" t="t" r="r" b="b"/>
              <a:pathLst>
                <a:path w="464" h="490" extrusionOk="0">
                  <a:moveTo>
                    <a:pt x="29" y="1"/>
                  </a:moveTo>
                  <a:cubicBezTo>
                    <a:pt x="25" y="1"/>
                    <a:pt x="21" y="2"/>
                    <a:pt x="17" y="5"/>
                  </a:cubicBezTo>
                  <a:cubicBezTo>
                    <a:pt x="3" y="10"/>
                    <a:pt x="0" y="24"/>
                    <a:pt x="6" y="38"/>
                  </a:cubicBezTo>
                  <a:cubicBezTo>
                    <a:pt x="112" y="209"/>
                    <a:pt x="251" y="368"/>
                    <a:pt x="416" y="485"/>
                  </a:cubicBezTo>
                  <a:cubicBezTo>
                    <a:pt x="417" y="484"/>
                    <a:pt x="418" y="483"/>
                    <a:pt x="419" y="483"/>
                  </a:cubicBezTo>
                  <a:cubicBezTo>
                    <a:pt x="420" y="483"/>
                    <a:pt x="422" y="485"/>
                    <a:pt x="422" y="485"/>
                  </a:cubicBezTo>
                  <a:cubicBezTo>
                    <a:pt x="426" y="488"/>
                    <a:pt x="431" y="490"/>
                    <a:pt x="435" y="490"/>
                  </a:cubicBezTo>
                  <a:cubicBezTo>
                    <a:pt x="443" y="490"/>
                    <a:pt x="449" y="486"/>
                    <a:pt x="452" y="479"/>
                  </a:cubicBezTo>
                  <a:cubicBezTo>
                    <a:pt x="463" y="468"/>
                    <a:pt x="461" y="451"/>
                    <a:pt x="447" y="443"/>
                  </a:cubicBezTo>
                  <a:cubicBezTo>
                    <a:pt x="291" y="328"/>
                    <a:pt x="154" y="178"/>
                    <a:pt x="53" y="16"/>
                  </a:cubicBezTo>
                  <a:cubicBezTo>
                    <a:pt x="48" y="7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6127;p51"/>
            <p:cNvSpPr/>
            <p:nvPr/>
          </p:nvSpPr>
          <p:spPr>
            <a:xfrm>
              <a:off x="1460094" y="2392100"/>
              <a:ext cx="95130" cy="72125"/>
            </a:xfrm>
            <a:custGeom>
              <a:avLst/>
              <a:gdLst/>
              <a:ahLst/>
              <a:cxnLst/>
              <a:rect l="l" t="t" r="r" b="b"/>
              <a:pathLst>
                <a:path w="889" h="674" extrusionOk="0">
                  <a:moveTo>
                    <a:pt x="216" y="0"/>
                  </a:moveTo>
                  <a:cubicBezTo>
                    <a:pt x="123" y="0"/>
                    <a:pt x="12" y="15"/>
                    <a:pt x="7" y="89"/>
                  </a:cubicBezTo>
                  <a:cubicBezTo>
                    <a:pt x="1" y="134"/>
                    <a:pt x="29" y="175"/>
                    <a:pt x="57" y="215"/>
                  </a:cubicBezTo>
                  <a:cubicBezTo>
                    <a:pt x="93" y="259"/>
                    <a:pt x="127" y="304"/>
                    <a:pt x="160" y="354"/>
                  </a:cubicBezTo>
                  <a:cubicBezTo>
                    <a:pt x="202" y="413"/>
                    <a:pt x="244" y="468"/>
                    <a:pt x="286" y="527"/>
                  </a:cubicBezTo>
                  <a:cubicBezTo>
                    <a:pt x="316" y="572"/>
                    <a:pt x="347" y="613"/>
                    <a:pt x="392" y="641"/>
                  </a:cubicBezTo>
                  <a:cubicBezTo>
                    <a:pt x="427" y="664"/>
                    <a:pt x="466" y="673"/>
                    <a:pt x="507" y="673"/>
                  </a:cubicBezTo>
                  <a:cubicBezTo>
                    <a:pt x="586" y="673"/>
                    <a:pt x="670" y="636"/>
                    <a:pt x="735" y="586"/>
                  </a:cubicBezTo>
                  <a:cubicBezTo>
                    <a:pt x="782" y="549"/>
                    <a:pt x="824" y="507"/>
                    <a:pt x="846" y="452"/>
                  </a:cubicBezTo>
                  <a:cubicBezTo>
                    <a:pt x="888" y="334"/>
                    <a:pt x="816" y="203"/>
                    <a:pt x="718" y="131"/>
                  </a:cubicBezTo>
                  <a:cubicBezTo>
                    <a:pt x="601" y="42"/>
                    <a:pt x="461" y="8"/>
                    <a:pt x="322" y="5"/>
                  </a:cubicBezTo>
                  <a:cubicBezTo>
                    <a:pt x="299" y="4"/>
                    <a:pt x="259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6128;p51"/>
            <p:cNvSpPr/>
            <p:nvPr/>
          </p:nvSpPr>
          <p:spPr>
            <a:xfrm>
              <a:off x="1338959" y="2259406"/>
              <a:ext cx="113856" cy="126165"/>
            </a:xfrm>
            <a:custGeom>
              <a:avLst/>
              <a:gdLst/>
              <a:ahLst/>
              <a:cxnLst/>
              <a:rect l="l" t="t" r="r" b="b"/>
              <a:pathLst>
                <a:path w="1064" h="1179" extrusionOk="0">
                  <a:moveTo>
                    <a:pt x="219" y="1"/>
                  </a:moveTo>
                  <a:cubicBezTo>
                    <a:pt x="108" y="1"/>
                    <a:pt x="22" y="108"/>
                    <a:pt x="11" y="219"/>
                  </a:cubicBezTo>
                  <a:cubicBezTo>
                    <a:pt x="0" y="336"/>
                    <a:pt x="48" y="447"/>
                    <a:pt x="109" y="545"/>
                  </a:cubicBezTo>
                  <a:cubicBezTo>
                    <a:pt x="198" y="698"/>
                    <a:pt x="310" y="841"/>
                    <a:pt x="436" y="966"/>
                  </a:cubicBezTo>
                  <a:cubicBezTo>
                    <a:pt x="517" y="1048"/>
                    <a:pt x="679" y="1179"/>
                    <a:pt x="815" y="1179"/>
                  </a:cubicBezTo>
                  <a:cubicBezTo>
                    <a:pt x="837" y="1179"/>
                    <a:pt x="859" y="1175"/>
                    <a:pt x="879" y="1167"/>
                  </a:cubicBezTo>
                  <a:cubicBezTo>
                    <a:pt x="1016" y="1123"/>
                    <a:pt x="1055" y="799"/>
                    <a:pt x="1058" y="671"/>
                  </a:cubicBezTo>
                  <a:cubicBezTo>
                    <a:pt x="1063" y="492"/>
                    <a:pt x="1002" y="308"/>
                    <a:pt x="854" y="205"/>
                  </a:cubicBezTo>
                  <a:cubicBezTo>
                    <a:pt x="715" y="107"/>
                    <a:pt x="533" y="113"/>
                    <a:pt x="377" y="48"/>
                  </a:cubicBezTo>
                  <a:cubicBezTo>
                    <a:pt x="327" y="32"/>
                    <a:pt x="282" y="4"/>
                    <a:pt x="232" y="1"/>
                  </a:cubicBezTo>
                  <a:cubicBezTo>
                    <a:pt x="228" y="1"/>
                    <a:pt x="22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6129;p51"/>
            <p:cNvSpPr/>
            <p:nvPr/>
          </p:nvSpPr>
          <p:spPr>
            <a:xfrm>
              <a:off x="1419216" y="2313340"/>
              <a:ext cx="32102" cy="59070"/>
            </a:xfrm>
            <a:custGeom>
              <a:avLst/>
              <a:gdLst/>
              <a:ahLst/>
              <a:cxnLst/>
              <a:rect l="l" t="t" r="r" b="b"/>
              <a:pathLst>
                <a:path w="300" h="552" extrusionOk="0">
                  <a:moveTo>
                    <a:pt x="26" y="1"/>
                  </a:moveTo>
                  <a:cubicBezTo>
                    <a:pt x="21" y="1"/>
                    <a:pt x="16" y="2"/>
                    <a:pt x="12" y="5"/>
                  </a:cubicBezTo>
                  <a:cubicBezTo>
                    <a:pt x="1" y="16"/>
                    <a:pt x="1" y="30"/>
                    <a:pt x="6" y="41"/>
                  </a:cubicBezTo>
                  <a:cubicBezTo>
                    <a:pt x="129" y="181"/>
                    <a:pt x="213" y="351"/>
                    <a:pt x="252" y="532"/>
                  </a:cubicBezTo>
                  <a:cubicBezTo>
                    <a:pt x="252" y="538"/>
                    <a:pt x="255" y="543"/>
                    <a:pt x="263" y="549"/>
                  </a:cubicBezTo>
                  <a:cubicBezTo>
                    <a:pt x="269" y="552"/>
                    <a:pt x="271" y="552"/>
                    <a:pt x="280" y="552"/>
                  </a:cubicBezTo>
                  <a:cubicBezTo>
                    <a:pt x="294" y="549"/>
                    <a:pt x="299" y="535"/>
                    <a:pt x="299" y="521"/>
                  </a:cubicBezTo>
                  <a:cubicBezTo>
                    <a:pt x="263" y="334"/>
                    <a:pt x="174" y="155"/>
                    <a:pt x="45" y="8"/>
                  </a:cubicBezTo>
                  <a:cubicBezTo>
                    <a:pt x="39" y="3"/>
                    <a:pt x="32" y="1"/>
                    <a:pt x="2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6130;p51"/>
            <p:cNvSpPr/>
            <p:nvPr/>
          </p:nvSpPr>
          <p:spPr>
            <a:xfrm>
              <a:off x="1398670" y="2333244"/>
              <a:ext cx="43659" cy="42697"/>
            </a:xfrm>
            <a:custGeom>
              <a:avLst/>
              <a:gdLst/>
              <a:ahLst/>
              <a:cxnLst/>
              <a:rect l="l" t="t" r="r" b="b"/>
              <a:pathLst>
                <a:path w="408" h="399" extrusionOk="0">
                  <a:moveTo>
                    <a:pt x="29" y="0"/>
                  </a:moveTo>
                  <a:cubicBezTo>
                    <a:pt x="25" y="0"/>
                    <a:pt x="21" y="1"/>
                    <a:pt x="17" y="3"/>
                  </a:cubicBezTo>
                  <a:cubicBezTo>
                    <a:pt x="3" y="11"/>
                    <a:pt x="0" y="28"/>
                    <a:pt x="9" y="39"/>
                  </a:cubicBezTo>
                  <a:cubicBezTo>
                    <a:pt x="98" y="190"/>
                    <a:pt x="221" y="307"/>
                    <a:pt x="371" y="393"/>
                  </a:cubicBezTo>
                  <a:cubicBezTo>
                    <a:pt x="374" y="396"/>
                    <a:pt x="378" y="398"/>
                    <a:pt x="382" y="398"/>
                  </a:cubicBezTo>
                  <a:cubicBezTo>
                    <a:pt x="389" y="398"/>
                    <a:pt x="397" y="393"/>
                    <a:pt x="402" y="382"/>
                  </a:cubicBezTo>
                  <a:cubicBezTo>
                    <a:pt x="408" y="371"/>
                    <a:pt x="405" y="354"/>
                    <a:pt x="391" y="349"/>
                  </a:cubicBezTo>
                  <a:cubicBezTo>
                    <a:pt x="251" y="268"/>
                    <a:pt x="137" y="151"/>
                    <a:pt x="53" y="14"/>
                  </a:cubicBezTo>
                  <a:cubicBezTo>
                    <a:pt x="48" y="5"/>
                    <a:pt x="38" y="0"/>
                    <a:pt x="2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6131;p51"/>
            <p:cNvSpPr/>
            <p:nvPr/>
          </p:nvSpPr>
          <p:spPr>
            <a:xfrm>
              <a:off x="1365818" y="2289904"/>
              <a:ext cx="84536" cy="97700"/>
            </a:xfrm>
            <a:custGeom>
              <a:avLst/>
              <a:gdLst/>
              <a:ahLst/>
              <a:cxnLst/>
              <a:rect l="l" t="t" r="r" b="b"/>
              <a:pathLst>
                <a:path w="790" h="913" extrusionOk="0">
                  <a:moveTo>
                    <a:pt x="175" y="1"/>
                  </a:moveTo>
                  <a:cubicBezTo>
                    <a:pt x="93" y="1"/>
                    <a:pt x="23" y="94"/>
                    <a:pt x="12" y="179"/>
                  </a:cubicBezTo>
                  <a:cubicBezTo>
                    <a:pt x="0" y="268"/>
                    <a:pt x="37" y="358"/>
                    <a:pt x="79" y="430"/>
                  </a:cubicBezTo>
                  <a:cubicBezTo>
                    <a:pt x="140" y="547"/>
                    <a:pt x="221" y="659"/>
                    <a:pt x="310" y="754"/>
                  </a:cubicBezTo>
                  <a:cubicBezTo>
                    <a:pt x="367" y="813"/>
                    <a:pt x="482" y="912"/>
                    <a:pt x="583" y="912"/>
                  </a:cubicBezTo>
                  <a:cubicBezTo>
                    <a:pt x="602" y="912"/>
                    <a:pt x="619" y="909"/>
                    <a:pt x="636" y="902"/>
                  </a:cubicBezTo>
                  <a:cubicBezTo>
                    <a:pt x="737" y="863"/>
                    <a:pt x="770" y="609"/>
                    <a:pt x="779" y="506"/>
                  </a:cubicBezTo>
                  <a:cubicBezTo>
                    <a:pt x="790" y="366"/>
                    <a:pt x="748" y="224"/>
                    <a:pt x="639" y="148"/>
                  </a:cubicBezTo>
                  <a:cubicBezTo>
                    <a:pt x="539" y="79"/>
                    <a:pt x="402" y="82"/>
                    <a:pt x="288" y="37"/>
                  </a:cubicBezTo>
                  <a:cubicBezTo>
                    <a:pt x="251" y="23"/>
                    <a:pt x="218" y="3"/>
                    <a:pt x="179" y="1"/>
                  </a:cubicBezTo>
                  <a:cubicBezTo>
                    <a:pt x="178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6132;p51"/>
            <p:cNvSpPr/>
            <p:nvPr/>
          </p:nvSpPr>
          <p:spPr>
            <a:xfrm>
              <a:off x="1381335" y="2397985"/>
              <a:ext cx="98019" cy="133227"/>
            </a:xfrm>
            <a:custGeom>
              <a:avLst/>
              <a:gdLst/>
              <a:ahLst/>
              <a:cxnLst/>
              <a:rect l="l" t="t" r="r" b="b"/>
              <a:pathLst>
                <a:path w="916" h="1245" extrusionOk="0">
                  <a:moveTo>
                    <a:pt x="616" y="1"/>
                  </a:moveTo>
                  <a:cubicBezTo>
                    <a:pt x="558" y="1"/>
                    <a:pt x="492" y="32"/>
                    <a:pt x="427" y="79"/>
                  </a:cubicBezTo>
                  <a:cubicBezTo>
                    <a:pt x="146" y="282"/>
                    <a:pt x="0" y="653"/>
                    <a:pt x="70" y="994"/>
                  </a:cubicBezTo>
                  <a:cubicBezTo>
                    <a:pt x="98" y="1110"/>
                    <a:pt x="175" y="1245"/>
                    <a:pt x="295" y="1245"/>
                  </a:cubicBezTo>
                  <a:cubicBezTo>
                    <a:pt x="297" y="1245"/>
                    <a:pt x="298" y="1245"/>
                    <a:pt x="299" y="1245"/>
                  </a:cubicBezTo>
                  <a:cubicBezTo>
                    <a:pt x="408" y="1245"/>
                    <a:pt x="480" y="1142"/>
                    <a:pt x="567" y="1080"/>
                  </a:cubicBezTo>
                  <a:cubicBezTo>
                    <a:pt x="673" y="1008"/>
                    <a:pt x="818" y="980"/>
                    <a:pt x="876" y="868"/>
                  </a:cubicBezTo>
                  <a:cubicBezTo>
                    <a:pt x="916" y="793"/>
                    <a:pt x="902" y="704"/>
                    <a:pt x="885" y="623"/>
                  </a:cubicBezTo>
                  <a:cubicBezTo>
                    <a:pt x="849" y="464"/>
                    <a:pt x="821" y="282"/>
                    <a:pt x="759" y="118"/>
                  </a:cubicBezTo>
                  <a:cubicBezTo>
                    <a:pt x="727" y="34"/>
                    <a:pt x="675" y="1"/>
                    <a:pt x="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6133;p51"/>
            <p:cNvSpPr/>
            <p:nvPr/>
          </p:nvSpPr>
          <p:spPr>
            <a:xfrm>
              <a:off x="1401345" y="2399055"/>
              <a:ext cx="44622" cy="86250"/>
            </a:xfrm>
            <a:custGeom>
              <a:avLst/>
              <a:gdLst/>
              <a:ahLst/>
              <a:cxnLst/>
              <a:rect l="l" t="t" r="r" b="b"/>
              <a:pathLst>
                <a:path w="417" h="806" extrusionOk="0">
                  <a:moveTo>
                    <a:pt x="385" y="0"/>
                  </a:moveTo>
                  <a:cubicBezTo>
                    <a:pt x="378" y="0"/>
                    <a:pt x="371" y="4"/>
                    <a:pt x="366" y="10"/>
                  </a:cubicBezTo>
                  <a:cubicBezTo>
                    <a:pt x="179" y="225"/>
                    <a:pt x="48" y="495"/>
                    <a:pt x="0" y="777"/>
                  </a:cubicBezTo>
                  <a:cubicBezTo>
                    <a:pt x="0" y="783"/>
                    <a:pt x="6" y="797"/>
                    <a:pt x="17" y="802"/>
                  </a:cubicBezTo>
                  <a:cubicBezTo>
                    <a:pt x="20" y="802"/>
                    <a:pt x="20" y="805"/>
                    <a:pt x="20" y="805"/>
                  </a:cubicBezTo>
                  <a:cubicBezTo>
                    <a:pt x="22" y="806"/>
                    <a:pt x="25" y="806"/>
                    <a:pt x="27" y="806"/>
                  </a:cubicBezTo>
                  <a:cubicBezTo>
                    <a:pt x="38" y="806"/>
                    <a:pt x="46" y="800"/>
                    <a:pt x="53" y="791"/>
                  </a:cubicBezTo>
                  <a:lnTo>
                    <a:pt x="62" y="763"/>
                  </a:lnTo>
                  <a:cubicBezTo>
                    <a:pt x="67" y="755"/>
                    <a:pt x="67" y="749"/>
                    <a:pt x="59" y="741"/>
                  </a:cubicBezTo>
                  <a:cubicBezTo>
                    <a:pt x="112" y="484"/>
                    <a:pt x="229" y="239"/>
                    <a:pt x="405" y="41"/>
                  </a:cubicBezTo>
                  <a:cubicBezTo>
                    <a:pt x="416" y="30"/>
                    <a:pt x="410" y="13"/>
                    <a:pt x="402" y="7"/>
                  </a:cubicBezTo>
                  <a:cubicBezTo>
                    <a:pt x="397" y="2"/>
                    <a:pt x="391" y="0"/>
                    <a:pt x="38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6134;p51"/>
            <p:cNvSpPr/>
            <p:nvPr/>
          </p:nvSpPr>
          <p:spPr>
            <a:xfrm>
              <a:off x="1435909" y="2404834"/>
              <a:ext cx="20438" cy="72125"/>
            </a:xfrm>
            <a:custGeom>
              <a:avLst/>
              <a:gdLst/>
              <a:ahLst/>
              <a:cxnLst/>
              <a:rect l="l" t="t" r="r" b="b"/>
              <a:pathLst>
                <a:path w="191" h="674" extrusionOk="0">
                  <a:moveTo>
                    <a:pt x="143" y="1"/>
                  </a:moveTo>
                  <a:cubicBezTo>
                    <a:pt x="129" y="3"/>
                    <a:pt x="121" y="15"/>
                    <a:pt x="121" y="29"/>
                  </a:cubicBezTo>
                  <a:cubicBezTo>
                    <a:pt x="135" y="235"/>
                    <a:pt x="96" y="447"/>
                    <a:pt x="4" y="631"/>
                  </a:cubicBezTo>
                  <a:cubicBezTo>
                    <a:pt x="1" y="651"/>
                    <a:pt x="4" y="667"/>
                    <a:pt x="18" y="670"/>
                  </a:cubicBezTo>
                  <a:cubicBezTo>
                    <a:pt x="22" y="673"/>
                    <a:pt x="25" y="674"/>
                    <a:pt x="29" y="674"/>
                  </a:cubicBezTo>
                  <a:cubicBezTo>
                    <a:pt x="39" y="674"/>
                    <a:pt x="48" y="666"/>
                    <a:pt x="54" y="656"/>
                  </a:cubicBezTo>
                  <a:cubicBezTo>
                    <a:pt x="149" y="461"/>
                    <a:pt x="191" y="241"/>
                    <a:pt x="171" y="26"/>
                  </a:cubicBezTo>
                  <a:cubicBezTo>
                    <a:pt x="168" y="12"/>
                    <a:pt x="157" y="1"/>
                    <a:pt x="14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6135;p51"/>
            <p:cNvSpPr/>
            <p:nvPr/>
          </p:nvSpPr>
          <p:spPr>
            <a:xfrm>
              <a:off x="1403379" y="2404299"/>
              <a:ext cx="66773" cy="91173"/>
            </a:xfrm>
            <a:custGeom>
              <a:avLst/>
              <a:gdLst/>
              <a:ahLst/>
              <a:cxnLst/>
              <a:rect l="l" t="t" r="r" b="b"/>
              <a:pathLst>
                <a:path w="624" h="852" extrusionOk="0">
                  <a:moveTo>
                    <a:pt x="422" y="0"/>
                  </a:moveTo>
                  <a:cubicBezTo>
                    <a:pt x="382" y="0"/>
                    <a:pt x="336" y="22"/>
                    <a:pt x="291" y="56"/>
                  </a:cubicBezTo>
                  <a:cubicBezTo>
                    <a:pt x="101" y="190"/>
                    <a:pt x="1" y="449"/>
                    <a:pt x="51" y="678"/>
                  </a:cubicBezTo>
                  <a:cubicBezTo>
                    <a:pt x="68" y="758"/>
                    <a:pt x="119" y="851"/>
                    <a:pt x="201" y="851"/>
                  </a:cubicBezTo>
                  <a:cubicBezTo>
                    <a:pt x="202" y="851"/>
                    <a:pt x="203" y="851"/>
                    <a:pt x="205" y="851"/>
                  </a:cubicBezTo>
                  <a:cubicBezTo>
                    <a:pt x="277" y="845"/>
                    <a:pt x="327" y="776"/>
                    <a:pt x="386" y="734"/>
                  </a:cubicBezTo>
                  <a:cubicBezTo>
                    <a:pt x="456" y="686"/>
                    <a:pt x="556" y="664"/>
                    <a:pt x="595" y="589"/>
                  </a:cubicBezTo>
                  <a:cubicBezTo>
                    <a:pt x="623" y="536"/>
                    <a:pt x="612" y="477"/>
                    <a:pt x="601" y="421"/>
                  </a:cubicBezTo>
                  <a:cubicBezTo>
                    <a:pt x="581" y="313"/>
                    <a:pt x="559" y="187"/>
                    <a:pt x="517" y="78"/>
                  </a:cubicBezTo>
                  <a:cubicBezTo>
                    <a:pt x="496" y="22"/>
                    <a:pt x="462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6136;p51"/>
            <p:cNvSpPr/>
            <p:nvPr/>
          </p:nvSpPr>
          <p:spPr>
            <a:xfrm>
              <a:off x="1300436" y="2353576"/>
              <a:ext cx="153235" cy="102837"/>
            </a:xfrm>
            <a:custGeom>
              <a:avLst/>
              <a:gdLst/>
              <a:ahLst/>
              <a:cxnLst/>
              <a:rect l="l" t="t" r="r" b="b"/>
              <a:pathLst>
                <a:path w="1432" h="961" extrusionOk="0">
                  <a:moveTo>
                    <a:pt x="642" y="1"/>
                  </a:moveTo>
                  <a:cubicBezTo>
                    <a:pt x="523" y="1"/>
                    <a:pt x="402" y="22"/>
                    <a:pt x="330" y="114"/>
                  </a:cubicBezTo>
                  <a:cubicBezTo>
                    <a:pt x="288" y="162"/>
                    <a:pt x="271" y="231"/>
                    <a:pt x="218" y="270"/>
                  </a:cubicBezTo>
                  <a:cubicBezTo>
                    <a:pt x="168" y="309"/>
                    <a:pt x="98" y="309"/>
                    <a:pt x="53" y="349"/>
                  </a:cubicBezTo>
                  <a:cubicBezTo>
                    <a:pt x="12" y="385"/>
                    <a:pt x="0" y="449"/>
                    <a:pt x="20" y="502"/>
                  </a:cubicBezTo>
                  <a:cubicBezTo>
                    <a:pt x="37" y="549"/>
                    <a:pt x="81" y="591"/>
                    <a:pt x="134" y="611"/>
                  </a:cubicBezTo>
                  <a:cubicBezTo>
                    <a:pt x="168" y="625"/>
                    <a:pt x="210" y="633"/>
                    <a:pt x="243" y="653"/>
                  </a:cubicBezTo>
                  <a:cubicBezTo>
                    <a:pt x="332" y="720"/>
                    <a:pt x="316" y="873"/>
                    <a:pt x="408" y="937"/>
                  </a:cubicBezTo>
                  <a:cubicBezTo>
                    <a:pt x="433" y="954"/>
                    <a:pt x="462" y="960"/>
                    <a:pt x="492" y="960"/>
                  </a:cubicBezTo>
                  <a:cubicBezTo>
                    <a:pt x="536" y="960"/>
                    <a:pt x="583" y="946"/>
                    <a:pt x="625" y="929"/>
                  </a:cubicBezTo>
                  <a:cubicBezTo>
                    <a:pt x="773" y="873"/>
                    <a:pt x="915" y="800"/>
                    <a:pt x="1044" y="711"/>
                  </a:cubicBezTo>
                  <a:cubicBezTo>
                    <a:pt x="1141" y="644"/>
                    <a:pt x="1236" y="563"/>
                    <a:pt x="1284" y="455"/>
                  </a:cubicBezTo>
                  <a:cubicBezTo>
                    <a:pt x="1432" y="114"/>
                    <a:pt x="988" y="22"/>
                    <a:pt x="751" y="5"/>
                  </a:cubicBezTo>
                  <a:cubicBezTo>
                    <a:pt x="716" y="3"/>
                    <a:pt x="679" y="1"/>
                    <a:pt x="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6137;p51"/>
            <p:cNvSpPr/>
            <p:nvPr/>
          </p:nvSpPr>
          <p:spPr>
            <a:xfrm>
              <a:off x="1382512" y="2381185"/>
              <a:ext cx="62813" cy="36704"/>
            </a:xfrm>
            <a:custGeom>
              <a:avLst/>
              <a:gdLst/>
              <a:ahLst/>
              <a:cxnLst/>
              <a:rect l="l" t="t" r="r" b="b"/>
              <a:pathLst>
                <a:path w="587" h="343" extrusionOk="0">
                  <a:moveTo>
                    <a:pt x="558" y="0"/>
                  </a:moveTo>
                  <a:cubicBezTo>
                    <a:pt x="549" y="0"/>
                    <a:pt x="540" y="6"/>
                    <a:pt x="536" y="15"/>
                  </a:cubicBezTo>
                  <a:cubicBezTo>
                    <a:pt x="438" y="183"/>
                    <a:pt x="248" y="292"/>
                    <a:pt x="56" y="292"/>
                  </a:cubicBezTo>
                  <a:cubicBezTo>
                    <a:pt x="47" y="292"/>
                    <a:pt x="38" y="292"/>
                    <a:pt x="29" y="291"/>
                  </a:cubicBezTo>
                  <a:cubicBezTo>
                    <a:pt x="15" y="291"/>
                    <a:pt x="6" y="303"/>
                    <a:pt x="1" y="317"/>
                  </a:cubicBezTo>
                  <a:cubicBezTo>
                    <a:pt x="1" y="322"/>
                    <a:pt x="6" y="330"/>
                    <a:pt x="15" y="336"/>
                  </a:cubicBezTo>
                  <a:cubicBezTo>
                    <a:pt x="17" y="342"/>
                    <a:pt x="23" y="342"/>
                    <a:pt x="26" y="342"/>
                  </a:cubicBezTo>
                  <a:cubicBezTo>
                    <a:pt x="33" y="342"/>
                    <a:pt x="40" y="342"/>
                    <a:pt x="47" y="342"/>
                  </a:cubicBezTo>
                  <a:cubicBezTo>
                    <a:pt x="261" y="342"/>
                    <a:pt x="473" y="224"/>
                    <a:pt x="581" y="40"/>
                  </a:cubicBezTo>
                  <a:cubicBezTo>
                    <a:pt x="586" y="26"/>
                    <a:pt x="584" y="12"/>
                    <a:pt x="570" y="4"/>
                  </a:cubicBezTo>
                  <a:cubicBezTo>
                    <a:pt x="566" y="1"/>
                    <a:pt x="562" y="0"/>
                    <a:pt x="55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6138;p51"/>
            <p:cNvSpPr/>
            <p:nvPr/>
          </p:nvSpPr>
          <p:spPr>
            <a:xfrm>
              <a:off x="1381977" y="2379793"/>
              <a:ext cx="54360" cy="11985"/>
            </a:xfrm>
            <a:custGeom>
              <a:avLst/>
              <a:gdLst/>
              <a:ahLst/>
              <a:cxnLst/>
              <a:rect l="l" t="t" r="r" b="b"/>
              <a:pathLst>
                <a:path w="508" h="112" extrusionOk="0">
                  <a:moveTo>
                    <a:pt x="483" y="0"/>
                  </a:moveTo>
                  <a:cubicBezTo>
                    <a:pt x="326" y="0"/>
                    <a:pt x="170" y="23"/>
                    <a:pt x="20" y="64"/>
                  </a:cubicBezTo>
                  <a:cubicBezTo>
                    <a:pt x="6" y="67"/>
                    <a:pt x="0" y="81"/>
                    <a:pt x="3" y="95"/>
                  </a:cubicBezTo>
                  <a:cubicBezTo>
                    <a:pt x="3" y="104"/>
                    <a:pt x="11" y="106"/>
                    <a:pt x="14" y="109"/>
                  </a:cubicBezTo>
                  <a:cubicBezTo>
                    <a:pt x="20" y="112"/>
                    <a:pt x="22" y="112"/>
                    <a:pt x="31" y="112"/>
                  </a:cubicBezTo>
                  <a:cubicBezTo>
                    <a:pt x="179" y="76"/>
                    <a:pt x="329" y="51"/>
                    <a:pt x="483" y="51"/>
                  </a:cubicBezTo>
                  <a:cubicBezTo>
                    <a:pt x="499" y="51"/>
                    <a:pt x="508" y="39"/>
                    <a:pt x="508" y="25"/>
                  </a:cubicBezTo>
                  <a:cubicBezTo>
                    <a:pt x="508" y="11"/>
                    <a:pt x="499" y="0"/>
                    <a:pt x="483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6139;p51"/>
            <p:cNvSpPr/>
            <p:nvPr/>
          </p:nvSpPr>
          <p:spPr>
            <a:xfrm>
              <a:off x="1339494" y="2360424"/>
              <a:ext cx="113321" cy="74907"/>
            </a:xfrm>
            <a:custGeom>
              <a:avLst/>
              <a:gdLst/>
              <a:ahLst/>
              <a:cxnLst/>
              <a:rect l="l" t="t" r="r" b="b"/>
              <a:pathLst>
                <a:path w="1059" h="700" extrusionOk="0">
                  <a:moveTo>
                    <a:pt x="458" y="0"/>
                  </a:moveTo>
                  <a:cubicBezTo>
                    <a:pt x="375" y="0"/>
                    <a:pt x="294" y="16"/>
                    <a:pt x="244" y="81"/>
                  </a:cubicBezTo>
                  <a:cubicBezTo>
                    <a:pt x="216" y="120"/>
                    <a:pt x="202" y="167"/>
                    <a:pt x="163" y="195"/>
                  </a:cubicBezTo>
                  <a:cubicBezTo>
                    <a:pt x="129" y="223"/>
                    <a:pt x="79" y="223"/>
                    <a:pt x="43" y="251"/>
                  </a:cubicBezTo>
                  <a:cubicBezTo>
                    <a:pt x="12" y="279"/>
                    <a:pt x="1" y="326"/>
                    <a:pt x="18" y="363"/>
                  </a:cubicBezTo>
                  <a:cubicBezTo>
                    <a:pt x="32" y="402"/>
                    <a:pt x="62" y="432"/>
                    <a:pt x="101" y="446"/>
                  </a:cubicBezTo>
                  <a:cubicBezTo>
                    <a:pt x="129" y="458"/>
                    <a:pt x="157" y="460"/>
                    <a:pt x="179" y="480"/>
                  </a:cubicBezTo>
                  <a:cubicBezTo>
                    <a:pt x="246" y="524"/>
                    <a:pt x="232" y="639"/>
                    <a:pt x="302" y="683"/>
                  </a:cubicBezTo>
                  <a:cubicBezTo>
                    <a:pt x="321" y="695"/>
                    <a:pt x="343" y="699"/>
                    <a:pt x="365" y="699"/>
                  </a:cubicBezTo>
                  <a:cubicBezTo>
                    <a:pt x="397" y="699"/>
                    <a:pt x="431" y="690"/>
                    <a:pt x="461" y="678"/>
                  </a:cubicBezTo>
                  <a:cubicBezTo>
                    <a:pt x="576" y="636"/>
                    <a:pt x="676" y="583"/>
                    <a:pt x="774" y="516"/>
                  </a:cubicBezTo>
                  <a:cubicBezTo>
                    <a:pt x="846" y="469"/>
                    <a:pt x="916" y="410"/>
                    <a:pt x="949" y="329"/>
                  </a:cubicBezTo>
                  <a:cubicBezTo>
                    <a:pt x="1058" y="78"/>
                    <a:pt x="732" y="11"/>
                    <a:pt x="553" y="6"/>
                  </a:cubicBezTo>
                  <a:cubicBezTo>
                    <a:pt x="522" y="2"/>
                    <a:pt x="490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6140;p51"/>
            <p:cNvSpPr/>
            <p:nvPr/>
          </p:nvSpPr>
          <p:spPr>
            <a:xfrm>
              <a:off x="1431736" y="2276528"/>
              <a:ext cx="118671" cy="119102"/>
            </a:xfrm>
            <a:custGeom>
              <a:avLst/>
              <a:gdLst/>
              <a:ahLst/>
              <a:cxnLst/>
              <a:rect l="l" t="t" r="r" b="b"/>
              <a:pathLst>
                <a:path w="1109" h="111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78" y="31"/>
                    <a:pt x="341" y="67"/>
                    <a:pt x="313" y="106"/>
                  </a:cubicBezTo>
                  <a:cubicBezTo>
                    <a:pt x="260" y="176"/>
                    <a:pt x="235" y="260"/>
                    <a:pt x="216" y="335"/>
                  </a:cubicBezTo>
                  <a:cubicBezTo>
                    <a:pt x="168" y="502"/>
                    <a:pt x="1" y="921"/>
                    <a:pt x="188" y="1046"/>
                  </a:cubicBezTo>
                  <a:cubicBezTo>
                    <a:pt x="258" y="1095"/>
                    <a:pt x="363" y="1113"/>
                    <a:pt x="474" y="1113"/>
                  </a:cubicBezTo>
                  <a:cubicBezTo>
                    <a:pt x="636" y="1113"/>
                    <a:pt x="813" y="1076"/>
                    <a:pt x="922" y="1046"/>
                  </a:cubicBezTo>
                  <a:cubicBezTo>
                    <a:pt x="994" y="1027"/>
                    <a:pt x="1081" y="988"/>
                    <a:pt x="1097" y="915"/>
                  </a:cubicBezTo>
                  <a:cubicBezTo>
                    <a:pt x="1108" y="865"/>
                    <a:pt x="1086" y="817"/>
                    <a:pt x="1072" y="767"/>
                  </a:cubicBezTo>
                  <a:cubicBezTo>
                    <a:pt x="986" y="787"/>
                    <a:pt x="899" y="798"/>
                    <a:pt x="812" y="798"/>
                  </a:cubicBezTo>
                  <a:cubicBezTo>
                    <a:pt x="706" y="798"/>
                    <a:pt x="601" y="783"/>
                    <a:pt x="500" y="751"/>
                  </a:cubicBezTo>
                  <a:cubicBezTo>
                    <a:pt x="475" y="742"/>
                    <a:pt x="447" y="734"/>
                    <a:pt x="428" y="711"/>
                  </a:cubicBezTo>
                  <a:cubicBezTo>
                    <a:pt x="405" y="695"/>
                    <a:pt x="400" y="667"/>
                    <a:pt x="392" y="639"/>
                  </a:cubicBezTo>
                  <a:cubicBezTo>
                    <a:pt x="341" y="430"/>
                    <a:pt x="350" y="207"/>
                    <a:pt x="41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6141;p51"/>
            <p:cNvSpPr/>
            <p:nvPr/>
          </p:nvSpPr>
          <p:spPr>
            <a:xfrm>
              <a:off x="1390858" y="2398734"/>
              <a:ext cx="88495" cy="98770"/>
            </a:xfrm>
            <a:custGeom>
              <a:avLst/>
              <a:gdLst/>
              <a:ahLst/>
              <a:cxnLst/>
              <a:rect l="l" t="t" r="r" b="b"/>
              <a:pathLst>
                <a:path w="827" h="923" extrusionOk="0">
                  <a:moveTo>
                    <a:pt x="532" y="1"/>
                  </a:moveTo>
                  <a:cubicBezTo>
                    <a:pt x="474" y="1"/>
                    <a:pt x="408" y="33"/>
                    <a:pt x="341" y="80"/>
                  </a:cubicBezTo>
                  <a:cubicBezTo>
                    <a:pt x="171" y="200"/>
                    <a:pt x="51" y="390"/>
                    <a:pt x="1" y="591"/>
                  </a:cubicBezTo>
                  <a:cubicBezTo>
                    <a:pt x="68" y="529"/>
                    <a:pt x="140" y="473"/>
                    <a:pt x="216" y="420"/>
                  </a:cubicBezTo>
                  <a:cubicBezTo>
                    <a:pt x="271" y="387"/>
                    <a:pt x="327" y="351"/>
                    <a:pt x="394" y="337"/>
                  </a:cubicBezTo>
                  <a:cubicBezTo>
                    <a:pt x="412" y="333"/>
                    <a:pt x="430" y="331"/>
                    <a:pt x="448" y="331"/>
                  </a:cubicBezTo>
                  <a:cubicBezTo>
                    <a:pt x="496" y="331"/>
                    <a:pt x="545" y="345"/>
                    <a:pt x="584" y="373"/>
                  </a:cubicBezTo>
                  <a:cubicBezTo>
                    <a:pt x="642" y="420"/>
                    <a:pt x="667" y="501"/>
                    <a:pt x="687" y="577"/>
                  </a:cubicBezTo>
                  <a:cubicBezTo>
                    <a:pt x="712" y="688"/>
                    <a:pt x="732" y="808"/>
                    <a:pt x="743" y="923"/>
                  </a:cubicBezTo>
                  <a:cubicBezTo>
                    <a:pt x="760" y="906"/>
                    <a:pt x="776" y="886"/>
                    <a:pt x="787" y="864"/>
                  </a:cubicBezTo>
                  <a:cubicBezTo>
                    <a:pt x="827" y="789"/>
                    <a:pt x="813" y="699"/>
                    <a:pt x="796" y="618"/>
                  </a:cubicBezTo>
                  <a:cubicBezTo>
                    <a:pt x="760" y="457"/>
                    <a:pt x="734" y="275"/>
                    <a:pt x="673" y="116"/>
                  </a:cubicBezTo>
                  <a:cubicBezTo>
                    <a:pt x="641" y="34"/>
                    <a:pt x="591" y="1"/>
                    <a:pt x="53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6142;p51"/>
            <p:cNvSpPr/>
            <p:nvPr/>
          </p:nvSpPr>
          <p:spPr>
            <a:xfrm>
              <a:off x="1340457" y="2353897"/>
              <a:ext cx="113535" cy="99733"/>
            </a:xfrm>
            <a:custGeom>
              <a:avLst/>
              <a:gdLst/>
              <a:ahLst/>
              <a:cxnLst/>
              <a:rect l="l" t="t" r="r" b="b"/>
              <a:pathLst>
                <a:path w="1061" h="932" extrusionOk="0">
                  <a:moveTo>
                    <a:pt x="263" y="1"/>
                  </a:moveTo>
                  <a:cubicBezTo>
                    <a:pt x="166" y="1"/>
                    <a:pt x="70" y="14"/>
                    <a:pt x="0" y="69"/>
                  </a:cubicBezTo>
                  <a:cubicBezTo>
                    <a:pt x="87" y="100"/>
                    <a:pt x="173" y="136"/>
                    <a:pt x="260" y="170"/>
                  </a:cubicBezTo>
                  <a:cubicBezTo>
                    <a:pt x="349" y="209"/>
                    <a:pt x="444" y="256"/>
                    <a:pt x="491" y="346"/>
                  </a:cubicBezTo>
                  <a:cubicBezTo>
                    <a:pt x="555" y="460"/>
                    <a:pt x="502" y="608"/>
                    <a:pt x="433" y="728"/>
                  </a:cubicBezTo>
                  <a:cubicBezTo>
                    <a:pt x="380" y="800"/>
                    <a:pt x="321" y="870"/>
                    <a:pt x="254" y="931"/>
                  </a:cubicBezTo>
                  <a:cubicBezTo>
                    <a:pt x="402" y="876"/>
                    <a:pt x="541" y="800"/>
                    <a:pt x="673" y="711"/>
                  </a:cubicBezTo>
                  <a:cubicBezTo>
                    <a:pt x="770" y="644"/>
                    <a:pt x="865" y="563"/>
                    <a:pt x="915" y="457"/>
                  </a:cubicBezTo>
                  <a:cubicBezTo>
                    <a:pt x="1060" y="114"/>
                    <a:pt x="617" y="28"/>
                    <a:pt x="380" y="5"/>
                  </a:cubicBezTo>
                  <a:cubicBezTo>
                    <a:pt x="342" y="3"/>
                    <a:pt x="302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6143;p51"/>
            <p:cNvSpPr/>
            <p:nvPr/>
          </p:nvSpPr>
          <p:spPr>
            <a:xfrm>
              <a:off x="1363999" y="2288406"/>
              <a:ext cx="89351" cy="97807"/>
            </a:xfrm>
            <a:custGeom>
              <a:avLst/>
              <a:gdLst/>
              <a:ahLst/>
              <a:cxnLst/>
              <a:rect l="l" t="t" r="r" b="b"/>
              <a:pathLst>
                <a:path w="835" h="914" extrusionOk="0">
                  <a:moveTo>
                    <a:pt x="701" y="1"/>
                  </a:moveTo>
                  <a:cubicBezTo>
                    <a:pt x="695" y="45"/>
                    <a:pt x="684" y="96"/>
                    <a:pt x="676" y="140"/>
                  </a:cubicBezTo>
                  <a:cubicBezTo>
                    <a:pt x="659" y="238"/>
                    <a:pt x="640" y="338"/>
                    <a:pt x="570" y="408"/>
                  </a:cubicBezTo>
                  <a:cubicBezTo>
                    <a:pt x="504" y="471"/>
                    <a:pt x="414" y="490"/>
                    <a:pt x="327" y="490"/>
                  </a:cubicBezTo>
                  <a:cubicBezTo>
                    <a:pt x="302" y="490"/>
                    <a:pt x="278" y="489"/>
                    <a:pt x="255" y="486"/>
                  </a:cubicBezTo>
                  <a:cubicBezTo>
                    <a:pt x="168" y="483"/>
                    <a:pt x="84" y="469"/>
                    <a:pt x="1" y="447"/>
                  </a:cubicBezTo>
                  <a:lnTo>
                    <a:pt x="1" y="447"/>
                  </a:lnTo>
                  <a:cubicBezTo>
                    <a:pt x="62" y="536"/>
                    <a:pt x="137" y="623"/>
                    <a:pt x="213" y="698"/>
                  </a:cubicBezTo>
                  <a:cubicBezTo>
                    <a:pt x="292" y="779"/>
                    <a:pt x="452" y="914"/>
                    <a:pt x="590" y="914"/>
                  </a:cubicBezTo>
                  <a:cubicBezTo>
                    <a:pt x="613" y="914"/>
                    <a:pt x="635" y="910"/>
                    <a:pt x="656" y="902"/>
                  </a:cubicBezTo>
                  <a:cubicBezTo>
                    <a:pt x="787" y="852"/>
                    <a:pt x="824" y="531"/>
                    <a:pt x="829" y="400"/>
                  </a:cubicBezTo>
                  <a:cubicBezTo>
                    <a:pt x="835" y="255"/>
                    <a:pt x="796" y="107"/>
                    <a:pt x="70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6144;p51"/>
            <p:cNvSpPr/>
            <p:nvPr/>
          </p:nvSpPr>
          <p:spPr>
            <a:xfrm>
              <a:off x="1447038" y="2386749"/>
              <a:ext cx="121882" cy="85715"/>
            </a:xfrm>
            <a:custGeom>
              <a:avLst/>
              <a:gdLst/>
              <a:ahLst/>
              <a:cxnLst/>
              <a:rect l="l" t="t" r="r" b="b"/>
              <a:pathLst>
                <a:path w="1139" h="801" extrusionOk="0">
                  <a:moveTo>
                    <a:pt x="335" y="0"/>
                  </a:moveTo>
                  <a:cubicBezTo>
                    <a:pt x="193" y="0"/>
                    <a:pt x="20" y="19"/>
                    <a:pt x="9" y="131"/>
                  </a:cubicBezTo>
                  <a:cubicBezTo>
                    <a:pt x="0" y="200"/>
                    <a:pt x="42" y="265"/>
                    <a:pt x="84" y="323"/>
                  </a:cubicBezTo>
                  <a:cubicBezTo>
                    <a:pt x="137" y="393"/>
                    <a:pt x="187" y="465"/>
                    <a:pt x="240" y="535"/>
                  </a:cubicBezTo>
                  <a:cubicBezTo>
                    <a:pt x="302" y="627"/>
                    <a:pt x="366" y="714"/>
                    <a:pt x="427" y="800"/>
                  </a:cubicBezTo>
                  <a:cubicBezTo>
                    <a:pt x="421" y="756"/>
                    <a:pt x="416" y="711"/>
                    <a:pt x="410" y="669"/>
                  </a:cubicBezTo>
                  <a:cubicBezTo>
                    <a:pt x="402" y="594"/>
                    <a:pt x="394" y="521"/>
                    <a:pt x="413" y="451"/>
                  </a:cubicBezTo>
                  <a:cubicBezTo>
                    <a:pt x="449" y="334"/>
                    <a:pt x="558" y="253"/>
                    <a:pt x="678" y="228"/>
                  </a:cubicBezTo>
                  <a:cubicBezTo>
                    <a:pt x="724" y="219"/>
                    <a:pt x="770" y="215"/>
                    <a:pt x="817" y="215"/>
                  </a:cubicBezTo>
                  <a:cubicBezTo>
                    <a:pt x="892" y="215"/>
                    <a:pt x="967" y="224"/>
                    <a:pt x="1041" y="231"/>
                  </a:cubicBezTo>
                  <a:cubicBezTo>
                    <a:pt x="1071" y="239"/>
                    <a:pt x="1108" y="242"/>
                    <a:pt x="1138" y="245"/>
                  </a:cubicBezTo>
                  <a:cubicBezTo>
                    <a:pt x="1122" y="228"/>
                    <a:pt x="1105" y="212"/>
                    <a:pt x="1083" y="198"/>
                  </a:cubicBezTo>
                  <a:cubicBezTo>
                    <a:pt x="912" y="69"/>
                    <a:pt x="700" y="13"/>
                    <a:pt x="491" y="5"/>
                  </a:cubicBezTo>
                  <a:cubicBezTo>
                    <a:pt x="457" y="4"/>
                    <a:pt x="399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6145;p51"/>
            <p:cNvSpPr/>
            <p:nvPr/>
          </p:nvSpPr>
          <p:spPr>
            <a:xfrm>
              <a:off x="1422212" y="2362351"/>
              <a:ext cx="62492" cy="55003"/>
            </a:xfrm>
            <a:custGeom>
              <a:avLst/>
              <a:gdLst/>
              <a:ahLst/>
              <a:cxnLst/>
              <a:rect l="l" t="t" r="r" b="b"/>
              <a:pathLst>
                <a:path w="584" h="514" extrusionOk="0">
                  <a:moveTo>
                    <a:pt x="292" y="0"/>
                  </a:moveTo>
                  <a:cubicBezTo>
                    <a:pt x="194" y="0"/>
                    <a:pt x="102" y="54"/>
                    <a:pt x="59" y="147"/>
                  </a:cubicBezTo>
                  <a:cubicBezTo>
                    <a:pt x="1" y="275"/>
                    <a:pt x="54" y="428"/>
                    <a:pt x="182" y="490"/>
                  </a:cubicBezTo>
                  <a:cubicBezTo>
                    <a:pt x="217" y="506"/>
                    <a:pt x="254" y="514"/>
                    <a:pt x="291" y="514"/>
                  </a:cubicBezTo>
                  <a:cubicBezTo>
                    <a:pt x="387" y="514"/>
                    <a:pt x="480" y="460"/>
                    <a:pt x="522" y="367"/>
                  </a:cubicBezTo>
                  <a:cubicBezTo>
                    <a:pt x="584" y="239"/>
                    <a:pt x="531" y="82"/>
                    <a:pt x="402" y="24"/>
                  </a:cubicBezTo>
                  <a:cubicBezTo>
                    <a:pt x="366" y="8"/>
                    <a:pt x="329" y="0"/>
                    <a:pt x="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6146;p51"/>
            <p:cNvSpPr/>
            <p:nvPr/>
          </p:nvSpPr>
          <p:spPr>
            <a:xfrm>
              <a:off x="1435909" y="2374550"/>
              <a:ext cx="34242" cy="30498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58" y="0"/>
                  </a:moveTo>
                  <a:cubicBezTo>
                    <a:pt x="107" y="0"/>
                    <a:pt x="57" y="30"/>
                    <a:pt x="32" y="83"/>
                  </a:cubicBezTo>
                  <a:cubicBezTo>
                    <a:pt x="1" y="153"/>
                    <a:pt x="29" y="236"/>
                    <a:pt x="99" y="270"/>
                  </a:cubicBezTo>
                  <a:cubicBezTo>
                    <a:pt x="118" y="280"/>
                    <a:pt x="139" y="285"/>
                    <a:pt x="159" y="285"/>
                  </a:cubicBezTo>
                  <a:cubicBezTo>
                    <a:pt x="211" y="285"/>
                    <a:pt x="262" y="253"/>
                    <a:pt x="288" y="203"/>
                  </a:cubicBezTo>
                  <a:cubicBezTo>
                    <a:pt x="319" y="133"/>
                    <a:pt x="291" y="49"/>
                    <a:pt x="221" y="16"/>
                  </a:cubicBezTo>
                  <a:cubicBezTo>
                    <a:pt x="201" y="5"/>
                    <a:pt x="179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6147;p51"/>
            <p:cNvSpPr/>
            <p:nvPr/>
          </p:nvSpPr>
          <p:spPr>
            <a:xfrm>
              <a:off x="1919592" y="3285746"/>
              <a:ext cx="342210" cy="326166"/>
            </a:xfrm>
            <a:custGeom>
              <a:avLst/>
              <a:gdLst/>
              <a:ahLst/>
              <a:cxnLst/>
              <a:rect l="l" t="t" r="r" b="b"/>
              <a:pathLst>
                <a:path w="3198" h="3048" extrusionOk="0">
                  <a:moveTo>
                    <a:pt x="2458" y="1"/>
                  </a:moveTo>
                  <a:cubicBezTo>
                    <a:pt x="2453" y="1"/>
                    <a:pt x="2447" y="1"/>
                    <a:pt x="2442" y="1"/>
                  </a:cubicBezTo>
                  <a:cubicBezTo>
                    <a:pt x="2338" y="10"/>
                    <a:pt x="2241" y="57"/>
                    <a:pt x="2146" y="110"/>
                  </a:cubicBezTo>
                  <a:cubicBezTo>
                    <a:pt x="2065" y="155"/>
                    <a:pt x="1984" y="197"/>
                    <a:pt x="1914" y="258"/>
                  </a:cubicBezTo>
                  <a:lnTo>
                    <a:pt x="1909" y="264"/>
                  </a:lnTo>
                  <a:cubicBezTo>
                    <a:pt x="1900" y="272"/>
                    <a:pt x="1892" y="278"/>
                    <a:pt x="1884" y="286"/>
                  </a:cubicBezTo>
                  <a:lnTo>
                    <a:pt x="1870" y="300"/>
                  </a:lnTo>
                  <a:lnTo>
                    <a:pt x="1853" y="317"/>
                  </a:lnTo>
                  <a:cubicBezTo>
                    <a:pt x="1842" y="328"/>
                    <a:pt x="1833" y="336"/>
                    <a:pt x="1825" y="350"/>
                  </a:cubicBezTo>
                  <a:cubicBezTo>
                    <a:pt x="1811" y="372"/>
                    <a:pt x="1797" y="392"/>
                    <a:pt x="1786" y="414"/>
                  </a:cubicBezTo>
                  <a:cubicBezTo>
                    <a:pt x="1780" y="428"/>
                    <a:pt x="1775" y="439"/>
                    <a:pt x="1769" y="448"/>
                  </a:cubicBezTo>
                  <a:cubicBezTo>
                    <a:pt x="1744" y="503"/>
                    <a:pt x="1727" y="568"/>
                    <a:pt x="1711" y="626"/>
                  </a:cubicBezTo>
                  <a:cubicBezTo>
                    <a:pt x="1702" y="654"/>
                    <a:pt x="1697" y="690"/>
                    <a:pt x="1683" y="727"/>
                  </a:cubicBezTo>
                  <a:cubicBezTo>
                    <a:pt x="1663" y="554"/>
                    <a:pt x="1591" y="378"/>
                    <a:pt x="1448" y="280"/>
                  </a:cubicBezTo>
                  <a:cubicBezTo>
                    <a:pt x="1287" y="166"/>
                    <a:pt x="1072" y="169"/>
                    <a:pt x="888" y="96"/>
                  </a:cubicBezTo>
                  <a:cubicBezTo>
                    <a:pt x="829" y="71"/>
                    <a:pt x="776" y="43"/>
                    <a:pt x="715" y="40"/>
                  </a:cubicBezTo>
                  <a:cubicBezTo>
                    <a:pt x="712" y="40"/>
                    <a:pt x="709" y="40"/>
                    <a:pt x="707" y="40"/>
                  </a:cubicBezTo>
                  <a:cubicBezTo>
                    <a:pt x="579" y="40"/>
                    <a:pt x="474" y="169"/>
                    <a:pt x="444" y="303"/>
                  </a:cubicBezTo>
                  <a:cubicBezTo>
                    <a:pt x="430" y="439"/>
                    <a:pt x="489" y="570"/>
                    <a:pt x="558" y="685"/>
                  </a:cubicBezTo>
                  <a:cubicBezTo>
                    <a:pt x="642" y="830"/>
                    <a:pt x="740" y="961"/>
                    <a:pt x="849" y="1084"/>
                  </a:cubicBezTo>
                  <a:lnTo>
                    <a:pt x="826" y="1084"/>
                  </a:lnTo>
                  <a:cubicBezTo>
                    <a:pt x="809" y="1084"/>
                    <a:pt x="790" y="1081"/>
                    <a:pt x="770" y="1081"/>
                  </a:cubicBezTo>
                  <a:lnTo>
                    <a:pt x="768" y="1081"/>
                  </a:lnTo>
                  <a:cubicBezTo>
                    <a:pt x="755" y="1081"/>
                    <a:pt x="743" y="1080"/>
                    <a:pt x="731" y="1080"/>
                  </a:cubicBezTo>
                  <a:cubicBezTo>
                    <a:pt x="598" y="1080"/>
                    <a:pt x="465" y="1110"/>
                    <a:pt x="388" y="1212"/>
                  </a:cubicBezTo>
                  <a:cubicBezTo>
                    <a:pt x="338" y="1271"/>
                    <a:pt x="318" y="1352"/>
                    <a:pt x="254" y="1396"/>
                  </a:cubicBezTo>
                  <a:cubicBezTo>
                    <a:pt x="199" y="1438"/>
                    <a:pt x="120" y="1438"/>
                    <a:pt x="65" y="1488"/>
                  </a:cubicBezTo>
                  <a:cubicBezTo>
                    <a:pt x="14" y="1533"/>
                    <a:pt x="0" y="1605"/>
                    <a:pt x="23" y="1670"/>
                  </a:cubicBezTo>
                  <a:cubicBezTo>
                    <a:pt x="45" y="1731"/>
                    <a:pt x="98" y="1781"/>
                    <a:pt x="157" y="1806"/>
                  </a:cubicBezTo>
                  <a:cubicBezTo>
                    <a:pt x="204" y="1823"/>
                    <a:pt x="249" y="1834"/>
                    <a:pt x="288" y="1857"/>
                  </a:cubicBezTo>
                  <a:cubicBezTo>
                    <a:pt x="394" y="1932"/>
                    <a:pt x="374" y="2116"/>
                    <a:pt x="486" y="2189"/>
                  </a:cubicBezTo>
                  <a:cubicBezTo>
                    <a:pt x="514" y="2208"/>
                    <a:pt x="547" y="2216"/>
                    <a:pt x="582" y="2216"/>
                  </a:cubicBezTo>
                  <a:cubicBezTo>
                    <a:pt x="634" y="2216"/>
                    <a:pt x="691" y="2198"/>
                    <a:pt x="740" y="2177"/>
                  </a:cubicBezTo>
                  <a:cubicBezTo>
                    <a:pt x="740" y="2177"/>
                    <a:pt x="743" y="2177"/>
                    <a:pt x="748" y="2175"/>
                  </a:cubicBezTo>
                  <a:cubicBezTo>
                    <a:pt x="832" y="2144"/>
                    <a:pt x="916" y="2105"/>
                    <a:pt x="994" y="2063"/>
                  </a:cubicBezTo>
                  <a:lnTo>
                    <a:pt x="1016" y="2052"/>
                  </a:lnTo>
                  <a:cubicBezTo>
                    <a:pt x="1047" y="2035"/>
                    <a:pt x="1083" y="2018"/>
                    <a:pt x="1114" y="1996"/>
                  </a:cubicBezTo>
                  <a:lnTo>
                    <a:pt x="1114" y="1996"/>
                  </a:lnTo>
                  <a:cubicBezTo>
                    <a:pt x="1091" y="2032"/>
                    <a:pt x="1077" y="2066"/>
                    <a:pt x="1061" y="2102"/>
                  </a:cubicBezTo>
                  <a:cubicBezTo>
                    <a:pt x="1061" y="2102"/>
                    <a:pt x="1061" y="2105"/>
                    <a:pt x="1058" y="2108"/>
                  </a:cubicBezTo>
                  <a:cubicBezTo>
                    <a:pt x="1047" y="2133"/>
                    <a:pt x="1035" y="2161"/>
                    <a:pt x="1027" y="2186"/>
                  </a:cubicBezTo>
                  <a:cubicBezTo>
                    <a:pt x="1027" y="2186"/>
                    <a:pt x="1027" y="2189"/>
                    <a:pt x="1022" y="2191"/>
                  </a:cubicBezTo>
                  <a:cubicBezTo>
                    <a:pt x="963" y="2373"/>
                    <a:pt x="946" y="2565"/>
                    <a:pt x="985" y="2749"/>
                  </a:cubicBezTo>
                  <a:cubicBezTo>
                    <a:pt x="1013" y="2888"/>
                    <a:pt x="1104" y="3048"/>
                    <a:pt x="1247" y="3048"/>
                  </a:cubicBezTo>
                  <a:cubicBezTo>
                    <a:pt x="1248" y="3048"/>
                    <a:pt x="1249" y="3048"/>
                    <a:pt x="1250" y="3048"/>
                  </a:cubicBezTo>
                  <a:cubicBezTo>
                    <a:pt x="1376" y="3048"/>
                    <a:pt x="1460" y="2925"/>
                    <a:pt x="1563" y="2852"/>
                  </a:cubicBezTo>
                  <a:cubicBezTo>
                    <a:pt x="1677" y="2769"/>
                    <a:pt x="1842" y="2733"/>
                    <a:pt x="1914" y="2618"/>
                  </a:cubicBezTo>
                  <a:lnTo>
                    <a:pt x="1925" y="2596"/>
                  </a:lnTo>
                  <a:cubicBezTo>
                    <a:pt x="1939" y="2576"/>
                    <a:pt x="1948" y="2551"/>
                    <a:pt x="1951" y="2526"/>
                  </a:cubicBezTo>
                  <a:cubicBezTo>
                    <a:pt x="1953" y="2504"/>
                    <a:pt x="1956" y="2479"/>
                    <a:pt x="1956" y="2454"/>
                  </a:cubicBezTo>
                  <a:cubicBezTo>
                    <a:pt x="1953" y="2401"/>
                    <a:pt x="1948" y="2353"/>
                    <a:pt x="1937" y="2303"/>
                  </a:cubicBezTo>
                  <a:cubicBezTo>
                    <a:pt x="1923" y="2242"/>
                    <a:pt x="1911" y="2177"/>
                    <a:pt x="1898" y="2113"/>
                  </a:cubicBezTo>
                  <a:cubicBezTo>
                    <a:pt x="1895" y="2088"/>
                    <a:pt x="1886" y="2071"/>
                    <a:pt x="1884" y="2049"/>
                  </a:cubicBezTo>
                  <a:lnTo>
                    <a:pt x="1884" y="2049"/>
                  </a:lnTo>
                  <a:cubicBezTo>
                    <a:pt x="1892" y="2060"/>
                    <a:pt x="1898" y="2066"/>
                    <a:pt x="1906" y="2077"/>
                  </a:cubicBezTo>
                  <a:cubicBezTo>
                    <a:pt x="1951" y="2136"/>
                    <a:pt x="1995" y="2200"/>
                    <a:pt x="2037" y="2258"/>
                  </a:cubicBezTo>
                  <a:cubicBezTo>
                    <a:pt x="2065" y="2300"/>
                    <a:pt x="2096" y="2342"/>
                    <a:pt x="2129" y="2384"/>
                  </a:cubicBezTo>
                  <a:cubicBezTo>
                    <a:pt x="2182" y="2462"/>
                    <a:pt x="2241" y="2537"/>
                    <a:pt x="2319" y="2587"/>
                  </a:cubicBezTo>
                  <a:cubicBezTo>
                    <a:pt x="2381" y="2625"/>
                    <a:pt x="2450" y="2641"/>
                    <a:pt x="2521" y="2641"/>
                  </a:cubicBezTo>
                  <a:cubicBezTo>
                    <a:pt x="2665" y="2641"/>
                    <a:pt x="2816" y="2574"/>
                    <a:pt x="2933" y="2484"/>
                  </a:cubicBezTo>
                  <a:cubicBezTo>
                    <a:pt x="3016" y="2423"/>
                    <a:pt x="3097" y="2342"/>
                    <a:pt x="3133" y="2244"/>
                  </a:cubicBezTo>
                  <a:cubicBezTo>
                    <a:pt x="3198" y="2063"/>
                    <a:pt x="3108" y="1865"/>
                    <a:pt x="2969" y="1728"/>
                  </a:cubicBezTo>
                  <a:cubicBezTo>
                    <a:pt x="2958" y="1723"/>
                    <a:pt x="2946" y="1711"/>
                    <a:pt x="2935" y="1700"/>
                  </a:cubicBezTo>
                  <a:cubicBezTo>
                    <a:pt x="2927" y="1689"/>
                    <a:pt x="2913" y="1684"/>
                    <a:pt x="2902" y="1672"/>
                  </a:cubicBezTo>
                  <a:cubicBezTo>
                    <a:pt x="2774" y="1575"/>
                    <a:pt x="2626" y="1516"/>
                    <a:pt x="2472" y="1480"/>
                  </a:cubicBezTo>
                  <a:cubicBezTo>
                    <a:pt x="2500" y="1474"/>
                    <a:pt x="2522" y="1472"/>
                    <a:pt x="2542" y="1463"/>
                  </a:cubicBezTo>
                  <a:cubicBezTo>
                    <a:pt x="2628" y="1438"/>
                    <a:pt x="2729" y="1396"/>
                    <a:pt x="2748" y="1307"/>
                  </a:cubicBezTo>
                  <a:cubicBezTo>
                    <a:pt x="2748" y="1299"/>
                    <a:pt x="2751" y="1293"/>
                    <a:pt x="2751" y="1282"/>
                  </a:cubicBezTo>
                  <a:lnTo>
                    <a:pt x="2751" y="1276"/>
                  </a:lnTo>
                  <a:cubicBezTo>
                    <a:pt x="2751" y="1271"/>
                    <a:pt x="2748" y="1265"/>
                    <a:pt x="2748" y="1257"/>
                  </a:cubicBezTo>
                  <a:lnTo>
                    <a:pt x="2748" y="1251"/>
                  </a:lnTo>
                  <a:cubicBezTo>
                    <a:pt x="2748" y="1243"/>
                    <a:pt x="2748" y="1237"/>
                    <a:pt x="2746" y="1229"/>
                  </a:cubicBezTo>
                  <a:lnTo>
                    <a:pt x="2746" y="1226"/>
                  </a:lnTo>
                  <a:cubicBezTo>
                    <a:pt x="2737" y="1195"/>
                    <a:pt x="2729" y="1167"/>
                    <a:pt x="2721" y="1137"/>
                  </a:cubicBezTo>
                  <a:cubicBezTo>
                    <a:pt x="2718" y="1123"/>
                    <a:pt x="2712" y="1103"/>
                    <a:pt x="2709" y="1089"/>
                  </a:cubicBezTo>
                  <a:cubicBezTo>
                    <a:pt x="2701" y="986"/>
                    <a:pt x="2765" y="891"/>
                    <a:pt x="2815" y="794"/>
                  </a:cubicBezTo>
                  <a:cubicBezTo>
                    <a:pt x="2891" y="637"/>
                    <a:pt x="2916" y="445"/>
                    <a:pt x="2849" y="280"/>
                  </a:cubicBezTo>
                  <a:cubicBezTo>
                    <a:pt x="2784" y="124"/>
                    <a:pt x="263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6148;p51"/>
            <p:cNvSpPr/>
            <p:nvPr/>
          </p:nvSpPr>
          <p:spPr>
            <a:xfrm>
              <a:off x="2080748" y="3309716"/>
              <a:ext cx="132154" cy="139862"/>
            </a:xfrm>
            <a:custGeom>
              <a:avLst/>
              <a:gdLst/>
              <a:ahLst/>
              <a:cxnLst/>
              <a:rect l="l" t="t" r="r" b="b"/>
              <a:pathLst>
                <a:path w="1235" h="1307" extrusionOk="0">
                  <a:moveTo>
                    <a:pt x="851" y="0"/>
                  </a:moveTo>
                  <a:cubicBezTo>
                    <a:pt x="846" y="0"/>
                    <a:pt x="840" y="0"/>
                    <a:pt x="835" y="1"/>
                  </a:cubicBezTo>
                  <a:cubicBezTo>
                    <a:pt x="743" y="9"/>
                    <a:pt x="662" y="51"/>
                    <a:pt x="584" y="93"/>
                  </a:cubicBezTo>
                  <a:cubicBezTo>
                    <a:pt x="481" y="148"/>
                    <a:pt x="378" y="204"/>
                    <a:pt x="311" y="299"/>
                  </a:cubicBezTo>
                  <a:cubicBezTo>
                    <a:pt x="263" y="369"/>
                    <a:pt x="238" y="447"/>
                    <a:pt x="213" y="531"/>
                  </a:cubicBezTo>
                  <a:cubicBezTo>
                    <a:pt x="171" y="698"/>
                    <a:pt x="1" y="1116"/>
                    <a:pt x="185" y="1242"/>
                  </a:cubicBezTo>
                  <a:cubicBezTo>
                    <a:pt x="255" y="1289"/>
                    <a:pt x="358" y="1306"/>
                    <a:pt x="468" y="1306"/>
                  </a:cubicBezTo>
                  <a:cubicBezTo>
                    <a:pt x="630" y="1306"/>
                    <a:pt x="809" y="1269"/>
                    <a:pt x="919" y="1239"/>
                  </a:cubicBezTo>
                  <a:cubicBezTo>
                    <a:pt x="991" y="1220"/>
                    <a:pt x="1075" y="1183"/>
                    <a:pt x="1092" y="1108"/>
                  </a:cubicBezTo>
                  <a:cubicBezTo>
                    <a:pt x="1106" y="1044"/>
                    <a:pt x="1067" y="985"/>
                    <a:pt x="1061" y="921"/>
                  </a:cubicBezTo>
                  <a:cubicBezTo>
                    <a:pt x="1050" y="832"/>
                    <a:pt x="1111" y="751"/>
                    <a:pt x="1148" y="670"/>
                  </a:cubicBezTo>
                  <a:cubicBezTo>
                    <a:pt x="1215" y="536"/>
                    <a:pt x="1234" y="374"/>
                    <a:pt x="1181" y="238"/>
                  </a:cubicBezTo>
                  <a:cubicBezTo>
                    <a:pt x="1127" y="103"/>
                    <a:pt x="991" y="0"/>
                    <a:pt x="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6149;p51"/>
            <p:cNvSpPr/>
            <p:nvPr/>
          </p:nvSpPr>
          <p:spPr>
            <a:xfrm>
              <a:off x="2102578" y="3391152"/>
              <a:ext cx="69341" cy="43767"/>
            </a:xfrm>
            <a:custGeom>
              <a:avLst/>
              <a:gdLst/>
              <a:ahLst/>
              <a:cxnLst/>
              <a:rect l="l" t="t" r="r" b="b"/>
              <a:pathLst>
                <a:path w="648" h="409" extrusionOk="0">
                  <a:moveTo>
                    <a:pt x="617" y="1"/>
                  </a:moveTo>
                  <a:cubicBezTo>
                    <a:pt x="610" y="1"/>
                    <a:pt x="604" y="4"/>
                    <a:pt x="600" y="12"/>
                  </a:cubicBezTo>
                  <a:cubicBezTo>
                    <a:pt x="444" y="180"/>
                    <a:pt x="241" y="305"/>
                    <a:pt x="20" y="364"/>
                  </a:cubicBezTo>
                  <a:cubicBezTo>
                    <a:pt x="6" y="367"/>
                    <a:pt x="1" y="381"/>
                    <a:pt x="3" y="394"/>
                  </a:cubicBezTo>
                  <a:cubicBezTo>
                    <a:pt x="6" y="397"/>
                    <a:pt x="9" y="406"/>
                    <a:pt x="17" y="406"/>
                  </a:cubicBezTo>
                  <a:cubicBezTo>
                    <a:pt x="23" y="408"/>
                    <a:pt x="26" y="408"/>
                    <a:pt x="34" y="408"/>
                  </a:cubicBezTo>
                  <a:cubicBezTo>
                    <a:pt x="263" y="350"/>
                    <a:pt x="480" y="222"/>
                    <a:pt x="637" y="43"/>
                  </a:cubicBezTo>
                  <a:cubicBezTo>
                    <a:pt x="648" y="32"/>
                    <a:pt x="648" y="15"/>
                    <a:pt x="634" y="7"/>
                  </a:cubicBezTo>
                  <a:cubicBezTo>
                    <a:pt x="629" y="3"/>
                    <a:pt x="623" y="1"/>
                    <a:pt x="61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6150;p51"/>
            <p:cNvSpPr/>
            <p:nvPr/>
          </p:nvSpPr>
          <p:spPr>
            <a:xfrm>
              <a:off x="2107714" y="3380130"/>
              <a:ext cx="31353" cy="54575"/>
            </a:xfrm>
            <a:custGeom>
              <a:avLst/>
              <a:gdLst/>
              <a:ahLst/>
              <a:cxnLst/>
              <a:rect l="l" t="t" r="r" b="b"/>
              <a:pathLst>
                <a:path w="293" h="510" extrusionOk="0">
                  <a:moveTo>
                    <a:pt x="262" y="1"/>
                  </a:moveTo>
                  <a:cubicBezTo>
                    <a:pt x="255" y="1"/>
                    <a:pt x="249" y="3"/>
                    <a:pt x="246" y="9"/>
                  </a:cubicBezTo>
                  <a:cubicBezTo>
                    <a:pt x="134" y="146"/>
                    <a:pt x="53" y="311"/>
                    <a:pt x="11" y="481"/>
                  </a:cubicBezTo>
                  <a:cubicBezTo>
                    <a:pt x="0" y="492"/>
                    <a:pt x="11" y="500"/>
                    <a:pt x="22" y="503"/>
                  </a:cubicBezTo>
                  <a:cubicBezTo>
                    <a:pt x="25" y="503"/>
                    <a:pt x="25" y="509"/>
                    <a:pt x="28" y="509"/>
                  </a:cubicBezTo>
                  <a:cubicBezTo>
                    <a:pt x="29" y="509"/>
                    <a:pt x="31" y="509"/>
                    <a:pt x="32" y="509"/>
                  </a:cubicBezTo>
                  <a:cubicBezTo>
                    <a:pt x="45" y="509"/>
                    <a:pt x="56" y="499"/>
                    <a:pt x="59" y="492"/>
                  </a:cubicBezTo>
                  <a:cubicBezTo>
                    <a:pt x="98" y="327"/>
                    <a:pt x="176" y="171"/>
                    <a:pt x="282" y="40"/>
                  </a:cubicBezTo>
                  <a:cubicBezTo>
                    <a:pt x="293" y="32"/>
                    <a:pt x="290" y="12"/>
                    <a:pt x="279" y="6"/>
                  </a:cubicBezTo>
                  <a:cubicBezTo>
                    <a:pt x="274" y="3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6151;p51"/>
            <p:cNvSpPr/>
            <p:nvPr/>
          </p:nvSpPr>
          <p:spPr>
            <a:xfrm>
              <a:off x="2095087" y="3344923"/>
              <a:ext cx="89137" cy="94490"/>
            </a:xfrm>
            <a:custGeom>
              <a:avLst/>
              <a:gdLst/>
              <a:ahLst/>
              <a:cxnLst/>
              <a:rect l="l" t="t" r="r" b="b"/>
              <a:pathLst>
                <a:path w="833" h="883" extrusionOk="0">
                  <a:moveTo>
                    <a:pt x="573" y="0"/>
                  </a:moveTo>
                  <a:cubicBezTo>
                    <a:pt x="569" y="0"/>
                    <a:pt x="565" y="0"/>
                    <a:pt x="562" y="1"/>
                  </a:cubicBezTo>
                  <a:cubicBezTo>
                    <a:pt x="500" y="3"/>
                    <a:pt x="444" y="31"/>
                    <a:pt x="394" y="62"/>
                  </a:cubicBezTo>
                  <a:cubicBezTo>
                    <a:pt x="327" y="98"/>
                    <a:pt x="255" y="135"/>
                    <a:pt x="210" y="202"/>
                  </a:cubicBezTo>
                  <a:cubicBezTo>
                    <a:pt x="177" y="246"/>
                    <a:pt x="157" y="302"/>
                    <a:pt x="143" y="358"/>
                  </a:cubicBezTo>
                  <a:cubicBezTo>
                    <a:pt x="115" y="469"/>
                    <a:pt x="1" y="754"/>
                    <a:pt x="124" y="840"/>
                  </a:cubicBezTo>
                  <a:cubicBezTo>
                    <a:pt x="170" y="872"/>
                    <a:pt x="239" y="883"/>
                    <a:pt x="313" y="883"/>
                  </a:cubicBezTo>
                  <a:cubicBezTo>
                    <a:pt x="423" y="883"/>
                    <a:pt x="545" y="858"/>
                    <a:pt x="620" y="838"/>
                  </a:cubicBezTo>
                  <a:cubicBezTo>
                    <a:pt x="670" y="824"/>
                    <a:pt x="723" y="799"/>
                    <a:pt x="735" y="746"/>
                  </a:cubicBezTo>
                  <a:cubicBezTo>
                    <a:pt x="746" y="704"/>
                    <a:pt x="718" y="665"/>
                    <a:pt x="715" y="620"/>
                  </a:cubicBezTo>
                  <a:cubicBezTo>
                    <a:pt x="707" y="561"/>
                    <a:pt x="746" y="506"/>
                    <a:pt x="774" y="453"/>
                  </a:cubicBezTo>
                  <a:cubicBezTo>
                    <a:pt x="815" y="363"/>
                    <a:pt x="832" y="255"/>
                    <a:pt x="793" y="160"/>
                  </a:cubicBezTo>
                  <a:cubicBezTo>
                    <a:pt x="758" y="68"/>
                    <a:pt x="669" y="0"/>
                    <a:pt x="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6152;p51"/>
            <p:cNvSpPr/>
            <p:nvPr/>
          </p:nvSpPr>
          <p:spPr>
            <a:xfrm>
              <a:off x="2096906" y="3439627"/>
              <a:ext cx="142534" cy="109364"/>
            </a:xfrm>
            <a:custGeom>
              <a:avLst/>
              <a:gdLst/>
              <a:ahLst/>
              <a:cxnLst/>
              <a:rect l="l" t="t" r="r" b="b"/>
              <a:pathLst>
                <a:path w="1332" h="1022" extrusionOk="0">
                  <a:moveTo>
                    <a:pt x="321" y="1"/>
                  </a:moveTo>
                  <a:cubicBezTo>
                    <a:pt x="182" y="1"/>
                    <a:pt x="16" y="23"/>
                    <a:pt x="6" y="134"/>
                  </a:cubicBezTo>
                  <a:cubicBezTo>
                    <a:pt x="1" y="204"/>
                    <a:pt x="42" y="265"/>
                    <a:pt x="84" y="326"/>
                  </a:cubicBezTo>
                  <a:cubicBezTo>
                    <a:pt x="135" y="396"/>
                    <a:pt x="185" y="469"/>
                    <a:pt x="238" y="538"/>
                  </a:cubicBezTo>
                  <a:cubicBezTo>
                    <a:pt x="299" y="625"/>
                    <a:pt x="363" y="717"/>
                    <a:pt x="425" y="804"/>
                  </a:cubicBezTo>
                  <a:cubicBezTo>
                    <a:pt x="472" y="865"/>
                    <a:pt x="519" y="932"/>
                    <a:pt x="586" y="974"/>
                  </a:cubicBezTo>
                  <a:cubicBezTo>
                    <a:pt x="639" y="1007"/>
                    <a:pt x="696" y="1021"/>
                    <a:pt x="756" y="1021"/>
                  </a:cubicBezTo>
                  <a:cubicBezTo>
                    <a:pt x="876" y="1021"/>
                    <a:pt x="1002" y="964"/>
                    <a:pt x="1103" y="890"/>
                  </a:cubicBezTo>
                  <a:cubicBezTo>
                    <a:pt x="1172" y="837"/>
                    <a:pt x="1236" y="773"/>
                    <a:pt x="1270" y="689"/>
                  </a:cubicBezTo>
                  <a:cubicBezTo>
                    <a:pt x="1331" y="511"/>
                    <a:pt x="1223" y="315"/>
                    <a:pt x="1075" y="201"/>
                  </a:cubicBezTo>
                  <a:cubicBezTo>
                    <a:pt x="904" y="70"/>
                    <a:pt x="690" y="17"/>
                    <a:pt x="483" y="8"/>
                  </a:cubicBezTo>
                  <a:cubicBezTo>
                    <a:pt x="449" y="6"/>
                    <a:pt x="388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6153;p51"/>
            <p:cNvSpPr/>
            <p:nvPr/>
          </p:nvSpPr>
          <p:spPr>
            <a:xfrm>
              <a:off x="2107928" y="3445834"/>
              <a:ext cx="75975" cy="31675"/>
            </a:xfrm>
            <a:custGeom>
              <a:avLst/>
              <a:gdLst/>
              <a:ahLst/>
              <a:cxnLst/>
              <a:rect l="l" t="t" r="r" b="b"/>
              <a:pathLst>
                <a:path w="710" h="296" extrusionOk="0">
                  <a:moveTo>
                    <a:pt x="26" y="1"/>
                  </a:moveTo>
                  <a:cubicBezTo>
                    <a:pt x="12" y="1"/>
                    <a:pt x="1" y="12"/>
                    <a:pt x="1" y="26"/>
                  </a:cubicBezTo>
                  <a:cubicBezTo>
                    <a:pt x="1" y="34"/>
                    <a:pt x="9" y="45"/>
                    <a:pt x="15" y="48"/>
                  </a:cubicBezTo>
                  <a:cubicBezTo>
                    <a:pt x="20" y="51"/>
                    <a:pt x="23" y="51"/>
                    <a:pt x="26" y="51"/>
                  </a:cubicBezTo>
                  <a:cubicBezTo>
                    <a:pt x="260" y="54"/>
                    <a:pt x="486" y="143"/>
                    <a:pt x="665" y="288"/>
                  </a:cubicBezTo>
                  <a:cubicBezTo>
                    <a:pt x="668" y="293"/>
                    <a:pt x="674" y="295"/>
                    <a:pt x="680" y="295"/>
                  </a:cubicBezTo>
                  <a:cubicBezTo>
                    <a:pt x="688" y="295"/>
                    <a:pt x="695" y="291"/>
                    <a:pt x="698" y="285"/>
                  </a:cubicBezTo>
                  <a:cubicBezTo>
                    <a:pt x="709" y="274"/>
                    <a:pt x="707" y="257"/>
                    <a:pt x="695" y="249"/>
                  </a:cubicBezTo>
                  <a:cubicBezTo>
                    <a:pt x="509" y="93"/>
                    <a:pt x="271" y="6"/>
                    <a:pt x="2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6154;p51"/>
            <p:cNvSpPr/>
            <p:nvPr/>
          </p:nvSpPr>
          <p:spPr>
            <a:xfrm>
              <a:off x="2107928" y="3457177"/>
              <a:ext cx="49973" cy="52328"/>
            </a:xfrm>
            <a:custGeom>
              <a:avLst/>
              <a:gdLst/>
              <a:ahLst/>
              <a:cxnLst/>
              <a:rect l="l" t="t" r="r" b="b"/>
              <a:pathLst>
                <a:path w="467" h="489" extrusionOk="0">
                  <a:moveTo>
                    <a:pt x="31" y="1"/>
                  </a:moveTo>
                  <a:cubicBezTo>
                    <a:pt x="27" y="1"/>
                    <a:pt x="23" y="2"/>
                    <a:pt x="20" y="3"/>
                  </a:cubicBezTo>
                  <a:cubicBezTo>
                    <a:pt x="6" y="12"/>
                    <a:pt x="1" y="26"/>
                    <a:pt x="9" y="40"/>
                  </a:cubicBezTo>
                  <a:cubicBezTo>
                    <a:pt x="112" y="210"/>
                    <a:pt x="252" y="366"/>
                    <a:pt x="416" y="486"/>
                  </a:cubicBezTo>
                  <a:cubicBezTo>
                    <a:pt x="417" y="484"/>
                    <a:pt x="419" y="484"/>
                    <a:pt x="420" y="484"/>
                  </a:cubicBezTo>
                  <a:cubicBezTo>
                    <a:pt x="422" y="484"/>
                    <a:pt x="425" y="486"/>
                    <a:pt x="425" y="486"/>
                  </a:cubicBezTo>
                  <a:cubicBezTo>
                    <a:pt x="428" y="488"/>
                    <a:pt x="431" y="489"/>
                    <a:pt x="435" y="489"/>
                  </a:cubicBezTo>
                  <a:cubicBezTo>
                    <a:pt x="442" y="489"/>
                    <a:pt x="450" y="485"/>
                    <a:pt x="456" y="478"/>
                  </a:cubicBezTo>
                  <a:cubicBezTo>
                    <a:pt x="467" y="469"/>
                    <a:pt x="461" y="450"/>
                    <a:pt x="447" y="444"/>
                  </a:cubicBezTo>
                  <a:cubicBezTo>
                    <a:pt x="291" y="330"/>
                    <a:pt x="154" y="179"/>
                    <a:pt x="54" y="15"/>
                  </a:cubicBezTo>
                  <a:cubicBezTo>
                    <a:pt x="50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6155;p51"/>
            <p:cNvSpPr/>
            <p:nvPr/>
          </p:nvSpPr>
          <p:spPr>
            <a:xfrm>
              <a:off x="2108891" y="3445513"/>
              <a:ext cx="94702" cy="72125"/>
            </a:xfrm>
            <a:custGeom>
              <a:avLst/>
              <a:gdLst/>
              <a:ahLst/>
              <a:cxnLst/>
              <a:rect l="l" t="t" r="r" b="b"/>
              <a:pathLst>
                <a:path w="885" h="674" extrusionOk="0">
                  <a:moveTo>
                    <a:pt x="222" y="0"/>
                  </a:moveTo>
                  <a:cubicBezTo>
                    <a:pt x="128" y="0"/>
                    <a:pt x="11" y="13"/>
                    <a:pt x="3" y="87"/>
                  </a:cubicBezTo>
                  <a:cubicBezTo>
                    <a:pt x="0" y="135"/>
                    <a:pt x="28" y="177"/>
                    <a:pt x="56" y="213"/>
                  </a:cubicBezTo>
                  <a:cubicBezTo>
                    <a:pt x="89" y="260"/>
                    <a:pt x="126" y="305"/>
                    <a:pt x="156" y="352"/>
                  </a:cubicBezTo>
                  <a:cubicBezTo>
                    <a:pt x="198" y="414"/>
                    <a:pt x="240" y="470"/>
                    <a:pt x="282" y="528"/>
                  </a:cubicBezTo>
                  <a:cubicBezTo>
                    <a:pt x="313" y="573"/>
                    <a:pt x="346" y="615"/>
                    <a:pt x="391" y="643"/>
                  </a:cubicBezTo>
                  <a:cubicBezTo>
                    <a:pt x="425" y="665"/>
                    <a:pt x="463" y="674"/>
                    <a:pt x="502" y="674"/>
                  </a:cubicBezTo>
                  <a:cubicBezTo>
                    <a:pt x="581" y="674"/>
                    <a:pt x="666" y="635"/>
                    <a:pt x="731" y="587"/>
                  </a:cubicBezTo>
                  <a:cubicBezTo>
                    <a:pt x="781" y="550"/>
                    <a:pt x="823" y="509"/>
                    <a:pt x="843" y="450"/>
                  </a:cubicBezTo>
                  <a:cubicBezTo>
                    <a:pt x="885" y="336"/>
                    <a:pt x="812" y="205"/>
                    <a:pt x="714" y="132"/>
                  </a:cubicBezTo>
                  <a:cubicBezTo>
                    <a:pt x="600" y="43"/>
                    <a:pt x="461" y="9"/>
                    <a:pt x="321" y="4"/>
                  </a:cubicBezTo>
                  <a:cubicBezTo>
                    <a:pt x="299" y="3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6156;p51"/>
            <p:cNvSpPr/>
            <p:nvPr/>
          </p:nvSpPr>
          <p:spPr>
            <a:xfrm>
              <a:off x="1987971" y="3312713"/>
              <a:ext cx="113856" cy="126379"/>
            </a:xfrm>
            <a:custGeom>
              <a:avLst/>
              <a:gdLst/>
              <a:ahLst/>
              <a:cxnLst/>
              <a:rect l="l" t="t" r="r" b="b"/>
              <a:pathLst>
                <a:path w="1064" h="1181" extrusionOk="0">
                  <a:moveTo>
                    <a:pt x="221" y="0"/>
                  </a:moveTo>
                  <a:cubicBezTo>
                    <a:pt x="110" y="0"/>
                    <a:pt x="20" y="109"/>
                    <a:pt x="11" y="221"/>
                  </a:cubicBezTo>
                  <a:cubicBezTo>
                    <a:pt x="0" y="335"/>
                    <a:pt x="48" y="447"/>
                    <a:pt x="109" y="544"/>
                  </a:cubicBezTo>
                  <a:cubicBezTo>
                    <a:pt x="198" y="698"/>
                    <a:pt x="310" y="843"/>
                    <a:pt x="436" y="968"/>
                  </a:cubicBezTo>
                  <a:cubicBezTo>
                    <a:pt x="517" y="1048"/>
                    <a:pt x="677" y="1181"/>
                    <a:pt x="815" y="1181"/>
                  </a:cubicBezTo>
                  <a:cubicBezTo>
                    <a:pt x="837" y="1181"/>
                    <a:pt x="858" y="1177"/>
                    <a:pt x="879" y="1169"/>
                  </a:cubicBezTo>
                  <a:cubicBezTo>
                    <a:pt x="1010" y="1122"/>
                    <a:pt x="1049" y="801"/>
                    <a:pt x="1058" y="670"/>
                  </a:cubicBezTo>
                  <a:cubicBezTo>
                    <a:pt x="1063" y="494"/>
                    <a:pt x="1002" y="307"/>
                    <a:pt x="854" y="207"/>
                  </a:cubicBezTo>
                  <a:cubicBezTo>
                    <a:pt x="715" y="109"/>
                    <a:pt x="533" y="112"/>
                    <a:pt x="377" y="51"/>
                  </a:cubicBezTo>
                  <a:cubicBezTo>
                    <a:pt x="327" y="34"/>
                    <a:pt x="282" y="9"/>
                    <a:pt x="229" y="0"/>
                  </a:cubicBezTo>
                  <a:cubicBezTo>
                    <a:pt x="226" y="0"/>
                    <a:pt x="224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6157;p51"/>
            <p:cNvSpPr/>
            <p:nvPr/>
          </p:nvSpPr>
          <p:spPr>
            <a:xfrm>
              <a:off x="2067693" y="3366432"/>
              <a:ext cx="32316" cy="59177"/>
            </a:xfrm>
            <a:custGeom>
              <a:avLst/>
              <a:gdLst/>
              <a:ahLst/>
              <a:cxnLst/>
              <a:rect l="l" t="t" r="r" b="b"/>
              <a:pathLst>
                <a:path w="302" h="553" extrusionOk="0">
                  <a:moveTo>
                    <a:pt x="28" y="0"/>
                  </a:moveTo>
                  <a:cubicBezTo>
                    <a:pt x="22" y="0"/>
                    <a:pt x="17" y="2"/>
                    <a:pt x="11" y="6"/>
                  </a:cubicBezTo>
                  <a:cubicBezTo>
                    <a:pt x="0" y="15"/>
                    <a:pt x="0" y="28"/>
                    <a:pt x="9" y="40"/>
                  </a:cubicBezTo>
                  <a:cubicBezTo>
                    <a:pt x="131" y="179"/>
                    <a:pt x="215" y="349"/>
                    <a:pt x="251" y="531"/>
                  </a:cubicBezTo>
                  <a:cubicBezTo>
                    <a:pt x="251" y="539"/>
                    <a:pt x="260" y="545"/>
                    <a:pt x="262" y="550"/>
                  </a:cubicBezTo>
                  <a:cubicBezTo>
                    <a:pt x="271" y="553"/>
                    <a:pt x="274" y="553"/>
                    <a:pt x="279" y="553"/>
                  </a:cubicBezTo>
                  <a:cubicBezTo>
                    <a:pt x="293" y="550"/>
                    <a:pt x="301" y="536"/>
                    <a:pt x="301" y="522"/>
                  </a:cubicBezTo>
                  <a:cubicBezTo>
                    <a:pt x="262" y="333"/>
                    <a:pt x="176" y="154"/>
                    <a:pt x="48" y="9"/>
                  </a:cubicBezTo>
                  <a:cubicBezTo>
                    <a:pt x="42" y="3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6158;p51"/>
            <p:cNvSpPr/>
            <p:nvPr/>
          </p:nvSpPr>
          <p:spPr>
            <a:xfrm>
              <a:off x="2047361" y="3386657"/>
              <a:ext cx="43659" cy="42697"/>
            </a:xfrm>
            <a:custGeom>
              <a:avLst/>
              <a:gdLst/>
              <a:ahLst/>
              <a:cxnLst/>
              <a:rect l="l" t="t" r="r" b="b"/>
              <a:pathLst>
                <a:path w="408" h="399" extrusionOk="0">
                  <a:moveTo>
                    <a:pt x="29" y="0"/>
                  </a:moveTo>
                  <a:cubicBezTo>
                    <a:pt x="25" y="0"/>
                    <a:pt x="21" y="1"/>
                    <a:pt x="17" y="4"/>
                  </a:cubicBezTo>
                  <a:cubicBezTo>
                    <a:pt x="3" y="10"/>
                    <a:pt x="0" y="29"/>
                    <a:pt x="6" y="38"/>
                  </a:cubicBezTo>
                  <a:cubicBezTo>
                    <a:pt x="98" y="185"/>
                    <a:pt x="218" y="308"/>
                    <a:pt x="369" y="395"/>
                  </a:cubicBezTo>
                  <a:cubicBezTo>
                    <a:pt x="372" y="397"/>
                    <a:pt x="376" y="399"/>
                    <a:pt x="380" y="399"/>
                  </a:cubicBezTo>
                  <a:cubicBezTo>
                    <a:pt x="388" y="399"/>
                    <a:pt x="396" y="393"/>
                    <a:pt x="399" y="383"/>
                  </a:cubicBezTo>
                  <a:cubicBezTo>
                    <a:pt x="408" y="370"/>
                    <a:pt x="402" y="356"/>
                    <a:pt x="391" y="350"/>
                  </a:cubicBezTo>
                  <a:cubicBezTo>
                    <a:pt x="252" y="269"/>
                    <a:pt x="134" y="152"/>
                    <a:pt x="51" y="15"/>
                  </a:cubicBezTo>
                  <a:cubicBezTo>
                    <a:pt x="47" y="6"/>
                    <a:pt x="38" y="0"/>
                    <a:pt x="2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6159;p51"/>
            <p:cNvSpPr/>
            <p:nvPr/>
          </p:nvSpPr>
          <p:spPr>
            <a:xfrm>
              <a:off x="2014509" y="3343104"/>
              <a:ext cx="84322" cy="97486"/>
            </a:xfrm>
            <a:custGeom>
              <a:avLst/>
              <a:gdLst/>
              <a:ahLst/>
              <a:cxnLst/>
              <a:rect l="l" t="t" r="r" b="b"/>
              <a:pathLst>
                <a:path w="788" h="911" extrusionOk="0">
                  <a:moveTo>
                    <a:pt x="169" y="1"/>
                  </a:moveTo>
                  <a:cubicBezTo>
                    <a:pt x="89" y="1"/>
                    <a:pt x="20" y="93"/>
                    <a:pt x="9" y="177"/>
                  </a:cubicBezTo>
                  <a:cubicBezTo>
                    <a:pt x="1" y="269"/>
                    <a:pt x="34" y="355"/>
                    <a:pt x="76" y="428"/>
                  </a:cubicBezTo>
                  <a:cubicBezTo>
                    <a:pt x="140" y="548"/>
                    <a:pt x="218" y="659"/>
                    <a:pt x="310" y="754"/>
                  </a:cubicBezTo>
                  <a:cubicBezTo>
                    <a:pt x="367" y="813"/>
                    <a:pt x="478" y="911"/>
                    <a:pt x="578" y="911"/>
                  </a:cubicBezTo>
                  <a:cubicBezTo>
                    <a:pt x="597" y="911"/>
                    <a:pt x="616" y="907"/>
                    <a:pt x="634" y="899"/>
                  </a:cubicBezTo>
                  <a:cubicBezTo>
                    <a:pt x="734" y="860"/>
                    <a:pt x="771" y="606"/>
                    <a:pt x="776" y="506"/>
                  </a:cubicBezTo>
                  <a:cubicBezTo>
                    <a:pt x="787" y="366"/>
                    <a:pt x="745" y="221"/>
                    <a:pt x="637" y="146"/>
                  </a:cubicBezTo>
                  <a:cubicBezTo>
                    <a:pt x="536" y="76"/>
                    <a:pt x="400" y="79"/>
                    <a:pt x="285" y="34"/>
                  </a:cubicBezTo>
                  <a:cubicBezTo>
                    <a:pt x="252" y="20"/>
                    <a:pt x="215" y="4"/>
                    <a:pt x="176" y="1"/>
                  </a:cubicBezTo>
                  <a:cubicBezTo>
                    <a:pt x="174" y="1"/>
                    <a:pt x="172" y="1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6160;p51"/>
            <p:cNvSpPr/>
            <p:nvPr/>
          </p:nvSpPr>
          <p:spPr>
            <a:xfrm>
              <a:off x="2030025" y="3451506"/>
              <a:ext cx="98019" cy="133013"/>
            </a:xfrm>
            <a:custGeom>
              <a:avLst/>
              <a:gdLst/>
              <a:ahLst/>
              <a:cxnLst/>
              <a:rect l="l" t="t" r="r" b="b"/>
              <a:pathLst>
                <a:path w="916" h="1243" extrusionOk="0">
                  <a:moveTo>
                    <a:pt x="615" y="1"/>
                  </a:moveTo>
                  <a:cubicBezTo>
                    <a:pt x="557" y="1"/>
                    <a:pt x="491" y="32"/>
                    <a:pt x="425" y="79"/>
                  </a:cubicBezTo>
                  <a:cubicBezTo>
                    <a:pt x="143" y="280"/>
                    <a:pt x="1" y="653"/>
                    <a:pt x="70" y="991"/>
                  </a:cubicBezTo>
                  <a:cubicBezTo>
                    <a:pt x="98" y="1109"/>
                    <a:pt x="171" y="1242"/>
                    <a:pt x="289" y="1242"/>
                  </a:cubicBezTo>
                  <a:cubicBezTo>
                    <a:pt x="292" y="1242"/>
                    <a:pt x="294" y="1242"/>
                    <a:pt x="296" y="1242"/>
                  </a:cubicBezTo>
                  <a:cubicBezTo>
                    <a:pt x="405" y="1242"/>
                    <a:pt x="478" y="1142"/>
                    <a:pt x="564" y="1080"/>
                  </a:cubicBezTo>
                  <a:cubicBezTo>
                    <a:pt x="670" y="1005"/>
                    <a:pt x="818" y="977"/>
                    <a:pt x="877" y="865"/>
                  </a:cubicBezTo>
                  <a:cubicBezTo>
                    <a:pt x="916" y="793"/>
                    <a:pt x="902" y="704"/>
                    <a:pt x="882" y="623"/>
                  </a:cubicBezTo>
                  <a:cubicBezTo>
                    <a:pt x="849" y="458"/>
                    <a:pt x="824" y="277"/>
                    <a:pt x="757" y="118"/>
                  </a:cubicBezTo>
                  <a:cubicBezTo>
                    <a:pt x="726" y="34"/>
                    <a:pt x="675" y="1"/>
                    <a:pt x="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6161;p51"/>
            <p:cNvSpPr/>
            <p:nvPr/>
          </p:nvSpPr>
          <p:spPr>
            <a:xfrm>
              <a:off x="2049715" y="3452469"/>
              <a:ext cx="44622" cy="86357"/>
            </a:xfrm>
            <a:custGeom>
              <a:avLst/>
              <a:gdLst/>
              <a:ahLst/>
              <a:cxnLst/>
              <a:rect l="l" t="t" r="r" b="b"/>
              <a:pathLst>
                <a:path w="417" h="807" extrusionOk="0">
                  <a:moveTo>
                    <a:pt x="388" y="1"/>
                  </a:moveTo>
                  <a:cubicBezTo>
                    <a:pt x="380" y="1"/>
                    <a:pt x="372" y="4"/>
                    <a:pt x="369" y="11"/>
                  </a:cubicBezTo>
                  <a:cubicBezTo>
                    <a:pt x="179" y="226"/>
                    <a:pt x="51" y="494"/>
                    <a:pt x="1" y="778"/>
                  </a:cubicBezTo>
                  <a:cubicBezTo>
                    <a:pt x="1" y="784"/>
                    <a:pt x="9" y="795"/>
                    <a:pt x="20" y="801"/>
                  </a:cubicBezTo>
                  <a:cubicBezTo>
                    <a:pt x="23" y="801"/>
                    <a:pt x="23" y="806"/>
                    <a:pt x="23" y="806"/>
                  </a:cubicBezTo>
                  <a:cubicBezTo>
                    <a:pt x="25" y="807"/>
                    <a:pt x="27" y="807"/>
                    <a:pt x="29" y="807"/>
                  </a:cubicBezTo>
                  <a:cubicBezTo>
                    <a:pt x="40" y="807"/>
                    <a:pt x="49" y="800"/>
                    <a:pt x="54" y="792"/>
                  </a:cubicBezTo>
                  <a:lnTo>
                    <a:pt x="65" y="764"/>
                  </a:lnTo>
                  <a:cubicBezTo>
                    <a:pt x="68" y="756"/>
                    <a:pt x="68" y="750"/>
                    <a:pt x="62" y="742"/>
                  </a:cubicBezTo>
                  <a:cubicBezTo>
                    <a:pt x="112" y="485"/>
                    <a:pt x="232" y="240"/>
                    <a:pt x="405" y="42"/>
                  </a:cubicBezTo>
                  <a:cubicBezTo>
                    <a:pt x="416" y="31"/>
                    <a:pt x="414" y="14"/>
                    <a:pt x="403" y="6"/>
                  </a:cubicBezTo>
                  <a:cubicBezTo>
                    <a:pt x="398" y="2"/>
                    <a:pt x="393" y="1"/>
                    <a:pt x="38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6162;p51"/>
            <p:cNvSpPr/>
            <p:nvPr/>
          </p:nvSpPr>
          <p:spPr>
            <a:xfrm>
              <a:off x="2084707" y="3458354"/>
              <a:ext cx="20117" cy="72018"/>
            </a:xfrm>
            <a:custGeom>
              <a:avLst/>
              <a:gdLst/>
              <a:ahLst/>
              <a:cxnLst/>
              <a:rect l="l" t="t" r="r" b="b"/>
              <a:pathLst>
                <a:path w="188" h="673" extrusionOk="0">
                  <a:moveTo>
                    <a:pt x="142" y="1"/>
                  </a:moveTo>
                  <a:cubicBezTo>
                    <a:pt x="129" y="4"/>
                    <a:pt x="117" y="15"/>
                    <a:pt x="117" y="29"/>
                  </a:cubicBezTo>
                  <a:cubicBezTo>
                    <a:pt x="131" y="235"/>
                    <a:pt x="92" y="447"/>
                    <a:pt x="3" y="631"/>
                  </a:cubicBezTo>
                  <a:cubicBezTo>
                    <a:pt x="0" y="645"/>
                    <a:pt x="3" y="662"/>
                    <a:pt x="17" y="670"/>
                  </a:cubicBezTo>
                  <a:cubicBezTo>
                    <a:pt x="21" y="672"/>
                    <a:pt x="24" y="673"/>
                    <a:pt x="28" y="673"/>
                  </a:cubicBezTo>
                  <a:cubicBezTo>
                    <a:pt x="38" y="673"/>
                    <a:pt x="46" y="667"/>
                    <a:pt x="50" y="656"/>
                  </a:cubicBezTo>
                  <a:cubicBezTo>
                    <a:pt x="145" y="461"/>
                    <a:pt x="187" y="241"/>
                    <a:pt x="170" y="26"/>
                  </a:cubicBezTo>
                  <a:cubicBezTo>
                    <a:pt x="168" y="12"/>
                    <a:pt x="156" y="1"/>
                    <a:pt x="14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6163;p51"/>
            <p:cNvSpPr/>
            <p:nvPr/>
          </p:nvSpPr>
          <p:spPr>
            <a:xfrm>
              <a:off x="2052176" y="3457712"/>
              <a:ext cx="66345" cy="90958"/>
            </a:xfrm>
            <a:custGeom>
              <a:avLst/>
              <a:gdLst/>
              <a:ahLst/>
              <a:cxnLst/>
              <a:rect l="l" t="t" r="r" b="b"/>
              <a:pathLst>
                <a:path w="620" h="850" extrusionOk="0">
                  <a:moveTo>
                    <a:pt x="420" y="1"/>
                  </a:moveTo>
                  <a:cubicBezTo>
                    <a:pt x="379" y="1"/>
                    <a:pt x="333" y="22"/>
                    <a:pt x="287" y="54"/>
                  </a:cubicBezTo>
                  <a:cubicBezTo>
                    <a:pt x="101" y="191"/>
                    <a:pt x="0" y="450"/>
                    <a:pt x="48" y="679"/>
                  </a:cubicBezTo>
                  <a:cubicBezTo>
                    <a:pt x="64" y="758"/>
                    <a:pt x="114" y="850"/>
                    <a:pt x="194" y="850"/>
                  </a:cubicBezTo>
                  <a:cubicBezTo>
                    <a:pt x="196" y="850"/>
                    <a:pt x="199" y="849"/>
                    <a:pt x="201" y="849"/>
                  </a:cubicBezTo>
                  <a:cubicBezTo>
                    <a:pt x="276" y="847"/>
                    <a:pt x="324" y="777"/>
                    <a:pt x="382" y="735"/>
                  </a:cubicBezTo>
                  <a:cubicBezTo>
                    <a:pt x="452" y="688"/>
                    <a:pt x="555" y="665"/>
                    <a:pt x="592" y="590"/>
                  </a:cubicBezTo>
                  <a:cubicBezTo>
                    <a:pt x="619" y="537"/>
                    <a:pt x="611" y="478"/>
                    <a:pt x="600" y="422"/>
                  </a:cubicBezTo>
                  <a:cubicBezTo>
                    <a:pt x="578" y="311"/>
                    <a:pt x="558" y="188"/>
                    <a:pt x="516" y="79"/>
                  </a:cubicBezTo>
                  <a:cubicBezTo>
                    <a:pt x="495" y="23"/>
                    <a:pt x="461" y="1"/>
                    <a:pt x="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2" name="Google Shape;6164;p51"/>
            <p:cNvSpPr/>
            <p:nvPr/>
          </p:nvSpPr>
          <p:spPr>
            <a:xfrm>
              <a:off x="1949126" y="3406454"/>
              <a:ext cx="153021" cy="102944"/>
            </a:xfrm>
            <a:custGeom>
              <a:avLst/>
              <a:gdLst/>
              <a:ahLst/>
              <a:cxnLst/>
              <a:rect l="l" t="t" r="r" b="b"/>
              <a:pathLst>
                <a:path w="1430" h="962" extrusionOk="0">
                  <a:moveTo>
                    <a:pt x="653" y="0"/>
                  </a:moveTo>
                  <a:cubicBezTo>
                    <a:pt x="529" y="0"/>
                    <a:pt x="402" y="20"/>
                    <a:pt x="327" y="112"/>
                  </a:cubicBezTo>
                  <a:cubicBezTo>
                    <a:pt x="285" y="162"/>
                    <a:pt x="268" y="232"/>
                    <a:pt x="215" y="268"/>
                  </a:cubicBezTo>
                  <a:cubicBezTo>
                    <a:pt x="168" y="307"/>
                    <a:pt x="98" y="307"/>
                    <a:pt x="54" y="346"/>
                  </a:cubicBezTo>
                  <a:cubicBezTo>
                    <a:pt x="12" y="385"/>
                    <a:pt x="1" y="447"/>
                    <a:pt x="17" y="500"/>
                  </a:cubicBezTo>
                  <a:cubicBezTo>
                    <a:pt x="34" y="547"/>
                    <a:pt x="82" y="589"/>
                    <a:pt x="132" y="611"/>
                  </a:cubicBezTo>
                  <a:cubicBezTo>
                    <a:pt x="168" y="628"/>
                    <a:pt x="210" y="636"/>
                    <a:pt x="241" y="656"/>
                  </a:cubicBezTo>
                  <a:cubicBezTo>
                    <a:pt x="330" y="723"/>
                    <a:pt x="313" y="876"/>
                    <a:pt x="408" y="938"/>
                  </a:cubicBezTo>
                  <a:cubicBezTo>
                    <a:pt x="433" y="955"/>
                    <a:pt x="463" y="962"/>
                    <a:pt x="493" y="962"/>
                  </a:cubicBezTo>
                  <a:cubicBezTo>
                    <a:pt x="536" y="962"/>
                    <a:pt x="582" y="948"/>
                    <a:pt x="623" y="932"/>
                  </a:cubicBezTo>
                  <a:cubicBezTo>
                    <a:pt x="771" y="876"/>
                    <a:pt x="910" y="804"/>
                    <a:pt x="1041" y="712"/>
                  </a:cubicBezTo>
                  <a:cubicBezTo>
                    <a:pt x="1142" y="645"/>
                    <a:pt x="1234" y="567"/>
                    <a:pt x="1284" y="458"/>
                  </a:cubicBezTo>
                  <a:cubicBezTo>
                    <a:pt x="1429" y="115"/>
                    <a:pt x="988" y="28"/>
                    <a:pt x="751" y="3"/>
                  </a:cubicBezTo>
                  <a:cubicBezTo>
                    <a:pt x="719" y="1"/>
                    <a:pt x="686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6165;p51"/>
            <p:cNvSpPr/>
            <p:nvPr/>
          </p:nvSpPr>
          <p:spPr>
            <a:xfrm>
              <a:off x="2031202" y="3434277"/>
              <a:ext cx="62813" cy="36490"/>
            </a:xfrm>
            <a:custGeom>
              <a:avLst/>
              <a:gdLst/>
              <a:ahLst/>
              <a:cxnLst/>
              <a:rect l="l" t="t" r="r" b="b"/>
              <a:pathLst>
                <a:path w="587" h="341" extrusionOk="0">
                  <a:moveTo>
                    <a:pt x="558" y="0"/>
                  </a:moveTo>
                  <a:cubicBezTo>
                    <a:pt x="549" y="0"/>
                    <a:pt x="539" y="7"/>
                    <a:pt x="534" y="17"/>
                  </a:cubicBezTo>
                  <a:cubicBezTo>
                    <a:pt x="437" y="183"/>
                    <a:pt x="241" y="293"/>
                    <a:pt x="50" y="293"/>
                  </a:cubicBezTo>
                  <a:cubicBezTo>
                    <a:pt x="43" y="293"/>
                    <a:pt x="36" y="293"/>
                    <a:pt x="29" y="293"/>
                  </a:cubicBezTo>
                  <a:cubicBezTo>
                    <a:pt x="15" y="293"/>
                    <a:pt x="4" y="301"/>
                    <a:pt x="1" y="315"/>
                  </a:cubicBezTo>
                  <a:cubicBezTo>
                    <a:pt x="1" y="323"/>
                    <a:pt x="4" y="335"/>
                    <a:pt x="15" y="337"/>
                  </a:cubicBezTo>
                  <a:cubicBezTo>
                    <a:pt x="18" y="340"/>
                    <a:pt x="20" y="340"/>
                    <a:pt x="23" y="340"/>
                  </a:cubicBezTo>
                  <a:cubicBezTo>
                    <a:pt x="32" y="341"/>
                    <a:pt x="42" y="341"/>
                    <a:pt x="51" y="341"/>
                  </a:cubicBezTo>
                  <a:cubicBezTo>
                    <a:pt x="262" y="341"/>
                    <a:pt x="471" y="221"/>
                    <a:pt x="578" y="42"/>
                  </a:cubicBezTo>
                  <a:cubicBezTo>
                    <a:pt x="587" y="28"/>
                    <a:pt x="581" y="14"/>
                    <a:pt x="570" y="5"/>
                  </a:cubicBezTo>
                  <a:cubicBezTo>
                    <a:pt x="566" y="2"/>
                    <a:pt x="562" y="0"/>
                    <a:pt x="55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6166;p51"/>
            <p:cNvSpPr/>
            <p:nvPr/>
          </p:nvSpPr>
          <p:spPr>
            <a:xfrm>
              <a:off x="2030346" y="3433314"/>
              <a:ext cx="54681" cy="12092"/>
            </a:xfrm>
            <a:custGeom>
              <a:avLst/>
              <a:gdLst/>
              <a:ahLst/>
              <a:cxnLst/>
              <a:rect l="l" t="t" r="r" b="b"/>
              <a:pathLst>
                <a:path w="511" h="113" extrusionOk="0">
                  <a:moveTo>
                    <a:pt x="486" y="0"/>
                  </a:moveTo>
                  <a:cubicBezTo>
                    <a:pt x="330" y="0"/>
                    <a:pt x="173" y="23"/>
                    <a:pt x="23" y="65"/>
                  </a:cubicBezTo>
                  <a:cubicBezTo>
                    <a:pt x="9" y="67"/>
                    <a:pt x="0" y="81"/>
                    <a:pt x="6" y="95"/>
                  </a:cubicBezTo>
                  <a:cubicBezTo>
                    <a:pt x="3" y="98"/>
                    <a:pt x="12" y="101"/>
                    <a:pt x="14" y="109"/>
                  </a:cubicBezTo>
                  <a:cubicBezTo>
                    <a:pt x="23" y="112"/>
                    <a:pt x="26" y="112"/>
                    <a:pt x="34" y="112"/>
                  </a:cubicBezTo>
                  <a:cubicBezTo>
                    <a:pt x="179" y="73"/>
                    <a:pt x="332" y="51"/>
                    <a:pt x="486" y="51"/>
                  </a:cubicBezTo>
                  <a:cubicBezTo>
                    <a:pt x="500" y="51"/>
                    <a:pt x="511" y="40"/>
                    <a:pt x="511" y="26"/>
                  </a:cubicBezTo>
                  <a:cubicBezTo>
                    <a:pt x="511" y="12"/>
                    <a:pt x="500" y="0"/>
                    <a:pt x="48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6167;p51"/>
            <p:cNvSpPr/>
            <p:nvPr/>
          </p:nvSpPr>
          <p:spPr>
            <a:xfrm>
              <a:off x="1988292" y="3413303"/>
              <a:ext cx="113214" cy="75228"/>
            </a:xfrm>
            <a:custGeom>
              <a:avLst/>
              <a:gdLst/>
              <a:ahLst/>
              <a:cxnLst/>
              <a:rect l="l" t="t" r="r" b="b"/>
              <a:pathLst>
                <a:path w="1058" h="703" extrusionOk="0">
                  <a:moveTo>
                    <a:pt x="458" y="1"/>
                  </a:moveTo>
                  <a:cubicBezTo>
                    <a:pt x="373" y="1"/>
                    <a:pt x="291" y="18"/>
                    <a:pt x="240" y="84"/>
                  </a:cubicBezTo>
                  <a:cubicBezTo>
                    <a:pt x="212" y="121"/>
                    <a:pt x="198" y="171"/>
                    <a:pt x="162" y="199"/>
                  </a:cubicBezTo>
                  <a:cubicBezTo>
                    <a:pt x="126" y="227"/>
                    <a:pt x="78" y="227"/>
                    <a:pt x="42" y="254"/>
                  </a:cubicBezTo>
                  <a:cubicBezTo>
                    <a:pt x="11" y="282"/>
                    <a:pt x="0" y="327"/>
                    <a:pt x="14" y="366"/>
                  </a:cubicBezTo>
                  <a:cubicBezTo>
                    <a:pt x="28" y="405"/>
                    <a:pt x="59" y="436"/>
                    <a:pt x="98" y="450"/>
                  </a:cubicBezTo>
                  <a:cubicBezTo>
                    <a:pt x="126" y="461"/>
                    <a:pt x="154" y="464"/>
                    <a:pt x="179" y="480"/>
                  </a:cubicBezTo>
                  <a:cubicBezTo>
                    <a:pt x="246" y="525"/>
                    <a:pt x="232" y="642"/>
                    <a:pt x="301" y="687"/>
                  </a:cubicBezTo>
                  <a:cubicBezTo>
                    <a:pt x="320" y="698"/>
                    <a:pt x="341" y="702"/>
                    <a:pt x="362" y="702"/>
                  </a:cubicBezTo>
                  <a:cubicBezTo>
                    <a:pt x="394" y="702"/>
                    <a:pt x="428" y="692"/>
                    <a:pt x="460" y="678"/>
                  </a:cubicBezTo>
                  <a:cubicBezTo>
                    <a:pt x="572" y="637"/>
                    <a:pt x="672" y="584"/>
                    <a:pt x="770" y="519"/>
                  </a:cubicBezTo>
                  <a:cubicBezTo>
                    <a:pt x="845" y="469"/>
                    <a:pt x="915" y="411"/>
                    <a:pt x="949" y="330"/>
                  </a:cubicBezTo>
                  <a:cubicBezTo>
                    <a:pt x="1057" y="79"/>
                    <a:pt x="728" y="17"/>
                    <a:pt x="552" y="6"/>
                  </a:cubicBezTo>
                  <a:cubicBezTo>
                    <a:pt x="522" y="3"/>
                    <a:pt x="490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6168;p51"/>
            <p:cNvSpPr/>
            <p:nvPr/>
          </p:nvSpPr>
          <p:spPr>
            <a:xfrm>
              <a:off x="2080534" y="3330048"/>
              <a:ext cx="118243" cy="118888"/>
            </a:xfrm>
            <a:custGeom>
              <a:avLst/>
              <a:gdLst/>
              <a:ahLst/>
              <a:cxnLst/>
              <a:rect l="l" t="t" r="r" b="b"/>
              <a:pathLst>
                <a:path w="1105" h="1111" extrusionOk="0">
                  <a:moveTo>
                    <a:pt x="416" y="0"/>
                  </a:moveTo>
                  <a:cubicBezTo>
                    <a:pt x="377" y="31"/>
                    <a:pt x="338" y="64"/>
                    <a:pt x="310" y="103"/>
                  </a:cubicBezTo>
                  <a:cubicBezTo>
                    <a:pt x="257" y="170"/>
                    <a:pt x="232" y="254"/>
                    <a:pt x="212" y="335"/>
                  </a:cubicBezTo>
                  <a:cubicBezTo>
                    <a:pt x="168" y="502"/>
                    <a:pt x="0" y="921"/>
                    <a:pt x="184" y="1046"/>
                  </a:cubicBezTo>
                  <a:cubicBezTo>
                    <a:pt x="256" y="1094"/>
                    <a:pt x="360" y="1111"/>
                    <a:pt x="471" y="1111"/>
                  </a:cubicBezTo>
                  <a:cubicBezTo>
                    <a:pt x="634" y="1111"/>
                    <a:pt x="811" y="1075"/>
                    <a:pt x="921" y="1046"/>
                  </a:cubicBezTo>
                  <a:cubicBezTo>
                    <a:pt x="993" y="1024"/>
                    <a:pt x="1077" y="988"/>
                    <a:pt x="1094" y="912"/>
                  </a:cubicBezTo>
                  <a:cubicBezTo>
                    <a:pt x="1105" y="865"/>
                    <a:pt x="1085" y="815"/>
                    <a:pt x="1069" y="767"/>
                  </a:cubicBezTo>
                  <a:cubicBezTo>
                    <a:pt x="984" y="788"/>
                    <a:pt x="897" y="798"/>
                    <a:pt x="810" y="798"/>
                  </a:cubicBezTo>
                  <a:cubicBezTo>
                    <a:pt x="705" y="798"/>
                    <a:pt x="599" y="783"/>
                    <a:pt x="497" y="751"/>
                  </a:cubicBezTo>
                  <a:cubicBezTo>
                    <a:pt x="474" y="742"/>
                    <a:pt x="447" y="731"/>
                    <a:pt x="424" y="712"/>
                  </a:cubicBezTo>
                  <a:cubicBezTo>
                    <a:pt x="405" y="695"/>
                    <a:pt x="396" y="667"/>
                    <a:pt x="391" y="639"/>
                  </a:cubicBezTo>
                  <a:cubicBezTo>
                    <a:pt x="338" y="430"/>
                    <a:pt x="349" y="204"/>
                    <a:pt x="41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6169;p51"/>
            <p:cNvSpPr/>
            <p:nvPr/>
          </p:nvSpPr>
          <p:spPr>
            <a:xfrm>
              <a:off x="2039335" y="3452148"/>
              <a:ext cx="88388" cy="98877"/>
            </a:xfrm>
            <a:custGeom>
              <a:avLst/>
              <a:gdLst/>
              <a:ahLst/>
              <a:cxnLst/>
              <a:rect l="l" t="t" r="r" b="b"/>
              <a:pathLst>
                <a:path w="826" h="924" extrusionOk="0">
                  <a:moveTo>
                    <a:pt x="531" y="1"/>
                  </a:moveTo>
                  <a:cubicBezTo>
                    <a:pt x="474" y="1"/>
                    <a:pt x="408" y="32"/>
                    <a:pt x="343" y="78"/>
                  </a:cubicBezTo>
                  <a:cubicBezTo>
                    <a:pt x="173" y="201"/>
                    <a:pt x="53" y="388"/>
                    <a:pt x="0" y="592"/>
                  </a:cubicBezTo>
                  <a:cubicBezTo>
                    <a:pt x="67" y="528"/>
                    <a:pt x="140" y="472"/>
                    <a:pt x="218" y="421"/>
                  </a:cubicBezTo>
                  <a:cubicBezTo>
                    <a:pt x="274" y="385"/>
                    <a:pt x="329" y="352"/>
                    <a:pt x="394" y="338"/>
                  </a:cubicBezTo>
                  <a:cubicBezTo>
                    <a:pt x="413" y="334"/>
                    <a:pt x="432" y="331"/>
                    <a:pt x="452" y="331"/>
                  </a:cubicBezTo>
                  <a:cubicBezTo>
                    <a:pt x="499" y="331"/>
                    <a:pt x="546" y="344"/>
                    <a:pt x="583" y="371"/>
                  </a:cubicBezTo>
                  <a:cubicBezTo>
                    <a:pt x="642" y="419"/>
                    <a:pt x="670" y="497"/>
                    <a:pt x="686" y="578"/>
                  </a:cubicBezTo>
                  <a:cubicBezTo>
                    <a:pt x="712" y="689"/>
                    <a:pt x="734" y="806"/>
                    <a:pt x="742" y="924"/>
                  </a:cubicBezTo>
                  <a:cubicBezTo>
                    <a:pt x="762" y="904"/>
                    <a:pt x="779" y="887"/>
                    <a:pt x="790" y="862"/>
                  </a:cubicBezTo>
                  <a:cubicBezTo>
                    <a:pt x="826" y="790"/>
                    <a:pt x="812" y="700"/>
                    <a:pt x="795" y="620"/>
                  </a:cubicBezTo>
                  <a:cubicBezTo>
                    <a:pt x="762" y="455"/>
                    <a:pt x="737" y="274"/>
                    <a:pt x="673" y="117"/>
                  </a:cubicBezTo>
                  <a:cubicBezTo>
                    <a:pt x="641" y="34"/>
                    <a:pt x="591" y="1"/>
                    <a:pt x="53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6170;p51"/>
            <p:cNvSpPr/>
            <p:nvPr/>
          </p:nvSpPr>
          <p:spPr>
            <a:xfrm>
              <a:off x="1988827" y="3406989"/>
              <a:ext cx="113856" cy="99519"/>
            </a:xfrm>
            <a:custGeom>
              <a:avLst/>
              <a:gdLst/>
              <a:ahLst/>
              <a:cxnLst/>
              <a:rect l="l" t="t" r="r" b="b"/>
              <a:pathLst>
                <a:path w="1064" h="930" extrusionOk="0">
                  <a:moveTo>
                    <a:pt x="261" y="1"/>
                  </a:moveTo>
                  <a:cubicBezTo>
                    <a:pt x="164" y="1"/>
                    <a:pt x="69" y="15"/>
                    <a:pt x="1" y="68"/>
                  </a:cubicBezTo>
                  <a:cubicBezTo>
                    <a:pt x="90" y="101"/>
                    <a:pt x="176" y="135"/>
                    <a:pt x="260" y="171"/>
                  </a:cubicBezTo>
                  <a:cubicBezTo>
                    <a:pt x="352" y="207"/>
                    <a:pt x="444" y="258"/>
                    <a:pt x="494" y="344"/>
                  </a:cubicBezTo>
                  <a:cubicBezTo>
                    <a:pt x="556" y="461"/>
                    <a:pt x="506" y="609"/>
                    <a:pt x="433" y="729"/>
                  </a:cubicBezTo>
                  <a:cubicBezTo>
                    <a:pt x="383" y="802"/>
                    <a:pt x="322" y="871"/>
                    <a:pt x="257" y="930"/>
                  </a:cubicBezTo>
                  <a:cubicBezTo>
                    <a:pt x="402" y="874"/>
                    <a:pt x="545" y="802"/>
                    <a:pt x="676" y="710"/>
                  </a:cubicBezTo>
                  <a:cubicBezTo>
                    <a:pt x="773" y="643"/>
                    <a:pt x="866" y="565"/>
                    <a:pt x="916" y="456"/>
                  </a:cubicBezTo>
                  <a:cubicBezTo>
                    <a:pt x="1064" y="115"/>
                    <a:pt x="620" y="26"/>
                    <a:pt x="383" y="7"/>
                  </a:cubicBezTo>
                  <a:cubicBezTo>
                    <a:pt x="343" y="3"/>
                    <a:pt x="302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6171;p51"/>
            <p:cNvSpPr/>
            <p:nvPr/>
          </p:nvSpPr>
          <p:spPr>
            <a:xfrm>
              <a:off x="2012476" y="3341713"/>
              <a:ext cx="89351" cy="97486"/>
            </a:xfrm>
            <a:custGeom>
              <a:avLst/>
              <a:gdLst/>
              <a:ahLst/>
              <a:cxnLst/>
              <a:rect l="l" t="t" r="r" b="b"/>
              <a:pathLst>
                <a:path w="835" h="911" extrusionOk="0">
                  <a:moveTo>
                    <a:pt x="703" y="0"/>
                  </a:moveTo>
                  <a:cubicBezTo>
                    <a:pt x="695" y="45"/>
                    <a:pt x="684" y="92"/>
                    <a:pt x="678" y="140"/>
                  </a:cubicBezTo>
                  <a:cubicBezTo>
                    <a:pt x="658" y="237"/>
                    <a:pt x="639" y="338"/>
                    <a:pt x="569" y="407"/>
                  </a:cubicBezTo>
                  <a:cubicBezTo>
                    <a:pt x="506" y="468"/>
                    <a:pt x="419" y="488"/>
                    <a:pt x="336" y="488"/>
                  </a:cubicBezTo>
                  <a:cubicBezTo>
                    <a:pt x="309" y="488"/>
                    <a:pt x="282" y="486"/>
                    <a:pt x="257" y="483"/>
                  </a:cubicBezTo>
                  <a:cubicBezTo>
                    <a:pt x="167" y="480"/>
                    <a:pt x="84" y="466"/>
                    <a:pt x="0" y="444"/>
                  </a:cubicBezTo>
                  <a:lnTo>
                    <a:pt x="0" y="444"/>
                  </a:lnTo>
                  <a:cubicBezTo>
                    <a:pt x="64" y="536"/>
                    <a:pt x="137" y="619"/>
                    <a:pt x="215" y="695"/>
                  </a:cubicBezTo>
                  <a:cubicBezTo>
                    <a:pt x="291" y="776"/>
                    <a:pt x="454" y="910"/>
                    <a:pt x="590" y="910"/>
                  </a:cubicBezTo>
                  <a:cubicBezTo>
                    <a:pt x="613" y="910"/>
                    <a:pt x="635" y="907"/>
                    <a:pt x="656" y="898"/>
                  </a:cubicBezTo>
                  <a:cubicBezTo>
                    <a:pt x="790" y="851"/>
                    <a:pt x="823" y="530"/>
                    <a:pt x="831" y="396"/>
                  </a:cubicBezTo>
                  <a:cubicBezTo>
                    <a:pt x="834" y="254"/>
                    <a:pt x="795" y="103"/>
                    <a:pt x="70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6172;p51"/>
            <p:cNvSpPr/>
            <p:nvPr/>
          </p:nvSpPr>
          <p:spPr>
            <a:xfrm>
              <a:off x="2095729" y="3440163"/>
              <a:ext cx="121561" cy="85822"/>
            </a:xfrm>
            <a:custGeom>
              <a:avLst/>
              <a:gdLst/>
              <a:ahLst/>
              <a:cxnLst/>
              <a:rect l="l" t="t" r="r" b="b"/>
              <a:pathLst>
                <a:path w="1136" h="802" extrusionOk="0">
                  <a:moveTo>
                    <a:pt x="326" y="1"/>
                  </a:moveTo>
                  <a:cubicBezTo>
                    <a:pt x="186" y="1"/>
                    <a:pt x="19" y="20"/>
                    <a:pt x="6" y="132"/>
                  </a:cubicBezTo>
                  <a:cubicBezTo>
                    <a:pt x="0" y="202"/>
                    <a:pt x="42" y="263"/>
                    <a:pt x="84" y="324"/>
                  </a:cubicBezTo>
                  <a:cubicBezTo>
                    <a:pt x="137" y="394"/>
                    <a:pt x="185" y="467"/>
                    <a:pt x="238" y="536"/>
                  </a:cubicBezTo>
                  <a:cubicBezTo>
                    <a:pt x="302" y="626"/>
                    <a:pt x="363" y="715"/>
                    <a:pt x="427" y="801"/>
                  </a:cubicBezTo>
                  <a:cubicBezTo>
                    <a:pt x="419" y="757"/>
                    <a:pt x="416" y="715"/>
                    <a:pt x="408" y="667"/>
                  </a:cubicBezTo>
                  <a:cubicBezTo>
                    <a:pt x="402" y="595"/>
                    <a:pt x="391" y="522"/>
                    <a:pt x="413" y="453"/>
                  </a:cubicBezTo>
                  <a:cubicBezTo>
                    <a:pt x="447" y="333"/>
                    <a:pt x="558" y="257"/>
                    <a:pt x="676" y="229"/>
                  </a:cubicBezTo>
                  <a:cubicBezTo>
                    <a:pt x="724" y="219"/>
                    <a:pt x="773" y="216"/>
                    <a:pt x="822" y="216"/>
                  </a:cubicBezTo>
                  <a:cubicBezTo>
                    <a:pt x="896" y="216"/>
                    <a:pt x="969" y="224"/>
                    <a:pt x="1041" y="232"/>
                  </a:cubicBezTo>
                  <a:cubicBezTo>
                    <a:pt x="1072" y="241"/>
                    <a:pt x="1105" y="243"/>
                    <a:pt x="1136" y="246"/>
                  </a:cubicBezTo>
                  <a:cubicBezTo>
                    <a:pt x="1119" y="229"/>
                    <a:pt x="1102" y="213"/>
                    <a:pt x="1083" y="199"/>
                  </a:cubicBezTo>
                  <a:cubicBezTo>
                    <a:pt x="910" y="70"/>
                    <a:pt x="698" y="12"/>
                    <a:pt x="489" y="6"/>
                  </a:cubicBezTo>
                  <a:cubicBezTo>
                    <a:pt x="454" y="5"/>
                    <a:pt x="393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6173;p51"/>
            <p:cNvSpPr/>
            <p:nvPr/>
          </p:nvSpPr>
          <p:spPr>
            <a:xfrm>
              <a:off x="2070689" y="3415443"/>
              <a:ext cx="62492" cy="54896"/>
            </a:xfrm>
            <a:custGeom>
              <a:avLst/>
              <a:gdLst/>
              <a:ahLst/>
              <a:cxnLst/>
              <a:rect l="l" t="t" r="r" b="b"/>
              <a:pathLst>
                <a:path w="584" h="513" extrusionOk="0">
                  <a:moveTo>
                    <a:pt x="294" y="1"/>
                  </a:moveTo>
                  <a:cubicBezTo>
                    <a:pt x="197" y="1"/>
                    <a:pt x="104" y="57"/>
                    <a:pt x="61" y="148"/>
                  </a:cubicBezTo>
                  <a:cubicBezTo>
                    <a:pt x="0" y="276"/>
                    <a:pt x="53" y="430"/>
                    <a:pt x="181" y="488"/>
                  </a:cubicBezTo>
                  <a:cubicBezTo>
                    <a:pt x="218" y="505"/>
                    <a:pt x="256" y="513"/>
                    <a:pt x="293" y="513"/>
                  </a:cubicBezTo>
                  <a:cubicBezTo>
                    <a:pt x="390" y="513"/>
                    <a:pt x="480" y="460"/>
                    <a:pt x="525" y="366"/>
                  </a:cubicBezTo>
                  <a:cubicBezTo>
                    <a:pt x="583" y="237"/>
                    <a:pt x="530" y="84"/>
                    <a:pt x="402" y="25"/>
                  </a:cubicBezTo>
                  <a:cubicBezTo>
                    <a:pt x="367" y="8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6174;p51"/>
            <p:cNvSpPr/>
            <p:nvPr/>
          </p:nvSpPr>
          <p:spPr>
            <a:xfrm>
              <a:off x="2084707" y="3427642"/>
              <a:ext cx="33814" cy="30391"/>
            </a:xfrm>
            <a:custGeom>
              <a:avLst/>
              <a:gdLst/>
              <a:ahLst/>
              <a:cxnLst/>
              <a:rect l="l" t="t" r="r" b="b"/>
              <a:pathLst>
                <a:path w="316" h="284" extrusionOk="0">
                  <a:moveTo>
                    <a:pt x="158" y="1"/>
                  </a:moveTo>
                  <a:cubicBezTo>
                    <a:pt x="106" y="1"/>
                    <a:pt x="55" y="31"/>
                    <a:pt x="31" y="81"/>
                  </a:cubicBezTo>
                  <a:cubicBezTo>
                    <a:pt x="0" y="151"/>
                    <a:pt x="28" y="235"/>
                    <a:pt x="98" y="268"/>
                  </a:cubicBezTo>
                  <a:cubicBezTo>
                    <a:pt x="118" y="279"/>
                    <a:pt x="139" y="284"/>
                    <a:pt x="160" y="284"/>
                  </a:cubicBezTo>
                  <a:cubicBezTo>
                    <a:pt x="212" y="284"/>
                    <a:pt x="261" y="254"/>
                    <a:pt x="285" y="204"/>
                  </a:cubicBezTo>
                  <a:cubicBezTo>
                    <a:pt x="315" y="134"/>
                    <a:pt x="288" y="51"/>
                    <a:pt x="218" y="14"/>
                  </a:cubicBezTo>
                  <a:cubicBezTo>
                    <a:pt x="199" y="5"/>
                    <a:pt x="178" y="1"/>
                    <a:pt x="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6175;p51"/>
            <p:cNvSpPr/>
            <p:nvPr/>
          </p:nvSpPr>
          <p:spPr>
            <a:xfrm>
              <a:off x="1369992" y="2694084"/>
              <a:ext cx="458313" cy="435103"/>
            </a:xfrm>
            <a:custGeom>
              <a:avLst/>
              <a:gdLst/>
              <a:ahLst/>
              <a:cxnLst/>
              <a:rect l="l" t="t" r="r" b="b"/>
              <a:pathLst>
                <a:path w="4283" h="4066" extrusionOk="0">
                  <a:moveTo>
                    <a:pt x="3292" y="0"/>
                  </a:moveTo>
                  <a:cubicBezTo>
                    <a:pt x="3283" y="0"/>
                    <a:pt x="3274" y="0"/>
                    <a:pt x="3265" y="1"/>
                  </a:cubicBezTo>
                  <a:cubicBezTo>
                    <a:pt x="3119" y="12"/>
                    <a:pt x="2991" y="82"/>
                    <a:pt x="2866" y="146"/>
                  </a:cubicBezTo>
                  <a:cubicBezTo>
                    <a:pt x="2757" y="207"/>
                    <a:pt x="2651" y="266"/>
                    <a:pt x="2556" y="341"/>
                  </a:cubicBezTo>
                  <a:cubicBezTo>
                    <a:pt x="2553" y="341"/>
                    <a:pt x="2548" y="347"/>
                    <a:pt x="2545" y="350"/>
                  </a:cubicBezTo>
                  <a:cubicBezTo>
                    <a:pt x="2531" y="361"/>
                    <a:pt x="2520" y="369"/>
                    <a:pt x="2511" y="380"/>
                  </a:cubicBezTo>
                  <a:cubicBezTo>
                    <a:pt x="2506" y="389"/>
                    <a:pt x="2500" y="394"/>
                    <a:pt x="2492" y="403"/>
                  </a:cubicBezTo>
                  <a:cubicBezTo>
                    <a:pt x="2486" y="408"/>
                    <a:pt x="2478" y="417"/>
                    <a:pt x="2472" y="425"/>
                  </a:cubicBezTo>
                  <a:cubicBezTo>
                    <a:pt x="2458" y="445"/>
                    <a:pt x="2447" y="458"/>
                    <a:pt x="2433" y="475"/>
                  </a:cubicBezTo>
                  <a:cubicBezTo>
                    <a:pt x="2414" y="500"/>
                    <a:pt x="2394" y="531"/>
                    <a:pt x="2380" y="559"/>
                  </a:cubicBezTo>
                  <a:cubicBezTo>
                    <a:pt x="2375" y="573"/>
                    <a:pt x="2366" y="590"/>
                    <a:pt x="2361" y="604"/>
                  </a:cubicBezTo>
                  <a:cubicBezTo>
                    <a:pt x="2324" y="682"/>
                    <a:pt x="2302" y="760"/>
                    <a:pt x="2280" y="841"/>
                  </a:cubicBezTo>
                  <a:cubicBezTo>
                    <a:pt x="2269" y="880"/>
                    <a:pt x="2260" y="924"/>
                    <a:pt x="2243" y="977"/>
                  </a:cubicBezTo>
                  <a:cubicBezTo>
                    <a:pt x="2221" y="740"/>
                    <a:pt x="2121" y="509"/>
                    <a:pt x="1928" y="378"/>
                  </a:cubicBezTo>
                  <a:cubicBezTo>
                    <a:pt x="1708" y="227"/>
                    <a:pt x="1418" y="230"/>
                    <a:pt x="1172" y="132"/>
                  </a:cubicBezTo>
                  <a:cubicBezTo>
                    <a:pt x="1094" y="104"/>
                    <a:pt x="1022" y="68"/>
                    <a:pt x="941" y="60"/>
                  </a:cubicBezTo>
                  <a:cubicBezTo>
                    <a:pt x="935" y="59"/>
                    <a:pt x="930" y="59"/>
                    <a:pt x="925" y="59"/>
                  </a:cubicBezTo>
                  <a:cubicBezTo>
                    <a:pt x="756" y="59"/>
                    <a:pt x="611" y="232"/>
                    <a:pt x="595" y="394"/>
                  </a:cubicBezTo>
                  <a:cubicBezTo>
                    <a:pt x="578" y="576"/>
                    <a:pt x="659" y="751"/>
                    <a:pt x="748" y="908"/>
                  </a:cubicBezTo>
                  <a:cubicBezTo>
                    <a:pt x="857" y="1100"/>
                    <a:pt x="991" y="1273"/>
                    <a:pt x="1136" y="1438"/>
                  </a:cubicBezTo>
                  <a:cubicBezTo>
                    <a:pt x="1130" y="1435"/>
                    <a:pt x="1125" y="1435"/>
                    <a:pt x="1119" y="1435"/>
                  </a:cubicBezTo>
                  <a:lnTo>
                    <a:pt x="1108" y="1435"/>
                  </a:lnTo>
                  <a:cubicBezTo>
                    <a:pt x="1083" y="1435"/>
                    <a:pt x="1055" y="1429"/>
                    <a:pt x="1033" y="1429"/>
                  </a:cubicBezTo>
                  <a:lnTo>
                    <a:pt x="1027" y="1429"/>
                  </a:lnTo>
                  <a:cubicBezTo>
                    <a:pt x="1019" y="1429"/>
                    <a:pt x="1012" y="1429"/>
                    <a:pt x="1004" y="1429"/>
                  </a:cubicBezTo>
                  <a:cubicBezTo>
                    <a:pt x="816" y="1429"/>
                    <a:pt x="629" y="1463"/>
                    <a:pt x="519" y="1608"/>
                  </a:cubicBezTo>
                  <a:cubicBezTo>
                    <a:pt x="455" y="1689"/>
                    <a:pt x="425" y="1798"/>
                    <a:pt x="344" y="1856"/>
                  </a:cubicBezTo>
                  <a:cubicBezTo>
                    <a:pt x="268" y="1912"/>
                    <a:pt x="159" y="1912"/>
                    <a:pt x="87" y="1973"/>
                  </a:cubicBezTo>
                  <a:cubicBezTo>
                    <a:pt x="17" y="2029"/>
                    <a:pt x="0" y="2135"/>
                    <a:pt x="28" y="2216"/>
                  </a:cubicBezTo>
                  <a:cubicBezTo>
                    <a:pt x="56" y="2300"/>
                    <a:pt x="129" y="2364"/>
                    <a:pt x="210" y="2397"/>
                  </a:cubicBezTo>
                  <a:cubicBezTo>
                    <a:pt x="265" y="2420"/>
                    <a:pt x="327" y="2431"/>
                    <a:pt x="380" y="2467"/>
                  </a:cubicBezTo>
                  <a:cubicBezTo>
                    <a:pt x="525" y="2568"/>
                    <a:pt x="497" y="2816"/>
                    <a:pt x="645" y="2914"/>
                  </a:cubicBezTo>
                  <a:cubicBezTo>
                    <a:pt x="683" y="2938"/>
                    <a:pt x="727" y="2947"/>
                    <a:pt x="773" y="2947"/>
                  </a:cubicBezTo>
                  <a:cubicBezTo>
                    <a:pt x="843" y="2947"/>
                    <a:pt x="918" y="2925"/>
                    <a:pt x="985" y="2900"/>
                  </a:cubicBezTo>
                  <a:cubicBezTo>
                    <a:pt x="991" y="2900"/>
                    <a:pt x="994" y="2900"/>
                    <a:pt x="996" y="2894"/>
                  </a:cubicBezTo>
                  <a:cubicBezTo>
                    <a:pt x="1111" y="2852"/>
                    <a:pt x="1220" y="2802"/>
                    <a:pt x="1328" y="2746"/>
                  </a:cubicBezTo>
                  <a:cubicBezTo>
                    <a:pt x="1340" y="2741"/>
                    <a:pt x="1345" y="2738"/>
                    <a:pt x="1356" y="2732"/>
                  </a:cubicBezTo>
                  <a:cubicBezTo>
                    <a:pt x="1401" y="2710"/>
                    <a:pt x="1446" y="2682"/>
                    <a:pt x="1487" y="2657"/>
                  </a:cubicBezTo>
                  <a:lnTo>
                    <a:pt x="1487" y="2657"/>
                  </a:lnTo>
                  <a:cubicBezTo>
                    <a:pt x="1465" y="2704"/>
                    <a:pt x="1440" y="2749"/>
                    <a:pt x="1418" y="2796"/>
                  </a:cubicBezTo>
                  <a:cubicBezTo>
                    <a:pt x="1418" y="2802"/>
                    <a:pt x="1418" y="2805"/>
                    <a:pt x="1415" y="2807"/>
                  </a:cubicBezTo>
                  <a:cubicBezTo>
                    <a:pt x="1401" y="2844"/>
                    <a:pt x="1390" y="2877"/>
                    <a:pt x="1376" y="2914"/>
                  </a:cubicBezTo>
                  <a:cubicBezTo>
                    <a:pt x="1376" y="2916"/>
                    <a:pt x="1376" y="2919"/>
                    <a:pt x="1373" y="2922"/>
                  </a:cubicBezTo>
                  <a:cubicBezTo>
                    <a:pt x="1289" y="3165"/>
                    <a:pt x="1270" y="3421"/>
                    <a:pt x="1320" y="3670"/>
                  </a:cubicBezTo>
                  <a:cubicBezTo>
                    <a:pt x="1359" y="3854"/>
                    <a:pt x="1481" y="4066"/>
                    <a:pt x="1670" y="4066"/>
                  </a:cubicBezTo>
                  <a:cubicBezTo>
                    <a:pt x="1672" y="4066"/>
                    <a:pt x="1675" y="4066"/>
                    <a:pt x="1677" y="4066"/>
                  </a:cubicBezTo>
                  <a:cubicBezTo>
                    <a:pt x="1847" y="4063"/>
                    <a:pt x="1959" y="3904"/>
                    <a:pt x="2098" y="3806"/>
                  </a:cubicBezTo>
                  <a:cubicBezTo>
                    <a:pt x="2252" y="3697"/>
                    <a:pt x="2469" y="3653"/>
                    <a:pt x="2570" y="3494"/>
                  </a:cubicBezTo>
                  <a:cubicBezTo>
                    <a:pt x="2575" y="3485"/>
                    <a:pt x="2581" y="3477"/>
                    <a:pt x="2587" y="3466"/>
                  </a:cubicBezTo>
                  <a:cubicBezTo>
                    <a:pt x="2601" y="3435"/>
                    <a:pt x="2612" y="3405"/>
                    <a:pt x="2617" y="3374"/>
                  </a:cubicBezTo>
                  <a:cubicBezTo>
                    <a:pt x="2623" y="3340"/>
                    <a:pt x="2626" y="3307"/>
                    <a:pt x="2626" y="3276"/>
                  </a:cubicBezTo>
                  <a:cubicBezTo>
                    <a:pt x="2623" y="3209"/>
                    <a:pt x="2612" y="3142"/>
                    <a:pt x="2598" y="3075"/>
                  </a:cubicBezTo>
                  <a:cubicBezTo>
                    <a:pt x="2581" y="2992"/>
                    <a:pt x="2567" y="2908"/>
                    <a:pt x="2548" y="2821"/>
                  </a:cubicBezTo>
                  <a:cubicBezTo>
                    <a:pt x="2542" y="2796"/>
                    <a:pt x="2539" y="2768"/>
                    <a:pt x="2531" y="2741"/>
                  </a:cubicBezTo>
                  <a:lnTo>
                    <a:pt x="2531" y="2741"/>
                  </a:lnTo>
                  <a:cubicBezTo>
                    <a:pt x="2539" y="2752"/>
                    <a:pt x="2545" y="2763"/>
                    <a:pt x="2556" y="2777"/>
                  </a:cubicBezTo>
                  <a:cubicBezTo>
                    <a:pt x="2614" y="2858"/>
                    <a:pt x="2670" y="2941"/>
                    <a:pt x="2729" y="3020"/>
                  </a:cubicBezTo>
                  <a:cubicBezTo>
                    <a:pt x="2771" y="3075"/>
                    <a:pt x="2810" y="3137"/>
                    <a:pt x="2852" y="3192"/>
                  </a:cubicBezTo>
                  <a:cubicBezTo>
                    <a:pt x="2921" y="3293"/>
                    <a:pt x="2999" y="3396"/>
                    <a:pt x="3105" y="3463"/>
                  </a:cubicBezTo>
                  <a:cubicBezTo>
                    <a:pt x="3188" y="3514"/>
                    <a:pt x="3280" y="3536"/>
                    <a:pt x="3375" y="3536"/>
                  </a:cubicBezTo>
                  <a:cubicBezTo>
                    <a:pt x="3567" y="3536"/>
                    <a:pt x="3769" y="3446"/>
                    <a:pt x="3926" y="3326"/>
                  </a:cubicBezTo>
                  <a:cubicBezTo>
                    <a:pt x="4037" y="3243"/>
                    <a:pt x="4143" y="3139"/>
                    <a:pt x="4191" y="3006"/>
                  </a:cubicBezTo>
                  <a:cubicBezTo>
                    <a:pt x="4283" y="2766"/>
                    <a:pt x="4160" y="2501"/>
                    <a:pt x="3970" y="2316"/>
                  </a:cubicBezTo>
                  <a:cubicBezTo>
                    <a:pt x="3956" y="2303"/>
                    <a:pt x="3942" y="2291"/>
                    <a:pt x="3928" y="2277"/>
                  </a:cubicBezTo>
                  <a:cubicBezTo>
                    <a:pt x="3915" y="2266"/>
                    <a:pt x="3901" y="2252"/>
                    <a:pt x="3884" y="2244"/>
                  </a:cubicBezTo>
                  <a:cubicBezTo>
                    <a:pt x="3714" y="2113"/>
                    <a:pt x="3516" y="2035"/>
                    <a:pt x="3309" y="1987"/>
                  </a:cubicBezTo>
                  <a:cubicBezTo>
                    <a:pt x="3343" y="1979"/>
                    <a:pt x="3376" y="1971"/>
                    <a:pt x="3404" y="1965"/>
                  </a:cubicBezTo>
                  <a:cubicBezTo>
                    <a:pt x="3521" y="1932"/>
                    <a:pt x="3655" y="1873"/>
                    <a:pt x="3677" y="1756"/>
                  </a:cubicBezTo>
                  <a:cubicBezTo>
                    <a:pt x="3677" y="1742"/>
                    <a:pt x="3683" y="1731"/>
                    <a:pt x="3683" y="1719"/>
                  </a:cubicBezTo>
                  <a:lnTo>
                    <a:pt x="3683" y="1708"/>
                  </a:lnTo>
                  <a:cubicBezTo>
                    <a:pt x="3683" y="1703"/>
                    <a:pt x="3677" y="1694"/>
                    <a:pt x="3677" y="1686"/>
                  </a:cubicBezTo>
                  <a:cubicBezTo>
                    <a:pt x="3675" y="1680"/>
                    <a:pt x="3675" y="1678"/>
                    <a:pt x="3675" y="1675"/>
                  </a:cubicBezTo>
                  <a:cubicBezTo>
                    <a:pt x="3672" y="1666"/>
                    <a:pt x="3672" y="1658"/>
                    <a:pt x="3669" y="1647"/>
                  </a:cubicBezTo>
                  <a:lnTo>
                    <a:pt x="3669" y="1644"/>
                  </a:lnTo>
                  <a:cubicBezTo>
                    <a:pt x="3658" y="1602"/>
                    <a:pt x="3644" y="1563"/>
                    <a:pt x="3633" y="1521"/>
                  </a:cubicBezTo>
                  <a:cubicBezTo>
                    <a:pt x="3630" y="1499"/>
                    <a:pt x="3627" y="1482"/>
                    <a:pt x="3622" y="1463"/>
                  </a:cubicBezTo>
                  <a:cubicBezTo>
                    <a:pt x="3608" y="1318"/>
                    <a:pt x="3700" y="1192"/>
                    <a:pt x="3761" y="1064"/>
                  </a:cubicBezTo>
                  <a:cubicBezTo>
                    <a:pt x="3867" y="852"/>
                    <a:pt x="3898" y="598"/>
                    <a:pt x="3811" y="378"/>
                  </a:cubicBezTo>
                  <a:cubicBezTo>
                    <a:pt x="3728" y="166"/>
                    <a:pt x="3519" y="0"/>
                    <a:pt x="3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6176;p51"/>
            <p:cNvSpPr/>
            <p:nvPr/>
          </p:nvSpPr>
          <p:spPr>
            <a:xfrm>
              <a:off x="1584010" y="2725973"/>
              <a:ext cx="177204" cy="187589"/>
            </a:xfrm>
            <a:custGeom>
              <a:avLst/>
              <a:gdLst/>
              <a:ahLst/>
              <a:cxnLst/>
              <a:rect l="l" t="t" r="r" b="b"/>
              <a:pathLst>
                <a:path w="1656" h="1753" extrusionOk="0">
                  <a:moveTo>
                    <a:pt x="1143" y="1"/>
                  </a:moveTo>
                  <a:cubicBezTo>
                    <a:pt x="1134" y="1"/>
                    <a:pt x="1125" y="1"/>
                    <a:pt x="1117" y="1"/>
                  </a:cubicBezTo>
                  <a:cubicBezTo>
                    <a:pt x="999" y="10"/>
                    <a:pt x="888" y="68"/>
                    <a:pt x="779" y="124"/>
                  </a:cubicBezTo>
                  <a:cubicBezTo>
                    <a:pt x="642" y="197"/>
                    <a:pt x="503" y="275"/>
                    <a:pt x="414" y="400"/>
                  </a:cubicBezTo>
                  <a:cubicBezTo>
                    <a:pt x="347" y="492"/>
                    <a:pt x="313" y="601"/>
                    <a:pt x="285" y="713"/>
                  </a:cubicBezTo>
                  <a:cubicBezTo>
                    <a:pt x="224" y="939"/>
                    <a:pt x="1" y="1494"/>
                    <a:pt x="246" y="1664"/>
                  </a:cubicBezTo>
                  <a:cubicBezTo>
                    <a:pt x="340" y="1729"/>
                    <a:pt x="480" y="1752"/>
                    <a:pt x="630" y="1752"/>
                  </a:cubicBezTo>
                  <a:cubicBezTo>
                    <a:pt x="847" y="1752"/>
                    <a:pt x="1085" y="1704"/>
                    <a:pt x="1228" y="1664"/>
                  </a:cubicBezTo>
                  <a:cubicBezTo>
                    <a:pt x="1331" y="1636"/>
                    <a:pt x="1437" y="1589"/>
                    <a:pt x="1463" y="1488"/>
                  </a:cubicBezTo>
                  <a:cubicBezTo>
                    <a:pt x="1479" y="1405"/>
                    <a:pt x="1429" y="1324"/>
                    <a:pt x="1421" y="1240"/>
                  </a:cubicBezTo>
                  <a:cubicBezTo>
                    <a:pt x="1407" y="1120"/>
                    <a:pt x="1482" y="1009"/>
                    <a:pt x="1541" y="903"/>
                  </a:cubicBezTo>
                  <a:cubicBezTo>
                    <a:pt x="1630" y="721"/>
                    <a:pt x="1655" y="504"/>
                    <a:pt x="1583" y="320"/>
                  </a:cubicBezTo>
                  <a:cubicBezTo>
                    <a:pt x="1511" y="143"/>
                    <a:pt x="1334" y="1"/>
                    <a:pt x="1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6177;p51"/>
            <p:cNvSpPr/>
            <p:nvPr/>
          </p:nvSpPr>
          <p:spPr>
            <a:xfrm>
              <a:off x="1613545" y="2835231"/>
              <a:ext cx="92990" cy="59070"/>
            </a:xfrm>
            <a:custGeom>
              <a:avLst/>
              <a:gdLst/>
              <a:ahLst/>
              <a:cxnLst/>
              <a:rect l="l" t="t" r="r" b="b"/>
              <a:pathLst>
                <a:path w="869" h="552" extrusionOk="0">
                  <a:moveTo>
                    <a:pt x="831" y="1"/>
                  </a:moveTo>
                  <a:cubicBezTo>
                    <a:pt x="821" y="1"/>
                    <a:pt x="812" y="5"/>
                    <a:pt x="804" y="13"/>
                  </a:cubicBezTo>
                  <a:cubicBezTo>
                    <a:pt x="598" y="241"/>
                    <a:pt x="322" y="409"/>
                    <a:pt x="29" y="481"/>
                  </a:cubicBezTo>
                  <a:cubicBezTo>
                    <a:pt x="12" y="487"/>
                    <a:pt x="1" y="506"/>
                    <a:pt x="4" y="523"/>
                  </a:cubicBezTo>
                  <a:cubicBezTo>
                    <a:pt x="4" y="537"/>
                    <a:pt x="12" y="543"/>
                    <a:pt x="23" y="548"/>
                  </a:cubicBezTo>
                  <a:cubicBezTo>
                    <a:pt x="29" y="551"/>
                    <a:pt x="37" y="551"/>
                    <a:pt x="46" y="551"/>
                  </a:cubicBezTo>
                  <a:cubicBezTo>
                    <a:pt x="358" y="473"/>
                    <a:pt x="643" y="300"/>
                    <a:pt x="855" y="60"/>
                  </a:cubicBezTo>
                  <a:cubicBezTo>
                    <a:pt x="869" y="46"/>
                    <a:pt x="866" y="24"/>
                    <a:pt x="852" y="10"/>
                  </a:cubicBezTo>
                  <a:cubicBezTo>
                    <a:pt x="846" y="4"/>
                    <a:pt x="838" y="1"/>
                    <a:pt x="83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6178;p51"/>
            <p:cNvSpPr/>
            <p:nvPr/>
          </p:nvSpPr>
          <p:spPr>
            <a:xfrm>
              <a:off x="1619858" y="2820463"/>
              <a:ext cx="40984" cy="73516"/>
            </a:xfrm>
            <a:custGeom>
              <a:avLst/>
              <a:gdLst/>
              <a:ahLst/>
              <a:cxnLst/>
              <a:rect l="l" t="t" r="r" b="b"/>
              <a:pathLst>
                <a:path w="383" h="687" extrusionOk="0">
                  <a:moveTo>
                    <a:pt x="340" y="1"/>
                  </a:moveTo>
                  <a:cubicBezTo>
                    <a:pt x="330" y="1"/>
                    <a:pt x="320" y="6"/>
                    <a:pt x="310" y="17"/>
                  </a:cubicBezTo>
                  <a:cubicBezTo>
                    <a:pt x="162" y="201"/>
                    <a:pt x="56" y="416"/>
                    <a:pt x="1" y="647"/>
                  </a:cubicBezTo>
                  <a:cubicBezTo>
                    <a:pt x="3" y="661"/>
                    <a:pt x="14" y="675"/>
                    <a:pt x="26" y="681"/>
                  </a:cubicBezTo>
                  <a:cubicBezTo>
                    <a:pt x="28" y="686"/>
                    <a:pt x="28" y="686"/>
                    <a:pt x="34" y="686"/>
                  </a:cubicBezTo>
                  <a:cubicBezTo>
                    <a:pt x="36" y="687"/>
                    <a:pt x="37" y="687"/>
                    <a:pt x="39" y="687"/>
                  </a:cubicBezTo>
                  <a:cubicBezTo>
                    <a:pt x="54" y="687"/>
                    <a:pt x="68" y="676"/>
                    <a:pt x="70" y="661"/>
                  </a:cubicBezTo>
                  <a:cubicBezTo>
                    <a:pt x="123" y="441"/>
                    <a:pt x="224" y="232"/>
                    <a:pt x="369" y="59"/>
                  </a:cubicBezTo>
                  <a:cubicBezTo>
                    <a:pt x="383" y="45"/>
                    <a:pt x="377" y="22"/>
                    <a:pt x="360" y="8"/>
                  </a:cubicBezTo>
                  <a:cubicBezTo>
                    <a:pt x="354" y="4"/>
                    <a:pt x="347" y="1"/>
                    <a:pt x="34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6179;p51"/>
            <p:cNvSpPr/>
            <p:nvPr/>
          </p:nvSpPr>
          <p:spPr>
            <a:xfrm>
              <a:off x="1603165" y="2774342"/>
              <a:ext cx="119527" cy="125844"/>
            </a:xfrm>
            <a:custGeom>
              <a:avLst/>
              <a:gdLst/>
              <a:ahLst/>
              <a:cxnLst/>
              <a:rect l="l" t="t" r="r" b="b"/>
              <a:pathLst>
                <a:path w="1117" h="1176" extrusionOk="0">
                  <a:moveTo>
                    <a:pt x="775" y="1"/>
                  </a:moveTo>
                  <a:cubicBezTo>
                    <a:pt x="768" y="1"/>
                    <a:pt x="761" y="1"/>
                    <a:pt x="754" y="1"/>
                  </a:cubicBezTo>
                  <a:cubicBezTo>
                    <a:pt x="673" y="7"/>
                    <a:pt x="597" y="46"/>
                    <a:pt x="528" y="80"/>
                  </a:cubicBezTo>
                  <a:cubicBezTo>
                    <a:pt x="435" y="130"/>
                    <a:pt x="343" y="183"/>
                    <a:pt x="279" y="266"/>
                  </a:cubicBezTo>
                  <a:cubicBezTo>
                    <a:pt x="235" y="328"/>
                    <a:pt x="212" y="400"/>
                    <a:pt x="193" y="476"/>
                  </a:cubicBezTo>
                  <a:cubicBezTo>
                    <a:pt x="154" y="629"/>
                    <a:pt x="0" y="1000"/>
                    <a:pt x="168" y="1117"/>
                  </a:cubicBezTo>
                  <a:cubicBezTo>
                    <a:pt x="230" y="1160"/>
                    <a:pt x="322" y="1175"/>
                    <a:pt x="422" y="1175"/>
                  </a:cubicBezTo>
                  <a:cubicBezTo>
                    <a:pt x="569" y="1175"/>
                    <a:pt x="732" y="1142"/>
                    <a:pt x="832" y="1117"/>
                  </a:cubicBezTo>
                  <a:cubicBezTo>
                    <a:pt x="896" y="1098"/>
                    <a:pt x="974" y="1064"/>
                    <a:pt x="988" y="997"/>
                  </a:cubicBezTo>
                  <a:cubicBezTo>
                    <a:pt x="1002" y="942"/>
                    <a:pt x="963" y="886"/>
                    <a:pt x="960" y="830"/>
                  </a:cubicBezTo>
                  <a:cubicBezTo>
                    <a:pt x="949" y="749"/>
                    <a:pt x="1002" y="677"/>
                    <a:pt x="1041" y="604"/>
                  </a:cubicBezTo>
                  <a:cubicBezTo>
                    <a:pt x="1099" y="481"/>
                    <a:pt x="1116" y="336"/>
                    <a:pt x="1066" y="213"/>
                  </a:cubicBezTo>
                  <a:cubicBezTo>
                    <a:pt x="1018" y="94"/>
                    <a:pt x="903" y="1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6180;p51"/>
            <p:cNvSpPr/>
            <p:nvPr/>
          </p:nvSpPr>
          <p:spPr>
            <a:xfrm>
              <a:off x="1605840" y="2901899"/>
              <a:ext cx="191115" cy="145748"/>
            </a:xfrm>
            <a:custGeom>
              <a:avLst/>
              <a:gdLst/>
              <a:ahLst/>
              <a:cxnLst/>
              <a:rect l="l" t="t" r="r" b="b"/>
              <a:pathLst>
                <a:path w="1786" h="1362" extrusionOk="0">
                  <a:moveTo>
                    <a:pt x="439" y="0"/>
                  </a:moveTo>
                  <a:cubicBezTo>
                    <a:pt x="248" y="0"/>
                    <a:pt x="17" y="26"/>
                    <a:pt x="6" y="179"/>
                  </a:cubicBezTo>
                  <a:cubicBezTo>
                    <a:pt x="0" y="268"/>
                    <a:pt x="56" y="355"/>
                    <a:pt x="112" y="433"/>
                  </a:cubicBezTo>
                  <a:cubicBezTo>
                    <a:pt x="182" y="528"/>
                    <a:pt x="246" y="626"/>
                    <a:pt x="316" y="718"/>
                  </a:cubicBezTo>
                  <a:cubicBezTo>
                    <a:pt x="399" y="838"/>
                    <a:pt x="483" y="952"/>
                    <a:pt x="567" y="1072"/>
                  </a:cubicBezTo>
                  <a:cubicBezTo>
                    <a:pt x="628" y="1156"/>
                    <a:pt x="692" y="1245"/>
                    <a:pt x="784" y="1301"/>
                  </a:cubicBezTo>
                  <a:cubicBezTo>
                    <a:pt x="855" y="1343"/>
                    <a:pt x="933" y="1362"/>
                    <a:pt x="1013" y="1362"/>
                  </a:cubicBezTo>
                  <a:cubicBezTo>
                    <a:pt x="1174" y="1362"/>
                    <a:pt x="1345" y="1287"/>
                    <a:pt x="1479" y="1186"/>
                  </a:cubicBezTo>
                  <a:cubicBezTo>
                    <a:pt x="1574" y="1114"/>
                    <a:pt x="1660" y="1022"/>
                    <a:pt x="1702" y="910"/>
                  </a:cubicBezTo>
                  <a:cubicBezTo>
                    <a:pt x="1786" y="673"/>
                    <a:pt x="1635" y="411"/>
                    <a:pt x="1437" y="260"/>
                  </a:cubicBezTo>
                  <a:cubicBezTo>
                    <a:pt x="1206" y="84"/>
                    <a:pt x="924" y="12"/>
                    <a:pt x="648" y="6"/>
                  </a:cubicBezTo>
                  <a:cubicBezTo>
                    <a:pt x="602" y="5"/>
                    <a:pt x="52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6181;p51"/>
            <p:cNvSpPr/>
            <p:nvPr/>
          </p:nvSpPr>
          <p:spPr>
            <a:xfrm>
              <a:off x="1620501" y="2908747"/>
              <a:ext cx="101871" cy="41948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17" y="1"/>
                    <a:pt x="0" y="15"/>
                    <a:pt x="0" y="32"/>
                  </a:cubicBezTo>
                  <a:cubicBezTo>
                    <a:pt x="3" y="45"/>
                    <a:pt x="8" y="59"/>
                    <a:pt x="20" y="62"/>
                  </a:cubicBezTo>
                  <a:cubicBezTo>
                    <a:pt x="22" y="65"/>
                    <a:pt x="31" y="65"/>
                    <a:pt x="34" y="65"/>
                  </a:cubicBezTo>
                  <a:cubicBezTo>
                    <a:pt x="349" y="73"/>
                    <a:pt x="650" y="185"/>
                    <a:pt x="887" y="383"/>
                  </a:cubicBezTo>
                  <a:cubicBezTo>
                    <a:pt x="894" y="388"/>
                    <a:pt x="902" y="391"/>
                    <a:pt x="911" y="391"/>
                  </a:cubicBezTo>
                  <a:cubicBezTo>
                    <a:pt x="920" y="391"/>
                    <a:pt x="930" y="388"/>
                    <a:pt x="937" y="380"/>
                  </a:cubicBezTo>
                  <a:cubicBezTo>
                    <a:pt x="951" y="366"/>
                    <a:pt x="949" y="344"/>
                    <a:pt x="935" y="330"/>
                  </a:cubicBezTo>
                  <a:cubicBezTo>
                    <a:pt x="684" y="121"/>
                    <a:pt x="363" y="4"/>
                    <a:pt x="3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6182;p51"/>
            <p:cNvSpPr/>
            <p:nvPr/>
          </p:nvSpPr>
          <p:spPr>
            <a:xfrm>
              <a:off x="1620715" y="2923943"/>
              <a:ext cx="66131" cy="70199"/>
            </a:xfrm>
            <a:custGeom>
              <a:avLst/>
              <a:gdLst/>
              <a:ahLst/>
              <a:cxnLst/>
              <a:rect l="l" t="t" r="r" b="b"/>
              <a:pathLst>
                <a:path w="618" h="656" extrusionOk="0">
                  <a:moveTo>
                    <a:pt x="41" y="1"/>
                  </a:moveTo>
                  <a:cubicBezTo>
                    <a:pt x="34" y="1"/>
                    <a:pt x="27" y="3"/>
                    <a:pt x="20" y="7"/>
                  </a:cubicBezTo>
                  <a:cubicBezTo>
                    <a:pt x="4" y="18"/>
                    <a:pt x="1" y="37"/>
                    <a:pt x="12" y="57"/>
                  </a:cubicBezTo>
                  <a:cubicBezTo>
                    <a:pt x="152" y="288"/>
                    <a:pt x="338" y="495"/>
                    <a:pt x="559" y="651"/>
                  </a:cubicBezTo>
                  <a:cubicBezTo>
                    <a:pt x="560" y="650"/>
                    <a:pt x="560" y="650"/>
                    <a:pt x="561" y="650"/>
                  </a:cubicBezTo>
                  <a:cubicBezTo>
                    <a:pt x="562" y="650"/>
                    <a:pt x="563" y="651"/>
                    <a:pt x="564" y="651"/>
                  </a:cubicBezTo>
                  <a:cubicBezTo>
                    <a:pt x="570" y="654"/>
                    <a:pt x="576" y="656"/>
                    <a:pt x="582" y="656"/>
                  </a:cubicBezTo>
                  <a:cubicBezTo>
                    <a:pt x="591" y="656"/>
                    <a:pt x="601" y="651"/>
                    <a:pt x="606" y="643"/>
                  </a:cubicBezTo>
                  <a:cubicBezTo>
                    <a:pt x="617" y="629"/>
                    <a:pt x="615" y="606"/>
                    <a:pt x="601" y="593"/>
                  </a:cubicBezTo>
                  <a:cubicBezTo>
                    <a:pt x="389" y="439"/>
                    <a:pt x="207" y="241"/>
                    <a:pt x="71" y="18"/>
                  </a:cubicBezTo>
                  <a:cubicBezTo>
                    <a:pt x="63" y="7"/>
                    <a:pt x="53" y="1"/>
                    <a:pt x="4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6183;p51"/>
            <p:cNvSpPr/>
            <p:nvPr/>
          </p:nvSpPr>
          <p:spPr>
            <a:xfrm>
              <a:off x="1622213" y="2908105"/>
              <a:ext cx="126697" cy="96309"/>
            </a:xfrm>
            <a:custGeom>
              <a:avLst/>
              <a:gdLst/>
              <a:ahLst/>
              <a:cxnLst/>
              <a:rect l="l" t="t" r="r" b="b"/>
              <a:pathLst>
                <a:path w="1184" h="900" extrusionOk="0">
                  <a:moveTo>
                    <a:pt x="279" y="0"/>
                  </a:moveTo>
                  <a:cubicBezTo>
                    <a:pt x="156" y="0"/>
                    <a:pt x="11" y="19"/>
                    <a:pt x="4" y="118"/>
                  </a:cubicBezTo>
                  <a:cubicBezTo>
                    <a:pt x="1" y="177"/>
                    <a:pt x="40" y="233"/>
                    <a:pt x="73" y="286"/>
                  </a:cubicBezTo>
                  <a:lnTo>
                    <a:pt x="210" y="473"/>
                  </a:lnTo>
                  <a:cubicBezTo>
                    <a:pt x="266" y="554"/>
                    <a:pt x="322" y="629"/>
                    <a:pt x="377" y="707"/>
                  </a:cubicBezTo>
                  <a:cubicBezTo>
                    <a:pt x="419" y="763"/>
                    <a:pt x="461" y="824"/>
                    <a:pt x="520" y="861"/>
                  </a:cubicBezTo>
                  <a:cubicBezTo>
                    <a:pt x="565" y="888"/>
                    <a:pt x="616" y="900"/>
                    <a:pt x="668" y="900"/>
                  </a:cubicBezTo>
                  <a:cubicBezTo>
                    <a:pt x="775" y="900"/>
                    <a:pt x="887" y="850"/>
                    <a:pt x="977" y="782"/>
                  </a:cubicBezTo>
                  <a:cubicBezTo>
                    <a:pt x="1039" y="735"/>
                    <a:pt x="1094" y="676"/>
                    <a:pt x="1122" y="601"/>
                  </a:cubicBezTo>
                  <a:cubicBezTo>
                    <a:pt x="1184" y="448"/>
                    <a:pt x="1086" y="275"/>
                    <a:pt x="952" y="171"/>
                  </a:cubicBezTo>
                  <a:cubicBezTo>
                    <a:pt x="801" y="63"/>
                    <a:pt x="615" y="12"/>
                    <a:pt x="425" y="7"/>
                  </a:cubicBezTo>
                  <a:cubicBezTo>
                    <a:pt x="395" y="5"/>
                    <a:pt x="340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6184;p51"/>
            <p:cNvSpPr/>
            <p:nvPr/>
          </p:nvSpPr>
          <p:spPr>
            <a:xfrm>
              <a:off x="1459879" y="2730467"/>
              <a:ext cx="152272" cy="170039"/>
            </a:xfrm>
            <a:custGeom>
              <a:avLst/>
              <a:gdLst/>
              <a:ahLst/>
              <a:cxnLst/>
              <a:rect l="l" t="t" r="r" b="b"/>
              <a:pathLst>
                <a:path w="1423" h="1589" extrusionOk="0">
                  <a:moveTo>
                    <a:pt x="294" y="1"/>
                  </a:moveTo>
                  <a:cubicBezTo>
                    <a:pt x="148" y="1"/>
                    <a:pt x="30" y="152"/>
                    <a:pt x="14" y="297"/>
                  </a:cubicBezTo>
                  <a:cubicBezTo>
                    <a:pt x="0" y="450"/>
                    <a:pt x="67" y="598"/>
                    <a:pt x="148" y="735"/>
                  </a:cubicBezTo>
                  <a:cubicBezTo>
                    <a:pt x="268" y="939"/>
                    <a:pt x="416" y="1131"/>
                    <a:pt x="589" y="1304"/>
                  </a:cubicBezTo>
                  <a:cubicBezTo>
                    <a:pt x="697" y="1408"/>
                    <a:pt x="917" y="1589"/>
                    <a:pt x="1100" y="1589"/>
                  </a:cubicBezTo>
                  <a:cubicBezTo>
                    <a:pt x="1129" y="1589"/>
                    <a:pt x="1157" y="1585"/>
                    <a:pt x="1183" y="1575"/>
                  </a:cubicBezTo>
                  <a:cubicBezTo>
                    <a:pt x="1350" y="1502"/>
                    <a:pt x="1406" y="1070"/>
                    <a:pt x="1412" y="894"/>
                  </a:cubicBezTo>
                  <a:cubicBezTo>
                    <a:pt x="1423" y="657"/>
                    <a:pt x="1336" y="406"/>
                    <a:pt x="1144" y="275"/>
                  </a:cubicBezTo>
                  <a:cubicBezTo>
                    <a:pt x="960" y="149"/>
                    <a:pt x="714" y="149"/>
                    <a:pt x="505" y="65"/>
                  </a:cubicBezTo>
                  <a:cubicBezTo>
                    <a:pt x="444" y="40"/>
                    <a:pt x="380" y="7"/>
                    <a:pt x="310" y="1"/>
                  </a:cubicBezTo>
                  <a:cubicBezTo>
                    <a:pt x="305" y="1"/>
                    <a:pt x="299" y="1"/>
                    <a:pt x="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6185;p51"/>
            <p:cNvSpPr/>
            <p:nvPr/>
          </p:nvSpPr>
          <p:spPr>
            <a:xfrm>
              <a:off x="1565498" y="2802379"/>
              <a:ext cx="44622" cy="79080"/>
            </a:xfrm>
            <a:custGeom>
              <a:avLst/>
              <a:gdLst/>
              <a:ahLst/>
              <a:cxnLst/>
              <a:rect l="l" t="t" r="r" b="b"/>
              <a:pathLst>
                <a:path w="417" h="739" extrusionOk="0">
                  <a:moveTo>
                    <a:pt x="39" y="1"/>
                  </a:moveTo>
                  <a:cubicBezTo>
                    <a:pt x="31" y="1"/>
                    <a:pt x="24" y="4"/>
                    <a:pt x="18" y="10"/>
                  </a:cubicBezTo>
                  <a:cubicBezTo>
                    <a:pt x="4" y="24"/>
                    <a:pt x="1" y="44"/>
                    <a:pt x="15" y="57"/>
                  </a:cubicBezTo>
                  <a:cubicBezTo>
                    <a:pt x="174" y="247"/>
                    <a:pt x="291" y="473"/>
                    <a:pt x="338" y="719"/>
                  </a:cubicBezTo>
                  <a:cubicBezTo>
                    <a:pt x="347" y="721"/>
                    <a:pt x="352" y="733"/>
                    <a:pt x="363" y="735"/>
                  </a:cubicBezTo>
                  <a:cubicBezTo>
                    <a:pt x="369" y="738"/>
                    <a:pt x="377" y="738"/>
                    <a:pt x="383" y="738"/>
                  </a:cubicBezTo>
                  <a:cubicBezTo>
                    <a:pt x="400" y="735"/>
                    <a:pt x="416" y="719"/>
                    <a:pt x="408" y="702"/>
                  </a:cubicBezTo>
                  <a:cubicBezTo>
                    <a:pt x="355" y="445"/>
                    <a:pt x="238" y="208"/>
                    <a:pt x="68" y="13"/>
                  </a:cubicBezTo>
                  <a:cubicBezTo>
                    <a:pt x="59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6186;p51"/>
            <p:cNvSpPr/>
            <p:nvPr/>
          </p:nvSpPr>
          <p:spPr>
            <a:xfrm>
              <a:off x="1538638" y="2829666"/>
              <a:ext cx="58961" cy="57143"/>
            </a:xfrm>
            <a:custGeom>
              <a:avLst/>
              <a:gdLst/>
              <a:ahLst/>
              <a:cxnLst/>
              <a:rect l="l" t="t" r="r" b="b"/>
              <a:pathLst>
                <a:path w="551" h="534" extrusionOk="0">
                  <a:moveTo>
                    <a:pt x="41" y="0"/>
                  </a:moveTo>
                  <a:cubicBezTo>
                    <a:pt x="34" y="0"/>
                    <a:pt x="27" y="2"/>
                    <a:pt x="20" y="6"/>
                  </a:cubicBezTo>
                  <a:cubicBezTo>
                    <a:pt x="3" y="17"/>
                    <a:pt x="1" y="37"/>
                    <a:pt x="12" y="56"/>
                  </a:cubicBezTo>
                  <a:cubicBezTo>
                    <a:pt x="129" y="252"/>
                    <a:pt x="294" y="413"/>
                    <a:pt x="492" y="525"/>
                  </a:cubicBezTo>
                  <a:lnTo>
                    <a:pt x="500" y="531"/>
                  </a:lnTo>
                  <a:cubicBezTo>
                    <a:pt x="505" y="532"/>
                    <a:pt x="510" y="533"/>
                    <a:pt x="515" y="533"/>
                  </a:cubicBezTo>
                  <a:cubicBezTo>
                    <a:pt x="526" y="533"/>
                    <a:pt x="536" y="528"/>
                    <a:pt x="542" y="517"/>
                  </a:cubicBezTo>
                  <a:cubicBezTo>
                    <a:pt x="550" y="497"/>
                    <a:pt x="545" y="480"/>
                    <a:pt x="528" y="466"/>
                  </a:cubicBezTo>
                  <a:cubicBezTo>
                    <a:pt x="338" y="358"/>
                    <a:pt x="185" y="201"/>
                    <a:pt x="70" y="17"/>
                  </a:cubicBezTo>
                  <a:cubicBezTo>
                    <a:pt x="63" y="6"/>
                    <a:pt x="53" y="0"/>
                    <a:pt x="4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6187;p51"/>
            <p:cNvSpPr/>
            <p:nvPr/>
          </p:nvSpPr>
          <p:spPr>
            <a:xfrm>
              <a:off x="1495621" y="2771774"/>
              <a:ext cx="113000" cy="130980"/>
            </a:xfrm>
            <a:custGeom>
              <a:avLst/>
              <a:gdLst/>
              <a:ahLst/>
              <a:cxnLst/>
              <a:rect l="l" t="t" r="r" b="b"/>
              <a:pathLst>
                <a:path w="1056" h="1224" extrusionOk="0">
                  <a:moveTo>
                    <a:pt x="233" y="0"/>
                  </a:moveTo>
                  <a:cubicBezTo>
                    <a:pt x="122" y="0"/>
                    <a:pt x="29" y="120"/>
                    <a:pt x="15" y="240"/>
                  </a:cubicBezTo>
                  <a:cubicBezTo>
                    <a:pt x="1" y="357"/>
                    <a:pt x="46" y="477"/>
                    <a:pt x="101" y="578"/>
                  </a:cubicBezTo>
                  <a:cubicBezTo>
                    <a:pt x="185" y="740"/>
                    <a:pt x="294" y="885"/>
                    <a:pt x="417" y="1010"/>
                  </a:cubicBezTo>
                  <a:cubicBezTo>
                    <a:pt x="492" y="1090"/>
                    <a:pt x="642" y="1224"/>
                    <a:pt x="778" y="1224"/>
                  </a:cubicBezTo>
                  <a:cubicBezTo>
                    <a:pt x="803" y="1224"/>
                    <a:pt x="828" y="1219"/>
                    <a:pt x="852" y="1208"/>
                  </a:cubicBezTo>
                  <a:cubicBezTo>
                    <a:pt x="980" y="1150"/>
                    <a:pt x="1030" y="809"/>
                    <a:pt x="1042" y="673"/>
                  </a:cubicBezTo>
                  <a:cubicBezTo>
                    <a:pt x="1055" y="489"/>
                    <a:pt x="1000" y="293"/>
                    <a:pt x="855" y="190"/>
                  </a:cubicBezTo>
                  <a:cubicBezTo>
                    <a:pt x="721" y="92"/>
                    <a:pt x="539" y="104"/>
                    <a:pt x="386" y="45"/>
                  </a:cubicBezTo>
                  <a:cubicBezTo>
                    <a:pt x="336" y="28"/>
                    <a:pt x="291" y="0"/>
                    <a:pt x="241" y="0"/>
                  </a:cubicBezTo>
                  <a:cubicBezTo>
                    <a:pt x="238" y="0"/>
                    <a:pt x="236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6188;p51"/>
            <p:cNvSpPr/>
            <p:nvPr/>
          </p:nvSpPr>
          <p:spPr>
            <a:xfrm>
              <a:off x="1516273" y="2916773"/>
              <a:ext cx="131191" cy="178386"/>
            </a:xfrm>
            <a:custGeom>
              <a:avLst/>
              <a:gdLst/>
              <a:ahLst/>
              <a:cxnLst/>
              <a:rect l="l" t="t" r="r" b="b"/>
              <a:pathLst>
                <a:path w="1226" h="1667" extrusionOk="0">
                  <a:moveTo>
                    <a:pt x="825" y="0"/>
                  </a:moveTo>
                  <a:cubicBezTo>
                    <a:pt x="747" y="0"/>
                    <a:pt x="659" y="42"/>
                    <a:pt x="572" y="104"/>
                  </a:cubicBezTo>
                  <a:cubicBezTo>
                    <a:pt x="196" y="378"/>
                    <a:pt x="0" y="877"/>
                    <a:pt x="98" y="1329"/>
                  </a:cubicBezTo>
                  <a:cubicBezTo>
                    <a:pt x="128" y="1488"/>
                    <a:pt x="229" y="1667"/>
                    <a:pt x="389" y="1667"/>
                  </a:cubicBezTo>
                  <a:cubicBezTo>
                    <a:pt x="392" y="1667"/>
                    <a:pt x="394" y="1667"/>
                    <a:pt x="397" y="1667"/>
                  </a:cubicBezTo>
                  <a:cubicBezTo>
                    <a:pt x="544" y="1664"/>
                    <a:pt x="642" y="1524"/>
                    <a:pt x="756" y="1446"/>
                  </a:cubicBezTo>
                  <a:cubicBezTo>
                    <a:pt x="896" y="1346"/>
                    <a:pt x="1094" y="1312"/>
                    <a:pt x="1172" y="1159"/>
                  </a:cubicBezTo>
                  <a:cubicBezTo>
                    <a:pt x="1225" y="1061"/>
                    <a:pt x="1203" y="939"/>
                    <a:pt x="1181" y="833"/>
                  </a:cubicBezTo>
                  <a:cubicBezTo>
                    <a:pt x="1136" y="612"/>
                    <a:pt x="1102" y="367"/>
                    <a:pt x="1019" y="157"/>
                  </a:cubicBezTo>
                  <a:cubicBezTo>
                    <a:pt x="974" y="44"/>
                    <a:pt x="905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6189;p51"/>
            <p:cNvSpPr/>
            <p:nvPr/>
          </p:nvSpPr>
          <p:spPr>
            <a:xfrm>
              <a:off x="1542812" y="2917201"/>
              <a:ext cx="59817" cy="116106"/>
            </a:xfrm>
            <a:custGeom>
              <a:avLst/>
              <a:gdLst/>
              <a:ahLst/>
              <a:cxnLst/>
              <a:rect l="l" t="t" r="r" b="b"/>
              <a:pathLst>
                <a:path w="559" h="1085" extrusionOk="0">
                  <a:moveTo>
                    <a:pt x="517" y="0"/>
                  </a:moveTo>
                  <a:cubicBezTo>
                    <a:pt x="508" y="0"/>
                    <a:pt x="499" y="4"/>
                    <a:pt x="492" y="11"/>
                  </a:cubicBezTo>
                  <a:cubicBezTo>
                    <a:pt x="238" y="304"/>
                    <a:pt x="70" y="661"/>
                    <a:pt x="1" y="1041"/>
                  </a:cubicBezTo>
                  <a:cubicBezTo>
                    <a:pt x="1" y="1057"/>
                    <a:pt x="6" y="1071"/>
                    <a:pt x="23" y="1080"/>
                  </a:cubicBezTo>
                  <a:cubicBezTo>
                    <a:pt x="26" y="1080"/>
                    <a:pt x="26" y="1082"/>
                    <a:pt x="31" y="1082"/>
                  </a:cubicBezTo>
                  <a:cubicBezTo>
                    <a:pt x="35" y="1084"/>
                    <a:pt x="38" y="1084"/>
                    <a:pt x="42" y="1084"/>
                  </a:cubicBezTo>
                  <a:cubicBezTo>
                    <a:pt x="55" y="1084"/>
                    <a:pt x="66" y="1076"/>
                    <a:pt x="70" y="1060"/>
                  </a:cubicBezTo>
                  <a:lnTo>
                    <a:pt x="84" y="1027"/>
                  </a:lnTo>
                  <a:cubicBezTo>
                    <a:pt x="87" y="1015"/>
                    <a:pt x="87" y="1004"/>
                    <a:pt x="79" y="999"/>
                  </a:cubicBezTo>
                  <a:cubicBezTo>
                    <a:pt x="149" y="653"/>
                    <a:pt x="310" y="326"/>
                    <a:pt x="545" y="56"/>
                  </a:cubicBezTo>
                  <a:cubicBezTo>
                    <a:pt x="559" y="42"/>
                    <a:pt x="553" y="22"/>
                    <a:pt x="539" y="8"/>
                  </a:cubicBezTo>
                  <a:cubicBezTo>
                    <a:pt x="533" y="3"/>
                    <a:pt x="525" y="0"/>
                    <a:pt x="51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6190;p51"/>
            <p:cNvSpPr/>
            <p:nvPr/>
          </p:nvSpPr>
          <p:spPr>
            <a:xfrm>
              <a:off x="1589147" y="2926083"/>
              <a:ext cx="26966" cy="95988"/>
            </a:xfrm>
            <a:custGeom>
              <a:avLst/>
              <a:gdLst/>
              <a:ahLst/>
              <a:cxnLst/>
              <a:rect l="l" t="t" r="r" b="b"/>
              <a:pathLst>
                <a:path w="252" h="897" extrusionOk="0">
                  <a:moveTo>
                    <a:pt x="190" y="1"/>
                  </a:moveTo>
                  <a:cubicBezTo>
                    <a:pt x="173" y="6"/>
                    <a:pt x="159" y="20"/>
                    <a:pt x="159" y="37"/>
                  </a:cubicBezTo>
                  <a:cubicBezTo>
                    <a:pt x="179" y="316"/>
                    <a:pt x="128" y="595"/>
                    <a:pt x="6" y="849"/>
                  </a:cubicBezTo>
                  <a:cubicBezTo>
                    <a:pt x="0" y="863"/>
                    <a:pt x="6" y="885"/>
                    <a:pt x="22" y="893"/>
                  </a:cubicBezTo>
                  <a:cubicBezTo>
                    <a:pt x="28" y="896"/>
                    <a:pt x="33" y="897"/>
                    <a:pt x="38" y="897"/>
                  </a:cubicBezTo>
                  <a:cubicBezTo>
                    <a:pt x="51" y="897"/>
                    <a:pt x="62" y="889"/>
                    <a:pt x="70" y="877"/>
                  </a:cubicBezTo>
                  <a:cubicBezTo>
                    <a:pt x="195" y="612"/>
                    <a:pt x="251" y="321"/>
                    <a:pt x="226" y="34"/>
                  </a:cubicBezTo>
                  <a:cubicBezTo>
                    <a:pt x="223" y="15"/>
                    <a:pt x="209" y="1"/>
                    <a:pt x="19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6191;p51"/>
            <p:cNvSpPr/>
            <p:nvPr/>
          </p:nvSpPr>
          <p:spPr>
            <a:xfrm>
              <a:off x="1545273" y="2924799"/>
              <a:ext cx="89351" cy="121991"/>
            </a:xfrm>
            <a:custGeom>
              <a:avLst/>
              <a:gdLst/>
              <a:ahLst/>
              <a:cxnLst/>
              <a:rect l="l" t="t" r="r" b="b"/>
              <a:pathLst>
                <a:path w="835" h="1140" extrusionOk="0">
                  <a:moveTo>
                    <a:pt x="564" y="1"/>
                  </a:moveTo>
                  <a:cubicBezTo>
                    <a:pt x="511" y="1"/>
                    <a:pt x="450" y="30"/>
                    <a:pt x="391" y="74"/>
                  </a:cubicBezTo>
                  <a:cubicBezTo>
                    <a:pt x="134" y="258"/>
                    <a:pt x="0" y="598"/>
                    <a:pt x="67" y="911"/>
                  </a:cubicBezTo>
                  <a:cubicBezTo>
                    <a:pt x="89" y="1016"/>
                    <a:pt x="160" y="1140"/>
                    <a:pt x="270" y="1140"/>
                  </a:cubicBezTo>
                  <a:cubicBezTo>
                    <a:pt x="271" y="1140"/>
                    <a:pt x="272" y="1140"/>
                    <a:pt x="273" y="1140"/>
                  </a:cubicBezTo>
                  <a:cubicBezTo>
                    <a:pt x="371" y="1137"/>
                    <a:pt x="438" y="1042"/>
                    <a:pt x="516" y="986"/>
                  </a:cubicBezTo>
                  <a:cubicBezTo>
                    <a:pt x="611" y="919"/>
                    <a:pt x="748" y="897"/>
                    <a:pt x="798" y="791"/>
                  </a:cubicBezTo>
                  <a:cubicBezTo>
                    <a:pt x="834" y="721"/>
                    <a:pt x="820" y="638"/>
                    <a:pt x="806" y="565"/>
                  </a:cubicBezTo>
                  <a:cubicBezTo>
                    <a:pt x="778" y="414"/>
                    <a:pt x="753" y="247"/>
                    <a:pt x="698" y="107"/>
                  </a:cubicBezTo>
                  <a:cubicBezTo>
                    <a:pt x="666" y="31"/>
                    <a:pt x="619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6192;p51"/>
            <p:cNvSpPr/>
            <p:nvPr/>
          </p:nvSpPr>
          <p:spPr>
            <a:xfrm>
              <a:off x="1407338" y="2856633"/>
              <a:ext cx="205454" cy="137508"/>
            </a:xfrm>
            <a:custGeom>
              <a:avLst/>
              <a:gdLst/>
              <a:ahLst/>
              <a:cxnLst/>
              <a:rect l="l" t="t" r="r" b="b"/>
              <a:pathLst>
                <a:path w="1920" h="1285" extrusionOk="0">
                  <a:moveTo>
                    <a:pt x="855" y="1"/>
                  </a:moveTo>
                  <a:cubicBezTo>
                    <a:pt x="694" y="1"/>
                    <a:pt x="531" y="31"/>
                    <a:pt x="438" y="153"/>
                  </a:cubicBezTo>
                  <a:cubicBezTo>
                    <a:pt x="388" y="217"/>
                    <a:pt x="363" y="309"/>
                    <a:pt x="293" y="362"/>
                  </a:cubicBezTo>
                  <a:cubicBezTo>
                    <a:pt x="226" y="407"/>
                    <a:pt x="137" y="410"/>
                    <a:pt x="73" y="463"/>
                  </a:cubicBezTo>
                  <a:cubicBezTo>
                    <a:pt x="17" y="507"/>
                    <a:pt x="0" y="594"/>
                    <a:pt x="25" y="664"/>
                  </a:cubicBezTo>
                  <a:cubicBezTo>
                    <a:pt x="48" y="739"/>
                    <a:pt x="109" y="789"/>
                    <a:pt x="179" y="817"/>
                  </a:cubicBezTo>
                  <a:cubicBezTo>
                    <a:pt x="226" y="839"/>
                    <a:pt x="282" y="851"/>
                    <a:pt x="324" y="878"/>
                  </a:cubicBezTo>
                  <a:cubicBezTo>
                    <a:pt x="449" y="962"/>
                    <a:pt x="424" y="1174"/>
                    <a:pt x="550" y="1255"/>
                  </a:cubicBezTo>
                  <a:cubicBezTo>
                    <a:pt x="582" y="1277"/>
                    <a:pt x="619" y="1285"/>
                    <a:pt x="657" y="1285"/>
                  </a:cubicBezTo>
                  <a:cubicBezTo>
                    <a:pt x="717" y="1285"/>
                    <a:pt x="782" y="1264"/>
                    <a:pt x="840" y="1244"/>
                  </a:cubicBezTo>
                  <a:cubicBezTo>
                    <a:pt x="1035" y="1166"/>
                    <a:pt x="1225" y="1068"/>
                    <a:pt x="1401" y="951"/>
                  </a:cubicBezTo>
                  <a:cubicBezTo>
                    <a:pt x="1535" y="859"/>
                    <a:pt x="1663" y="756"/>
                    <a:pt x="1727" y="608"/>
                  </a:cubicBezTo>
                  <a:cubicBezTo>
                    <a:pt x="1920" y="153"/>
                    <a:pt x="1328" y="33"/>
                    <a:pt x="1007" y="8"/>
                  </a:cubicBezTo>
                  <a:cubicBezTo>
                    <a:pt x="958" y="4"/>
                    <a:pt x="907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6193;p51"/>
            <p:cNvSpPr/>
            <p:nvPr/>
          </p:nvSpPr>
          <p:spPr>
            <a:xfrm>
              <a:off x="1517130" y="2893231"/>
              <a:ext cx="84643" cy="49225"/>
            </a:xfrm>
            <a:custGeom>
              <a:avLst/>
              <a:gdLst/>
              <a:ahLst/>
              <a:cxnLst/>
              <a:rect l="l" t="t" r="r" b="b"/>
              <a:pathLst>
                <a:path w="791" h="460" extrusionOk="0">
                  <a:moveTo>
                    <a:pt x="749" y="1"/>
                  </a:moveTo>
                  <a:cubicBezTo>
                    <a:pt x="739" y="1"/>
                    <a:pt x="727" y="7"/>
                    <a:pt x="718" y="20"/>
                  </a:cubicBezTo>
                  <a:cubicBezTo>
                    <a:pt x="586" y="244"/>
                    <a:pt x="324" y="389"/>
                    <a:pt x="66" y="389"/>
                  </a:cubicBezTo>
                  <a:cubicBezTo>
                    <a:pt x="56" y="389"/>
                    <a:pt x="47" y="389"/>
                    <a:pt x="37" y="389"/>
                  </a:cubicBezTo>
                  <a:cubicBezTo>
                    <a:pt x="20" y="389"/>
                    <a:pt x="1" y="402"/>
                    <a:pt x="1" y="419"/>
                  </a:cubicBezTo>
                  <a:cubicBezTo>
                    <a:pt x="4" y="433"/>
                    <a:pt x="12" y="447"/>
                    <a:pt x="23" y="455"/>
                  </a:cubicBezTo>
                  <a:cubicBezTo>
                    <a:pt x="26" y="458"/>
                    <a:pt x="34" y="458"/>
                    <a:pt x="37" y="458"/>
                  </a:cubicBezTo>
                  <a:cubicBezTo>
                    <a:pt x="49" y="459"/>
                    <a:pt x="60" y="459"/>
                    <a:pt x="72" y="459"/>
                  </a:cubicBezTo>
                  <a:cubicBezTo>
                    <a:pt x="354" y="459"/>
                    <a:pt x="637" y="298"/>
                    <a:pt x="779" y="54"/>
                  </a:cubicBezTo>
                  <a:cubicBezTo>
                    <a:pt x="790" y="37"/>
                    <a:pt x="782" y="20"/>
                    <a:pt x="765" y="6"/>
                  </a:cubicBezTo>
                  <a:cubicBezTo>
                    <a:pt x="760" y="3"/>
                    <a:pt x="755" y="1"/>
                    <a:pt x="74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6194;p51"/>
            <p:cNvSpPr/>
            <p:nvPr/>
          </p:nvSpPr>
          <p:spPr>
            <a:xfrm>
              <a:off x="1516273" y="2891519"/>
              <a:ext cx="73514" cy="16480"/>
            </a:xfrm>
            <a:custGeom>
              <a:avLst/>
              <a:gdLst/>
              <a:ahLst/>
              <a:cxnLst/>
              <a:rect l="l" t="t" r="r" b="b"/>
              <a:pathLst>
                <a:path w="687" h="154" extrusionOk="0">
                  <a:moveTo>
                    <a:pt x="653" y="0"/>
                  </a:moveTo>
                  <a:cubicBezTo>
                    <a:pt x="444" y="3"/>
                    <a:pt x="235" y="28"/>
                    <a:pt x="28" y="84"/>
                  </a:cubicBezTo>
                  <a:cubicBezTo>
                    <a:pt x="12" y="92"/>
                    <a:pt x="0" y="109"/>
                    <a:pt x="3" y="126"/>
                  </a:cubicBezTo>
                  <a:cubicBezTo>
                    <a:pt x="12" y="137"/>
                    <a:pt x="14" y="142"/>
                    <a:pt x="26" y="151"/>
                  </a:cubicBezTo>
                  <a:cubicBezTo>
                    <a:pt x="31" y="153"/>
                    <a:pt x="40" y="153"/>
                    <a:pt x="48" y="153"/>
                  </a:cubicBezTo>
                  <a:cubicBezTo>
                    <a:pt x="249" y="98"/>
                    <a:pt x="450" y="73"/>
                    <a:pt x="653" y="70"/>
                  </a:cubicBezTo>
                  <a:cubicBezTo>
                    <a:pt x="670" y="70"/>
                    <a:pt x="687" y="56"/>
                    <a:pt x="687" y="36"/>
                  </a:cubicBezTo>
                  <a:cubicBezTo>
                    <a:pt x="687" y="17"/>
                    <a:pt x="673" y="0"/>
                    <a:pt x="653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6195;p51"/>
            <p:cNvSpPr/>
            <p:nvPr/>
          </p:nvSpPr>
          <p:spPr>
            <a:xfrm>
              <a:off x="1461057" y="2864552"/>
              <a:ext cx="150560" cy="101552"/>
            </a:xfrm>
            <a:custGeom>
              <a:avLst/>
              <a:gdLst/>
              <a:ahLst/>
              <a:cxnLst/>
              <a:rect l="l" t="t" r="r" b="b"/>
              <a:pathLst>
                <a:path w="1407" h="949" extrusionOk="0">
                  <a:moveTo>
                    <a:pt x="621" y="0"/>
                  </a:moveTo>
                  <a:cubicBezTo>
                    <a:pt x="504" y="0"/>
                    <a:pt x="388" y="23"/>
                    <a:pt x="321" y="113"/>
                  </a:cubicBezTo>
                  <a:cubicBezTo>
                    <a:pt x="282" y="166"/>
                    <a:pt x="265" y="230"/>
                    <a:pt x="212" y="269"/>
                  </a:cubicBezTo>
                  <a:cubicBezTo>
                    <a:pt x="165" y="305"/>
                    <a:pt x="98" y="305"/>
                    <a:pt x="53" y="341"/>
                  </a:cubicBezTo>
                  <a:cubicBezTo>
                    <a:pt x="11" y="378"/>
                    <a:pt x="0" y="439"/>
                    <a:pt x="17" y="492"/>
                  </a:cubicBezTo>
                  <a:cubicBezTo>
                    <a:pt x="34" y="545"/>
                    <a:pt x="76" y="584"/>
                    <a:pt x="129" y="604"/>
                  </a:cubicBezTo>
                  <a:cubicBezTo>
                    <a:pt x="168" y="617"/>
                    <a:pt x="207" y="626"/>
                    <a:pt x="237" y="645"/>
                  </a:cubicBezTo>
                  <a:cubicBezTo>
                    <a:pt x="327" y="710"/>
                    <a:pt x="307" y="866"/>
                    <a:pt x="402" y="924"/>
                  </a:cubicBezTo>
                  <a:cubicBezTo>
                    <a:pt x="428" y="942"/>
                    <a:pt x="456" y="949"/>
                    <a:pt x="486" y="949"/>
                  </a:cubicBezTo>
                  <a:cubicBezTo>
                    <a:pt x="529" y="949"/>
                    <a:pt x="573" y="935"/>
                    <a:pt x="614" y="919"/>
                  </a:cubicBezTo>
                  <a:cubicBezTo>
                    <a:pt x="756" y="863"/>
                    <a:pt x="896" y="788"/>
                    <a:pt x="1024" y="701"/>
                  </a:cubicBezTo>
                  <a:cubicBezTo>
                    <a:pt x="1122" y="637"/>
                    <a:pt x="1217" y="559"/>
                    <a:pt x="1261" y="450"/>
                  </a:cubicBezTo>
                  <a:cubicBezTo>
                    <a:pt x="1406" y="115"/>
                    <a:pt x="968" y="29"/>
                    <a:pt x="740" y="7"/>
                  </a:cubicBezTo>
                  <a:cubicBezTo>
                    <a:pt x="701" y="3"/>
                    <a:pt x="661" y="0"/>
                    <a:pt x="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6196;p51"/>
            <p:cNvSpPr/>
            <p:nvPr/>
          </p:nvSpPr>
          <p:spPr>
            <a:xfrm>
              <a:off x="1583689" y="2753796"/>
              <a:ext cx="159013" cy="160301"/>
            </a:xfrm>
            <a:custGeom>
              <a:avLst/>
              <a:gdLst/>
              <a:ahLst/>
              <a:cxnLst/>
              <a:rect l="l" t="t" r="r" b="b"/>
              <a:pathLst>
                <a:path w="1486" h="1498" extrusionOk="0">
                  <a:moveTo>
                    <a:pt x="556" y="1"/>
                  </a:moveTo>
                  <a:cubicBezTo>
                    <a:pt x="500" y="43"/>
                    <a:pt x="450" y="85"/>
                    <a:pt x="411" y="140"/>
                  </a:cubicBezTo>
                  <a:cubicBezTo>
                    <a:pt x="347" y="230"/>
                    <a:pt x="311" y="338"/>
                    <a:pt x="286" y="458"/>
                  </a:cubicBezTo>
                  <a:cubicBezTo>
                    <a:pt x="227" y="682"/>
                    <a:pt x="1" y="1240"/>
                    <a:pt x="249" y="1410"/>
                  </a:cubicBezTo>
                  <a:cubicBezTo>
                    <a:pt x="343" y="1475"/>
                    <a:pt x="483" y="1498"/>
                    <a:pt x="633" y="1498"/>
                  </a:cubicBezTo>
                  <a:cubicBezTo>
                    <a:pt x="851" y="1498"/>
                    <a:pt x="1089" y="1449"/>
                    <a:pt x="1234" y="1410"/>
                  </a:cubicBezTo>
                  <a:cubicBezTo>
                    <a:pt x="1332" y="1382"/>
                    <a:pt x="1449" y="1332"/>
                    <a:pt x="1468" y="1231"/>
                  </a:cubicBezTo>
                  <a:cubicBezTo>
                    <a:pt x="1485" y="1170"/>
                    <a:pt x="1454" y="1103"/>
                    <a:pt x="1438" y="1036"/>
                  </a:cubicBezTo>
                  <a:cubicBezTo>
                    <a:pt x="1325" y="1062"/>
                    <a:pt x="1208" y="1076"/>
                    <a:pt x="1092" y="1076"/>
                  </a:cubicBezTo>
                  <a:cubicBezTo>
                    <a:pt x="950" y="1076"/>
                    <a:pt x="807" y="1055"/>
                    <a:pt x="670" y="1011"/>
                  </a:cubicBezTo>
                  <a:cubicBezTo>
                    <a:pt x="631" y="997"/>
                    <a:pt x="592" y="983"/>
                    <a:pt x="570" y="955"/>
                  </a:cubicBezTo>
                  <a:cubicBezTo>
                    <a:pt x="545" y="927"/>
                    <a:pt x="534" y="891"/>
                    <a:pt x="523" y="855"/>
                  </a:cubicBezTo>
                  <a:cubicBezTo>
                    <a:pt x="450" y="576"/>
                    <a:pt x="464" y="277"/>
                    <a:pt x="55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6197;p51"/>
            <p:cNvSpPr/>
            <p:nvPr/>
          </p:nvSpPr>
          <p:spPr>
            <a:xfrm>
              <a:off x="1528258" y="2917629"/>
              <a:ext cx="118564" cy="132157"/>
            </a:xfrm>
            <a:custGeom>
              <a:avLst/>
              <a:gdLst/>
              <a:ahLst/>
              <a:cxnLst/>
              <a:rect l="l" t="t" r="r" b="b"/>
              <a:pathLst>
                <a:path w="1108" h="1235" extrusionOk="0">
                  <a:moveTo>
                    <a:pt x="715" y="0"/>
                  </a:moveTo>
                  <a:cubicBezTo>
                    <a:pt x="637" y="0"/>
                    <a:pt x="549" y="43"/>
                    <a:pt x="460" y="105"/>
                  </a:cubicBezTo>
                  <a:cubicBezTo>
                    <a:pt x="229" y="269"/>
                    <a:pt x="70" y="520"/>
                    <a:pt x="0" y="791"/>
                  </a:cubicBezTo>
                  <a:cubicBezTo>
                    <a:pt x="89" y="705"/>
                    <a:pt x="184" y="626"/>
                    <a:pt x="290" y="562"/>
                  </a:cubicBezTo>
                  <a:cubicBezTo>
                    <a:pt x="366" y="512"/>
                    <a:pt x="444" y="467"/>
                    <a:pt x="530" y="451"/>
                  </a:cubicBezTo>
                  <a:cubicBezTo>
                    <a:pt x="557" y="445"/>
                    <a:pt x="586" y="441"/>
                    <a:pt x="614" y="441"/>
                  </a:cubicBezTo>
                  <a:cubicBezTo>
                    <a:pt x="675" y="441"/>
                    <a:pt x="736" y="457"/>
                    <a:pt x="784" y="495"/>
                  </a:cubicBezTo>
                  <a:cubicBezTo>
                    <a:pt x="865" y="559"/>
                    <a:pt x="898" y="665"/>
                    <a:pt x="918" y="769"/>
                  </a:cubicBezTo>
                  <a:cubicBezTo>
                    <a:pt x="954" y="919"/>
                    <a:pt x="976" y="1078"/>
                    <a:pt x="993" y="1235"/>
                  </a:cubicBezTo>
                  <a:cubicBezTo>
                    <a:pt x="1021" y="1215"/>
                    <a:pt x="1038" y="1190"/>
                    <a:pt x="1057" y="1159"/>
                  </a:cubicBezTo>
                  <a:cubicBezTo>
                    <a:pt x="1108" y="1062"/>
                    <a:pt x="1088" y="939"/>
                    <a:pt x="1066" y="830"/>
                  </a:cubicBezTo>
                  <a:cubicBezTo>
                    <a:pt x="1024" y="610"/>
                    <a:pt x="988" y="367"/>
                    <a:pt x="907" y="158"/>
                  </a:cubicBezTo>
                  <a:cubicBezTo>
                    <a:pt x="863" y="45"/>
                    <a:pt x="795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6198;p51"/>
            <p:cNvSpPr/>
            <p:nvPr/>
          </p:nvSpPr>
          <p:spPr>
            <a:xfrm>
              <a:off x="1461057" y="2856419"/>
              <a:ext cx="151737" cy="133120"/>
            </a:xfrm>
            <a:custGeom>
              <a:avLst/>
              <a:gdLst/>
              <a:ahLst/>
              <a:cxnLst/>
              <a:rect l="l" t="t" r="r" b="b"/>
              <a:pathLst>
                <a:path w="1418" h="1244" extrusionOk="0">
                  <a:moveTo>
                    <a:pt x="356" y="0"/>
                  </a:moveTo>
                  <a:cubicBezTo>
                    <a:pt x="225" y="0"/>
                    <a:pt x="94" y="20"/>
                    <a:pt x="0" y="94"/>
                  </a:cubicBezTo>
                  <a:cubicBezTo>
                    <a:pt x="115" y="136"/>
                    <a:pt x="229" y="183"/>
                    <a:pt x="346" y="230"/>
                  </a:cubicBezTo>
                  <a:cubicBezTo>
                    <a:pt x="466" y="283"/>
                    <a:pt x="597" y="345"/>
                    <a:pt x="659" y="465"/>
                  </a:cubicBezTo>
                  <a:cubicBezTo>
                    <a:pt x="742" y="624"/>
                    <a:pt x="673" y="825"/>
                    <a:pt x="575" y="970"/>
                  </a:cubicBezTo>
                  <a:cubicBezTo>
                    <a:pt x="505" y="1070"/>
                    <a:pt x="427" y="1162"/>
                    <a:pt x="338" y="1243"/>
                  </a:cubicBezTo>
                  <a:cubicBezTo>
                    <a:pt x="533" y="1165"/>
                    <a:pt x="720" y="1067"/>
                    <a:pt x="899" y="950"/>
                  </a:cubicBezTo>
                  <a:cubicBezTo>
                    <a:pt x="1033" y="858"/>
                    <a:pt x="1161" y="755"/>
                    <a:pt x="1222" y="607"/>
                  </a:cubicBezTo>
                  <a:cubicBezTo>
                    <a:pt x="1418" y="149"/>
                    <a:pt x="829" y="32"/>
                    <a:pt x="508" y="7"/>
                  </a:cubicBezTo>
                  <a:cubicBezTo>
                    <a:pt x="459" y="3"/>
                    <a:pt x="408" y="0"/>
                    <a:pt x="35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6199;p51"/>
            <p:cNvSpPr/>
            <p:nvPr/>
          </p:nvSpPr>
          <p:spPr>
            <a:xfrm>
              <a:off x="1491233" y="2769419"/>
              <a:ext cx="120062" cy="130980"/>
            </a:xfrm>
            <a:custGeom>
              <a:avLst/>
              <a:gdLst/>
              <a:ahLst/>
              <a:cxnLst/>
              <a:rect l="l" t="t" r="r" b="b"/>
              <a:pathLst>
                <a:path w="1122" h="1224" extrusionOk="0">
                  <a:moveTo>
                    <a:pt x="946" y="0"/>
                  </a:moveTo>
                  <a:cubicBezTo>
                    <a:pt x="935" y="64"/>
                    <a:pt x="924" y="123"/>
                    <a:pt x="912" y="184"/>
                  </a:cubicBezTo>
                  <a:cubicBezTo>
                    <a:pt x="890" y="315"/>
                    <a:pt x="865" y="455"/>
                    <a:pt x="770" y="544"/>
                  </a:cubicBezTo>
                  <a:cubicBezTo>
                    <a:pt x="681" y="635"/>
                    <a:pt x="545" y="658"/>
                    <a:pt x="413" y="658"/>
                  </a:cubicBezTo>
                  <a:cubicBezTo>
                    <a:pt x="388" y="658"/>
                    <a:pt x="363" y="657"/>
                    <a:pt x="338" y="656"/>
                  </a:cubicBezTo>
                  <a:cubicBezTo>
                    <a:pt x="226" y="644"/>
                    <a:pt x="112" y="628"/>
                    <a:pt x="0" y="600"/>
                  </a:cubicBezTo>
                  <a:lnTo>
                    <a:pt x="0" y="600"/>
                  </a:lnTo>
                  <a:cubicBezTo>
                    <a:pt x="87" y="720"/>
                    <a:pt x="184" y="831"/>
                    <a:pt x="290" y="935"/>
                  </a:cubicBezTo>
                  <a:cubicBezTo>
                    <a:pt x="398" y="1043"/>
                    <a:pt x="612" y="1223"/>
                    <a:pt x="796" y="1223"/>
                  </a:cubicBezTo>
                  <a:cubicBezTo>
                    <a:pt x="825" y="1223"/>
                    <a:pt x="854" y="1218"/>
                    <a:pt x="882" y="1208"/>
                  </a:cubicBezTo>
                  <a:cubicBezTo>
                    <a:pt x="1057" y="1141"/>
                    <a:pt x="1110" y="709"/>
                    <a:pt x="1116" y="533"/>
                  </a:cubicBezTo>
                  <a:cubicBezTo>
                    <a:pt x="1122" y="343"/>
                    <a:pt x="1066" y="142"/>
                    <a:pt x="94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6200;p51"/>
            <p:cNvSpPr/>
            <p:nvPr/>
          </p:nvSpPr>
          <p:spPr>
            <a:xfrm>
              <a:off x="1604663" y="2901150"/>
              <a:ext cx="162758" cy="114608"/>
            </a:xfrm>
            <a:custGeom>
              <a:avLst/>
              <a:gdLst/>
              <a:ahLst/>
              <a:cxnLst/>
              <a:rect l="l" t="t" r="r" b="b"/>
              <a:pathLst>
                <a:path w="1521" h="1071" extrusionOk="0">
                  <a:moveTo>
                    <a:pt x="433" y="1"/>
                  </a:moveTo>
                  <a:cubicBezTo>
                    <a:pt x="245" y="1"/>
                    <a:pt x="21" y="27"/>
                    <a:pt x="6" y="178"/>
                  </a:cubicBezTo>
                  <a:cubicBezTo>
                    <a:pt x="0" y="270"/>
                    <a:pt x="56" y="356"/>
                    <a:pt x="112" y="435"/>
                  </a:cubicBezTo>
                  <a:cubicBezTo>
                    <a:pt x="182" y="527"/>
                    <a:pt x="249" y="624"/>
                    <a:pt x="318" y="719"/>
                  </a:cubicBezTo>
                  <a:cubicBezTo>
                    <a:pt x="402" y="839"/>
                    <a:pt x="486" y="953"/>
                    <a:pt x="569" y="1071"/>
                  </a:cubicBezTo>
                  <a:cubicBezTo>
                    <a:pt x="561" y="1009"/>
                    <a:pt x="553" y="953"/>
                    <a:pt x="544" y="895"/>
                  </a:cubicBezTo>
                  <a:cubicBezTo>
                    <a:pt x="533" y="794"/>
                    <a:pt x="519" y="697"/>
                    <a:pt x="547" y="605"/>
                  </a:cubicBezTo>
                  <a:cubicBezTo>
                    <a:pt x="592" y="451"/>
                    <a:pt x="748" y="342"/>
                    <a:pt x="904" y="306"/>
                  </a:cubicBezTo>
                  <a:cubicBezTo>
                    <a:pt x="969" y="293"/>
                    <a:pt x="1034" y="287"/>
                    <a:pt x="1100" y="287"/>
                  </a:cubicBezTo>
                  <a:cubicBezTo>
                    <a:pt x="1197" y="287"/>
                    <a:pt x="1294" y="299"/>
                    <a:pt x="1390" y="312"/>
                  </a:cubicBezTo>
                  <a:cubicBezTo>
                    <a:pt x="1434" y="317"/>
                    <a:pt x="1479" y="323"/>
                    <a:pt x="1521" y="328"/>
                  </a:cubicBezTo>
                  <a:cubicBezTo>
                    <a:pt x="1496" y="303"/>
                    <a:pt x="1468" y="284"/>
                    <a:pt x="1445" y="262"/>
                  </a:cubicBezTo>
                  <a:cubicBezTo>
                    <a:pt x="1217" y="89"/>
                    <a:pt x="932" y="19"/>
                    <a:pt x="650" y="8"/>
                  </a:cubicBezTo>
                  <a:cubicBezTo>
                    <a:pt x="603" y="7"/>
                    <a:pt x="522" y="1"/>
                    <a:pt x="43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6201;p51"/>
            <p:cNvSpPr/>
            <p:nvPr/>
          </p:nvSpPr>
          <p:spPr>
            <a:xfrm>
              <a:off x="1570313" y="2868190"/>
              <a:ext cx="83680" cy="73516"/>
            </a:xfrm>
            <a:custGeom>
              <a:avLst/>
              <a:gdLst/>
              <a:ahLst/>
              <a:cxnLst/>
              <a:rect l="l" t="t" r="r" b="b"/>
              <a:pathLst>
                <a:path w="782" h="687" extrusionOk="0">
                  <a:moveTo>
                    <a:pt x="389" y="1"/>
                  </a:moveTo>
                  <a:cubicBezTo>
                    <a:pt x="261" y="1"/>
                    <a:pt x="140" y="73"/>
                    <a:pt x="81" y="196"/>
                  </a:cubicBezTo>
                  <a:cubicBezTo>
                    <a:pt x="0" y="369"/>
                    <a:pt x="73" y="575"/>
                    <a:pt x="246" y="653"/>
                  </a:cubicBezTo>
                  <a:cubicBezTo>
                    <a:pt x="293" y="676"/>
                    <a:pt x="343" y="686"/>
                    <a:pt x="393" y="686"/>
                  </a:cubicBezTo>
                  <a:cubicBezTo>
                    <a:pt x="521" y="686"/>
                    <a:pt x="644" y="614"/>
                    <a:pt x="701" y="491"/>
                  </a:cubicBezTo>
                  <a:cubicBezTo>
                    <a:pt x="782" y="318"/>
                    <a:pt x="709" y="115"/>
                    <a:pt x="536" y="34"/>
                  </a:cubicBezTo>
                  <a:cubicBezTo>
                    <a:pt x="488" y="11"/>
                    <a:pt x="438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6202;p51"/>
            <p:cNvSpPr/>
            <p:nvPr/>
          </p:nvSpPr>
          <p:spPr>
            <a:xfrm>
              <a:off x="1589147" y="2884670"/>
              <a:ext cx="46013" cy="40664"/>
            </a:xfrm>
            <a:custGeom>
              <a:avLst/>
              <a:gdLst/>
              <a:ahLst/>
              <a:cxnLst/>
              <a:rect l="l" t="t" r="r" b="b"/>
              <a:pathLst>
                <a:path w="430" h="380" extrusionOk="0">
                  <a:moveTo>
                    <a:pt x="215" y="0"/>
                  </a:moveTo>
                  <a:cubicBezTo>
                    <a:pt x="143" y="0"/>
                    <a:pt x="75" y="42"/>
                    <a:pt x="45" y="109"/>
                  </a:cubicBezTo>
                  <a:cubicBezTo>
                    <a:pt x="0" y="204"/>
                    <a:pt x="42" y="315"/>
                    <a:pt x="134" y="360"/>
                  </a:cubicBezTo>
                  <a:cubicBezTo>
                    <a:pt x="161" y="373"/>
                    <a:pt x="189" y="379"/>
                    <a:pt x="216" y="379"/>
                  </a:cubicBezTo>
                  <a:cubicBezTo>
                    <a:pt x="286" y="379"/>
                    <a:pt x="353" y="339"/>
                    <a:pt x="385" y="270"/>
                  </a:cubicBezTo>
                  <a:cubicBezTo>
                    <a:pt x="430" y="176"/>
                    <a:pt x="388" y="64"/>
                    <a:pt x="296" y="19"/>
                  </a:cubicBezTo>
                  <a:cubicBezTo>
                    <a:pt x="270" y="6"/>
                    <a:pt x="242" y="0"/>
                    <a:pt x="2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6203;p51"/>
            <p:cNvSpPr/>
            <p:nvPr/>
          </p:nvSpPr>
          <p:spPr>
            <a:xfrm>
              <a:off x="1915739" y="2492262"/>
              <a:ext cx="502507" cy="478442"/>
            </a:xfrm>
            <a:custGeom>
              <a:avLst/>
              <a:gdLst/>
              <a:ahLst/>
              <a:cxnLst/>
              <a:rect l="l" t="t" r="r" b="b"/>
              <a:pathLst>
                <a:path w="4696" h="4471" extrusionOk="0">
                  <a:moveTo>
                    <a:pt x="3601" y="0"/>
                  </a:moveTo>
                  <a:cubicBezTo>
                    <a:pt x="3592" y="0"/>
                    <a:pt x="3583" y="1"/>
                    <a:pt x="3574" y="1"/>
                  </a:cubicBezTo>
                  <a:cubicBezTo>
                    <a:pt x="3415" y="7"/>
                    <a:pt x="3273" y="82"/>
                    <a:pt x="3133" y="157"/>
                  </a:cubicBezTo>
                  <a:cubicBezTo>
                    <a:pt x="3019" y="219"/>
                    <a:pt x="2896" y="286"/>
                    <a:pt x="2796" y="369"/>
                  </a:cubicBezTo>
                  <a:lnTo>
                    <a:pt x="2784" y="380"/>
                  </a:lnTo>
                  <a:cubicBezTo>
                    <a:pt x="2773" y="392"/>
                    <a:pt x="2765" y="400"/>
                    <a:pt x="2751" y="411"/>
                  </a:cubicBezTo>
                  <a:lnTo>
                    <a:pt x="2729" y="433"/>
                  </a:lnTo>
                  <a:cubicBezTo>
                    <a:pt x="2723" y="439"/>
                    <a:pt x="2712" y="447"/>
                    <a:pt x="2703" y="456"/>
                  </a:cubicBezTo>
                  <a:lnTo>
                    <a:pt x="2662" y="509"/>
                  </a:lnTo>
                  <a:cubicBezTo>
                    <a:pt x="2639" y="540"/>
                    <a:pt x="2620" y="573"/>
                    <a:pt x="2603" y="604"/>
                  </a:cubicBezTo>
                  <a:cubicBezTo>
                    <a:pt x="2592" y="620"/>
                    <a:pt x="2586" y="634"/>
                    <a:pt x="2578" y="651"/>
                  </a:cubicBezTo>
                  <a:cubicBezTo>
                    <a:pt x="2542" y="735"/>
                    <a:pt x="2517" y="821"/>
                    <a:pt x="2491" y="913"/>
                  </a:cubicBezTo>
                  <a:cubicBezTo>
                    <a:pt x="2480" y="955"/>
                    <a:pt x="2466" y="1008"/>
                    <a:pt x="2450" y="1064"/>
                  </a:cubicBezTo>
                  <a:cubicBezTo>
                    <a:pt x="2425" y="805"/>
                    <a:pt x="2313" y="551"/>
                    <a:pt x="2104" y="406"/>
                  </a:cubicBezTo>
                  <a:cubicBezTo>
                    <a:pt x="1864" y="241"/>
                    <a:pt x="1546" y="244"/>
                    <a:pt x="1275" y="135"/>
                  </a:cubicBezTo>
                  <a:cubicBezTo>
                    <a:pt x="1194" y="104"/>
                    <a:pt x="1113" y="62"/>
                    <a:pt x="1024" y="57"/>
                  </a:cubicBezTo>
                  <a:cubicBezTo>
                    <a:pt x="1017" y="56"/>
                    <a:pt x="1011" y="56"/>
                    <a:pt x="1004" y="56"/>
                  </a:cubicBezTo>
                  <a:cubicBezTo>
                    <a:pt x="815" y="56"/>
                    <a:pt x="661" y="248"/>
                    <a:pt x="653" y="439"/>
                  </a:cubicBezTo>
                  <a:cubicBezTo>
                    <a:pt x="633" y="634"/>
                    <a:pt x="720" y="830"/>
                    <a:pt x="820" y="1000"/>
                  </a:cubicBezTo>
                  <a:cubicBezTo>
                    <a:pt x="943" y="1209"/>
                    <a:pt x="1085" y="1404"/>
                    <a:pt x="1247" y="1583"/>
                  </a:cubicBezTo>
                  <a:cubicBezTo>
                    <a:pt x="1242" y="1580"/>
                    <a:pt x="1236" y="1580"/>
                    <a:pt x="1228" y="1580"/>
                  </a:cubicBezTo>
                  <a:lnTo>
                    <a:pt x="1219" y="1580"/>
                  </a:lnTo>
                  <a:cubicBezTo>
                    <a:pt x="1191" y="1580"/>
                    <a:pt x="1164" y="1577"/>
                    <a:pt x="1136" y="1577"/>
                  </a:cubicBezTo>
                  <a:lnTo>
                    <a:pt x="1127" y="1577"/>
                  </a:lnTo>
                  <a:cubicBezTo>
                    <a:pt x="1114" y="1577"/>
                    <a:pt x="1100" y="1577"/>
                    <a:pt x="1087" y="1577"/>
                  </a:cubicBezTo>
                  <a:cubicBezTo>
                    <a:pt x="886" y="1577"/>
                    <a:pt x="687" y="1618"/>
                    <a:pt x="569" y="1773"/>
                  </a:cubicBezTo>
                  <a:cubicBezTo>
                    <a:pt x="500" y="1862"/>
                    <a:pt x="469" y="1982"/>
                    <a:pt x="377" y="2046"/>
                  </a:cubicBezTo>
                  <a:cubicBezTo>
                    <a:pt x="293" y="2110"/>
                    <a:pt x="176" y="2110"/>
                    <a:pt x="95" y="2180"/>
                  </a:cubicBezTo>
                  <a:cubicBezTo>
                    <a:pt x="23" y="2241"/>
                    <a:pt x="0" y="2353"/>
                    <a:pt x="34" y="2445"/>
                  </a:cubicBezTo>
                  <a:cubicBezTo>
                    <a:pt x="64" y="2534"/>
                    <a:pt x="142" y="2604"/>
                    <a:pt x="232" y="2640"/>
                  </a:cubicBezTo>
                  <a:cubicBezTo>
                    <a:pt x="296" y="2665"/>
                    <a:pt x="366" y="2674"/>
                    <a:pt x="421" y="2713"/>
                  </a:cubicBezTo>
                  <a:cubicBezTo>
                    <a:pt x="578" y="2822"/>
                    <a:pt x="550" y="3098"/>
                    <a:pt x="709" y="3201"/>
                  </a:cubicBezTo>
                  <a:cubicBezTo>
                    <a:pt x="753" y="3229"/>
                    <a:pt x="803" y="3241"/>
                    <a:pt x="856" y="3241"/>
                  </a:cubicBezTo>
                  <a:cubicBezTo>
                    <a:pt x="932" y="3241"/>
                    <a:pt x="1013" y="3217"/>
                    <a:pt x="1085" y="3187"/>
                  </a:cubicBezTo>
                  <a:cubicBezTo>
                    <a:pt x="1088" y="3187"/>
                    <a:pt x="1094" y="3187"/>
                    <a:pt x="1097" y="3184"/>
                  </a:cubicBezTo>
                  <a:cubicBezTo>
                    <a:pt x="1219" y="3134"/>
                    <a:pt x="1339" y="3084"/>
                    <a:pt x="1459" y="3020"/>
                  </a:cubicBezTo>
                  <a:cubicBezTo>
                    <a:pt x="1468" y="3014"/>
                    <a:pt x="1476" y="3008"/>
                    <a:pt x="1487" y="3003"/>
                  </a:cubicBezTo>
                  <a:cubicBezTo>
                    <a:pt x="1537" y="2978"/>
                    <a:pt x="1585" y="2950"/>
                    <a:pt x="1632" y="2922"/>
                  </a:cubicBezTo>
                  <a:lnTo>
                    <a:pt x="1632" y="2922"/>
                  </a:lnTo>
                  <a:cubicBezTo>
                    <a:pt x="1607" y="2972"/>
                    <a:pt x="1582" y="3022"/>
                    <a:pt x="1557" y="3075"/>
                  </a:cubicBezTo>
                  <a:cubicBezTo>
                    <a:pt x="1554" y="3078"/>
                    <a:pt x="1554" y="3084"/>
                    <a:pt x="1549" y="3087"/>
                  </a:cubicBezTo>
                  <a:cubicBezTo>
                    <a:pt x="1532" y="3126"/>
                    <a:pt x="1518" y="3162"/>
                    <a:pt x="1504" y="3201"/>
                  </a:cubicBezTo>
                  <a:cubicBezTo>
                    <a:pt x="1504" y="3209"/>
                    <a:pt x="1504" y="3212"/>
                    <a:pt x="1501" y="3215"/>
                  </a:cubicBezTo>
                  <a:cubicBezTo>
                    <a:pt x="1415" y="3480"/>
                    <a:pt x="1387" y="3762"/>
                    <a:pt x="1445" y="4035"/>
                  </a:cubicBezTo>
                  <a:cubicBezTo>
                    <a:pt x="1490" y="4240"/>
                    <a:pt x="1622" y="4470"/>
                    <a:pt x="1832" y="4470"/>
                  </a:cubicBezTo>
                  <a:cubicBezTo>
                    <a:pt x="1833" y="4470"/>
                    <a:pt x="1835" y="4470"/>
                    <a:pt x="1836" y="4470"/>
                  </a:cubicBezTo>
                  <a:cubicBezTo>
                    <a:pt x="2020" y="4470"/>
                    <a:pt x="2146" y="4292"/>
                    <a:pt x="2296" y="4186"/>
                  </a:cubicBezTo>
                  <a:cubicBezTo>
                    <a:pt x="2466" y="4066"/>
                    <a:pt x="2703" y="4013"/>
                    <a:pt x="2812" y="3843"/>
                  </a:cubicBezTo>
                  <a:cubicBezTo>
                    <a:pt x="2821" y="3837"/>
                    <a:pt x="2823" y="3826"/>
                    <a:pt x="2829" y="3815"/>
                  </a:cubicBezTo>
                  <a:cubicBezTo>
                    <a:pt x="2849" y="3784"/>
                    <a:pt x="2857" y="3748"/>
                    <a:pt x="2865" y="3714"/>
                  </a:cubicBezTo>
                  <a:cubicBezTo>
                    <a:pt x="2868" y="3678"/>
                    <a:pt x="2871" y="3642"/>
                    <a:pt x="2871" y="3605"/>
                  </a:cubicBezTo>
                  <a:cubicBezTo>
                    <a:pt x="2871" y="3536"/>
                    <a:pt x="2857" y="3460"/>
                    <a:pt x="2843" y="3391"/>
                  </a:cubicBezTo>
                  <a:cubicBezTo>
                    <a:pt x="2823" y="3299"/>
                    <a:pt x="2807" y="3201"/>
                    <a:pt x="2787" y="3106"/>
                  </a:cubicBezTo>
                  <a:cubicBezTo>
                    <a:pt x="2784" y="3075"/>
                    <a:pt x="2779" y="3045"/>
                    <a:pt x="2770" y="3017"/>
                  </a:cubicBezTo>
                  <a:lnTo>
                    <a:pt x="2770" y="3017"/>
                  </a:lnTo>
                  <a:cubicBezTo>
                    <a:pt x="2782" y="3028"/>
                    <a:pt x="2787" y="3042"/>
                    <a:pt x="2798" y="3056"/>
                  </a:cubicBezTo>
                  <a:cubicBezTo>
                    <a:pt x="2865" y="3145"/>
                    <a:pt x="2927" y="3232"/>
                    <a:pt x="2991" y="3324"/>
                  </a:cubicBezTo>
                  <a:lnTo>
                    <a:pt x="3128" y="3511"/>
                  </a:lnTo>
                  <a:cubicBezTo>
                    <a:pt x="3206" y="3622"/>
                    <a:pt x="3289" y="3739"/>
                    <a:pt x="3409" y="3812"/>
                  </a:cubicBezTo>
                  <a:cubicBezTo>
                    <a:pt x="3500" y="3867"/>
                    <a:pt x="3601" y="3891"/>
                    <a:pt x="3705" y="3891"/>
                  </a:cubicBezTo>
                  <a:cubicBezTo>
                    <a:pt x="3915" y="3891"/>
                    <a:pt x="4137" y="3792"/>
                    <a:pt x="4308" y="3661"/>
                  </a:cubicBezTo>
                  <a:cubicBezTo>
                    <a:pt x="4430" y="3564"/>
                    <a:pt x="4545" y="3452"/>
                    <a:pt x="4598" y="3307"/>
                  </a:cubicBezTo>
                  <a:cubicBezTo>
                    <a:pt x="4695" y="3042"/>
                    <a:pt x="4564" y="2749"/>
                    <a:pt x="4358" y="2545"/>
                  </a:cubicBezTo>
                  <a:cubicBezTo>
                    <a:pt x="4341" y="2529"/>
                    <a:pt x="4327" y="2515"/>
                    <a:pt x="4308" y="2501"/>
                  </a:cubicBezTo>
                  <a:cubicBezTo>
                    <a:pt x="4291" y="2490"/>
                    <a:pt x="4274" y="2476"/>
                    <a:pt x="4257" y="2462"/>
                  </a:cubicBezTo>
                  <a:cubicBezTo>
                    <a:pt x="4068" y="2319"/>
                    <a:pt x="3853" y="2227"/>
                    <a:pt x="3624" y="2180"/>
                  </a:cubicBezTo>
                  <a:cubicBezTo>
                    <a:pt x="3660" y="2172"/>
                    <a:pt x="3694" y="2163"/>
                    <a:pt x="3727" y="2155"/>
                  </a:cubicBezTo>
                  <a:cubicBezTo>
                    <a:pt x="3856" y="2121"/>
                    <a:pt x="3998" y="2054"/>
                    <a:pt x="4026" y="1926"/>
                  </a:cubicBezTo>
                  <a:cubicBezTo>
                    <a:pt x="4026" y="1915"/>
                    <a:pt x="4029" y="1904"/>
                    <a:pt x="4029" y="1890"/>
                  </a:cubicBezTo>
                  <a:lnTo>
                    <a:pt x="4029" y="1879"/>
                  </a:lnTo>
                  <a:cubicBezTo>
                    <a:pt x="4029" y="1870"/>
                    <a:pt x="4029" y="1862"/>
                    <a:pt x="4026" y="1851"/>
                  </a:cubicBezTo>
                  <a:cubicBezTo>
                    <a:pt x="4023" y="1848"/>
                    <a:pt x="4023" y="1845"/>
                    <a:pt x="4023" y="1842"/>
                  </a:cubicBezTo>
                  <a:cubicBezTo>
                    <a:pt x="4020" y="1831"/>
                    <a:pt x="4020" y="1820"/>
                    <a:pt x="4015" y="1809"/>
                  </a:cubicBezTo>
                  <a:lnTo>
                    <a:pt x="4015" y="1806"/>
                  </a:lnTo>
                  <a:cubicBezTo>
                    <a:pt x="4006" y="1761"/>
                    <a:pt x="3987" y="1717"/>
                    <a:pt x="3978" y="1669"/>
                  </a:cubicBezTo>
                  <a:cubicBezTo>
                    <a:pt x="3970" y="1647"/>
                    <a:pt x="3967" y="1625"/>
                    <a:pt x="3964" y="1605"/>
                  </a:cubicBezTo>
                  <a:cubicBezTo>
                    <a:pt x="3951" y="1446"/>
                    <a:pt x="4048" y="1304"/>
                    <a:pt x="4118" y="1164"/>
                  </a:cubicBezTo>
                  <a:cubicBezTo>
                    <a:pt x="4232" y="930"/>
                    <a:pt x="4271" y="651"/>
                    <a:pt x="4174" y="411"/>
                  </a:cubicBezTo>
                  <a:cubicBezTo>
                    <a:pt x="4082" y="180"/>
                    <a:pt x="3848" y="0"/>
                    <a:pt x="3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6204;p51"/>
            <p:cNvSpPr/>
            <p:nvPr/>
          </p:nvSpPr>
          <p:spPr>
            <a:xfrm>
              <a:off x="2148913" y="2525970"/>
              <a:ext cx="194433" cy="205887"/>
            </a:xfrm>
            <a:custGeom>
              <a:avLst/>
              <a:gdLst/>
              <a:ahLst/>
              <a:cxnLst/>
              <a:rect l="l" t="t" r="r" b="b"/>
              <a:pathLst>
                <a:path w="1817" h="1924" extrusionOk="0">
                  <a:moveTo>
                    <a:pt x="1254" y="0"/>
                  </a:moveTo>
                  <a:cubicBezTo>
                    <a:pt x="1245" y="0"/>
                    <a:pt x="1236" y="1"/>
                    <a:pt x="1228" y="1"/>
                  </a:cubicBezTo>
                  <a:cubicBezTo>
                    <a:pt x="1094" y="10"/>
                    <a:pt x="971" y="71"/>
                    <a:pt x="856" y="138"/>
                  </a:cubicBezTo>
                  <a:cubicBezTo>
                    <a:pt x="706" y="219"/>
                    <a:pt x="558" y="303"/>
                    <a:pt x="455" y="437"/>
                  </a:cubicBezTo>
                  <a:cubicBezTo>
                    <a:pt x="382" y="540"/>
                    <a:pt x="343" y="660"/>
                    <a:pt x="312" y="780"/>
                  </a:cubicBezTo>
                  <a:cubicBezTo>
                    <a:pt x="246" y="1028"/>
                    <a:pt x="0" y="1636"/>
                    <a:pt x="271" y="1826"/>
                  </a:cubicBezTo>
                  <a:cubicBezTo>
                    <a:pt x="374" y="1898"/>
                    <a:pt x="527" y="1924"/>
                    <a:pt x="690" y="1924"/>
                  </a:cubicBezTo>
                  <a:cubicBezTo>
                    <a:pt x="930" y="1924"/>
                    <a:pt x="1193" y="1869"/>
                    <a:pt x="1356" y="1826"/>
                  </a:cubicBezTo>
                  <a:cubicBezTo>
                    <a:pt x="1462" y="1798"/>
                    <a:pt x="1585" y="1742"/>
                    <a:pt x="1610" y="1631"/>
                  </a:cubicBezTo>
                  <a:cubicBezTo>
                    <a:pt x="1629" y="1538"/>
                    <a:pt x="1571" y="1449"/>
                    <a:pt x="1560" y="1357"/>
                  </a:cubicBezTo>
                  <a:cubicBezTo>
                    <a:pt x="1546" y="1226"/>
                    <a:pt x="1629" y="1106"/>
                    <a:pt x="1691" y="989"/>
                  </a:cubicBezTo>
                  <a:cubicBezTo>
                    <a:pt x="1788" y="791"/>
                    <a:pt x="1816" y="554"/>
                    <a:pt x="1735" y="350"/>
                  </a:cubicBezTo>
                  <a:cubicBezTo>
                    <a:pt x="1658" y="157"/>
                    <a:pt x="1462" y="0"/>
                    <a:pt x="1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6205;p51"/>
            <p:cNvSpPr/>
            <p:nvPr/>
          </p:nvSpPr>
          <p:spPr>
            <a:xfrm>
              <a:off x="2181658" y="2646785"/>
              <a:ext cx="101978" cy="64313"/>
            </a:xfrm>
            <a:custGeom>
              <a:avLst/>
              <a:gdLst/>
              <a:ahLst/>
              <a:cxnLst/>
              <a:rect l="l" t="t" r="r" b="b"/>
              <a:pathLst>
                <a:path w="953" h="601" extrusionOk="0">
                  <a:moveTo>
                    <a:pt x="910" y="0"/>
                  </a:moveTo>
                  <a:cubicBezTo>
                    <a:pt x="900" y="0"/>
                    <a:pt x="890" y="5"/>
                    <a:pt x="882" y="13"/>
                  </a:cubicBezTo>
                  <a:cubicBezTo>
                    <a:pt x="659" y="262"/>
                    <a:pt x="355" y="446"/>
                    <a:pt x="32" y="527"/>
                  </a:cubicBezTo>
                  <a:cubicBezTo>
                    <a:pt x="9" y="532"/>
                    <a:pt x="1" y="552"/>
                    <a:pt x="4" y="571"/>
                  </a:cubicBezTo>
                  <a:cubicBezTo>
                    <a:pt x="6" y="582"/>
                    <a:pt x="15" y="591"/>
                    <a:pt x="23" y="596"/>
                  </a:cubicBezTo>
                  <a:cubicBezTo>
                    <a:pt x="29" y="598"/>
                    <a:pt x="36" y="600"/>
                    <a:pt x="42" y="600"/>
                  </a:cubicBezTo>
                  <a:cubicBezTo>
                    <a:pt x="45" y="600"/>
                    <a:pt x="47" y="600"/>
                    <a:pt x="48" y="599"/>
                  </a:cubicBezTo>
                  <a:cubicBezTo>
                    <a:pt x="386" y="516"/>
                    <a:pt x="704" y="323"/>
                    <a:pt x="938" y="64"/>
                  </a:cubicBezTo>
                  <a:cubicBezTo>
                    <a:pt x="952" y="50"/>
                    <a:pt x="952" y="25"/>
                    <a:pt x="935" y="11"/>
                  </a:cubicBezTo>
                  <a:cubicBezTo>
                    <a:pt x="929" y="4"/>
                    <a:pt x="920" y="0"/>
                    <a:pt x="9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6206;p51"/>
            <p:cNvSpPr/>
            <p:nvPr/>
          </p:nvSpPr>
          <p:spPr>
            <a:xfrm>
              <a:off x="2189469" y="2629663"/>
              <a:ext cx="44836" cy="80793"/>
            </a:xfrm>
            <a:custGeom>
              <a:avLst/>
              <a:gdLst/>
              <a:ahLst/>
              <a:cxnLst/>
              <a:rect l="l" t="t" r="r" b="b"/>
              <a:pathLst>
                <a:path w="419" h="755" extrusionOk="0">
                  <a:moveTo>
                    <a:pt x="376" y="1"/>
                  </a:moveTo>
                  <a:cubicBezTo>
                    <a:pt x="365" y="1"/>
                    <a:pt x="355" y="7"/>
                    <a:pt x="346" y="17"/>
                  </a:cubicBezTo>
                  <a:cubicBezTo>
                    <a:pt x="182" y="215"/>
                    <a:pt x="62" y="455"/>
                    <a:pt x="3" y="706"/>
                  </a:cubicBezTo>
                  <a:cubicBezTo>
                    <a:pt x="0" y="726"/>
                    <a:pt x="6" y="742"/>
                    <a:pt x="26" y="748"/>
                  </a:cubicBezTo>
                  <a:cubicBezTo>
                    <a:pt x="28" y="754"/>
                    <a:pt x="31" y="754"/>
                    <a:pt x="31" y="754"/>
                  </a:cubicBezTo>
                  <a:cubicBezTo>
                    <a:pt x="34" y="754"/>
                    <a:pt x="37" y="755"/>
                    <a:pt x="40" y="755"/>
                  </a:cubicBezTo>
                  <a:cubicBezTo>
                    <a:pt x="56" y="755"/>
                    <a:pt x="71" y="742"/>
                    <a:pt x="76" y="726"/>
                  </a:cubicBezTo>
                  <a:cubicBezTo>
                    <a:pt x="132" y="483"/>
                    <a:pt x="243" y="254"/>
                    <a:pt x="405" y="62"/>
                  </a:cubicBezTo>
                  <a:cubicBezTo>
                    <a:pt x="419" y="45"/>
                    <a:pt x="416" y="23"/>
                    <a:pt x="397" y="9"/>
                  </a:cubicBezTo>
                  <a:cubicBezTo>
                    <a:pt x="390" y="3"/>
                    <a:pt x="383" y="1"/>
                    <a:pt x="37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6207;p51"/>
            <p:cNvSpPr/>
            <p:nvPr/>
          </p:nvSpPr>
          <p:spPr>
            <a:xfrm>
              <a:off x="2170315" y="2578298"/>
              <a:ext cx="130870" cy="138792"/>
            </a:xfrm>
            <a:custGeom>
              <a:avLst/>
              <a:gdLst/>
              <a:ahLst/>
              <a:cxnLst/>
              <a:rect l="l" t="t" r="r" b="b"/>
              <a:pathLst>
                <a:path w="1223" h="1297" extrusionOk="0">
                  <a:moveTo>
                    <a:pt x="838" y="0"/>
                  </a:moveTo>
                  <a:cubicBezTo>
                    <a:pt x="834" y="0"/>
                    <a:pt x="830" y="0"/>
                    <a:pt x="827" y="1"/>
                  </a:cubicBezTo>
                  <a:cubicBezTo>
                    <a:pt x="737" y="9"/>
                    <a:pt x="656" y="51"/>
                    <a:pt x="581" y="93"/>
                  </a:cubicBezTo>
                  <a:cubicBezTo>
                    <a:pt x="478" y="148"/>
                    <a:pt x="378" y="204"/>
                    <a:pt x="308" y="293"/>
                  </a:cubicBezTo>
                  <a:cubicBezTo>
                    <a:pt x="260" y="360"/>
                    <a:pt x="235" y="444"/>
                    <a:pt x="210" y="525"/>
                  </a:cubicBezTo>
                  <a:cubicBezTo>
                    <a:pt x="168" y="692"/>
                    <a:pt x="1" y="1103"/>
                    <a:pt x="182" y="1228"/>
                  </a:cubicBezTo>
                  <a:cubicBezTo>
                    <a:pt x="252" y="1279"/>
                    <a:pt x="357" y="1297"/>
                    <a:pt x="469" y="1297"/>
                  </a:cubicBezTo>
                  <a:cubicBezTo>
                    <a:pt x="629" y="1297"/>
                    <a:pt x="802" y="1260"/>
                    <a:pt x="910" y="1231"/>
                  </a:cubicBezTo>
                  <a:cubicBezTo>
                    <a:pt x="983" y="1211"/>
                    <a:pt x="1069" y="1175"/>
                    <a:pt x="1083" y="1100"/>
                  </a:cubicBezTo>
                  <a:cubicBezTo>
                    <a:pt x="1097" y="1036"/>
                    <a:pt x="1058" y="977"/>
                    <a:pt x="1050" y="916"/>
                  </a:cubicBezTo>
                  <a:cubicBezTo>
                    <a:pt x="1041" y="824"/>
                    <a:pt x="1100" y="748"/>
                    <a:pt x="1139" y="667"/>
                  </a:cubicBezTo>
                  <a:cubicBezTo>
                    <a:pt x="1203" y="533"/>
                    <a:pt x="1223" y="374"/>
                    <a:pt x="1170" y="238"/>
                  </a:cubicBezTo>
                  <a:cubicBezTo>
                    <a:pt x="1115" y="102"/>
                    <a:pt x="982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6208;p51"/>
            <p:cNvSpPr/>
            <p:nvPr/>
          </p:nvSpPr>
          <p:spPr>
            <a:xfrm>
              <a:off x="2172455" y="2717947"/>
              <a:ext cx="210912" cy="160836"/>
            </a:xfrm>
            <a:custGeom>
              <a:avLst/>
              <a:gdLst/>
              <a:ahLst/>
              <a:cxnLst/>
              <a:rect l="l" t="t" r="r" b="b"/>
              <a:pathLst>
                <a:path w="1971" h="1503" extrusionOk="0">
                  <a:moveTo>
                    <a:pt x="482" y="0"/>
                  </a:moveTo>
                  <a:cubicBezTo>
                    <a:pt x="272" y="0"/>
                    <a:pt x="20" y="28"/>
                    <a:pt x="9" y="196"/>
                  </a:cubicBezTo>
                  <a:cubicBezTo>
                    <a:pt x="0" y="300"/>
                    <a:pt x="65" y="395"/>
                    <a:pt x="123" y="478"/>
                  </a:cubicBezTo>
                  <a:cubicBezTo>
                    <a:pt x="201" y="584"/>
                    <a:pt x="277" y="687"/>
                    <a:pt x="349" y="793"/>
                  </a:cubicBezTo>
                  <a:cubicBezTo>
                    <a:pt x="444" y="922"/>
                    <a:pt x="536" y="1050"/>
                    <a:pt x="631" y="1178"/>
                  </a:cubicBezTo>
                  <a:cubicBezTo>
                    <a:pt x="695" y="1276"/>
                    <a:pt x="765" y="1371"/>
                    <a:pt x="868" y="1435"/>
                  </a:cubicBezTo>
                  <a:cubicBezTo>
                    <a:pt x="945" y="1483"/>
                    <a:pt x="1032" y="1503"/>
                    <a:pt x="1121" y="1503"/>
                  </a:cubicBezTo>
                  <a:cubicBezTo>
                    <a:pt x="1299" y="1503"/>
                    <a:pt x="1486" y="1421"/>
                    <a:pt x="1630" y="1310"/>
                  </a:cubicBezTo>
                  <a:cubicBezTo>
                    <a:pt x="1733" y="1229"/>
                    <a:pt x="1831" y="1131"/>
                    <a:pt x="1875" y="1008"/>
                  </a:cubicBezTo>
                  <a:cubicBezTo>
                    <a:pt x="1970" y="752"/>
                    <a:pt x="1805" y="461"/>
                    <a:pt x="1585" y="294"/>
                  </a:cubicBezTo>
                  <a:cubicBezTo>
                    <a:pt x="1334" y="102"/>
                    <a:pt x="1021" y="26"/>
                    <a:pt x="715" y="7"/>
                  </a:cubicBezTo>
                  <a:cubicBezTo>
                    <a:pt x="664" y="6"/>
                    <a:pt x="577" y="0"/>
                    <a:pt x="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6209;p51"/>
            <p:cNvSpPr/>
            <p:nvPr/>
          </p:nvSpPr>
          <p:spPr>
            <a:xfrm>
              <a:off x="2189148" y="2725759"/>
              <a:ext cx="111502" cy="46656"/>
            </a:xfrm>
            <a:custGeom>
              <a:avLst/>
              <a:gdLst/>
              <a:ahLst/>
              <a:cxnLst/>
              <a:rect l="l" t="t" r="r" b="b"/>
              <a:pathLst>
                <a:path w="1042" h="436" extrusionOk="0">
                  <a:moveTo>
                    <a:pt x="37" y="1"/>
                  </a:moveTo>
                  <a:cubicBezTo>
                    <a:pt x="17" y="1"/>
                    <a:pt x="1" y="17"/>
                    <a:pt x="1" y="37"/>
                  </a:cubicBezTo>
                  <a:cubicBezTo>
                    <a:pt x="3" y="59"/>
                    <a:pt x="15" y="70"/>
                    <a:pt x="23" y="79"/>
                  </a:cubicBezTo>
                  <a:cubicBezTo>
                    <a:pt x="31" y="82"/>
                    <a:pt x="34" y="82"/>
                    <a:pt x="37" y="82"/>
                  </a:cubicBezTo>
                  <a:cubicBezTo>
                    <a:pt x="380" y="87"/>
                    <a:pt x="715" y="210"/>
                    <a:pt x="977" y="428"/>
                  </a:cubicBezTo>
                  <a:cubicBezTo>
                    <a:pt x="984" y="433"/>
                    <a:pt x="991" y="435"/>
                    <a:pt x="997" y="435"/>
                  </a:cubicBezTo>
                  <a:cubicBezTo>
                    <a:pt x="1008" y="435"/>
                    <a:pt x="1019" y="429"/>
                    <a:pt x="1027" y="419"/>
                  </a:cubicBezTo>
                  <a:cubicBezTo>
                    <a:pt x="1041" y="402"/>
                    <a:pt x="1038" y="380"/>
                    <a:pt x="1022" y="366"/>
                  </a:cubicBezTo>
                  <a:cubicBezTo>
                    <a:pt x="746" y="137"/>
                    <a:pt x="394" y="9"/>
                    <a:pt x="3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6210;p51"/>
            <p:cNvSpPr/>
            <p:nvPr/>
          </p:nvSpPr>
          <p:spPr>
            <a:xfrm>
              <a:off x="2189469" y="2743095"/>
              <a:ext cx="72979" cy="77261"/>
            </a:xfrm>
            <a:custGeom>
              <a:avLst/>
              <a:gdLst/>
              <a:ahLst/>
              <a:cxnLst/>
              <a:rect l="l" t="t" r="r" b="b"/>
              <a:pathLst>
                <a:path w="682" h="722" extrusionOk="0">
                  <a:moveTo>
                    <a:pt x="44" y="1"/>
                  </a:moveTo>
                  <a:cubicBezTo>
                    <a:pt x="38" y="1"/>
                    <a:pt x="32" y="3"/>
                    <a:pt x="26" y="6"/>
                  </a:cubicBezTo>
                  <a:cubicBezTo>
                    <a:pt x="6" y="17"/>
                    <a:pt x="0" y="37"/>
                    <a:pt x="12" y="59"/>
                  </a:cubicBezTo>
                  <a:cubicBezTo>
                    <a:pt x="165" y="313"/>
                    <a:pt x="369" y="539"/>
                    <a:pt x="611" y="715"/>
                  </a:cubicBezTo>
                  <a:cubicBezTo>
                    <a:pt x="617" y="717"/>
                    <a:pt x="617" y="717"/>
                    <a:pt x="620" y="717"/>
                  </a:cubicBezTo>
                  <a:cubicBezTo>
                    <a:pt x="626" y="720"/>
                    <a:pt x="632" y="721"/>
                    <a:pt x="637" y="721"/>
                  </a:cubicBezTo>
                  <a:cubicBezTo>
                    <a:pt x="649" y="721"/>
                    <a:pt x="659" y="715"/>
                    <a:pt x="667" y="704"/>
                  </a:cubicBezTo>
                  <a:cubicBezTo>
                    <a:pt x="681" y="687"/>
                    <a:pt x="676" y="664"/>
                    <a:pt x="656" y="651"/>
                  </a:cubicBezTo>
                  <a:cubicBezTo>
                    <a:pt x="422" y="483"/>
                    <a:pt x="224" y="268"/>
                    <a:pt x="76" y="20"/>
                  </a:cubicBezTo>
                  <a:cubicBezTo>
                    <a:pt x="70" y="9"/>
                    <a:pt x="58" y="1"/>
                    <a:pt x="4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6211;p51"/>
            <p:cNvSpPr/>
            <p:nvPr/>
          </p:nvSpPr>
          <p:spPr>
            <a:xfrm>
              <a:off x="2191288" y="2726722"/>
              <a:ext cx="138575" cy="105405"/>
            </a:xfrm>
            <a:custGeom>
              <a:avLst/>
              <a:gdLst/>
              <a:ahLst/>
              <a:cxnLst/>
              <a:rect l="l" t="t" r="r" b="b"/>
              <a:pathLst>
                <a:path w="1295" h="985" extrusionOk="0">
                  <a:moveTo>
                    <a:pt x="308" y="0"/>
                  </a:moveTo>
                  <a:cubicBezTo>
                    <a:pt x="173" y="0"/>
                    <a:pt x="12" y="19"/>
                    <a:pt x="3" y="128"/>
                  </a:cubicBezTo>
                  <a:cubicBezTo>
                    <a:pt x="0" y="193"/>
                    <a:pt x="42" y="257"/>
                    <a:pt x="81" y="313"/>
                  </a:cubicBezTo>
                  <a:cubicBezTo>
                    <a:pt x="134" y="379"/>
                    <a:pt x="182" y="449"/>
                    <a:pt x="232" y="519"/>
                  </a:cubicBezTo>
                  <a:cubicBezTo>
                    <a:pt x="293" y="603"/>
                    <a:pt x="352" y="689"/>
                    <a:pt x="416" y="773"/>
                  </a:cubicBezTo>
                  <a:cubicBezTo>
                    <a:pt x="460" y="834"/>
                    <a:pt x="505" y="901"/>
                    <a:pt x="572" y="940"/>
                  </a:cubicBezTo>
                  <a:cubicBezTo>
                    <a:pt x="623" y="971"/>
                    <a:pt x="679" y="985"/>
                    <a:pt x="737" y="985"/>
                  </a:cubicBezTo>
                  <a:cubicBezTo>
                    <a:pt x="855" y="985"/>
                    <a:pt x="979" y="929"/>
                    <a:pt x="1074" y="857"/>
                  </a:cubicBezTo>
                  <a:cubicBezTo>
                    <a:pt x="1141" y="804"/>
                    <a:pt x="1208" y="739"/>
                    <a:pt x="1236" y="658"/>
                  </a:cubicBezTo>
                  <a:cubicBezTo>
                    <a:pt x="1295" y="488"/>
                    <a:pt x="1189" y="299"/>
                    <a:pt x="1044" y="187"/>
                  </a:cubicBezTo>
                  <a:cubicBezTo>
                    <a:pt x="879" y="61"/>
                    <a:pt x="673" y="8"/>
                    <a:pt x="469" y="6"/>
                  </a:cubicBezTo>
                  <a:cubicBezTo>
                    <a:pt x="434" y="5"/>
                    <a:pt x="374" y="0"/>
                    <a:pt x="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6212;p51"/>
            <p:cNvSpPr/>
            <p:nvPr/>
          </p:nvSpPr>
          <p:spPr>
            <a:xfrm>
              <a:off x="2012476" y="2531428"/>
              <a:ext cx="167574" cy="185876"/>
            </a:xfrm>
            <a:custGeom>
              <a:avLst/>
              <a:gdLst/>
              <a:ahLst/>
              <a:cxnLst/>
              <a:rect l="l" t="t" r="r" b="b"/>
              <a:pathLst>
                <a:path w="1566" h="1737" extrusionOk="0">
                  <a:moveTo>
                    <a:pt x="327" y="0"/>
                  </a:moveTo>
                  <a:cubicBezTo>
                    <a:pt x="167" y="0"/>
                    <a:pt x="36" y="162"/>
                    <a:pt x="20" y="324"/>
                  </a:cubicBezTo>
                  <a:cubicBezTo>
                    <a:pt x="0" y="492"/>
                    <a:pt x="78" y="656"/>
                    <a:pt x="162" y="801"/>
                  </a:cubicBezTo>
                  <a:cubicBezTo>
                    <a:pt x="293" y="1030"/>
                    <a:pt x="458" y="1239"/>
                    <a:pt x="647" y="1423"/>
                  </a:cubicBezTo>
                  <a:cubicBezTo>
                    <a:pt x="767" y="1541"/>
                    <a:pt x="1002" y="1736"/>
                    <a:pt x="1202" y="1736"/>
                  </a:cubicBezTo>
                  <a:cubicBezTo>
                    <a:pt x="1235" y="1736"/>
                    <a:pt x="1267" y="1731"/>
                    <a:pt x="1297" y="1719"/>
                  </a:cubicBezTo>
                  <a:cubicBezTo>
                    <a:pt x="1490" y="1647"/>
                    <a:pt x="1546" y="1172"/>
                    <a:pt x="1557" y="980"/>
                  </a:cubicBezTo>
                  <a:cubicBezTo>
                    <a:pt x="1565" y="723"/>
                    <a:pt x="1473" y="447"/>
                    <a:pt x="1261" y="299"/>
                  </a:cubicBezTo>
                  <a:cubicBezTo>
                    <a:pt x="1057" y="160"/>
                    <a:pt x="790" y="165"/>
                    <a:pt x="555" y="70"/>
                  </a:cubicBezTo>
                  <a:cubicBezTo>
                    <a:pt x="486" y="42"/>
                    <a:pt x="416" y="3"/>
                    <a:pt x="343" y="1"/>
                  </a:cubicBezTo>
                  <a:cubicBezTo>
                    <a:pt x="338" y="0"/>
                    <a:pt x="333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6213;p51"/>
            <p:cNvSpPr/>
            <p:nvPr/>
          </p:nvSpPr>
          <p:spPr>
            <a:xfrm>
              <a:off x="2129758" y="2609866"/>
              <a:ext cx="47832" cy="87106"/>
            </a:xfrm>
            <a:custGeom>
              <a:avLst/>
              <a:gdLst/>
              <a:ahLst/>
              <a:cxnLst/>
              <a:rect l="l" t="t" r="r" b="b"/>
              <a:pathLst>
                <a:path w="447" h="814" extrusionOk="0">
                  <a:moveTo>
                    <a:pt x="42" y="0"/>
                  </a:moveTo>
                  <a:cubicBezTo>
                    <a:pt x="33" y="0"/>
                    <a:pt x="25" y="3"/>
                    <a:pt x="17" y="10"/>
                  </a:cubicBezTo>
                  <a:cubicBezTo>
                    <a:pt x="0" y="24"/>
                    <a:pt x="0" y="46"/>
                    <a:pt x="14" y="63"/>
                  </a:cubicBezTo>
                  <a:cubicBezTo>
                    <a:pt x="190" y="269"/>
                    <a:pt x="313" y="520"/>
                    <a:pt x="374" y="785"/>
                  </a:cubicBezTo>
                  <a:cubicBezTo>
                    <a:pt x="374" y="794"/>
                    <a:pt x="380" y="805"/>
                    <a:pt x="391" y="808"/>
                  </a:cubicBezTo>
                  <a:cubicBezTo>
                    <a:pt x="397" y="813"/>
                    <a:pt x="405" y="813"/>
                    <a:pt x="416" y="813"/>
                  </a:cubicBezTo>
                  <a:cubicBezTo>
                    <a:pt x="436" y="808"/>
                    <a:pt x="447" y="788"/>
                    <a:pt x="444" y="771"/>
                  </a:cubicBezTo>
                  <a:cubicBezTo>
                    <a:pt x="383" y="492"/>
                    <a:pt x="254" y="230"/>
                    <a:pt x="70" y="12"/>
                  </a:cubicBezTo>
                  <a:cubicBezTo>
                    <a:pt x="63" y="5"/>
                    <a:pt x="52" y="0"/>
                    <a:pt x="4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6214;p51"/>
            <p:cNvSpPr/>
            <p:nvPr/>
          </p:nvSpPr>
          <p:spPr>
            <a:xfrm>
              <a:off x="2100224" y="2640150"/>
              <a:ext cx="64312" cy="62173"/>
            </a:xfrm>
            <a:custGeom>
              <a:avLst/>
              <a:gdLst/>
              <a:ahLst/>
              <a:cxnLst/>
              <a:rect l="l" t="t" r="r" b="b"/>
              <a:pathLst>
                <a:path w="601" h="581" extrusionOk="0">
                  <a:moveTo>
                    <a:pt x="44" y="1"/>
                  </a:moveTo>
                  <a:cubicBezTo>
                    <a:pt x="38" y="1"/>
                    <a:pt x="32" y="2"/>
                    <a:pt x="25" y="6"/>
                  </a:cubicBezTo>
                  <a:cubicBezTo>
                    <a:pt x="9" y="17"/>
                    <a:pt x="0" y="36"/>
                    <a:pt x="11" y="59"/>
                  </a:cubicBezTo>
                  <a:cubicBezTo>
                    <a:pt x="140" y="271"/>
                    <a:pt x="321" y="449"/>
                    <a:pt x="536" y="575"/>
                  </a:cubicBezTo>
                  <a:lnTo>
                    <a:pt x="542" y="578"/>
                  </a:lnTo>
                  <a:cubicBezTo>
                    <a:pt x="547" y="579"/>
                    <a:pt x="552" y="580"/>
                    <a:pt x="558" y="580"/>
                  </a:cubicBezTo>
                  <a:cubicBezTo>
                    <a:pt x="570" y="580"/>
                    <a:pt x="583" y="575"/>
                    <a:pt x="589" y="564"/>
                  </a:cubicBezTo>
                  <a:cubicBezTo>
                    <a:pt x="600" y="547"/>
                    <a:pt x="595" y="525"/>
                    <a:pt x="575" y="511"/>
                  </a:cubicBezTo>
                  <a:cubicBezTo>
                    <a:pt x="371" y="393"/>
                    <a:pt x="198" y="223"/>
                    <a:pt x="78" y="20"/>
                  </a:cubicBezTo>
                  <a:cubicBezTo>
                    <a:pt x="71" y="8"/>
                    <a:pt x="58" y="1"/>
                    <a:pt x="4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6215;p51"/>
            <p:cNvSpPr/>
            <p:nvPr/>
          </p:nvSpPr>
          <p:spPr>
            <a:xfrm>
              <a:off x="2052390" y="2576479"/>
              <a:ext cx="123701" cy="143393"/>
            </a:xfrm>
            <a:custGeom>
              <a:avLst/>
              <a:gdLst/>
              <a:ahLst/>
              <a:cxnLst/>
              <a:rect l="l" t="t" r="r" b="b"/>
              <a:pathLst>
                <a:path w="1156" h="1340" extrusionOk="0">
                  <a:moveTo>
                    <a:pt x="262" y="1"/>
                  </a:moveTo>
                  <a:cubicBezTo>
                    <a:pt x="138" y="1"/>
                    <a:pt x="31" y="133"/>
                    <a:pt x="18" y="263"/>
                  </a:cubicBezTo>
                  <a:cubicBezTo>
                    <a:pt x="1" y="394"/>
                    <a:pt x="54" y="520"/>
                    <a:pt x="113" y="631"/>
                  </a:cubicBezTo>
                  <a:cubicBezTo>
                    <a:pt x="207" y="807"/>
                    <a:pt x="322" y="966"/>
                    <a:pt x="456" y="1106"/>
                  </a:cubicBezTo>
                  <a:cubicBezTo>
                    <a:pt x="540" y="1195"/>
                    <a:pt x="704" y="1340"/>
                    <a:pt x="852" y="1340"/>
                  </a:cubicBezTo>
                  <a:cubicBezTo>
                    <a:pt x="880" y="1340"/>
                    <a:pt x="907" y="1335"/>
                    <a:pt x="933" y="1323"/>
                  </a:cubicBezTo>
                  <a:cubicBezTo>
                    <a:pt x="1075" y="1259"/>
                    <a:pt x="1131" y="888"/>
                    <a:pt x="1142" y="737"/>
                  </a:cubicBezTo>
                  <a:cubicBezTo>
                    <a:pt x="1156" y="534"/>
                    <a:pt x="1092" y="319"/>
                    <a:pt x="938" y="210"/>
                  </a:cubicBezTo>
                  <a:cubicBezTo>
                    <a:pt x="790" y="104"/>
                    <a:pt x="590" y="112"/>
                    <a:pt x="422" y="48"/>
                  </a:cubicBezTo>
                  <a:cubicBezTo>
                    <a:pt x="372" y="29"/>
                    <a:pt x="322" y="1"/>
                    <a:pt x="266" y="1"/>
                  </a:cubicBezTo>
                  <a:cubicBezTo>
                    <a:pt x="265" y="1"/>
                    <a:pt x="263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6216;p51"/>
            <p:cNvSpPr/>
            <p:nvPr/>
          </p:nvSpPr>
          <p:spPr>
            <a:xfrm>
              <a:off x="2075076" y="2735818"/>
              <a:ext cx="143497" cy="195721"/>
            </a:xfrm>
            <a:custGeom>
              <a:avLst/>
              <a:gdLst/>
              <a:ahLst/>
              <a:cxnLst/>
              <a:rect l="l" t="t" r="r" b="b"/>
              <a:pathLst>
                <a:path w="1341" h="1829" extrusionOk="0">
                  <a:moveTo>
                    <a:pt x="904" y="0"/>
                  </a:moveTo>
                  <a:cubicBezTo>
                    <a:pt x="818" y="0"/>
                    <a:pt x="721" y="47"/>
                    <a:pt x="626" y="116"/>
                  </a:cubicBezTo>
                  <a:cubicBezTo>
                    <a:pt x="213" y="412"/>
                    <a:pt x="1" y="958"/>
                    <a:pt x="107" y="1458"/>
                  </a:cubicBezTo>
                  <a:cubicBezTo>
                    <a:pt x="143" y="1632"/>
                    <a:pt x="256" y="1829"/>
                    <a:pt x="435" y="1829"/>
                  </a:cubicBezTo>
                  <a:cubicBezTo>
                    <a:pt x="436" y="1829"/>
                    <a:pt x="438" y="1829"/>
                    <a:pt x="439" y="1829"/>
                  </a:cubicBezTo>
                  <a:cubicBezTo>
                    <a:pt x="598" y="1823"/>
                    <a:pt x="701" y="1675"/>
                    <a:pt x="832" y="1583"/>
                  </a:cubicBezTo>
                  <a:cubicBezTo>
                    <a:pt x="986" y="1475"/>
                    <a:pt x="1201" y="1438"/>
                    <a:pt x="1284" y="1271"/>
                  </a:cubicBezTo>
                  <a:cubicBezTo>
                    <a:pt x="1340" y="1159"/>
                    <a:pt x="1321" y="1025"/>
                    <a:pt x="1295" y="908"/>
                  </a:cubicBezTo>
                  <a:cubicBezTo>
                    <a:pt x="1248" y="666"/>
                    <a:pt x="1209" y="403"/>
                    <a:pt x="1114" y="172"/>
                  </a:cubicBezTo>
                  <a:cubicBezTo>
                    <a:pt x="1066" y="49"/>
                    <a:pt x="991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6217;p51"/>
            <p:cNvSpPr/>
            <p:nvPr/>
          </p:nvSpPr>
          <p:spPr>
            <a:xfrm>
              <a:off x="2104397" y="2736139"/>
              <a:ext cx="64847" cy="126914"/>
            </a:xfrm>
            <a:custGeom>
              <a:avLst/>
              <a:gdLst/>
              <a:ahLst/>
              <a:cxnLst/>
              <a:rect l="l" t="t" r="r" b="b"/>
              <a:pathLst>
                <a:path w="606" h="1186" extrusionOk="0">
                  <a:moveTo>
                    <a:pt x="566" y="0"/>
                  </a:moveTo>
                  <a:cubicBezTo>
                    <a:pt x="555" y="0"/>
                    <a:pt x="544" y="4"/>
                    <a:pt x="536" y="12"/>
                  </a:cubicBezTo>
                  <a:cubicBezTo>
                    <a:pt x="257" y="333"/>
                    <a:pt x="73" y="724"/>
                    <a:pt x="0" y="1142"/>
                  </a:cubicBezTo>
                  <a:cubicBezTo>
                    <a:pt x="0" y="1156"/>
                    <a:pt x="6" y="1173"/>
                    <a:pt x="20" y="1181"/>
                  </a:cubicBezTo>
                  <a:cubicBezTo>
                    <a:pt x="25" y="1181"/>
                    <a:pt x="25" y="1184"/>
                    <a:pt x="28" y="1184"/>
                  </a:cubicBezTo>
                  <a:cubicBezTo>
                    <a:pt x="31" y="1185"/>
                    <a:pt x="34" y="1185"/>
                    <a:pt x="36" y="1185"/>
                  </a:cubicBezTo>
                  <a:cubicBezTo>
                    <a:pt x="51" y="1185"/>
                    <a:pt x="68" y="1174"/>
                    <a:pt x="73" y="1162"/>
                  </a:cubicBezTo>
                  <a:lnTo>
                    <a:pt x="87" y="1123"/>
                  </a:lnTo>
                  <a:cubicBezTo>
                    <a:pt x="90" y="1114"/>
                    <a:pt x="90" y="1103"/>
                    <a:pt x="84" y="1092"/>
                  </a:cubicBezTo>
                  <a:cubicBezTo>
                    <a:pt x="159" y="713"/>
                    <a:pt x="335" y="356"/>
                    <a:pt x="592" y="60"/>
                  </a:cubicBezTo>
                  <a:cubicBezTo>
                    <a:pt x="606" y="43"/>
                    <a:pt x="603" y="21"/>
                    <a:pt x="589" y="7"/>
                  </a:cubicBezTo>
                  <a:cubicBezTo>
                    <a:pt x="582" y="2"/>
                    <a:pt x="574" y="0"/>
                    <a:pt x="5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6218;p51"/>
            <p:cNvSpPr/>
            <p:nvPr/>
          </p:nvSpPr>
          <p:spPr>
            <a:xfrm>
              <a:off x="2154798" y="2745449"/>
              <a:ext cx="29427" cy="105619"/>
            </a:xfrm>
            <a:custGeom>
              <a:avLst/>
              <a:gdLst/>
              <a:ahLst/>
              <a:cxnLst/>
              <a:rect l="l" t="t" r="r" b="b"/>
              <a:pathLst>
                <a:path w="275" h="987" extrusionOk="0">
                  <a:moveTo>
                    <a:pt x="213" y="1"/>
                  </a:moveTo>
                  <a:cubicBezTo>
                    <a:pt x="191" y="6"/>
                    <a:pt x="177" y="23"/>
                    <a:pt x="177" y="40"/>
                  </a:cubicBezTo>
                  <a:cubicBezTo>
                    <a:pt x="199" y="347"/>
                    <a:pt x="143" y="654"/>
                    <a:pt x="9" y="930"/>
                  </a:cubicBezTo>
                  <a:cubicBezTo>
                    <a:pt x="1" y="949"/>
                    <a:pt x="9" y="972"/>
                    <a:pt x="26" y="983"/>
                  </a:cubicBezTo>
                  <a:cubicBezTo>
                    <a:pt x="31" y="985"/>
                    <a:pt x="36" y="986"/>
                    <a:pt x="41" y="986"/>
                  </a:cubicBezTo>
                  <a:cubicBezTo>
                    <a:pt x="55" y="986"/>
                    <a:pt x="68" y="978"/>
                    <a:pt x="76" y="963"/>
                  </a:cubicBezTo>
                  <a:cubicBezTo>
                    <a:pt x="216" y="676"/>
                    <a:pt x="274" y="358"/>
                    <a:pt x="252" y="37"/>
                  </a:cubicBezTo>
                  <a:cubicBezTo>
                    <a:pt x="246" y="15"/>
                    <a:pt x="230" y="1"/>
                    <a:pt x="2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6219;p51"/>
            <p:cNvSpPr/>
            <p:nvPr/>
          </p:nvSpPr>
          <p:spPr>
            <a:xfrm>
              <a:off x="2107393" y="2743951"/>
              <a:ext cx="97698" cy="133870"/>
            </a:xfrm>
            <a:custGeom>
              <a:avLst/>
              <a:gdLst/>
              <a:ahLst/>
              <a:cxnLst/>
              <a:rect l="l" t="t" r="r" b="b"/>
              <a:pathLst>
                <a:path w="913" h="1251" extrusionOk="0">
                  <a:moveTo>
                    <a:pt x="616" y="0"/>
                  </a:moveTo>
                  <a:cubicBezTo>
                    <a:pt x="557" y="0"/>
                    <a:pt x="491" y="32"/>
                    <a:pt x="424" y="79"/>
                  </a:cubicBezTo>
                  <a:cubicBezTo>
                    <a:pt x="143" y="285"/>
                    <a:pt x="0" y="662"/>
                    <a:pt x="70" y="1000"/>
                  </a:cubicBezTo>
                  <a:cubicBezTo>
                    <a:pt x="98" y="1116"/>
                    <a:pt x="172" y="1251"/>
                    <a:pt x="292" y="1251"/>
                  </a:cubicBezTo>
                  <a:cubicBezTo>
                    <a:pt x="293" y="1251"/>
                    <a:pt x="295" y="1251"/>
                    <a:pt x="296" y="1251"/>
                  </a:cubicBezTo>
                  <a:cubicBezTo>
                    <a:pt x="405" y="1248"/>
                    <a:pt x="477" y="1145"/>
                    <a:pt x="564" y="1083"/>
                  </a:cubicBezTo>
                  <a:cubicBezTo>
                    <a:pt x="670" y="1014"/>
                    <a:pt x="815" y="986"/>
                    <a:pt x="876" y="871"/>
                  </a:cubicBezTo>
                  <a:cubicBezTo>
                    <a:pt x="912" y="793"/>
                    <a:pt x="899" y="704"/>
                    <a:pt x="882" y="623"/>
                  </a:cubicBezTo>
                  <a:cubicBezTo>
                    <a:pt x="851" y="458"/>
                    <a:pt x="823" y="277"/>
                    <a:pt x="759" y="118"/>
                  </a:cubicBezTo>
                  <a:cubicBezTo>
                    <a:pt x="727" y="33"/>
                    <a:pt x="676" y="0"/>
                    <a:pt x="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6220;p51"/>
            <p:cNvSpPr/>
            <p:nvPr/>
          </p:nvSpPr>
          <p:spPr>
            <a:xfrm>
              <a:off x="1955119" y="2669899"/>
              <a:ext cx="225786" cy="151205"/>
            </a:xfrm>
            <a:custGeom>
              <a:avLst/>
              <a:gdLst/>
              <a:ahLst/>
              <a:cxnLst/>
              <a:rect l="l" t="t" r="r" b="b"/>
              <a:pathLst>
                <a:path w="2110" h="1413" extrusionOk="0">
                  <a:moveTo>
                    <a:pt x="934" y="1"/>
                  </a:moveTo>
                  <a:cubicBezTo>
                    <a:pt x="758" y="1"/>
                    <a:pt x="583" y="34"/>
                    <a:pt x="480" y="168"/>
                  </a:cubicBezTo>
                  <a:cubicBezTo>
                    <a:pt x="424" y="244"/>
                    <a:pt x="397" y="344"/>
                    <a:pt x="321" y="400"/>
                  </a:cubicBezTo>
                  <a:cubicBezTo>
                    <a:pt x="249" y="453"/>
                    <a:pt x="146" y="453"/>
                    <a:pt x="81" y="512"/>
                  </a:cubicBezTo>
                  <a:cubicBezTo>
                    <a:pt x="17" y="565"/>
                    <a:pt x="0" y="659"/>
                    <a:pt x="28" y="735"/>
                  </a:cubicBezTo>
                  <a:cubicBezTo>
                    <a:pt x="53" y="813"/>
                    <a:pt x="118" y="871"/>
                    <a:pt x="196" y="902"/>
                  </a:cubicBezTo>
                  <a:cubicBezTo>
                    <a:pt x="249" y="924"/>
                    <a:pt x="307" y="936"/>
                    <a:pt x="355" y="966"/>
                  </a:cubicBezTo>
                  <a:cubicBezTo>
                    <a:pt x="491" y="1061"/>
                    <a:pt x="466" y="1290"/>
                    <a:pt x="603" y="1382"/>
                  </a:cubicBezTo>
                  <a:cubicBezTo>
                    <a:pt x="637" y="1404"/>
                    <a:pt x="676" y="1413"/>
                    <a:pt x="717" y="1413"/>
                  </a:cubicBezTo>
                  <a:cubicBezTo>
                    <a:pt x="784" y="1413"/>
                    <a:pt x="856" y="1390"/>
                    <a:pt x="921" y="1368"/>
                  </a:cubicBezTo>
                  <a:cubicBezTo>
                    <a:pt x="1136" y="1282"/>
                    <a:pt x="1345" y="1176"/>
                    <a:pt x="1538" y="1042"/>
                  </a:cubicBezTo>
                  <a:cubicBezTo>
                    <a:pt x="1683" y="944"/>
                    <a:pt x="1822" y="827"/>
                    <a:pt x="1892" y="665"/>
                  </a:cubicBezTo>
                  <a:cubicBezTo>
                    <a:pt x="2110" y="160"/>
                    <a:pt x="1462" y="32"/>
                    <a:pt x="1105" y="9"/>
                  </a:cubicBezTo>
                  <a:cubicBezTo>
                    <a:pt x="1050" y="5"/>
                    <a:pt x="992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6221;p51"/>
            <p:cNvSpPr/>
            <p:nvPr/>
          </p:nvSpPr>
          <p:spPr>
            <a:xfrm>
              <a:off x="2076039" y="2709493"/>
              <a:ext cx="92347" cy="53826"/>
            </a:xfrm>
            <a:custGeom>
              <a:avLst/>
              <a:gdLst/>
              <a:ahLst/>
              <a:cxnLst/>
              <a:rect l="l" t="t" r="r" b="b"/>
              <a:pathLst>
                <a:path w="863" h="503" extrusionOk="0">
                  <a:moveTo>
                    <a:pt x="819" y="1"/>
                  </a:moveTo>
                  <a:cubicBezTo>
                    <a:pt x="806" y="1"/>
                    <a:pt x="793" y="9"/>
                    <a:pt x="784" y="22"/>
                  </a:cubicBezTo>
                  <a:cubicBezTo>
                    <a:pt x="640" y="265"/>
                    <a:pt x="358" y="427"/>
                    <a:pt x="74" y="427"/>
                  </a:cubicBezTo>
                  <a:cubicBezTo>
                    <a:pt x="63" y="427"/>
                    <a:pt x="51" y="427"/>
                    <a:pt x="39" y="426"/>
                  </a:cubicBezTo>
                  <a:cubicBezTo>
                    <a:pt x="37" y="425"/>
                    <a:pt x="34" y="425"/>
                    <a:pt x="32" y="425"/>
                  </a:cubicBezTo>
                  <a:cubicBezTo>
                    <a:pt x="13" y="425"/>
                    <a:pt x="0" y="442"/>
                    <a:pt x="0" y="460"/>
                  </a:cubicBezTo>
                  <a:cubicBezTo>
                    <a:pt x="3" y="482"/>
                    <a:pt x="14" y="490"/>
                    <a:pt x="25" y="499"/>
                  </a:cubicBezTo>
                  <a:cubicBezTo>
                    <a:pt x="28" y="501"/>
                    <a:pt x="34" y="501"/>
                    <a:pt x="39" y="501"/>
                  </a:cubicBezTo>
                  <a:cubicBezTo>
                    <a:pt x="51" y="502"/>
                    <a:pt x="63" y="502"/>
                    <a:pt x="75" y="502"/>
                  </a:cubicBezTo>
                  <a:cubicBezTo>
                    <a:pt x="386" y="502"/>
                    <a:pt x="693" y="327"/>
                    <a:pt x="851" y="58"/>
                  </a:cubicBezTo>
                  <a:cubicBezTo>
                    <a:pt x="862" y="41"/>
                    <a:pt x="854" y="22"/>
                    <a:pt x="837" y="8"/>
                  </a:cubicBezTo>
                  <a:cubicBezTo>
                    <a:pt x="832" y="3"/>
                    <a:pt x="825" y="1"/>
                    <a:pt x="81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6222;p51"/>
            <p:cNvSpPr/>
            <p:nvPr/>
          </p:nvSpPr>
          <p:spPr>
            <a:xfrm>
              <a:off x="2074862" y="2707888"/>
              <a:ext cx="80684" cy="17764"/>
            </a:xfrm>
            <a:custGeom>
              <a:avLst/>
              <a:gdLst/>
              <a:ahLst/>
              <a:cxnLst/>
              <a:rect l="l" t="t" r="r" b="b"/>
              <a:pathLst>
                <a:path w="754" h="166" extrusionOk="0">
                  <a:moveTo>
                    <a:pt x="714" y="0"/>
                  </a:moveTo>
                  <a:cubicBezTo>
                    <a:pt x="486" y="3"/>
                    <a:pt x="254" y="31"/>
                    <a:pt x="31" y="95"/>
                  </a:cubicBezTo>
                  <a:cubicBezTo>
                    <a:pt x="11" y="101"/>
                    <a:pt x="0" y="117"/>
                    <a:pt x="9" y="140"/>
                  </a:cubicBezTo>
                  <a:cubicBezTo>
                    <a:pt x="11" y="151"/>
                    <a:pt x="17" y="157"/>
                    <a:pt x="28" y="159"/>
                  </a:cubicBezTo>
                  <a:cubicBezTo>
                    <a:pt x="34" y="163"/>
                    <a:pt x="40" y="166"/>
                    <a:pt x="46" y="166"/>
                  </a:cubicBezTo>
                  <a:cubicBezTo>
                    <a:pt x="49" y="166"/>
                    <a:pt x="51" y="166"/>
                    <a:pt x="53" y="165"/>
                  </a:cubicBezTo>
                  <a:cubicBezTo>
                    <a:pt x="268" y="106"/>
                    <a:pt x="491" y="73"/>
                    <a:pt x="720" y="73"/>
                  </a:cubicBezTo>
                  <a:cubicBezTo>
                    <a:pt x="739" y="73"/>
                    <a:pt x="753" y="56"/>
                    <a:pt x="753" y="34"/>
                  </a:cubicBezTo>
                  <a:cubicBezTo>
                    <a:pt x="753" y="14"/>
                    <a:pt x="737" y="0"/>
                    <a:pt x="7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6223;p51"/>
            <p:cNvSpPr/>
            <p:nvPr/>
          </p:nvSpPr>
          <p:spPr>
            <a:xfrm>
              <a:off x="2013974" y="2678567"/>
              <a:ext cx="165434" cy="110862"/>
            </a:xfrm>
            <a:custGeom>
              <a:avLst/>
              <a:gdLst/>
              <a:ahLst/>
              <a:cxnLst/>
              <a:rect l="l" t="t" r="r" b="b"/>
              <a:pathLst>
                <a:path w="1546" h="1036" extrusionOk="0">
                  <a:moveTo>
                    <a:pt x="682" y="0"/>
                  </a:moveTo>
                  <a:cubicBezTo>
                    <a:pt x="557" y="0"/>
                    <a:pt x="432" y="24"/>
                    <a:pt x="357" y="121"/>
                  </a:cubicBezTo>
                  <a:cubicBezTo>
                    <a:pt x="315" y="177"/>
                    <a:pt x="293" y="249"/>
                    <a:pt x="237" y="291"/>
                  </a:cubicBezTo>
                  <a:cubicBezTo>
                    <a:pt x="181" y="330"/>
                    <a:pt x="109" y="330"/>
                    <a:pt x="59" y="372"/>
                  </a:cubicBezTo>
                  <a:cubicBezTo>
                    <a:pt x="14" y="411"/>
                    <a:pt x="0" y="481"/>
                    <a:pt x="22" y="537"/>
                  </a:cubicBezTo>
                  <a:cubicBezTo>
                    <a:pt x="39" y="592"/>
                    <a:pt x="87" y="637"/>
                    <a:pt x="142" y="659"/>
                  </a:cubicBezTo>
                  <a:cubicBezTo>
                    <a:pt x="184" y="676"/>
                    <a:pt x="226" y="682"/>
                    <a:pt x="262" y="707"/>
                  </a:cubicBezTo>
                  <a:cubicBezTo>
                    <a:pt x="363" y="776"/>
                    <a:pt x="343" y="947"/>
                    <a:pt x="444" y="1014"/>
                  </a:cubicBezTo>
                  <a:cubicBezTo>
                    <a:pt x="470" y="1030"/>
                    <a:pt x="499" y="1036"/>
                    <a:pt x="530" y="1036"/>
                  </a:cubicBezTo>
                  <a:cubicBezTo>
                    <a:pt x="578" y="1036"/>
                    <a:pt x="630" y="1020"/>
                    <a:pt x="678" y="1002"/>
                  </a:cubicBezTo>
                  <a:cubicBezTo>
                    <a:pt x="837" y="944"/>
                    <a:pt x="988" y="863"/>
                    <a:pt x="1130" y="765"/>
                  </a:cubicBezTo>
                  <a:cubicBezTo>
                    <a:pt x="1236" y="693"/>
                    <a:pt x="1336" y="609"/>
                    <a:pt x="1389" y="492"/>
                  </a:cubicBezTo>
                  <a:cubicBezTo>
                    <a:pt x="1546" y="121"/>
                    <a:pt x="1069" y="26"/>
                    <a:pt x="812" y="6"/>
                  </a:cubicBezTo>
                  <a:cubicBezTo>
                    <a:pt x="770" y="3"/>
                    <a:pt x="726" y="0"/>
                    <a:pt x="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6224;p51"/>
            <p:cNvSpPr/>
            <p:nvPr/>
          </p:nvSpPr>
          <p:spPr>
            <a:xfrm>
              <a:off x="2149127" y="2556789"/>
              <a:ext cx="173887" cy="175496"/>
            </a:xfrm>
            <a:custGeom>
              <a:avLst/>
              <a:gdLst/>
              <a:ahLst/>
              <a:cxnLst/>
              <a:rect l="l" t="t" r="r" b="b"/>
              <a:pathLst>
                <a:path w="1625" h="1640" extrusionOk="0">
                  <a:moveTo>
                    <a:pt x="606" y="1"/>
                  </a:moveTo>
                  <a:lnTo>
                    <a:pt x="606" y="1"/>
                  </a:lnTo>
                  <a:cubicBezTo>
                    <a:pt x="550" y="43"/>
                    <a:pt x="495" y="90"/>
                    <a:pt x="453" y="151"/>
                  </a:cubicBezTo>
                  <a:cubicBezTo>
                    <a:pt x="380" y="252"/>
                    <a:pt x="341" y="375"/>
                    <a:pt x="313" y="494"/>
                  </a:cubicBezTo>
                  <a:cubicBezTo>
                    <a:pt x="249" y="743"/>
                    <a:pt x="1" y="1354"/>
                    <a:pt x="271" y="1541"/>
                  </a:cubicBezTo>
                  <a:cubicBezTo>
                    <a:pt x="374" y="1614"/>
                    <a:pt x="528" y="1639"/>
                    <a:pt x="692" y="1639"/>
                  </a:cubicBezTo>
                  <a:cubicBezTo>
                    <a:pt x="931" y="1639"/>
                    <a:pt x="1192" y="1585"/>
                    <a:pt x="1354" y="1541"/>
                  </a:cubicBezTo>
                  <a:cubicBezTo>
                    <a:pt x="1463" y="1510"/>
                    <a:pt x="1583" y="1457"/>
                    <a:pt x="1608" y="1345"/>
                  </a:cubicBezTo>
                  <a:cubicBezTo>
                    <a:pt x="1624" y="1273"/>
                    <a:pt x="1591" y="1203"/>
                    <a:pt x="1574" y="1131"/>
                  </a:cubicBezTo>
                  <a:cubicBezTo>
                    <a:pt x="1450" y="1162"/>
                    <a:pt x="1322" y="1177"/>
                    <a:pt x="1195" y="1177"/>
                  </a:cubicBezTo>
                  <a:cubicBezTo>
                    <a:pt x="1038" y="1177"/>
                    <a:pt x="880" y="1153"/>
                    <a:pt x="729" y="1105"/>
                  </a:cubicBezTo>
                  <a:cubicBezTo>
                    <a:pt x="690" y="1091"/>
                    <a:pt x="648" y="1078"/>
                    <a:pt x="620" y="1047"/>
                  </a:cubicBezTo>
                  <a:cubicBezTo>
                    <a:pt x="592" y="1016"/>
                    <a:pt x="584" y="974"/>
                    <a:pt x="573" y="935"/>
                  </a:cubicBezTo>
                  <a:cubicBezTo>
                    <a:pt x="495" y="628"/>
                    <a:pt x="509" y="299"/>
                    <a:pt x="60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6225;p51"/>
            <p:cNvSpPr/>
            <p:nvPr/>
          </p:nvSpPr>
          <p:spPr>
            <a:xfrm>
              <a:off x="2087917" y="2735390"/>
              <a:ext cx="130014" cy="145106"/>
            </a:xfrm>
            <a:custGeom>
              <a:avLst/>
              <a:gdLst/>
              <a:ahLst/>
              <a:cxnLst/>
              <a:rect l="l" t="t" r="r" b="b"/>
              <a:pathLst>
                <a:path w="1215" h="1356" extrusionOk="0">
                  <a:moveTo>
                    <a:pt x="782" y="1"/>
                  </a:moveTo>
                  <a:cubicBezTo>
                    <a:pt x="696" y="1"/>
                    <a:pt x="599" y="48"/>
                    <a:pt x="503" y="117"/>
                  </a:cubicBezTo>
                  <a:cubicBezTo>
                    <a:pt x="252" y="298"/>
                    <a:pt x="76" y="572"/>
                    <a:pt x="1" y="873"/>
                  </a:cubicBezTo>
                  <a:cubicBezTo>
                    <a:pt x="101" y="778"/>
                    <a:pt x="207" y="695"/>
                    <a:pt x="319" y="622"/>
                  </a:cubicBezTo>
                  <a:cubicBezTo>
                    <a:pt x="400" y="569"/>
                    <a:pt x="489" y="522"/>
                    <a:pt x="581" y="499"/>
                  </a:cubicBezTo>
                  <a:cubicBezTo>
                    <a:pt x="607" y="495"/>
                    <a:pt x="634" y="492"/>
                    <a:pt x="661" y="492"/>
                  </a:cubicBezTo>
                  <a:cubicBezTo>
                    <a:pt x="733" y="492"/>
                    <a:pt x="805" y="510"/>
                    <a:pt x="860" y="552"/>
                  </a:cubicBezTo>
                  <a:cubicBezTo>
                    <a:pt x="952" y="622"/>
                    <a:pt x="988" y="736"/>
                    <a:pt x="1008" y="845"/>
                  </a:cubicBezTo>
                  <a:cubicBezTo>
                    <a:pt x="1047" y="1013"/>
                    <a:pt x="1075" y="1183"/>
                    <a:pt x="1092" y="1356"/>
                  </a:cubicBezTo>
                  <a:cubicBezTo>
                    <a:pt x="1120" y="1333"/>
                    <a:pt x="1142" y="1306"/>
                    <a:pt x="1159" y="1272"/>
                  </a:cubicBezTo>
                  <a:cubicBezTo>
                    <a:pt x="1214" y="1161"/>
                    <a:pt x="1192" y="1027"/>
                    <a:pt x="1170" y="909"/>
                  </a:cubicBezTo>
                  <a:cubicBezTo>
                    <a:pt x="1120" y="667"/>
                    <a:pt x="1081" y="402"/>
                    <a:pt x="991" y="173"/>
                  </a:cubicBezTo>
                  <a:cubicBezTo>
                    <a:pt x="944" y="49"/>
                    <a:pt x="869" y="1"/>
                    <a:pt x="7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6226;p51"/>
            <p:cNvSpPr/>
            <p:nvPr/>
          </p:nvSpPr>
          <p:spPr>
            <a:xfrm>
              <a:off x="2013974" y="2669364"/>
              <a:ext cx="166932" cy="146390"/>
            </a:xfrm>
            <a:custGeom>
              <a:avLst/>
              <a:gdLst/>
              <a:ahLst/>
              <a:cxnLst/>
              <a:rect l="l" t="t" r="r" b="b"/>
              <a:pathLst>
                <a:path w="1560" h="1368" extrusionOk="0">
                  <a:moveTo>
                    <a:pt x="391" y="1"/>
                  </a:moveTo>
                  <a:cubicBezTo>
                    <a:pt x="248" y="1"/>
                    <a:pt x="106" y="23"/>
                    <a:pt x="0" y="101"/>
                  </a:cubicBezTo>
                  <a:cubicBezTo>
                    <a:pt x="131" y="148"/>
                    <a:pt x="257" y="201"/>
                    <a:pt x="382" y="252"/>
                  </a:cubicBezTo>
                  <a:cubicBezTo>
                    <a:pt x="516" y="307"/>
                    <a:pt x="656" y="377"/>
                    <a:pt x="725" y="508"/>
                  </a:cubicBezTo>
                  <a:cubicBezTo>
                    <a:pt x="820" y="684"/>
                    <a:pt x="745" y="902"/>
                    <a:pt x="628" y="1069"/>
                  </a:cubicBezTo>
                  <a:cubicBezTo>
                    <a:pt x="555" y="1181"/>
                    <a:pt x="469" y="1278"/>
                    <a:pt x="371" y="1367"/>
                  </a:cubicBezTo>
                  <a:cubicBezTo>
                    <a:pt x="586" y="1284"/>
                    <a:pt x="795" y="1178"/>
                    <a:pt x="988" y="1044"/>
                  </a:cubicBezTo>
                  <a:cubicBezTo>
                    <a:pt x="1133" y="946"/>
                    <a:pt x="1272" y="829"/>
                    <a:pt x="1342" y="667"/>
                  </a:cubicBezTo>
                  <a:cubicBezTo>
                    <a:pt x="1560" y="165"/>
                    <a:pt x="907" y="37"/>
                    <a:pt x="558" y="9"/>
                  </a:cubicBezTo>
                  <a:cubicBezTo>
                    <a:pt x="504" y="4"/>
                    <a:pt x="448" y="1"/>
                    <a:pt x="39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6227;p51"/>
            <p:cNvSpPr/>
            <p:nvPr/>
          </p:nvSpPr>
          <p:spPr>
            <a:xfrm>
              <a:off x="2047682" y="2573804"/>
              <a:ext cx="132047" cy="143500"/>
            </a:xfrm>
            <a:custGeom>
              <a:avLst/>
              <a:gdLst/>
              <a:ahLst/>
              <a:cxnLst/>
              <a:rect l="l" t="t" r="r" b="b"/>
              <a:pathLst>
                <a:path w="1234" h="1341" extrusionOk="0">
                  <a:moveTo>
                    <a:pt x="1038" y="1"/>
                  </a:moveTo>
                  <a:cubicBezTo>
                    <a:pt x="1030" y="68"/>
                    <a:pt x="1016" y="137"/>
                    <a:pt x="1005" y="204"/>
                  </a:cubicBezTo>
                  <a:cubicBezTo>
                    <a:pt x="979" y="347"/>
                    <a:pt x="952" y="497"/>
                    <a:pt x="848" y="598"/>
                  </a:cubicBezTo>
                  <a:cubicBezTo>
                    <a:pt x="751" y="691"/>
                    <a:pt x="613" y="720"/>
                    <a:pt x="478" y="720"/>
                  </a:cubicBezTo>
                  <a:cubicBezTo>
                    <a:pt x="443" y="720"/>
                    <a:pt x="408" y="718"/>
                    <a:pt x="374" y="715"/>
                  </a:cubicBezTo>
                  <a:cubicBezTo>
                    <a:pt x="249" y="709"/>
                    <a:pt x="123" y="687"/>
                    <a:pt x="0" y="656"/>
                  </a:cubicBezTo>
                  <a:lnTo>
                    <a:pt x="0" y="656"/>
                  </a:lnTo>
                  <a:cubicBezTo>
                    <a:pt x="98" y="790"/>
                    <a:pt x="201" y="910"/>
                    <a:pt x="318" y="1027"/>
                  </a:cubicBezTo>
                  <a:cubicBezTo>
                    <a:pt x="438" y="1142"/>
                    <a:pt x="674" y="1340"/>
                    <a:pt x="874" y="1340"/>
                  </a:cubicBezTo>
                  <a:cubicBezTo>
                    <a:pt x="906" y="1340"/>
                    <a:pt x="938" y="1335"/>
                    <a:pt x="968" y="1323"/>
                  </a:cubicBezTo>
                  <a:cubicBezTo>
                    <a:pt x="1161" y="1251"/>
                    <a:pt x="1219" y="776"/>
                    <a:pt x="1228" y="584"/>
                  </a:cubicBezTo>
                  <a:cubicBezTo>
                    <a:pt x="1233" y="375"/>
                    <a:pt x="1175" y="154"/>
                    <a:pt x="1038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6228;p51"/>
            <p:cNvSpPr/>
            <p:nvPr/>
          </p:nvSpPr>
          <p:spPr>
            <a:xfrm>
              <a:off x="2172776" y="2718482"/>
              <a:ext cx="178274" cy="125951"/>
            </a:xfrm>
            <a:custGeom>
              <a:avLst/>
              <a:gdLst/>
              <a:ahLst/>
              <a:cxnLst/>
              <a:rect l="l" t="t" r="r" b="b"/>
              <a:pathLst>
                <a:path w="1666" h="1177" extrusionOk="0">
                  <a:moveTo>
                    <a:pt x="470" y="1"/>
                  </a:moveTo>
                  <a:cubicBezTo>
                    <a:pt x="264" y="1"/>
                    <a:pt x="17" y="31"/>
                    <a:pt x="6" y="194"/>
                  </a:cubicBezTo>
                  <a:cubicBezTo>
                    <a:pt x="0" y="297"/>
                    <a:pt x="62" y="392"/>
                    <a:pt x="120" y="476"/>
                  </a:cubicBezTo>
                  <a:cubicBezTo>
                    <a:pt x="198" y="582"/>
                    <a:pt x="274" y="685"/>
                    <a:pt x="349" y="791"/>
                  </a:cubicBezTo>
                  <a:cubicBezTo>
                    <a:pt x="438" y="920"/>
                    <a:pt x="530" y="1048"/>
                    <a:pt x="622" y="1176"/>
                  </a:cubicBezTo>
                  <a:cubicBezTo>
                    <a:pt x="617" y="1115"/>
                    <a:pt x="608" y="1048"/>
                    <a:pt x="600" y="987"/>
                  </a:cubicBezTo>
                  <a:cubicBezTo>
                    <a:pt x="586" y="881"/>
                    <a:pt x="572" y="769"/>
                    <a:pt x="603" y="668"/>
                  </a:cubicBezTo>
                  <a:cubicBezTo>
                    <a:pt x="656" y="498"/>
                    <a:pt x="823" y="378"/>
                    <a:pt x="993" y="339"/>
                  </a:cubicBezTo>
                  <a:cubicBezTo>
                    <a:pt x="1062" y="325"/>
                    <a:pt x="1132" y="319"/>
                    <a:pt x="1203" y="319"/>
                  </a:cubicBezTo>
                  <a:cubicBezTo>
                    <a:pt x="1309" y="319"/>
                    <a:pt x="1417" y="332"/>
                    <a:pt x="1523" y="345"/>
                  </a:cubicBezTo>
                  <a:cubicBezTo>
                    <a:pt x="1568" y="348"/>
                    <a:pt x="1618" y="356"/>
                    <a:pt x="1666" y="362"/>
                  </a:cubicBezTo>
                  <a:cubicBezTo>
                    <a:pt x="1638" y="334"/>
                    <a:pt x="1610" y="309"/>
                    <a:pt x="1582" y="289"/>
                  </a:cubicBezTo>
                  <a:cubicBezTo>
                    <a:pt x="1331" y="99"/>
                    <a:pt x="1018" y="21"/>
                    <a:pt x="706" y="10"/>
                  </a:cubicBezTo>
                  <a:cubicBezTo>
                    <a:pt x="655" y="7"/>
                    <a:pt x="567" y="1"/>
                    <a:pt x="47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6229;p51"/>
            <p:cNvSpPr/>
            <p:nvPr/>
          </p:nvSpPr>
          <p:spPr>
            <a:xfrm>
              <a:off x="2133931" y="2682099"/>
              <a:ext cx="92668" cy="80900"/>
            </a:xfrm>
            <a:custGeom>
              <a:avLst/>
              <a:gdLst/>
              <a:ahLst/>
              <a:cxnLst/>
              <a:rect l="l" t="t" r="r" b="b"/>
              <a:pathLst>
                <a:path w="866" h="756" extrusionOk="0">
                  <a:moveTo>
                    <a:pt x="435" y="0"/>
                  </a:moveTo>
                  <a:cubicBezTo>
                    <a:pt x="293" y="0"/>
                    <a:pt x="157" y="80"/>
                    <a:pt x="90" y="216"/>
                  </a:cubicBezTo>
                  <a:cubicBezTo>
                    <a:pt x="1" y="406"/>
                    <a:pt x="81" y="629"/>
                    <a:pt x="271" y="718"/>
                  </a:cubicBezTo>
                  <a:cubicBezTo>
                    <a:pt x="324" y="744"/>
                    <a:pt x="379" y="756"/>
                    <a:pt x="433" y="756"/>
                  </a:cubicBezTo>
                  <a:cubicBezTo>
                    <a:pt x="574" y="756"/>
                    <a:pt x="709" y="674"/>
                    <a:pt x="773" y="537"/>
                  </a:cubicBezTo>
                  <a:cubicBezTo>
                    <a:pt x="865" y="350"/>
                    <a:pt x="782" y="127"/>
                    <a:pt x="592" y="35"/>
                  </a:cubicBezTo>
                  <a:cubicBezTo>
                    <a:pt x="541" y="11"/>
                    <a:pt x="488" y="0"/>
                    <a:pt x="4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6230;p51"/>
            <p:cNvSpPr/>
            <p:nvPr/>
          </p:nvSpPr>
          <p:spPr>
            <a:xfrm>
              <a:off x="2154798" y="2700183"/>
              <a:ext cx="50936" cy="44623"/>
            </a:xfrm>
            <a:custGeom>
              <a:avLst/>
              <a:gdLst/>
              <a:ahLst/>
              <a:cxnLst/>
              <a:rect l="l" t="t" r="r" b="b"/>
              <a:pathLst>
                <a:path w="476" h="417" extrusionOk="0">
                  <a:moveTo>
                    <a:pt x="237" y="0"/>
                  </a:moveTo>
                  <a:cubicBezTo>
                    <a:pt x="158" y="0"/>
                    <a:pt x="83" y="45"/>
                    <a:pt x="48" y="123"/>
                  </a:cubicBezTo>
                  <a:cubicBezTo>
                    <a:pt x="1" y="226"/>
                    <a:pt x="45" y="351"/>
                    <a:pt x="149" y="396"/>
                  </a:cubicBezTo>
                  <a:cubicBezTo>
                    <a:pt x="178" y="410"/>
                    <a:pt x="209" y="417"/>
                    <a:pt x="240" y="417"/>
                  </a:cubicBezTo>
                  <a:cubicBezTo>
                    <a:pt x="318" y="417"/>
                    <a:pt x="393" y="372"/>
                    <a:pt x="425" y="295"/>
                  </a:cubicBezTo>
                  <a:cubicBezTo>
                    <a:pt x="475" y="192"/>
                    <a:pt x="428" y="64"/>
                    <a:pt x="324" y="19"/>
                  </a:cubicBezTo>
                  <a:cubicBezTo>
                    <a:pt x="296" y="7"/>
                    <a:pt x="266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6231;p51"/>
            <p:cNvSpPr/>
            <p:nvPr/>
          </p:nvSpPr>
          <p:spPr>
            <a:xfrm>
              <a:off x="282777" y="3228495"/>
              <a:ext cx="2013881" cy="1762455"/>
            </a:xfrm>
            <a:custGeom>
              <a:avLst/>
              <a:gdLst/>
              <a:ahLst/>
              <a:cxnLst/>
              <a:rect l="l" t="t" r="r" b="b"/>
              <a:pathLst>
                <a:path w="18820" h="16470" extrusionOk="0">
                  <a:moveTo>
                    <a:pt x="8551" y="1"/>
                  </a:moveTo>
                  <a:lnTo>
                    <a:pt x="0" y="7321"/>
                  </a:lnTo>
                  <a:lnTo>
                    <a:pt x="444" y="9651"/>
                  </a:lnTo>
                  <a:cubicBezTo>
                    <a:pt x="343" y="9994"/>
                    <a:pt x="488" y="10368"/>
                    <a:pt x="859" y="10616"/>
                  </a:cubicBezTo>
                  <a:lnTo>
                    <a:pt x="9357" y="16234"/>
                  </a:lnTo>
                  <a:cubicBezTo>
                    <a:pt x="9598" y="16393"/>
                    <a:pt x="9891" y="16470"/>
                    <a:pt x="10183" y="16470"/>
                  </a:cubicBezTo>
                  <a:cubicBezTo>
                    <a:pt x="10544" y="16470"/>
                    <a:pt x="10902" y="16352"/>
                    <a:pt x="11156" y="16126"/>
                  </a:cubicBezTo>
                  <a:lnTo>
                    <a:pt x="18424" y="9556"/>
                  </a:lnTo>
                  <a:cubicBezTo>
                    <a:pt x="18773" y="9238"/>
                    <a:pt x="18820" y="8794"/>
                    <a:pt x="18574" y="8445"/>
                  </a:cubicBezTo>
                  <a:lnTo>
                    <a:pt x="18176" y="6068"/>
                  </a:lnTo>
                  <a:lnTo>
                    <a:pt x="85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6232;p51"/>
            <p:cNvSpPr/>
            <p:nvPr/>
          </p:nvSpPr>
          <p:spPr>
            <a:xfrm>
              <a:off x="2085028" y="3874840"/>
              <a:ext cx="164257" cy="395081"/>
            </a:xfrm>
            <a:custGeom>
              <a:avLst/>
              <a:gdLst/>
              <a:ahLst/>
              <a:cxnLst/>
              <a:rect l="l" t="t" r="r" b="b"/>
              <a:pathLst>
                <a:path w="1535" h="3692" extrusionOk="0">
                  <a:moveTo>
                    <a:pt x="139" y="1"/>
                  </a:moveTo>
                  <a:lnTo>
                    <a:pt x="0" y="93"/>
                  </a:lnTo>
                  <a:cubicBezTo>
                    <a:pt x="117" y="271"/>
                    <a:pt x="209" y="466"/>
                    <a:pt x="296" y="656"/>
                  </a:cubicBezTo>
                  <a:cubicBezTo>
                    <a:pt x="670" y="1454"/>
                    <a:pt x="1052" y="2280"/>
                    <a:pt x="1269" y="3125"/>
                  </a:cubicBezTo>
                  <a:cubicBezTo>
                    <a:pt x="1317" y="3315"/>
                    <a:pt x="1359" y="3507"/>
                    <a:pt x="1387" y="3691"/>
                  </a:cubicBezTo>
                  <a:lnTo>
                    <a:pt x="1534" y="3558"/>
                  </a:lnTo>
                  <a:cubicBezTo>
                    <a:pt x="1509" y="3401"/>
                    <a:pt x="1476" y="3242"/>
                    <a:pt x="1431" y="3078"/>
                  </a:cubicBezTo>
                  <a:cubicBezTo>
                    <a:pt x="1214" y="2221"/>
                    <a:pt x="826" y="1387"/>
                    <a:pt x="449" y="581"/>
                  </a:cubicBezTo>
                  <a:cubicBezTo>
                    <a:pt x="357" y="391"/>
                    <a:pt x="265" y="187"/>
                    <a:pt x="13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6233;p51"/>
            <p:cNvSpPr/>
            <p:nvPr/>
          </p:nvSpPr>
          <p:spPr>
            <a:xfrm>
              <a:off x="2055708" y="3911010"/>
              <a:ext cx="104011" cy="440988"/>
            </a:xfrm>
            <a:custGeom>
              <a:avLst/>
              <a:gdLst/>
              <a:ahLst/>
              <a:cxnLst/>
              <a:rect l="l" t="t" r="r" b="b"/>
              <a:pathLst>
                <a:path w="972" h="4121" extrusionOk="0">
                  <a:moveTo>
                    <a:pt x="160" y="0"/>
                  </a:moveTo>
                  <a:lnTo>
                    <a:pt x="1" y="59"/>
                  </a:lnTo>
                  <a:cubicBezTo>
                    <a:pt x="492" y="1389"/>
                    <a:pt x="762" y="2748"/>
                    <a:pt x="807" y="4121"/>
                  </a:cubicBezTo>
                  <a:lnTo>
                    <a:pt x="971" y="3976"/>
                  </a:lnTo>
                  <a:cubicBezTo>
                    <a:pt x="913" y="2636"/>
                    <a:pt x="639" y="1306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6234;p51"/>
            <p:cNvSpPr/>
            <p:nvPr/>
          </p:nvSpPr>
          <p:spPr>
            <a:xfrm>
              <a:off x="1941957" y="3947714"/>
              <a:ext cx="136007" cy="478335"/>
            </a:xfrm>
            <a:custGeom>
              <a:avLst/>
              <a:gdLst/>
              <a:ahLst/>
              <a:cxnLst/>
              <a:rect l="l" t="t" r="r" b="b"/>
              <a:pathLst>
                <a:path w="1271" h="4470" extrusionOk="0">
                  <a:moveTo>
                    <a:pt x="157" y="0"/>
                  </a:moveTo>
                  <a:lnTo>
                    <a:pt x="1" y="59"/>
                  </a:lnTo>
                  <a:cubicBezTo>
                    <a:pt x="377" y="1088"/>
                    <a:pt x="771" y="2154"/>
                    <a:pt x="969" y="3231"/>
                  </a:cubicBezTo>
                  <a:cubicBezTo>
                    <a:pt x="1050" y="3660"/>
                    <a:pt x="1097" y="4073"/>
                    <a:pt x="1105" y="4470"/>
                  </a:cubicBezTo>
                  <a:lnTo>
                    <a:pt x="1270" y="4324"/>
                  </a:lnTo>
                  <a:cubicBezTo>
                    <a:pt x="1256" y="3962"/>
                    <a:pt x="1211" y="3588"/>
                    <a:pt x="1133" y="3200"/>
                  </a:cubicBezTo>
                  <a:cubicBezTo>
                    <a:pt x="932" y="2109"/>
                    <a:pt x="539" y="1035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6235;p51"/>
            <p:cNvSpPr/>
            <p:nvPr/>
          </p:nvSpPr>
          <p:spPr>
            <a:xfrm>
              <a:off x="1857205" y="4029149"/>
              <a:ext cx="108185" cy="498453"/>
            </a:xfrm>
            <a:custGeom>
              <a:avLst/>
              <a:gdLst/>
              <a:ahLst/>
              <a:cxnLst/>
              <a:rect l="l" t="t" r="r" b="b"/>
              <a:pathLst>
                <a:path w="1011" h="4658" extrusionOk="0">
                  <a:moveTo>
                    <a:pt x="165" y="1"/>
                  </a:moveTo>
                  <a:lnTo>
                    <a:pt x="0" y="40"/>
                  </a:lnTo>
                  <a:cubicBezTo>
                    <a:pt x="357" y="1546"/>
                    <a:pt x="723" y="3103"/>
                    <a:pt x="851" y="4657"/>
                  </a:cubicBezTo>
                  <a:lnTo>
                    <a:pt x="1010" y="4515"/>
                  </a:lnTo>
                  <a:cubicBezTo>
                    <a:pt x="874" y="2992"/>
                    <a:pt x="514" y="1474"/>
                    <a:pt x="1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6236;p51"/>
            <p:cNvSpPr/>
            <p:nvPr/>
          </p:nvSpPr>
          <p:spPr>
            <a:xfrm>
              <a:off x="1789468" y="4121179"/>
              <a:ext cx="103690" cy="472984"/>
            </a:xfrm>
            <a:custGeom>
              <a:avLst/>
              <a:gdLst/>
              <a:ahLst/>
              <a:cxnLst/>
              <a:rect l="l" t="t" r="r" b="b"/>
              <a:pathLst>
                <a:path w="969" h="4420" extrusionOk="0">
                  <a:moveTo>
                    <a:pt x="156" y="0"/>
                  </a:moveTo>
                  <a:lnTo>
                    <a:pt x="0" y="62"/>
                  </a:lnTo>
                  <a:cubicBezTo>
                    <a:pt x="555" y="1482"/>
                    <a:pt x="818" y="2943"/>
                    <a:pt x="798" y="4419"/>
                  </a:cubicBezTo>
                  <a:lnTo>
                    <a:pt x="968" y="4266"/>
                  </a:lnTo>
                  <a:cubicBezTo>
                    <a:pt x="968" y="2821"/>
                    <a:pt x="700" y="1387"/>
                    <a:pt x="15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6237;p51"/>
            <p:cNvSpPr/>
            <p:nvPr/>
          </p:nvSpPr>
          <p:spPr>
            <a:xfrm>
              <a:off x="1745273" y="4161736"/>
              <a:ext cx="66345" cy="510010"/>
            </a:xfrm>
            <a:custGeom>
              <a:avLst/>
              <a:gdLst/>
              <a:ahLst/>
              <a:cxnLst/>
              <a:rect l="l" t="t" r="r" b="b"/>
              <a:pathLst>
                <a:path w="620" h="4766" extrusionOk="0">
                  <a:moveTo>
                    <a:pt x="165" y="1"/>
                  </a:moveTo>
                  <a:lnTo>
                    <a:pt x="0" y="34"/>
                  </a:lnTo>
                  <a:cubicBezTo>
                    <a:pt x="324" y="1599"/>
                    <a:pt x="461" y="3184"/>
                    <a:pt x="410" y="4766"/>
                  </a:cubicBezTo>
                  <a:lnTo>
                    <a:pt x="583" y="4606"/>
                  </a:lnTo>
                  <a:cubicBezTo>
                    <a:pt x="620" y="3069"/>
                    <a:pt x="480" y="1524"/>
                    <a:pt x="1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6238;p51"/>
            <p:cNvSpPr/>
            <p:nvPr/>
          </p:nvSpPr>
          <p:spPr>
            <a:xfrm>
              <a:off x="1676252" y="4240817"/>
              <a:ext cx="65810" cy="489464"/>
            </a:xfrm>
            <a:custGeom>
              <a:avLst/>
              <a:gdLst/>
              <a:ahLst/>
              <a:cxnLst/>
              <a:rect l="l" t="t" r="r" b="b"/>
              <a:pathLst>
                <a:path w="615" h="4574" extrusionOk="0">
                  <a:moveTo>
                    <a:pt x="168" y="1"/>
                  </a:moveTo>
                  <a:lnTo>
                    <a:pt x="1" y="26"/>
                  </a:lnTo>
                  <a:cubicBezTo>
                    <a:pt x="185" y="1348"/>
                    <a:pt x="324" y="2693"/>
                    <a:pt x="419" y="4021"/>
                  </a:cubicBezTo>
                  <a:cubicBezTo>
                    <a:pt x="433" y="4208"/>
                    <a:pt x="447" y="4392"/>
                    <a:pt x="456" y="4573"/>
                  </a:cubicBezTo>
                  <a:lnTo>
                    <a:pt x="615" y="4425"/>
                  </a:lnTo>
                  <a:cubicBezTo>
                    <a:pt x="603" y="4286"/>
                    <a:pt x="598" y="4146"/>
                    <a:pt x="587" y="4010"/>
                  </a:cubicBezTo>
                  <a:cubicBezTo>
                    <a:pt x="492" y="2676"/>
                    <a:pt x="352" y="1326"/>
                    <a:pt x="16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6239;p51"/>
            <p:cNvSpPr/>
            <p:nvPr/>
          </p:nvSpPr>
          <p:spPr>
            <a:xfrm>
              <a:off x="1524620" y="4308340"/>
              <a:ext cx="95665" cy="533873"/>
            </a:xfrm>
            <a:custGeom>
              <a:avLst/>
              <a:gdLst/>
              <a:ahLst/>
              <a:cxnLst/>
              <a:rect l="l" t="t" r="r" b="b"/>
              <a:pathLst>
                <a:path w="894" h="4989" extrusionOk="0">
                  <a:moveTo>
                    <a:pt x="162" y="0"/>
                  </a:moveTo>
                  <a:lnTo>
                    <a:pt x="1" y="53"/>
                  </a:lnTo>
                  <a:cubicBezTo>
                    <a:pt x="427" y="1367"/>
                    <a:pt x="665" y="2720"/>
                    <a:pt x="712" y="4073"/>
                  </a:cubicBezTo>
                  <a:cubicBezTo>
                    <a:pt x="723" y="4352"/>
                    <a:pt x="729" y="4662"/>
                    <a:pt x="709" y="4988"/>
                  </a:cubicBezTo>
                  <a:lnTo>
                    <a:pt x="885" y="4832"/>
                  </a:lnTo>
                  <a:cubicBezTo>
                    <a:pt x="893" y="4559"/>
                    <a:pt x="888" y="4305"/>
                    <a:pt x="879" y="4068"/>
                  </a:cubicBezTo>
                  <a:cubicBezTo>
                    <a:pt x="832" y="2701"/>
                    <a:pt x="586" y="1331"/>
                    <a:pt x="16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6240;p51"/>
            <p:cNvSpPr/>
            <p:nvPr/>
          </p:nvSpPr>
          <p:spPr>
            <a:xfrm>
              <a:off x="1455706" y="4346222"/>
              <a:ext cx="79721" cy="584703"/>
            </a:xfrm>
            <a:custGeom>
              <a:avLst/>
              <a:gdLst/>
              <a:ahLst/>
              <a:cxnLst/>
              <a:rect l="l" t="t" r="r" b="b"/>
              <a:pathLst>
                <a:path w="745" h="5464" extrusionOk="0">
                  <a:moveTo>
                    <a:pt x="165" y="1"/>
                  </a:moveTo>
                  <a:lnTo>
                    <a:pt x="0" y="31"/>
                  </a:lnTo>
                  <a:cubicBezTo>
                    <a:pt x="313" y="1675"/>
                    <a:pt x="592" y="3558"/>
                    <a:pt x="438" y="5463"/>
                  </a:cubicBezTo>
                  <a:lnTo>
                    <a:pt x="619" y="5301"/>
                  </a:lnTo>
                  <a:cubicBezTo>
                    <a:pt x="745" y="3435"/>
                    <a:pt x="472" y="1605"/>
                    <a:pt x="1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6241;p51"/>
            <p:cNvSpPr/>
            <p:nvPr/>
          </p:nvSpPr>
          <p:spPr>
            <a:xfrm>
              <a:off x="1363999" y="4416421"/>
              <a:ext cx="71481" cy="568758"/>
            </a:xfrm>
            <a:custGeom>
              <a:avLst/>
              <a:gdLst/>
              <a:ahLst/>
              <a:cxnLst/>
              <a:rect l="l" t="t" r="r" b="b"/>
              <a:pathLst>
                <a:path w="668" h="5315" extrusionOk="0">
                  <a:moveTo>
                    <a:pt x="168" y="0"/>
                  </a:moveTo>
                  <a:lnTo>
                    <a:pt x="1" y="17"/>
                  </a:lnTo>
                  <a:lnTo>
                    <a:pt x="503" y="5315"/>
                  </a:lnTo>
                  <a:cubicBezTo>
                    <a:pt x="559" y="5301"/>
                    <a:pt x="614" y="5281"/>
                    <a:pt x="667" y="5262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6242;p51"/>
            <p:cNvSpPr/>
            <p:nvPr/>
          </p:nvSpPr>
          <p:spPr>
            <a:xfrm>
              <a:off x="1210548" y="4517867"/>
              <a:ext cx="74798" cy="448800"/>
            </a:xfrm>
            <a:custGeom>
              <a:avLst/>
              <a:gdLst/>
              <a:ahLst/>
              <a:cxnLst/>
              <a:rect l="l" t="t" r="r" b="b"/>
              <a:pathLst>
                <a:path w="699" h="4194" extrusionOk="0">
                  <a:moveTo>
                    <a:pt x="196" y="1"/>
                  </a:moveTo>
                  <a:cubicBezTo>
                    <a:pt x="1" y="1334"/>
                    <a:pt x="168" y="2632"/>
                    <a:pt x="492" y="4060"/>
                  </a:cubicBezTo>
                  <a:lnTo>
                    <a:pt x="687" y="4188"/>
                  </a:lnTo>
                  <a:cubicBezTo>
                    <a:pt x="690" y="4191"/>
                    <a:pt x="695" y="4191"/>
                    <a:pt x="698" y="4194"/>
                  </a:cubicBezTo>
                  <a:cubicBezTo>
                    <a:pt x="352" y="2715"/>
                    <a:pt x="165" y="1387"/>
                    <a:pt x="363" y="23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6243;p51"/>
            <p:cNvSpPr/>
            <p:nvPr/>
          </p:nvSpPr>
          <p:spPr>
            <a:xfrm>
              <a:off x="1149124" y="4446277"/>
              <a:ext cx="49009" cy="462818"/>
            </a:xfrm>
            <a:custGeom>
              <a:avLst/>
              <a:gdLst/>
              <a:ahLst/>
              <a:cxnLst/>
              <a:rect l="l" t="t" r="r" b="b"/>
              <a:pathLst>
                <a:path w="458" h="4325" extrusionOk="0">
                  <a:moveTo>
                    <a:pt x="100" y="0"/>
                  </a:moveTo>
                  <a:lnTo>
                    <a:pt x="100" y="0"/>
                  </a:lnTo>
                  <a:cubicBezTo>
                    <a:pt x="0" y="1398"/>
                    <a:pt x="56" y="2807"/>
                    <a:pt x="265" y="4199"/>
                  </a:cubicBezTo>
                  <a:lnTo>
                    <a:pt x="458" y="4324"/>
                  </a:lnTo>
                  <a:cubicBezTo>
                    <a:pt x="229" y="2893"/>
                    <a:pt x="167" y="1445"/>
                    <a:pt x="268" y="1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6244;p51"/>
            <p:cNvSpPr/>
            <p:nvPr/>
          </p:nvSpPr>
          <p:spPr>
            <a:xfrm>
              <a:off x="1069937" y="4348041"/>
              <a:ext cx="55644" cy="487859"/>
            </a:xfrm>
            <a:custGeom>
              <a:avLst/>
              <a:gdLst/>
              <a:ahLst/>
              <a:cxnLst/>
              <a:rect l="l" t="t" r="r" b="b"/>
              <a:pathLst>
                <a:path w="520" h="4559" extrusionOk="0">
                  <a:moveTo>
                    <a:pt x="352" y="0"/>
                  </a:moveTo>
                  <a:cubicBezTo>
                    <a:pt x="126" y="1471"/>
                    <a:pt x="6" y="2960"/>
                    <a:pt x="1" y="4447"/>
                  </a:cubicBezTo>
                  <a:lnTo>
                    <a:pt x="168" y="4559"/>
                  </a:lnTo>
                  <a:cubicBezTo>
                    <a:pt x="171" y="3044"/>
                    <a:pt x="291" y="1526"/>
                    <a:pt x="520" y="2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6245;p51"/>
            <p:cNvSpPr/>
            <p:nvPr/>
          </p:nvSpPr>
          <p:spPr>
            <a:xfrm>
              <a:off x="1003378" y="4305344"/>
              <a:ext cx="62171" cy="492032"/>
            </a:xfrm>
            <a:custGeom>
              <a:avLst/>
              <a:gdLst/>
              <a:ahLst/>
              <a:cxnLst/>
              <a:rect l="l" t="t" r="r" b="b"/>
              <a:pathLst>
                <a:path w="581" h="4598" extrusionOk="0">
                  <a:moveTo>
                    <a:pt x="416" y="0"/>
                  </a:moveTo>
                  <a:cubicBezTo>
                    <a:pt x="121" y="1482"/>
                    <a:pt x="1" y="2983"/>
                    <a:pt x="68" y="4481"/>
                  </a:cubicBezTo>
                  <a:lnTo>
                    <a:pt x="243" y="4598"/>
                  </a:lnTo>
                  <a:cubicBezTo>
                    <a:pt x="165" y="3075"/>
                    <a:pt x="280" y="1543"/>
                    <a:pt x="581" y="31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6246;p51"/>
            <p:cNvSpPr/>
            <p:nvPr/>
          </p:nvSpPr>
          <p:spPr>
            <a:xfrm>
              <a:off x="880959" y="4252160"/>
              <a:ext cx="62278" cy="458966"/>
            </a:xfrm>
            <a:custGeom>
              <a:avLst/>
              <a:gdLst/>
              <a:ahLst/>
              <a:cxnLst/>
              <a:rect l="l" t="t" r="r" b="b"/>
              <a:pathLst>
                <a:path w="582" h="4289" extrusionOk="0">
                  <a:moveTo>
                    <a:pt x="414" y="1"/>
                  </a:moveTo>
                  <a:cubicBezTo>
                    <a:pt x="202" y="1385"/>
                    <a:pt x="62" y="2782"/>
                    <a:pt x="1" y="4180"/>
                  </a:cubicBezTo>
                  <a:lnTo>
                    <a:pt x="165" y="4289"/>
                  </a:lnTo>
                  <a:cubicBezTo>
                    <a:pt x="221" y="2863"/>
                    <a:pt x="361" y="1438"/>
                    <a:pt x="581" y="23"/>
                  </a:cubicBezTo>
                  <a:lnTo>
                    <a:pt x="41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6247;p51"/>
            <p:cNvSpPr/>
            <p:nvPr/>
          </p:nvSpPr>
          <p:spPr>
            <a:xfrm>
              <a:off x="777053" y="4199082"/>
              <a:ext cx="75119" cy="443128"/>
            </a:xfrm>
            <a:custGeom>
              <a:avLst/>
              <a:gdLst/>
              <a:ahLst/>
              <a:cxnLst/>
              <a:rect l="l" t="t" r="r" b="b"/>
              <a:pathLst>
                <a:path w="702" h="4141" extrusionOk="0">
                  <a:moveTo>
                    <a:pt x="534" y="0"/>
                  </a:moveTo>
                  <a:cubicBezTo>
                    <a:pt x="205" y="1328"/>
                    <a:pt x="29" y="2678"/>
                    <a:pt x="1" y="4029"/>
                  </a:cubicBezTo>
                  <a:lnTo>
                    <a:pt x="168" y="4140"/>
                  </a:lnTo>
                  <a:cubicBezTo>
                    <a:pt x="188" y="2765"/>
                    <a:pt x="366" y="1395"/>
                    <a:pt x="701" y="42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6248;p51"/>
            <p:cNvSpPr/>
            <p:nvPr/>
          </p:nvSpPr>
          <p:spPr>
            <a:xfrm>
              <a:off x="692943" y="4185278"/>
              <a:ext cx="55002" cy="401395"/>
            </a:xfrm>
            <a:custGeom>
              <a:avLst/>
              <a:gdLst/>
              <a:ahLst/>
              <a:cxnLst/>
              <a:rect l="l" t="t" r="r" b="b"/>
              <a:pathLst>
                <a:path w="514" h="3751" extrusionOk="0">
                  <a:moveTo>
                    <a:pt x="346" y="1"/>
                  </a:moveTo>
                  <a:cubicBezTo>
                    <a:pt x="154" y="1203"/>
                    <a:pt x="39" y="2425"/>
                    <a:pt x="0" y="3642"/>
                  </a:cubicBezTo>
                  <a:lnTo>
                    <a:pt x="165" y="3750"/>
                  </a:lnTo>
                  <a:cubicBezTo>
                    <a:pt x="201" y="2503"/>
                    <a:pt x="315" y="1259"/>
                    <a:pt x="514" y="29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6249;p51"/>
            <p:cNvSpPr/>
            <p:nvPr/>
          </p:nvSpPr>
          <p:spPr>
            <a:xfrm>
              <a:off x="630236" y="4140869"/>
              <a:ext cx="51685" cy="404284"/>
            </a:xfrm>
            <a:custGeom>
              <a:avLst/>
              <a:gdLst/>
              <a:ahLst/>
              <a:cxnLst/>
              <a:rect l="l" t="t" r="r" b="b"/>
              <a:pathLst>
                <a:path w="483" h="3778" extrusionOk="0">
                  <a:moveTo>
                    <a:pt x="316" y="0"/>
                  </a:moveTo>
                  <a:cubicBezTo>
                    <a:pt x="123" y="1214"/>
                    <a:pt x="20" y="2439"/>
                    <a:pt x="0" y="3666"/>
                  </a:cubicBezTo>
                  <a:lnTo>
                    <a:pt x="168" y="3778"/>
                  </a:lnTo>
                  <a:cubicBezTo>
                    <a:pt x="182" y="2525"/>
                    <a:pt x="288" y="1270"/>
                    <a:pt x="483" y="28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6250;p51"/>
            <p:cNvSpPr/>
            <p:nvPr/>
          </p:nvSpPr>
          <p:spPr>
            <a:xfrm>
              <a:off x="477106" y="4015131"/>
              <a:ext cx="49330" cy="432748"/>
            </a:xfrm>
            <a:custGeom>
              <a:avLst/>
              <a:gdLst/>
              <a:ahLst/>
              <a:cxnLst/>
              <a:rect l="l" t="t" r="r" b="b"/>
              <a:pathLst>
                <a:path w="461" h="4044" extrusionOk="0">
                  <a:moveTo>
                    <a:pt x="293" y="1"/>
                  </a:moveTo>
                  <a:cubicBezTo>
                    <a:pt x="84" y="1301"/>
                    <a:pt x="0" y="2615"/>
                    <a:pt x="48" y="3926"/>
                  </a:cubicBezTo>
                  <a:lnTo>
                    <a:pt x="223" y="4043"/>
                  </a:lnTo>
                  <a:cubicBezTo>
                    <a:pt x="168" y="2704"/>
                    <a:pt x="243" y="1357"/>
                    <a:pt x="461" y="29"/>
                  </a:cubicBezTo>
                  <a:lnTo>
                    <a:pt x="2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6251;p51"/>
            <p:cNvSpPr/>
            <p:nvPr/>
          </p:nvSpPr>
          <p:spPr>
            <a:xfrm>
              <a:off x="380690" y="3917216"/>
              <a:ext cx="89672" cy="463460"/>
            </a:xfrm>
            <a:custGeom>
              <a:avLst/>
              <a:gdLst/>
              <a:ahLst/>
              <a:cxnLst/>
              <a:rect l="l" t="t" r="r" b="b"/>
              <a:pathLst>
                <a:path w="838" h="4331" extrusionOk="0">
                  <a:moveTo>
                    <a:pt x="670" y="1"/>
                  </a:moveTo>
                  <a:cubicBezTo>
                    <a:pt x="335" y="1228"/>
                    <a:pt x="120" y="2489"/>
                    <a:pt x="28" y="3745"/>
                  </a:cubicBezTo>
                  <a:cubicBezTo>
                    <a:pt x="17" y="3898"/>
                    <a:pt x="8" y="4054"/>
                    <a:pt x="0" y="4219"/>
                  </a:cubicBezTo>
                  <a:lnTo>
                    <a:pt x="167" y="4330"/>
                  </a:lnTo>
                  <a:cubicBezTo>
                    <a:pt x="176" y="4130"/>
                    <a:pt x="184" y="3940"/>
                    <a:pt x="198" y="3753"/>
                  </a:cubicBezTo>
                  <a:cubicBezTo>
                    <a:pt x="290" y="2509"/>
                    <a:pt x="505" y="1262"/>
                    <a:pt x="837" y="43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6252;p51"/>
            <p:cNvSpPr/>
            <p:nvPr/>
          </p:nvSpPr>
          <p:spPr>
            <a:xfrm>
              <a:off x="302466" y="3893353"/>
              <a:ext cx="51150" cy="298023"/>
            </a:xfrm>
            <a:custGeom>
              <a:avLst/>
              <a:gdLst/>
              <a:ahLst/>
              <a:cxnLst/>
              <a:rect l="l" t="t" r="r" b="b"/>
              <a:pathLst>
                <a:path w="478" h="2785" extrusionOk="0">
                  <a:moveTo>
                    <a:pt x="313" y="1"/>
                  </a:moveTo>
                  <a:cubicBezTo>
                    <a:pt x="251" y="263"/>
                    <a:pt x="198" y="525"/>
                    <a:pt x="154" y="790"/>
                  </a:cubicBezTo>
                  <a:cubicBezTo>
                    <a:pt x="84" y="1214"/>
                    <a:pt x="31" y="1641"/>
                    <a:pt x="0" y="2068"/>
                  </a:cubicBezTo>
                  <a:lnTo>
                    <a:pt x="134" y="2785"/>
                  </a:lnTo>
                  <a:cubicBezTo>
                    <a:pt x="145" y="2051"/>
                    <a:pt x="223" y="1320"/>
                    <a:pt x="357" y="589"/>
                  </a:cubicBezTo>
                  <a:cubicBezTo>
                    <a:pt x="394" y="405"/>
                    <a:pt x="435" y="221"/>
                    <a:pt x="477" y="37"/>
                  </a:cubicBezTo>
                  <a:lnTo>
                    <a:pt x="3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6253;p51"/>
            <p:cNvSpPr/>
            <p:nvPr/>
          </p:nvSpPr>
          <p:spPr>
            <a:xfrm>
              <a:off x="319481" y="4113688"/>
              <a:ext cx="1977178" cy="878124"/>
            </a:xfrm>
            <a:custGeom>
              <a:avLst/>
              <a:gdLst/>
              <a:ahLst/>
              <a:cxnLst/>
              <a:rect l="l" t="t" r="r" b="b"/>
              <a:pathLst>
                <a:path w="18477" h="8206" extrusionOk="0">
                  <a:moveTo>
                    <a:pt x="18204" y="0"/>
                  </a:moveTo>
                  <a:cubicBezTo>
                    <a:pt x="18170" y="48"/>
                    <a:pt x="18128" y="95"/>
                    <a:pt x="18078" y="134"/>
                  </a:cubicBezTo>
                  <a:lnTo>
                    <a:pt x="10721" y="6688"/>
                  </a:lnTo>
                  <a:cubicBezTo>
                    <a:pt x="10466" y="6913"/>
                    <a:pt x="10106" y="7029"/>
                    <a:pt x="9742" y="7029"/>
                  </a:cubicBezTo>
                  <a:cubicBezTo>
                    <a:pt x="9440" y="7029"/>
                    <a:pt x="9136" y="6950"/>
                    <a:pt x="8886" y="6788"/>
                  </a:cubicBezTo>
                  <a:lnTo>
                    <a:pt x="190" y="1130"/>
                  </a:lnTo>
                  <a:cubicBezTo>
                    <a:pt x="129" y="1091"/>
                    <a:pt x="81" y="1049"/>
                    <a:pt x="31" y="1008"/>
                  </a:cubicBezTo>
                  <a:lnTo>
                    <a:pt x="31" y="1008"/>
                  </a:lnTo>
                  <a:lnTo>
                    <a:pt x="101" y="1384"/>
                  </a:lnTo>
                  <a:cubicBezTo>
                    <a:pt x="0" y="1730"/>
                    <a:pt x="148" y="2101"/>
                    <a:pt x="516" y="2349"/>
                  </a:cubicBezTo>
                  <a:lnTo>
                    <a:pt x="9014" y="7968"/>
                  </a:lnTo>
                  <a:cubicBezTo>
                    <a:pt x="9256" y="8127"/>
                    <a:pt x="9551" y="8205"/>
                    <a:pt x="9844" y="8205"/>
                  </a:cubicBezTo>
                  <a:cubicBezTo>
                    <a:pt x="10203" y="8205"/>
                    <a:pt x="10560" y="8088"/>
                    <a:pt x="10813" y="7859"/>
                  </a:cubicBezTo>
                  <a:lnTo>
                    <a:pt x="18081" y="1289"/>
                  </a:lnTo>
                  <a:cubicBezTo>
                    <a:pt x="18430" y="966"/>
                    <a:pt x="18477" y="522"/>
                    <a:pt x="18231" y="173"/>
                  </a:cubicBezTo>
                  <a:lnTo>
                    <a:pt x="1820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6254;p51"/>
            <p:cNvSpPr/>
            <p:nvPr/>
          </p:nvSpPr>
          <p:spPr>
            <a:xfrm>
              <a:off x="282991" y="3337218"/>
              <a:ext cx="1118763" cy="1654054"/>
            </a:xfrm>
            <a:custGeom>
              <a:avLst/>
              <a:gdLst/>
              <a:ahLst/>
              <a:cxnLst/>
              <a:rect l="l" t="t" r="r" b="b"/>
              <a:pathLst>
                <a:path w="10455" h="15457" extrusionOk="0">
                  <a:moveTo>
                    <a:pt x="6585" y="0"/>
                  </a:moveTo>
                  <a:lnTo>
                    <a:pt x="1" y="6308"/>
                  </a:lnTo>
                  <a:lnTo>
                    <a:pt x="442" y="8637"/>
                  </a:lnTo>
                  <a:cubicBezTo>
                    <a:pt x="341" y="8983"/>
                    <a:pt x="489" y="9354"/>
                    <a:pt x="857" y="9603"/>
                  </a:cubicBezTo>
                  <a:lnTo>
                    <a:pt x="9355" y="15221"/>
                  </a:lnTo>
                  <a:cubicBezTo>
                    <a:pt x="9594" y="15380"/>
                    <a:pt x="9886" y="15457"/>
                    <a:pt x="10177" y="15457"/>
                  </a:cubicBezTo>
                  <a:cubicBezTo>
                    <a:pt x="10270" y="15457"/>
                    <a:pt x="10363" y="15449"/>
                    <a:pt x="10454" y="15433"/>
                  </a:cubicBezTo>
                  <a:lnTo>
                    <a:pt x="658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6255;p51"/>
            <p:cNvSpPr/>
            <p:nvPr/>
          </p:nvSpPr>
          <p:spPr>
            <a:xfrm>
              <a:off x="264264" y="3188473"/>
              <a:ext cx="1978676" cy="1500280"/>
            </a:xfrm>
            <a:custGeom>
              <a:avLst/>
              <a:gdLst/>
              <a:ahLst/>
              <a:cxnLst/>
              <a:rect l="l" t="t" r="r" b="b"/>
              <a:pathLst>
                <a:path w="18491" h="14020" extrusionOk="0">
                  <a:moveTo>
                    <a:pt x="8660" y="0"/>
                  </a:moveTo>
                  <a:cubicBezTo>
                    <a:pt x="8235" y="0"/>
                    <a:pt x="7812" y="139"/>
                    <a:pt x="7510" y="408"/>
                  </a:cubicBezTo>
                  <a:lnTo>
                    <a:pt x="544" y="6710"/>
                  </a:lnTo>
                  <a:cubicBezTo>
                    <a:pt x="0" y="7198"/>
                    <a:pt x="75" y="7935"/>
                    <a:pt x="709" y="8353"/>
                  </a:cubicBezTo>
                  <a:lnTo>
                    <a:pt x="8855" y="13741"/>
                  </a:lnTo>
                  <a:cubicBezTo>
                    <a:pt x="9138" y="13928"/>
                    <a:pt x="9485" y="14020"/>
                    <a:pt x="9831" y="14020"/>
                  </a:cubicBezTo>
                  <a:cubicBezTo>
                    <a:pt x="10256" y="14020"/>
                    <a:pt x="10679" y="13881"/>
                    <a:pt x="10978" y="13612"/>
                  </a:cubicBezTo>
                  <a:lnTo>
                    <a:pt x="17947" y="7310"/>
                  </a:lnTo>
                  <a:cubicBezTo>
                    <a:pt x="18491" y="6822"/>
                    <a:pt x="18413" y="6085"/>
                    <a:pt x="17782" y="5667"/>
                  </a:cubicBezTo>
                  <a:lnTo>
                    <a:pt x="9636" y="280"/>
                  </a:lnTo>
                  <a:cubicBezTo>
                    <a:pt x="9353" y="92"/>
                    <a:pt x="9006" y="0"/>
                    <a:pt x="866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6256;p51"/>
            <p:cNvSpPr/>
            <p:nvPr/>
          </p:nvSpPr>
          <p:spPr>
            <a:xfrm>
              <a:off x="1066085" y="4042633"/>
              <a:ext cx="244940" cy="530021"/>
            </a:xfrm>
            <a:custGeom>
              <a:avLst/>
              <a:gdLst/>
              <a:ahLst/>
              <a:cxnLst/>
              <a:rect l="l" t="t" r="r" b="b"/>
              <a:pathLst>
                <a:path w="2289" h="4953" extrusionOk="0">
                  <a:moveTo>
                    <a:pt x="2146" y="0"/>
                  </a:moveTo>
                  <a:cubicBezTo>
                    <a:pt x="1172" y="1546"/>
                    <a:pt x="533" y="3200"/>
                    <a:pt x="0" y="4855"/>
                  </a:cubicBezTo>
                  <a:lnTo>
                    <a:pt x="148" y="4952"/>
                  </a:lnTo>
                  <a:cubicBezTo>
                    <a:pt x="681" y="3292"/>
                    <a:pt x="1320" y="1635"/>
                    <a:pt x="2288" y="92"/>
                  </a:cubicBezTo>
                  <a:lnTo>
                    <a:pt x="214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6257;p51"/>
            <p:cNvSpPr/>
            <p:nvPr/>
          </p:nvSpPr>
          <p:spPr>
            <a:xfrm>
              <a:off x="888128" y="3999293"/>
              <a:ext cx="342210" cy="455114"/>
            </a:xfrm>
            <a:custGeom>
              <a:avLst/>
              <a:gdLst/>
              <a:ahLst/>
              <a:cxnLst/>
              <a:rect l="l" t="t" r="r" b="b"/>
              <a:pathLst>
                <a:path w="3198" h="4253" extrusionOk="0">
                  <a:moveTo>
                    <a:pt x="3064" y="1"/>
                  </a:moveTo>
                  <a:lnTo>
                    <a:pt x="1" y="4163"/>
                  </a:lnTo>
                  <a:lnTo>
                    <a:pt x="143" y="4253"/>
                  </a:lnTo>
                  <a:lnTo>
                    <a:pt x="3198" y="104"/>
                  </a:lnTo>
                  <a:lnTo>
                    <a:pt x="306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6258;p51"/>
            <p:cNvSpPr/>
            <p:nvPr/>
          </p:nvSpPr>
          <p:spPr>
            <a:xfrm>
              <a:off x="726972" y="3948035"/>
              <a:ext cx="473508" cy="400431"/>
            </a:xfrm>
            <a:custGeom>
              <a:avLst/>
              <a:gdLst/>
              <a:ahLst/>
              <a:cxnLst/>
              <a:rect l="l" t="t" r="r" b="b"/>
              <a:pathLst>
                <a:path w="4425" h="3742" extrusionOk="0">
                  <a:moveTo>
                    <a:pt x="4319" y="0"/>
                  </a:moveTo>
                  <a:lnTo>
                    <a:pt x="0" y="3644"/>
                  </a:lnTo>
                  <a:lnTo>
                    <a:pt x="148" y="3741"/>
                  </a:lnTo>
                  <a:lnTo>
                    <a:pt x="4425" y="128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6259;p51"/>
            <p:cNvSpPr/>
            <p:nvPr/>
          </p:nvSpPr>
          <p:spPr>
            <a:xfrm>
              <a:off x="359502" y="3887360"/>
              <a:ext cx="887306" cy="342860"/>
            </a:xfrm>
            <a:custGeom>
              <a:avLst/>
              <a:gdLst/>
              <a:ahLst/>
              <a:cxnLst/>
              <a:rect l="l" t="t" r="r" b="b"/>
              <a:pathLst>
                <a:path w="8292" h="3204" extrusionOk="0">
                  <a:moveTo>
                    <a:pt x="7870" y="1"/>
                  </a:moveTo>
                  <a:cubicBezTo>
                    <a:pt x="7772" y="51"/>
                    <a:pt x="7678" y="98"/>
                    <a:pt x="7580" y="149"/>
                  </a:cubicBezTo>
                  <a:cubicBezTo>
                    <a:pt x="5024" y="520"/>
                    <a:pt x="2581" y="1167"/>
                    <a:pt x="0" y="1934"/>
                  </a:cubicBezTo>
                  <a:lnTo>
                    <a:pt x="184" y="2054"/>
                  </a:lnTo>
                  <a:cubicBezTo>
                    <a:pt x="2536" y="1357"/>
                    <a:pt x="4782" y="765"/>
                    <a:pt x="7100" y="391"/>
                  </a:cubicBezTo>
                  <a:lnTo>
                    <a:pt x="7100" y="391"/>
                  </a:lnTo>
                  <a:cubicBezTo>
                    <a:pt x="5326" y="1292"/>
                    <a:pt x="3540" y="2199"/>
                    <a:pt x="1758" y="3095"/>
                  </a:cubicBezTo>
                  <a:lnTo>
                    <a:pt x="1922" y="3203"/>
                  </a:lnTo>
                  <a:cubicBezTo>
                    <a:pt x="3828" y="2241"/>
                    <a:pt x="5739" y="1273"/>
                    <a:pt x="7636" y="308"/>
                  </a:cubicBezTo>
                  <a:cubicBezTo>
                    <a:pt x="7850" y="280"/>
                    <a:pt x="8068" y="249"/>
                    <a:pt x="8291" y="221"/>
                  </a:cubicBezTo>
                  <a:lnTo>
                    <a:pt x="8272" y="54"/>
                  </a:lnTo>
                  <a:cubicBezTo>
                    <a:pt x="8152" y="68"/>
                    <a:pt x="8035" y="84"/>
                    <a:pt x="7920" y="98"/>
                  </a:cubicBezTo>
                  <a:lnTo>
                    <a:pt x="787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6260;p51"/>
            <p:cNvSpPr/>
            <p:nvPr/>
          </p:nvSpPr>
          <p:spPr>
            <a:xfrm>
              <a:off x="285131" y="3835781"/>
              <a:ext cx="1003195" cy="129589"/>
            </a:xfrm>
            <a:custGeom>
              <a:avLst/>
              <a:gdLst/>
              <a:ahLst/>
              <a:cxnLst/>
              <a:rect l="l" t="t" r="r" b="b"/>
              <a:pathLst>
                <a:path w="9375" h="1211" extrusionOk="0">
                  <a:moveTo>
                    <a:pt x="8057" y="0"/>
                  </a:moveTo>
                  <a:cubicBezTo>
                    <a:pt x="7457" y="0"/>
                    <a:pt x="6863" y="48"/>
                    <a:pt x="6291" y="106"/>
                  </a:cubicBezTo>
                  <a:cubicBezTo>
                    <a:pt x="4545" y="285"/>
                    <a:pt x="2793" y="578"/>
                    <a:pt x="1100" y="859"/>
                  </a:cubicBezTo>
                  <a:cubicBezTo>
                    <a:pt x="754" y="915"/>
                    <a:pt x="408" y="977"/>
                    <a:pt x="65" y="1030"/>
                  </a:cubicBezTo>
                  <a:cubicBezTo>
                    <a:pt x="37" y="1091"/>
                    <a:pt x="14" y="1149"/>
                    <a:pt x="0" y="1211"/>
                  </a:cubicBezTo>
                  <a:cubicBezTo>
                    <a:pt x="377" y="1149"/>
                    <a:pt x="751" y="1085"/>
                    <a:pt x="1127" y="1024"/>
                  </a:cubicBezTo>
                  <a:cubicBezTo>
                    <a:pt x="2818" y="745"/>
                    <a:pt x="4570" y="452"/>
                    <a:pt x="6308" y="274"/>
                  </a:cubicBezTo>
                  <a:cubicBezTo>
                    <a:pt x="6875" y="216"/>
                    <a:pt x="7463" y="168"/>
                    <a:pt x="8053" y="168"/>
                  </a:cubicBezTo>
                  <a:cubicBezTo>
                    <a:pt x="8486" y="168"/>
                    <a:pt x="8921" y="193"/>
                    <a:pt x="9349" y="260"/>
                  </a:cubicBezTo>
                  <a:lnTo>
                    <a:pt x="9374" y="92"/>
                  </a:lnTo>
                  <a:cubicBezTo>
                    <a:pt x="8937" y="26"/>
                    <a:pt x="8496" y="0"/>
                    <a:pt x="80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6261;p51"/>
            <p:cNvSpPr/>
            <p:nvPr/>
          </p:nvSpPr>
          <p:spPr>
            <a:xfrm>
              <a:off x="406051" y="3785700"/>
              <a:ext cx="762535" cy="46228"/>
            </a:xfrm>
            <a:custGeom>
              <a:avLst/>
              <a:gdLst/>
              <a:ahLst/>
              <a:cxnLst/>
              <a:rect l="l" t="t" r="r" b="b"/>
              <a:pathLst>
                <a:path w="7126" h="432" extrusionOk="0">
                  <a:moveTo>
                    <a:pt x="6480" y="1"/>
                  </a:moveTo>
                  <a:cubicBezTo>
                    <a:pt x="6042" y="1"/>
                    <a:pt x="5603" y="38"/>
                    <a:pt x="5172" y="72"/>
                  </a:cubicBezTo>
                  <a:lnTo>
                    <a:pt x="4988" y="91"/>
                  </a:lnTo>
                  <a:cubicBezTo>
                    <a:pt x="3604" y="206"/>
                    <a:pt x="2203" y="263"/>
                    <a:pt x="808" y="263"/>
                  </a:cubicBezTo>
                  <a:cubicBezTo>
                    <a:pt x="600" y="263"/>
                    <a:pt x="392" y="261"/>
                    <a:pt x="184" y="259"/>
                  </a:cubicBezTo>
                  <a:lnTo>
                    <a:pt x="0" y="426"/>
                  </a:lnTo>
                  <a:cubicBezTo>
                    <a:pt x="279" y="429"/>
                    <a:pt x="558" y="432"/>
                    <a:pt x="837" y="432"/>
                  </a:cubicBezTo>
                  <a:cubicBezTo>
                    <a:pt x="2226" y="432"/>
                    <a:pt x="3621" y="373"/>
                    <a:pt x="5002" y="259"/>
                  </a:cubicBezTo>
                  <a:lnTo>
                    <a:pt x="5186" y="239"/>
                  </a:lnTo>
                  <a:cubicBezTo>
                    <a:pt x="5611" y="206"/>
                    <a:pt x="6044" y="168"/>
                    <a:pt x="6475" y="168"/>
                  </a:cubicBezTo>
                  <a:cubicBezTo>
                    <a:pt x="6687" y="168"/>
                    <a:pt x="6899" y="177"/>
                    <a:pt x="7109" y="200"/>
                  </a:cubicBezTo>
                  <a:lnTo>
                    <a:pt x="7125" y="33"/>
                  </a:lnTo>
                  <a:cubicBezTo>
                    <a:pt x="6911" y="10"/>
                    <a:pt x="6696" y="1"/>
                    <a:pt x="648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6262;p51"/>
            <p:cNvSpPr/>
            <p:nvPr/>
          </p:nvSpPr>
          <p:spPr>
            <a:xfrm>
              <a:off x="564532" y="3670343"/>
              <a:ext cx="628241" cy="78010"/>
            </a:xfrm>
            <a:custGeom>
              <a:avLst/>
              <a:gdLst/>
              <a:ahLst/>
              <a:cxnLst/>
              <a:rect l="l" t="t" r="r" b="b"/>
              <a:pathLst>
                <a:path w="5871" h="729" extrusionOk="0">
                  <a:moveTo>
                    <a:pt x="179" y="1"/>
                  </a:moveTo>
                  <a:lnTo>
                    <a:pt x="1" y="160"/>
                  </a:lnTo>
                  <a:cubicBezTo>
                    <a:pt x="51" y="165"/>
                    <a:pt x="95" y="165"/>
                    <a:pt x="146" y="168"/>
                  </a:cubicBezTo>
                  <a:lnTo>
                    <a:pt x="263" y="171"/>
                  </a:lnTo>
                  <a:cubicBezTo>
                    <a:pt x="2071" y="238"/>
                    <a:pt x="3996" y="349"/>
                    <a:pt x="5837" y="729"/>
                  </a:cubicBezTo>
                  <a:lnTo>
                    <a:pt x="5870" y="564"/>
                  </a:lnTo>
                  <a:cubicBezTo>
                    <a:pt x="4015" y="185"/>
                    <a:pt x="2085" y="70"/>
                    <a:pt x="271" y="3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6263;p51"/>
            <p:cNvSpPr/>
            <p:nvPr/>
          </p:nvSpPr>
          <p:spPr>
            <a:xfrm>
              <a:off x="732965" y="3521063"/>
              <a:ext cx="423322" cy="173570"/>
            </a:xfrm>
            <a:custGeom>
              <a:avLst/>
              <a:gdLst/>
              <a:ahLst/>
              <a:cxnLst/>
              <a:rect l="l" t="t" r="r" b="b"/>
              <a:pathLst>
                <a:path w="3956" h="1622" extrusionOk="0">
                  <a:moveTo>
                    <a:pt x="148" y="1"/>
                  </a:moveTo>
                  <a:lnTo>
                    <a:pt x="0" y="132"/>
                  </a:lnTo>
                  <a:cubicBezTo>
                    <a:pt x="1348" y="542"/>
                    <a:pt x="2648" y="1038"/>
                    <a:pt x="3886" y="1622"/>
                  </a:cubicBezTo>
                  <a:lnTo>
                    <a:pt x="3956" y="1468"/>
                  </a:lnTo>
                  <a:cubicBezTo>
                    <a:pt x="2742" y="896"/>
                    <a:pt x="1465" y="405"/>
                    <a:pt x="14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6264;p51"/>
            <p:cNvSpPr/>
            <p:nvPr/>
          </p:nvSpPr>
          <p:spPr>
            <a:xfrm>
              <a:off x="886309" y="3384303"/>
              <a:ext cx="339000" cy="299307"/>
            </a:xfrm>
            <a:custGeom>
              <a:avLst/>
              <a:gdLst/>
              <a:ahLst/>
              <a:cxnLst/>
              <a:rect l="l" t="t" r="r" b="b"/>
              <a:pathLst>
                <a:path w="3168" h="2797" extrusionOk="0">
                  <a:moveTo>
                    <a:pt x="127" y="1"/>
                  </a:moveTo>
                  <a:lnTo>
                    <a:pt x="1" y="118"/>
                  </a:lnTo>
                  <a:cubicBezTo>
                    <a:pt x="1053" y="986"/>
                    <a:pt x="2077" y="1881"/>
                    <a:pt x="3053" y="2796"/>
                  </a:cubicBezTo>
                  <a:lnTo>
                    <a:pt x="3167" y="2671"/>
                  </a:lnTo>
                  <a:cubicBezTo>
                    <a:pt x="2194" y="1759"/>
                    <a:pt x="1175" y="866"/>
                    <a:pt x="12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6265;p51"/>
            <p:cNvSpPr/>
            <p:nvPr/>
          </p:nvSpPr>
          <p:spPr>
            <a:xfrm>
              <a:off x="961644" y="3194466"/>
              <a:ext cx="369604" cy="570363"/>
            </a:xfrm>
            <a:custGeom>
              <a:avLst/>
              <a:gdLst/>
              <a:ahLst/>
              <a:cxnLst/>
              <a:rect l="l" t="t" r="r" b="b"/>
              <a:pathLst>
                <a:path w="3454" h="5330" extrusionOk="0">
                  <a:moveTo>
                    <a:pt x="2642" y="1"/>
                  </a:moveTo>
                  <a:lnTo>
                    <a:pt x="2642" y="1"/>
                  </a:lnTo>
                  <a:cubicBezTo>
                    <a:pt x="3049" y="1591"/>
                    <a:pt x="3247" y="3209"/>
                    <a:pt x="3233" y="4830"/>
                  </a:cubicBezTo>
                  <a:cubicBezTo>
                    <a:pt x="2784" y="3226"/>
                    <a:pt x="2129" y="1655"/>
                    <a:pt x="1283" y="149"/>
                  </a:cubicBezTo>
                  <a:cubicBezTo>
                    <a:pt x="1236" y="176"/>
                    <a:pt x="1186" y="204"/>
                    <a:pt x="1141" y="238"/>
                  </a:cubicBezTo>
                  <a:cubicBezTo>
                    <a:pt x="1869" y="1538"/>
                    <a:pt x="2455" y="2888"/>
                    <a:pt x="2887" y="4266"/>
                  </a:cubicBezTo>
                  <a:cubicBezTo>
                    <a:pt x="2109" y="3153"/>
                    <a:pt x="1186" y="2107"/>
                    <a:pt x="126" y="1144"/>
                  </a:cubicBezTo>
                  <a:lnTo>
                    <a:pt x="0" y="1256"/>
                  </a:lnTo>
                  <a:cubicBezTo>
                    <a:pt x="1116" y="2272"/>
                    <a:pt x="2087" y="3379"/>
                    <a:pt x="2887" y="4562"/>
                  </a:cubicBezTo>
                  <a:lnTo>
                    <a:pt x="2963" y="4515"/>
                  </a:lnTo>
                  <a:cubicBezTo>
                    <a:pt x="3016" y="4696"/>
                    <a:pt x="3069" y="4877"/>
                    <a:pt x="3119" y="5059"/>
                  </a:cubicBezTo>
                  <a:lnTo>
                    <a:pt x="3231" y="5025"/>
                  </a:lnTo>
                  <a:lnTo>
                    <a:pt x="3231" y="5025"/>
                  </a:lnTo>
                  <a:cubicBezTo>
                    <a:pt x="3228" y="5123"/>
                    <a:pt x="3228" y="5220"/>
                    <a:pt x="3222" y="5324"/>
                  </a:cubicBezTo>
                  <a:lnTo>
                    <a:pt x="3390" y="5329"/>
                  </a:lnTo>
                  <a:cubicBezTo>
                    <a:pt x="3454" y="3566"/>
                    <a:pt x="3264" y="1800"/>
                    <a:pt x="2832" y="68"/>
                  </a:cubicBezTo>
                  <a:cubicBezTo>
                    <a:pt x="2770" y="42"/>
                    <a:pt x="2706" y="23"/>
                    <a:pt x="264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6266;p51"/>
            <p:cNvSpPr/>
            <p:nvPr/>
          </p:nvSpPr>
          <p:spPr>
            <a:xfrm>
              <a:off x="1244042" y="3285853"/>
              <a:ext cx="978691" cy="1397230"/>
            </a:xfrm>
            <a:custGeom>
              <a:avLst/>
              <a:gdLst/>
              <a:ahLst/>
              <a:cxnLst/>
              <a:rect l="l" t="t" r="r" b="b"/>
              <a:pathLst>
                <a:path w="9146" h="13057" extrusionOk="0">
                  <a:moveTo>
                    <a:pt x="1317" y="4637"/>
                  </a:moveTo>
                  <a:cubicBezTo>
                    <a:pt x="1342" y="4654"/>
                    <a:pt x="1362" y="4670"/>
                    <a:pt x="1384" y="4687"/>
                  </a:cubicBezTo>
                  <a:cubicBezTo>
                    <a:pt x="1320" y="4768"/>
                    <a:pt x="1258" y="4849"/>
                    <a:pt x="1197" y="4933"/>
                  </a:cubicBezTo>
                  <a:cubicBezTo>
                    <a:pt x="1205" y="4880"/>
                    <a:pt x="1217" y="4827"/>
                    <a:pt x="1222" y="4771"/>
                  </a:cubicBezTo>
                  <a:cubicBezTo>
                    <a:pt x="1258" y="4729"/>
                    <a:pt x="1283" y="4684"/>
                    <a:pt x="1317" y="4637"/>
                  </a:cubicBezTo>
                  <a:close/>
                  <a:moveTo>
                    <a:pt x="1512" y="4796"/>
                  </a:moveTo>
                  <a:cubicBezTo>
                    <a:pt x="1602" y="4860"/>
                    <a:pt x="1685" y="4930"/>
                    <a:pt x="1766" y="5000"/>
                  </a:cubicBezTo>
                  <a:cubicBezTo>
                    <a:pt x="1624" y="5044"/>
                    <a:pt x="1476" y="5092"/>
                    <a:pt x="1331" y="5142"/>
                  </a:cubicBezTo>
                  <a:lnTo>
                    <a:pt x="1384" y="5301"/>
                  </a:lnTo>
                  <a:cubicBezTo>
                    <a:pt x="1565" y="5242"/>
                    <a:pt x="1741" y="5184"/>
                    <a:pt x="1920" y="5128"/>
                  </a:cubicBezTo>
                  <a:cubicBezTo>
                    <a:pt x="1970" y="5170"/>
                    <a:pt x="2017" y="5209"/>
                    <a:pt x="2062" y="5251"/>
                  </a:cubicBezTo>
                  <a:cubicBezTo>
                    <a:pt x="2067" y="5270"/>
                    <a:pt x="2070" y="5295"/>
                    <a:pt x="2070" y="5315"/>
                  </a:cubicBezTo>
                  <a:cubicBezTo>
                    <a:pt x="1741" y="5379"/>
                    <a:pt x="1420" y="5440"/>
                    <a:pt x="1108" y="5505"/>
                  </a:cubicBezTo>
                  <a:lnTo>
                    <a:pt x="1161" y="5170"/>
                  </a:lnTo>
                  <a:lnTo>
                    <a:pt x="1208" y="5203"/>
                  </a:lnTo>
                  <a:cubicBezTo>
                    <a:pt x="1306" y="5064"/>
                    <a:pt x="1406" y="4930"/>
                    <a:pt x="1512" y="4796"/>
                  </a:cubicBezTo>
                  <a:close/>
                  <a:moveTo>
                    <a:pt x="2628" y="5382"/>
                  </a:moveTo>
                  <a:cubicBezTo>
                    <a:pt x="2648" y="5449"/>
                    <a:pt x="2670" y="5516"/>
                    <a:pt x="2687" y="5580"/>
                  </a:cubicBezTo>
                  <a:cubicBezTo>
                    <a:pt x="2625" y="5521"/>
                    <a:pt x="2561" y="5466"/>
                    <a:pt x="2497" y="5407"/>
                  </a:cubicBezTo>
                  <a:cubicBezTo>
                    <a:pt x="2539" y="5399"/>
                    <a:pt x="2584" y="5393"/>
                    <a:pt x="2628" y="5382"/>
                  </a:cubicBezTo>
                  <a:close/>
                  <a:moveTo>
                    <a:pt x="2293" y="5446"/>
                  </a:moveTo>
                  <a:cubicBezTo>
                    <a:pt x="2430" y="5566"/>
                    <a:pt x="2564" y="5691"/>
                    <a:pt x="2698" y="5817"/>
                  </a:cubicBezTo>
                  <a:cubicBezTo>
                    <a:pt x="2564" y="5831"/>
                    <a:pt x="2436" y="5848"/>
                    <a:pt x="2307" y="5864"/>
                  </a:cubicBezTo>
                  <a:cubicBezTo>
                    <a:pt x="2293" y="5725"/>
                    <a:pt x="2277" y="5588"/>
                    <a:pt x="2263" y="5452"/>
                  </a:cubicBezTo>
                  <a:cubicBezTo>
                    <a:pt x="2271" y="5449"/>
                    <a:pt x="2282" y="5449"/>
                    <a:pt x="2293" y="5446"/>
                  </a:cubicBezTo>
                  <a:close/>
                  <a:moveTo>
                    <a:pt x="2095" y="5482"/>
                  </a:moveTo>
                  <a:cubicBezTo>
                    <a:pt x="2109" y="5619"/>
                    <a:pt x="2126" y="5750"/>
                    <a:pt x="2140" y="5884"/>
                  </a:cubicBezTo>
                  <a:cubicBezTo>
                    <a:pt x="2042" y="5898"/>
                    <a:pt x="1945" y="5909"/>
                    <a:pt x="1850" y="5923"/>
                  </a:cubicBezTo>
                  <a:cubicBezTo>
                    <a:pt x="1783" y="5912"/>
                    <a:pt x="1713" y="5906"/>
                    <a:pt x="1649" y="5895"/>
                  </a:cubicBezTo>
                  <a:lnTo>
                    <a:pt x="1649" y="5778"/>
                  </a:lnTo>
                  <a:lnTo>
                    <a:pt x="1482" y="5778"/>
                  </a:lnTo>
                  <a:lnTo>
                    <a:pt x="1482" y="5873"/>
                  </a:lnTo>
                  <a:cubicBezTo>
                    <a:pt x="1401" y="5862"/>
                    <a:pt x="1317" y="5853"/>
                    <a:pt x="1233" y="5842"/>
                  </a:cubicBezTo>
                  <a:lnTo>
                    <a:pt x="1211" y="6010"/>
                  </a:lnTo>
                  <a:cubicBezTo>
                    <a:pt x="1225" y="6012"/>
                    <a:pt x="1244" y="6012"/>
                    <a:pt x="1258" y="6018"/>
                  </a:cubicBezTo>
                  <a:cubicBezTo>
                    <a:pt x="1222" y="6021"/>
                    <a:pt x="1191" y="6026"/>
                    <a:pt x="1161" y="6032"/>
                  </a:cubicBezTo>
                  <a:cubicBezTo>
                    <a:pt x="1175" y="5954"/>
                    <a:pt x="1183" y="5878"/>
                    <a:pt x="1197" y="5800"/>
                  </a:cubicBezTo>
                  <a:lnTo>
                    <a:pt x="1066" y="5778"/>
                  </a:lnTo>
                  <a:cubicBezTo>
                    <a:pt x="1071" y="5744"/>
                    <a:pt x="1074" y="5714"/>
                    <a:pt x="1083" y="5678"/>
                  </a:cubicBezTo>
                  <a:cubicBezTo>
                    <a:pt x="1412" y="5613"/>
                    <a:pt x="1749" y="5546"/>
                    <a:pt x="2095" y="5482"/>
                  </a:cubicBezTo>
                  <a:close/>
                  <a:moveTo>
                    <a:pt x="2809" y="5976"/>
                  </a:moveTo>
                  <a:cubicBezTo>
                    <a:pt x="2818" y="6007"/>
                    <a:pt x="2829" y="6040"/>
                    <a:pt x="2837" y="6074"/>
                  </a:cubicBezTo>
                  <a:cubicBezTo>
                    <a:pt x="2712" y="6054"/>
                    <a:pt x="2586" y="6035"/>
                    <a:pt x="2461" y="6012"/>
                  </a:cubicBezTo>
                  <a:cubicBezTo>
                    <a:pt x="2575" y="5998"/>
                    <a:pt x="2690" y="5984"/>
                    <a:pt x="2809" y="5976"/>
                  </a:cubicBezTo>
                  <a:close/>
                  <a:moveTo>
                    <a:pt x="1442" y="0"/>
                  </a:moveTo>
                  <a:cubicBezTo>
                    <a:pt x="1498" y="1577"/>
                    <a:pt x="1303" y="3158"/>
                    <a:pt x="1063" y="4712"/>
                  </a:cubicBezTo>
                  <a:cubicBezTo>
                    <a:pt x="859" y="5014"/>
                    <a:pt x="650" y="5306"/>
                    <a:pt x="435" y="5599"/>
                  </a:cubicBezTo>
                  <a:lnTo>
                    <a:pt x="566" y="5700"/>
                  </a:lnTo>
                  <a:cubicBezTo>
                    <a:pt x="717" y="5502"/>
                    <a:pt x="859" y="5298"/>
                    <a:pt x="1002" y="5097"/>
                  </a:cubicBezTo>
                  <a:lnTo>
                    <a:pt x="1002" y="5097"/>
                  </a:lnTo>
                  <a:cubicBezTo>
                    <a:pt x="965" y="5343"/>
                    <a:pt x="924" y="5591"/>
                    <a:pt x="885" y="5837"/>
                  </a:cubicBezTo>
                  <a:lnTo>
                    <a:pt x="1016" y="5856"/>
                  </a:lnTo>
                  <a:cubicBezTo>
                    <a:pt x="1004" y="5923"/>
                    <a:pt x="996" y="5990"/>
                    <a:pt x="982" y="6054"/>
                  </a:cubicBezTo>
                  <a:lnTo>
                    <a:pt x="792" y="6088"/>
                  </a:lnTo>
                  <a:lnTo>
                    <a:pt x="823" y="6249"/>
                  </a:lnTo>
                  <a:lnTo>
                    <a:pt x="949" y="6230"/>
                  </a:lnTo>
                  <a:lnTo>
                    <a:pt x="949" y="6230"/>
                  </a:lnTo>
                  <a:cubicBezTo>
                    <a:pt x="857" y="6752"/>
                    <a:pt x="748" y="7276"/>
                    <a:pt x="647" y="7784"/>
                  </a:cubicBezTo>
                  <a:cubicBezTo>
                    <a:pt x="486" y="8565"/>
                    <a:pt x="321" y="9371"/>
                    <a:pt x="204" y="10175"/>
                  </a:cubicBezTo>
                  <a:cubicBezTo>
                    <a:pt x="50" y="11226"/>
                    <a:pt x="0" y="12158"/>
                    <a:pt x="56" y="13006"/>
                  </a:cubicBezTo>
                  <a:cubicBezTo>
                    <a:pt x="112" y="13026"/>
                    <a:pt x="173" y="13043"/>
                    <a:pt x="232" y="13057"/>
                  </a:cubicBezTo>
                  <a:cubicBezTo>
                    <a:pt x="168" y="12206"/>
                    <a:pt x="215" y="11268"/>
                    <a:pt x="371" y="10197"/>
                  </a:cubicBezTo>
                  <a:cubicBezTo>
                    <a:pt x="486" y="9402"/>
                    <a:pt x="650" y="8598"/>
                    <a:pt x="809" y="7820"/>
                  </a:cubicBezTo>
                  <a:cubicBezTo>
                    <a:pt x="918" y="7290"/>
                    <a:pt x="1030" y="6746"/>
                    <a:pt x="1127" y="6202"/>
                  </a:cubicBezTo>
                  <a:cubicBezTo>
                    <a:pt x="1242" y="6185"/>
                    <a:pt x="1359" y="6163"/>
                    <a:pt x="1473" y="6146"/>
                  </a:cubicBezTo>
                  <a:lnTo>
                    <a:pt x="1473" y="6146"/>
                  </a:lnTo>
                  <a:lnTo>
                    <a:pt x="1442" y="9455"/>
                  </a:lnTo>
                  <a:cubicBezTo>
                    <a:pt x="1431" y="10264"/>
                    <a:pt x="1423" y="11101"/>
                    <a:pt x="1498" y="11927"/>
                  </a:cubicBezTo>
                  <a:cubicBezTo>
                    <a:pt x="1521" y="12228"/>
                    <a:pt x="1560" y="12538"/>
                    <a:pt x="1638" y="12847"/>
                  </a:cubicBezTo>
                  <a:cubicBezTo>
                    <a:pt x="1688" y="12814"/>
                    <a:pt x="1738" y="12775"/>
                    <a:pt x="1783" y="12736"/>
                  </a:cubicBezTo>
                  <a:cubicBezTo>
                    <a:pt x="1721" y="12462"/>
                    <a:pt x="1685" y="12183"/>
                    <a:pt x="1666" y="11913"/>
                  </a:cubicBezTo>
                  <a:cubicBezTo>
                    <a:pt x="1596" y="11098"/>
                    <a:pt x="1602" y="10264"/>
                    <a:pt x="1610" y="9458"/>
                  </a:cubicBezTo>
                  <a:lnTo>
                    <a:pt x="1641" y="6121"/>
                  </a:lnTo>
                  <a:cubicBezTo>
                    <a:pt x="1710" y="6110"/>
                    <a:pt x="1777" y="6102"/>
                    <a:pt x="1847" y="6093"/>
                  </a:cubicBezTo>
                  <a:cubicBezTo>
                    <a:pt x="1953" y="6107"/>
                    <a:pt x="2059" y="6124"/>
                    <a:pt x="2168" y="6138"/>
                  </a:cubicBezTo>
                  <a:cubicBezTo>
                    <a:pt x="2380" y="8057"/>
                    <a:pt x="2553" y="9993"/>
                    <a:pt x="2692" y="11918"/>
                  </a:cubicBezTo>
                  <a:lnTo>
                    <a:pt x="2851" y="11773"/>
                  </a:lnTo>
                  <a:cubicBezTo>
                    <a:pt x="2715" y="9904"/>
                    <a:pt x="2544" y="8029"/>
                    <a:pt x="2338" y="6163"/>
                  </a:cubicBezTo>
                  <a:lnTo>
                    <a:pt x="2338" y="6163"/>
                  </a:lnTo>
                  <a:cubicBezTo>
                    <a:pt x="2522" y="6191"/>
                    <a:pt x="2703" y="6219"/>
                    <a:pt x="2888" y="6249"/>
                  </a:cubicBezTo>
                  <a:cubicBezTo>
                    <a:pt x="3326" y="7711"/>
                    <a:pt x="3719" y="9190"/>
                    <a:pt x="4070" y="10666"/>
                  </a:cubicBezTo>
                  <a:lnTo>
                    <a:pt x="4213" y="10537"/>
                  </a:lnTo>
                  <a:cubicBezTo>
                    <a:pt x="3872" y="9115"/>
                    <a:pt x="3493" y="7692"/>
                    <a:pt x="3075" y="6283"/>
                  </a:cubicBezTo>
                  <a:lnTo>
                    <a:pt x="3075" y="6283"/>
                  </a:lnTo>
                  <a:cubicBezTo>
                    <a:pt x="3108" y="6286"/>
                    <a:pt x="3139" y="6291"/>
                    <a:pt x="3175" y="6300"/>
                  </a:cubicBezTo>
                  <a:cubicBezTo>
                    <a:pt x="4096" y="7262"/>
                    <a:pt x="4866" y="8308"/>
                    <a:pt x="5463" y="9410"/>
                  </a:cubicBezTo>
                  <a:lnTo>
                    <a:pt x="5591" y="9296"/>
                  </a:lnTo>
                  <a:cubicBezTo>
                    <a:pt x="5027" y="8253"/>
                    <a:pt x="4305" y="7262"/>
                    <a:pt x="3451" y="6347"/>
                  </a:cubicBezTo>
                  <a:lnTo>
                    <a:pt x="3451" y="6347"/>
                  </a:lnTo>
                  <a:cubicBezTo>
                    <a:pt x="4919" y="6607"/>
                    <a:pt x="6366" y="6927"/>
                    <a:pt x="7781" y="7315"/>
                  </a:cubicBezTo>
                  <a:lnTo>
                    <a:pt x="7929" y="7181"/>
                  </a:lnTo>
                  <a:cubicBezTo>
                    <a:pt x="6400" y="6760"/>
                    <a:pt x="4838" y="6414"/>
                    <a:pt x="3256" y="6146"/>
                  </a:cubicBezTo>
                  <a:cubicBezTo>
                    <a:pt x="3192" y="6079"/>
                    <a:pt x="3130" y="6018"/>
                    <a:pt x="3063" y="5951"/>
                  </a:cubicBezTo>
                  <a:cubicBezTo>
                    <a:pt x="3992" y="5860"/>
                    <a:pt x="4929" y="5815"/>
                    <a:pt x="5864" y="5815"/>
                  </a:cubicBezTo>
                  <a:cubicBezTo>
                    <a:pt x="6945" y="5815"/>
                    <a:pt x="8026" y="5876"/>
                    <a:pt x="9092" y="5998"/>
                  </a:cubicBezTo>
                  <a:cubicBezTo>
                    <a:pt x="9114" y="5948"/>
                    <a:pt x="9131" y="5890"/>
                    <a:pt x="9145" y="5837"/>
                  </a:cubicBezTo>
                  <a:cubicBezTo>
                    <a:pt x="8054" y="5711"/>
                    <a:pt x="6949" y="5648"/>
                    <a:pt x="5845" y="5648"/>
                  </a:cubicBezTo>
                  <a:cubicBezTo>
                    <a:pt x="4870" y="5648"/>
                    <a:pt x="3896" y="5697"/>
                    <a:pt x="2932" y="5795"/>
                  </a:cubicBezTo>
                  <a:lnTo>
                    <a:pt x="2796" y="5354"/>
                  </a:lnTo>
                  <a:cubicBezTo>
                    <a:pt x="4442" y="5058"/>
                    <a:pt x="6219" y="4796"/>
                    <a:pt x="7990" y="4723"/>
                  </a:cubicBezTo>
                  <a:cubicBezTo>
                    <a:pt x="8166" y="4715"/>
                    <a:pt x="8353" y="4709"/>
                    <a:pt x="8551" y="4704"/>
                  </a:cubicBezTo>
                  <a:lnTo>
                    <a:pt x="8305" y="4542"/>
                  </a:lnTo>
                  <a:cubicBezTo>
                    <a:pt x="8194" y="4545"/>
                    <a:pt x="8088" y="4548"/>
                    <a:pt x="7985" y="4553"/>
                  </a:cubicBezTo>
                  <a:cubicBezTo>
                    <a:pt x="6199" y="4626"/>
                    <a:pt x="4402" y="4891"/>
                    <a:pt x="2745" y="5187"/>
                  </a:cubicBezTo>
                  <a:cubicBezTo>
                    <a:pt x="2717" y="5094"/>
                    <a:pt x="2690" y="5005"/>
                    <a:pt x="2662" y="4919"/>
                  </a:cubicBezTo>
                  <a:lnTo>
                    <a:pt x="2503" y="4972"/>
                  </a:lnTo>
                  <a:cubicBezTo>
                    <a:pt x="2531" y="5053"/>
                    <a:pt x="2553" y="5139"/>
                    <a:pt x="2578" y="5217"/>
                  </a:cubicBezTo>
                  <a:cubicBezTo>
                    <a:pt x="2497" y="5231"/>
                    <a:pt x="2422" y="5245"/>
                    <a:pt x="2341" y="5259"/>
                  </a:cubicBezTo>
                  <a:cubicBezTo>
                    <a:pt x="2305" y="5226"/>
                    <a:pt x="2265" y="5195"/>
                    <a:pt x="2226" y="5159"/>
                  </a:cubicBezTo>
                  <a:cubicBezTo>
                    <a:pt x="2224" y="5142"/>
                    <a:pt x="2224" y="5125"/>
                    <a:pt x="2218" y="5106"/>
                  </a:cubicBezTo>
                  <a:lnTo>
                    <a:pt x="2171" y="5114"/>
                  </a:lnTo>
                  <a:cubicBezTo>
                    <a:pt x="2148" y="5097"/>
                    <a:pt x="2132" y="5078"/>
                    <a:pt x="2112" y="5061"/>
                  </a:cubicBezTo>
                  <a:cubicBezTo>
                    <a:pt x="4065" y="4450"/>
                    <a:pt x="5803" y="4087"/>
                    <a:pt x="7429" y="3962"/>
                  </a:cubicBezTo>
                  <a:lnTo>
                    <a:pt x="7203" y="3814"/>
                  </a:lnTo>
                  <a:cubicBezTo>
                    <a:pt x="5711" y="3948"/>
                    <a:pt x="4121" y="4277"/>
                    <a:pt x="2358" y="4810"/>
                  </a:cubicBezTo>
                  <a:cubicBezTo>
                    <a:pt x="2715" y="4506"/>
                    <a:pt x="3097" y="4210"/>
                    <a:pt x="3468" y="3926"/>
                  </a:cubicBezTo>
                  <a:cubicBezTo>
                    <a:pt x="4059" y="3468"/>
                    <a:pt x="4667" y="2999"/>
                    <a:pt x="5186" y="2480"/>
                  </a:cubicBezTo>
                  <a:lnTo>
                    <a:pt x="5044" y="2386"/>
                  </a:lnTo>
                  <a:cubicBezTo>
                    <a:pt x="4534" y="2888"/>
                    <a:pt x="3945" y="3345"/>
                    <a:pt x="3367" y="3792"/>
                  </a:cubicBezTo>
                  <a:cubicBezTo>
                    <a:pt x="2893" y="4157"/>
                    <a:pt x="2399" y="4534"/>
                    <a:pt x="1964" y="4935"/>
                  </a:cubicBezTo>
                  <a:lnTo>
                    <a:pt x="1961" y="4935"/>
                  </a:lnTo>
                  <a:cubicBezTo>
                    <a:pt x="1850" y="4841"/>
                    <a:pt x="1738" y="4751"/>
                    <a:pt x="1624" y="4659"/>
                  </a:cubicBezTo>
                  <a:cubicBezTo>
                    <a:pt x="1947" y="4255"/>
                    <a:pt x="2296" y="3861"/>
                    <a:pt x="2642" y="3479"/>
                  </a:cubicBezTo>
                  <a:cubicBezTo>
                    <a:pt x="3139" y="2921"/>
                    <a:pt x="3646" y="2349"/>
                    <a:pt x="4070" y="1741"/>
                  </a:cubicBezTo>
                  <a:lnTo>
                    <a:pt x="3928" y="1646"/>
                  </a:lnTo>
                  <a:cubicBezTo>
                    <a:pt x="3510" y="2243"/>
                    <a:pt x="3005" y="2812"/>
                    <a:pt x="2514" y="3362"/>
                  </a:cubicBezTo>
                  <a:cubicBezTo>
                    <a:pt x="2171" y="3750"/>
                    <a:pt x="1816" y="4149"/>
                    <a:pt x="1490" y="4553"/>
                  </a:cubicBezTo>
                  <a:cubicBezTo>
                    <a:pt x="1462" y="4531"/>
                    <a:pt x="1440" y="4511"/>
                    <a:pt x="1412" y="4489"/>
                  </a:cubicBezTo>
                  <a:cubicBezTo>
                    <a:pt x="2112" y="3418"/>
                    <a:pt x="2715" y="2310"/>
                    <a:pt x="3217" y="1172"/>
                  </a:cubicBezTo>
                  <a:lnTo>
                    <a:pt x="3075" y="1080"/>
                  </a:lnTo>
                  <a:cubicBezTo>
                    <a:pt x="2578" y="2210"/>
                    <a:pt x="1984" y="3312"/>
                    <a:pt x="1286" y="4377"/>
                  </a:cubicBezTo>
                  <a:cubicBezTo>
                    <a:pt x="1495" y="2969"/>
                    <a:pt x="1655" y="1543"/>
                    <a:pt x="1615" y="117"/>
                  </a:cubicBezTo>
                  <a:lnTo>
                    <a:pt x="144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6267;p51"/>
            <p:cNvSpPr/>
            <p:nvPr/>
          </p:nvSpPr>
          <p:spPr>
            <a:xfrm>
              <a:off x="729969" y="3530052"/>
              <a:ext cx="1010900" cy="781387"/>
            </a:xfrm>
            <a:custGeom>
              <a:avLst/>
              <a:gdLst/>
              <a:ahLst/>
              <a:cxnLst/>
              <a:rect l="l" t="t" r="r" b="b"/>
              <a:pathLst>
                <a:path w="9447" h="7302" extrusionOk="0">
                  <a:moveTo>
                    <a:pt x="8760" y="0"/>
                  </a:moveTo>
                  <a:lnTo>
                    <a:pt x="0" y="528"/>
                  </a:lnTo>
                  <a:lnTo>
                    <a:pt x="684" y="7301"/>
                  </a:lnTo>
                  <a:lnTo>
                    <a:pt x="9446" y="6771"/>
                  </a:lnTo>
                  <a:lnTo>
                    <a:pt x="87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6268;p51"/>
            <p:cNvSpPr/>
            <p:nvPr/>
          </p:nvSpPr>
          <p:spPr>
            <a:xfrm>
              <a:off x="791178" y="3576922"/>
              <a:ext cx="888483" cy="687325"/>
            </a:xfrm>
            <a:custGeom>
              <a:avLst/>
              <a:gdLst/>
              <a:ahLst/>
              <a:cxnLst/>
              <a:rect l="l" t="t" r="r" b="b"/>
              <a:pathLst>
                <a:path w="8303" h="6423" extrusionOk="0">
                  <a:moveTo>
                    <a:pt x="7700" y="0"/>
                  </a:moveTo>
                  <a:lnTo>
                    <a:pt x="0" y="469"/>
                  </a:lnTo>
                  <a:lnTo>
                    <a:pt x="600" y="6422"/>
                  </a:lnTo>
                  <a:lnTo>
                    <a:pt x="8302" y="5957"/>
                  </a:lnTo>
                  <a:lnTo>
                    <a:pt x="77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6269;p51"/>
            <p:cNvSpPr/>
            <p:nvPr/>
          </p:nvSpPr>
          <p:spPr>
            <a:xfrm>
              <a:off x="856775" y="3627645"/>
              <a:ext cx="759860" cy="587592"/>
            </a:xfrm>
            <a:custGeom>
              <a:avLst/>
              <a:gdLst/>
              <a:ahLst/>
              <a:cxnLst/>
              <a:rect l="l" t="t" r="r" b="b"/>
              <a:pathLst>
                <a:path w="7101" h="5491" extrusionOk="0">
                  <a:moveTo>
                    <a:pt x="5645" y="1"/>
                  </a:moveTo>
                  <a:lnTo>
                    <a:pt x="818" y="291"/>
                  </a:lnTo>
                  <a:cubicBezTo>
                    <a:pt x="849" y="486"/>
                    <a:pt x="779" y="690"/>
                    <a:pt x="603" y="846"/>
                  </a:cubicBezTo>
                  <a:cubicBezTo>
                    <a:pt x="444" y="988"/>
                    <a:pt x="227" y="1072"/>
                    <a:pt x="1" y="1089"/>
                  </a:cubicBezTo>
                  <a:lnTo>
                    <a:pt x="377" y="4821"/>
                  </a:lnTo>
                  <a:cubicBezTo>
                    <a:pt x="392" y="4821"/>
                    <a:pt x="407" y="4821"/>
                    <a:pt x="422" y="4821"/>
                  </a:cubicBezTo>
                  <a:cubicBezTo>
                    <a:pt x="633" y="4821"/>
                    <a:pt x="847" y="4877"/>
                    <a:pt x="1022" y="4992"/>
                  </a:cubicBezTo>
                  <a:cubicBezTo>
                    <a:pt x="1223" y="5125"/>
                    <a:pt x="1329" y="5304"/>
                    <a:pt x="1345" y="5491"/>
                  </a:cubicBezTo>
                  <a:lnTo>
                    <a:pt x="6169" y="5201"/>
                  </a:lnTo>
                  <a:cubicBezTo>
                    <a:pt x="6150" y="5017"/>
                    <a:pt x="6219" y="4824"/>
                    <a:pt x="6387" y="4668"/>
                  </a:cubicBezTo>
                  <a:cubicBezTo>
                    <a:pt x="6571" y="4501"/>
                    <a:pt x="6836" y="4417"/>
                    <a:pt x="7101" y="4417"/>
                  </a:cubicBezTo>
                  <a:lnTo>
                    <a:pt x="6724" y="681"/>
                  </a:lnTo>
                  <a:cubicBezTo>
                    <a:pt x="6672" y="688"/>
                    <a:pt x="6620" y="691"/>
                    <a:pt x="6568" y="691"/>
                  </a:cubicBezTo>
                  <a:cubicBezTo>
                    <a:pt x="6354" y="691"/>
                    <a:pt x="6141" y="636"/>
                    <a:pt x="5968" y="520"/>
                  </a:cubicBezTo>
                  <a:cubicBezTo>
                    <a:pt x="5762" y="386"/>
                    <a:pt x="5653" y="193"/>
                    <a:pt x="5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6270;p51"/>
            <p:cNvSpPr/>
            <p:nvPr/>
          </p:nvSpPr>
          <p:spPr>
            <a:xfrm>
              <a:off x="1077428" y="3790944"/>
              <a:ext cx="186728" cy="150242"/>
            </a:xfrm>
            <a:custGeom>
              <a:avLst/>
              <a:gdLst/>
              <a:ahLst/>
              <a:cxnLst/>
              <a:rect l="l" t="t" r="r" b="b"/>
              <a:pathLst>
                <a:path w="1745" h="1404" extrusionOk="0">
                  <a:moveTo>
                    <a:pt x="756" y="1"/>
                  </a:moveTo>
                  <a:lnTo>
                    <a:pt x="500" y="232"/>
                  </a:lnTo>
                  <a:lnTo>
                    <a:pt x="550" y="263"/>
                  </a:lnTo>
                  <a:cubicBezTo>
                    <a:pt x="586" y="263"/>
                    <a:pt x="620" y="260"/>
                    <a:pt x="659" y="252"/>
                  </a:cubicBezTo>
                  <a:cubicBezTo>
                    <a:pt x="751" y="227"/>
                    <a:pt x="826" y="188"/>
                    <a:pt x="885" y="135"/>
                  </a:cubicBezTo>
                  <a:lnTo>
                    <a:pt x="1080" y="263"/>
                  </a:lnTo>
                  <a:lnTo>
                    <a:pt x="151" y="1108"/>
                  </a:lnTo>
                  <a:lnTo>
                    <a:pt x="28" y="1058"/>
                  </a:lnTo>
                  <a:lnTo>
                    <a:pt x="0" y="1089"/>
                  </a:lnTo>
                  <a:lnTo>
                    <a:pt x="480" y="1404"/>
                  </a:lnTo>
                  <a:lnTo>
                    <a:pt x="503" y="1384"/>
                  </a:lnTo>
                  <a:lnTo>
                    <a:pt x="422" y="1298"/>
                  </a:lnTo>
                  <a:lnTo>
                    <a:pt x="1354" y="453"/>
                  </a:lnTo>
                  <a:lnTo>
                    <a:pt x="1549" y="581"/>
                  </a:lnTo>
                  <a:cubicBezTo>
                    <a:pt x="1487" y="634"/>
                    <a:pt x="1451" y="701"/>
                    <a:pt x="1432" y="771"/>
                  </a:cubicBezTo>
                  <a:cubicBezTo>
                    <a:pt x="1426" y="801"/>
                    <a:pt x="1426" y="829"/>
                    <a:pt x="1432" y="857"/>
                  </a:cubicBezTo>
                  <a:lnTo>
                    <a:pt x="1485" y="888"/>
                  </a:lnTo>
                  <a:lnTo>
                    <a:pt x="1744" y="65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6271;p51"/>
            <p:cNvSpPr/>
            <p:nvPr/>
          </p:nvSpPr>
          <p:spPr>
            <a:xfrm>
              <a:off x="1179515" y="3888858"/>
              <a:ext cx="135043" cy="115892"/>
            </a:xfrm>
            <a:custGeom>
              <a:avLst/>
              <a:gdLst/>
              <a:ahLst/>
              <a:cxnLst/>
              <a:rect l="l" t="t" r="r" b="b"/>
              <a:pathLst>
                <a:path w="1262" h="1083" extrusionOk="0">
                  <a:moveTo>
                    <a:pt x="1253" y="1"/>
                  </a:moveTo>
                  <a:lnTo>
                    <a:pt x="768" y="54"/>
                  </a:lnTo>
                  <a:lnTo>
                    <a:pt x="832" y="96"/>
                  </a:lnTo>
                  <a:lnTo>
                    <a:pt x="1116" y="126"/>
                  </a:lnTo>
                  <a:lnTo>
                    <a:pt x="1200" y="341"/>
                  </a:lnTo>
                  <a:lnTo>
                    <a:pt x="1262" y="377"/>
                  </a:lnTo>
                  <a:lnTo>
                    <a:pt x="1253" y="1"/>
                  </a:lnTo>
                  <a:close/>
                  <a:moveTo>
                    <a:pt x="874" y="276"/>
                  </a:moveTo>
                  <a:cubicBezTo>
                    <a:pt x="898" y="276"/>
                    <a:pt x="918" y="282"/>
                    <a:pt x="935" y="294"/>
                  </a:cubicBezTo>
                  <a:cubicBezTo>
                    <a:pt x="974" y="316"/>
                    <a:pt x="985" y="355"/>
                    <a:pt x="971" y="402"/>
                  </a:cubicBezTo>
                  <a:cubicBezTo>
                    <a:pt x="957" y="455"/>
                    <a:pt x="913" y="514"/>
                    <a:pt x="832" y="587"/>
                  </a:cubicBezTo>
                  <a:cubicBezTo>
                    <a:pt x="807" y="612"/>
                    <a:pt x="776" y="634"/>
                    <a:pt x="748" y="651"/>
                  </a:cubicBezTo>
                  <a:cubicBezTo>
                    <a:pt x="731" y="665"/>
                    <a:pt x="718" y="670"/>
                    <a:pt x="709" y="676"/>
                  </a:cubicBezTo>
                  <a:cubicBezTo>
                    <a:pt x="684" y="665"/>
                    <a:pt x="665" y="651"/>
                    <a:pt x="642" y="640"/>
                  </a:cubicBezTo>
                  <a:cubicBezTo>
                    <a:pt x="595" y="614"/>
                    <a:pt x="536" y="578"/>
                    <a:pt x="455" y="531"/>
                  </a:cubicBezTo>
                  <a:cubicBezTo>
                    <a:pt x="644" y="362"/>
                    <a:pt x="783" y="276"/>
                    <a:pt x="874" y="276"/>
                  </a:cubicBezTo>
                  <a:close/>
                  <a:moveTo>
                    <a:pt x="629" y="161"/>
                  </a:moveTo>
                  <a:cubicBezTo>
                    <a:pt x="563" y="161"/>
                    <a:pt x="498" y="170"/>
                    <a:pt x="430" y="190"/>
                  </a:cubicBezTo>
                  <a:cubicBezTo>
                    <a:pt x="341" y="221"/>
                    <a:pt x="252" y="271"/>
                    <a:pt x="176" y="341"/>
                  </a:cubicBezTo>
                  <a:cubicBezTo>
                    <a:pt x="56" y="444"/>
                    <a:pt x="1" y="556"/>
                    <a:pt x="15" y="670"/>
                  </a:cubicBezTo>
                  <a:cubicBezTo>
                    <a:pt x="26" y="787"/>
                    <a:pt x="107" y="891"/>
                    <a:pt x="249" y="991"/>
                  </a:cubicBezTo>
                  <a:cubicBezTo>
                    <a:pt x="310" y="1033"/>
                    <a:pt x="377" y="1058"/>
                    <a:pt x="447" y="1072"/>
                  </a:cubicBezTo>
                  <a:cubicBezTo>
                    <a:pt x="482" y="1079"/>
                    <a:pt x="515" y="1082"/>
                    <a:pt x="548" y="1082"/>
                  </a:cubicBezTo>
                  <a:cubicBezTo>
                    <a:pt x="580" y="1082"/>
                    <a:pt x="612" y="1079"/>
                    <a:pt x="642" y="1072"/>
                  </a:cubicBezTo>
                  <a:cubicBezTo>
                    <a:pt x="701" y="1058"/>
                    <a:pt x="754" y="1033"/>
                    <a:pt x="793" y="999"/>
                  </a:cubicBezTo>
                  <a:lnTo>
                    <a:pt x="751" y="972"/>
                  </a:lnTo>
                  <a:cubicBezTo>
                    <a:pt x="723" y="999"/>
                    <a:pt x="681" y="1016"/>
                    <a:pt x="628" y="1030"/>
                  </a:cubicBezTo>
                  <a:cubicBezTo>
                    <a:pt x="595" y="1039"/>
                    <a:pt x="563" y="1043"/>
                    <a:pt x="530" y="1043"/>
                  </a:cubicBezTo>
                  <a:cubicBezTo>
                    <a:pt x="510" y="1043"/>
                    <a:pt x="490" y="1042"/>
                    <a:pt x="469" y="1038"/>
                  </a:cubicBezTo>
                  <a:cubicBezTo>
                    <a:pt x="413" y="1030"/>
                    <a:pt x="360" y="1011"/>
                    <a:pt x="319" y="980"/>
                  </a:cubicBezTo>
                  <a:cubicBezTo>
                    <a:pt x="257" y="941"/>
                    <a:pt x="232" y="882"/>
                    <a:pt x="240" y="818"/>
                  </a:cubicBezTo>
                  <a:cubicBezTo>
                    <a:pt x="254" y="751"/>
                    <a:pt x="316" y="667"/>
                    <a:pt x="427" y="567"/>
                  </a:cubicBezTo>
                  <a:cubicBezTo>
                    <a:pt x="547" y="642"/>
                    <a:pt x="676" y="718"/>
                    <a:pt x="807" y="782"/>
                  </a:cubicBezTo>
                  <a:cubicBezTo>
                    <a:pt x="868" y="813"/>
                    <a:pt x="930" y="840"/>
                    <a:pt x="985" y="866"/>
                  </a:cubicBezTo>
                  <a:lnTo>
                    <a:pt x="1016" y="849"/>
                  </a:lnTo>
                  <a:cubicBezTo>
                    <a:pt x="1036" y="835"/>
                    <a:pt x="1061" y="818"/>
                    <a:pt x="1086" y="796"/>
                  </a:cubicBezTo>
                  <a:cubicBezTo>
                    <a:pt x="1139" y="748"/>
                    <a:pt x="1169" y="695"/>
                    <a:pt x="1181" y="631"/>
                  </a:cubicBezTo>
                  <a:cubicBezTo>
                    <a:pt x="1195" y="570"/>
                    <a:pt x="1181" y="508"/>
                    <a:pt x="1144" y="444"/>
                  </a:cubicBezTo>
                  <a:cubicBezTo>
                    <a:pt x="1111" y="377"/>
                    <a:pt x="1050" y="322"/>
                    <a:pt x="971" y="266"/>
                  </a:cubicBezTo>
                  <a:cubicBezTo>
                    <a:pt x="891" y="213"/>
                    <a:pt x="804" y="179"/>
                    <a:pt x="709" y="165"/>
                  </a:cubicBezTo>
                  <a:cubicBezTo>
                    <a:pt x="682" y="162"/>
                    <a:pt x="655" y="161"/>
                    <a:pt x="629" y="1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6272;p51"/>
            <p:cNvSpPr/>
            <p:nvPr/>
          </p:nvSpPr>
          <p:spPr>
            <a:xfrm>
              <a:off x="1283956" y="3949105"/>
              <a:ext cx="116638" cy="117390"/>
            </a:xfrm>
            <a:custGeom>
              <a:avLst/>
              <a:gdLst/>
              <a:ahLst/>
              <a:cxnLst/>
              <a:rect l="l" t="t" r="r" b="b"/>
              <a:pathLst>
                <a:path w="1090" h="1097" extrusionOk="0">
                  <a:moveTo>
                    <a:pt x="802" y="0"/>
                  </a:moveTo>
                  <a:cubicBezTo>
                    <a:pt x="750" y="0"/>
                    <a:pt x="701" y="22"/>
                    <a:pt x="654" y="63"/>
                  </a:cubicBezTo>
                  <a:lnTo>
                    <a:pt x="581" y="130"/>
                  </a:lnTo>
                  <a:lnTo>
                    <a:pt x="461" y="51"/>
                  </a:lnTo>
                  <a:lnTo>
                    <a:pt x="428" y="85"/>
                  </a:lnTo>
                  <a:lnTo>
                    <a:pt x="545" y="160"/>
                  </a:lnTo>
                  <a:lnTo>
                    <a:pt x="107" y="559"/>
                  </a:lnTo>
                  <a:cubicBezTo>
                    <a:pt x="54" y="604"/>
                    <a:pt x="23" y="657"/>
                    <a:pt x="12" y="713"/>
                  </a:cubicBezTo>
                  <a:cubicBezTo>
                    <a:pt x="1" y="768"/>
                    <a:pt x="12" y="824"/>
                    <a:pt x="43" y="880"/>
                  </a:cubicBezTo>
                  <a:cubicBezTo>
                    <a:pt x="71" y="936"/>
                    <a:pt x="127" y="986"/>
                    <a:pt x="207" y="1039"/>
                  </a:cubicBezTo>
                  <a:cubicBezTo>
                    <a:pt x="264" y="1077"/>
                    <a:pt x="327" y="1097"/>
                    <a:pt x="394" y="1097"/>
                  </a:cubicBezTo>
                  <a:cubicBezTo>
                    <a:pt x="406" y="1097"/>
                    <a:pt x="418" y="1096"/>
                    <a:pt x="431" y="1095"/>
                  </a:cubicBezTo>
                  <a:cubicBezTo>
                    <a:pt x="512" y="1089"/>
                    <a:pt x="587" y="1050"/>
                    <a:pt x="657" y="986"/>
                  </a:cubicBezTo>
                  <a:lnTo>
                    <a:pt x="615" y="958"/>
                  </a:lnTo>
                  <a:cubicBezTo>
                    <a:pt x="556" y="1011"/>
                    <a:pt x="492" y="1042"/>
                    <a:pt x="431" y="1053"/>
                  </a:cubicBezTo>
                  <a:cubicBezTo>
                    <a:pt x="413" y="1056"/>
                    <a:pt x="396" y="1058"/>
                    <a:pt x="379" y="1058"/>
                  </a:cubicBezTo>
                  <a:cubicBezTo>
                    <a:pt x="338" y="1058"/>
                    <a:pt x="300" y="1048"/>
                    <a:pt x="274" y="1028"/>
                  </a:cubicBezTo>
                  <a:cubicBezTo>
                    <a:pt x="233" y="1000"/>
                    <a:pt x="219" y="964"/>
                    <a:pt x="230" y="922"/>
                  </a:cubicBezTo>
                  <a:cubicBezTo>
                    <a:pt x="238" y="880"/>
                    <a:pt x="288" y="816"/>
                    <a:pt x="378" y="735"/>
                  </a:cubicBezTo>
                  <a:lnTo>
                    <a:pt x="818" y="339"/>
                  </a:lnTo>
                  <a:lnTo>
                    <a:pt x="1056" y="495"/>
                  </a:lnTo>
                  <a:lnTo>
                    <a:pt x="1089" y="464"/>
                  </a:lnTo>
                  <a:lnTo>
                    <a:pt x="852" y="308"/>
                  </a:lnTo>
                  <a:lnTo>
                    <a:pt x="1056" y="121"/>
                  </a:lnTo>
                  <a:lnTo>
                    <a:pt x="936" y="46"/>
                  </a:lnTo>
                  <a:cubicBezTo>
                    <a:pt x="890" y="15"/>
                    <a:pt x="845" y="0"/>
                    <a:pt x="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6273;p51"/>
            <p:cNvSpPr/>
            <p:nvPr/>
          </p:nvSpPr>
          <p:spPr>
            <a:xfrm>
              <a:off x="1532432" y="3624328"/>
              <a:ext cx="33172" cy="25789"/>
            </a:xfrm>
            <a:custGeom>
              <a:avLst/>
              <a:gdLst/>
              <a:ahLst/>
              <a:cxnLst/>
              <a:rect l="l" t="t" r="r" b="b"/>
              <a:pathLst>
                <a:path w="310" h="241" extrusionOk="0">
                  <a:moveTo>
                    <a:pt x="0" y="1"/>
                  </a:moveTo>
                  <a:lnTo>
                    <a:pt x="0" y="241"/>
                  </a:lnTo>
                  <a:lnTo>
                    <a:pt x="310" y="24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6274;p51"/>
            <p:cNvSpPr/>
            <p:nvPr/>
          </p:nvSpPr>
          <p:spPr>
            <a:xfrm>
              <a:off x="901933" y="4191271"/>
              <a:ext cx="33172" cy="25789"/>
            </a:xfrm>
            <a:custGeom>
              <a:avLst/>
              <a:gdLst/>
              <a:ahLst/>
              <a:cxnLst/>
              <a:rect l="l" t="t" r="r" b="b"/>
              <a:pathLst>
                <a:path w="310" h="241" extrusionOk="0">
                  <a:moveTo>
                    <a:pt x="0" y="1"/>
                  </a:moveTo>
                  <a:lnTo>
                    <a:pt x="0" y="241"/>
                  </a:lnTo>
                  <a:lnTo>
                    <a:pt x="310" y="24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6275;p51"/>
            <p:cNvSpPr/>
            <p:nvPr/>
          </p:nvSpPr>
          <p:spPr>
            <a:xfrm>
              <a:off x="1585187" y="4152747"/>
              <a:ext cx="33279" cy="25789"/>
            </a:xfrm>
            <a:custGeom>
              <a:avLst/>
              <a:gdLst/>
              <a:ahLst/>
              <a:cxnLst/>
              <a:rect l="l" t="t" r="r" b="b"/>
              <a:pathLst>
                <a:path w="311" h="241" extrusionOk="0">
                  <a:moveTo>
                    <a:pt x="1" y="1"/>
                  </a:moveTo>
                  <a:lnTo>
                    <a:pt x="1" y="241"/>
                  </a:lnTo>
                  <a:lnTo>
                    <a:pt x="311" y="241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6276;p51"/>
            <p:cNvSpPr/>
            <p:nvPr/>
          </p:nvSpPr>
          <p:spPr>
            <a:xfrm>
              <a:off x="848428" y="3665848"/>
              <a:ext cx="33600" cy="25789"/>
            </a:xfrm>
            <a:custGeom>
              <a:avLst/>
              <a:gdLst/>
              <a:ahLst/>
              <a:cxnLst/>
              <a:rect l="l" t="t" r="r" b="b"/>
              <a:pathLst>
                <a:path w="314" h="241" extrusionOk="0">
                  <a:moveTo>
                    <a:pt x="1" y="1"/>
                  </a:moveTo>
                  <a:lnTo>
                    <a:pt x="1" y="241"/>
                  </a:lnTo>
                  <a:lnTo>
                    <a:pt x="313" y="241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6277;p51"/>
            <p:cNvSpPr/>
            <p:nvPr/>
          </p:nvSpPr>
          <p:spPr>
            <a:xfrm>
              <a:off x="914988" y="3596184"/>
              <a:ext cx="1011007" cy="1194874"/>
            </a:xfrm>
            <a:custGeom>
              <a:avLst/>
              <a:gdLst/>
              <a:ahLst/>
              <a:cxnLst/>
              <a:rect l="l" t="t" r="r" b="b"/>
              <a:pathLst>
                <a:path w="9448" h="11166" extrusionOk="0">
                  <a:moveTo>
                    <a:pt x="9177" y="1"/>
                  </a:moveTo>
                  <a:cubicBezTo>
                    <a:pt x="9109" y="1"/>
                    <a:pt x="9040" y="23"/>
                    <a:pt x="8992" y="66"/>
                  </a:cubicBezTo>
                  <a:lnTo>
                    <a:pt x="68" y="8134"/>
                  </a:lnTo>
                  <a:cubicBezTo>
                    <a:pt x="26" y="8176"/>
                    <a:pt x="1" y="8229"/>
                    <a:pt x="12" y="8282"/>
                  </a:cubicBezTo>
                  <a:lnTo>
                    <a:pt x="450" y="11002"/>
                  </a:lnTo>
                  <a:cubicBezTo>
                    <a:pt x="464" y="11077"/>
                    <a:pt x="534" y="11139"/>
                    <a:pt x="629" y="11158"/>
                  </a:cubicBezTo>
                  <a:cubicBezTo>
                    <a:pt x="646" y="11163"/>
                    <a:pt x="663" y="11166"/>
                    <a:pt x="681" y="11166"/>
                  </a:cubicBezTo>
                  <a:cubicBezTo>
                    <a:pt x="694" y="11166"/>
                    <a:pt x="708" y="11164"/>
                    <a:pt x="723" y="11161"/>
                  </a:cubicBezTo>
                  <a:cubicBezTo>
                    <a:pt x="854" y="11147"/>
                    <a:pt x="949" y="11058"/>
                    <a:pt x="933" y="10952"/>
                  </a:cubicBezTo>
                  <a:lnTo>
                    <a:pt x="506" y="8315"/>
                  </a:lnTo>
                  <a:lnTo>
                    <a:pt x="9361" y="309"/>
                  </a:lnTo>
                  <a:cubicBezTo>
                    <a:pt x="9447" y="230"/>
                    <a:pt x="9433" y="111"/>
                    <a:pt x="9333" y="44"/>
                  </a:cubicBezTo>
                  <a:cubicBezTo>
                    <a:pt x="9288" y="15"/>
                    <a:pt x="9232" y="1"/>
                    <a:pt x="9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6278;p51"/>
            <p:cNvSpPr/>
            <p:nvPr/>
          </p:nvSpPr>
          <p:spPr>
            <a:xfrm>
              <a:off x="561536" y="3362259"/>
              <a:ext cx="1010686" cy="1163841"/>
            </a:xfrm>
            <a:custGeom>
              <a:avLst/>
              <a:gdLst/>
              <a:ahLst/>
              <a:cxnLst/>
              <a:rect l="l" t="t" r="r" b="b"/>
              <a:pathLst>
                <a:path w="9445" h="10876" extrusionOk="0">
                  <a:moveTo>
                    <a:pt x="9177" y="0"/>
                  </a:moveTo>
                  <a:cubicBezTo>
                    <a:pt x="9107" y="0"/>
                    <a:pt x="9038" y="23"/>
                    <a:pt x="8989" y="65"/>
                  </a:cubicBezTo>
                  <a:lnTo>
                    <a:pt x="121" y="8085"/>
                  </a:lnTo>
                  <a:cubicBezTo>
                    <a:pt x="82" y="8122"/>
                    <a:pt x="65" y="8163"/>
                    <a:pt x="62" y="8202"/>
                  </a:cubicBezTo>
                  <a:lnTo>
                    <a:pt x="6" y="10683"/>
                  </a:lnTo>
                  <a:cubicBezTo>
                    <a:pt x="1" y="10772"/>
                    <a:pt x="79" y="10847"/>
                    <a:pt x="182" y="10870"/>
                  </a:cubicBezTo>
                  <a:cubicBezTo>
                    <a:pt x="204" y="10872"/>
                    <a:pt x="224" y="10875"/>
                    <a:pt x="243" y="10875"/>
                  </a:cubicBezTo>
                  <a:cubicBezTo>
                    <a:pt x="377" y="10875"/>
                    <a:pt x="486" y="10794"/>
                    <a:pt x="489" y="10691"/>
                  </a:cubicBezTo>
                  <a:lnTo>
                    <a:pt x="545" y="8278"/>
                  </a:lnTo>
                  <a:lnTo>
                    <a:pt x="9358" y="310"/>
                  </a:lnTo>
                  <a:cubicBezTo>
                    <a:pt x="9444" y="229"/>
                    <a:pt x="9430" y="109"/>
                    <a:pt x="9330" y="42"/>
                  </a:cubicBezTo>
                  <a:cubicBezTo>
                    <a:pt x="9286" y="14"/>
                    <a:pt x="9231" y="0"/>
                    <a:pt x="9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6279;p51"/>
            <p:cNvSpPr/>
            <p:nvPr/>
          </p:nvSpPr>
          <p:spPr>
            <a:xfrm>
              <a:off x="503965" y="3678582"/>
              <a:ext cx="1226092" cy="1091502"/>
            </a:xfrm>
            <a:custGeom>
              <a:avLst/>
              <a:gdLst/>
              <a:ahLst/>
              <a:cxnLst/>
              <a:rect l="l" t="t" r="r" b="b"/>
              <a:pathLst>
                <a:path w="11458" h="10200" extrusionOk="0">
                  <a:moveTo>
                    <a:pt x="272" y="1"/>
                  </a:moveTo>
                  <a:cubicBezTo>
                    <a:pt x="203" y="1"/>
                    <a:pt x="135" y="23"/>
                    <a:pt x="87" y="66"/>
                  </a:cubicBezTo>
                  <a:cubicBezTo>
                    <a:pt x="0" y="147"/>
                    <a:pt x="14" y="264"/>
                    <a:pt x="115" y="331"/>
                  </a:cubicBezTo>
                  <a:lnTo>
                    <a:pt x="10479" y="7188"/>
                  </a:lnTo>
                  <a:lnTo>
                    <a:pt x="10959" y="10037"/>
                  </a:lnTo>
                  <a:cubicBezTo>
                    <a:pt x="10973" y="10112"/>
                    <a:pt x="11048" y="10170"/>
                    <a:pt x="11137" y="10193"/>
                  </a:cubicBezTo>
                  <a:cubicBezTo>
                    <a:pt x="11155" y="10196"/>
                    <a:pt x="11174" y="10200"/>
                    <a:pt x="11194" y="10200"/>
                  </a:cubicBezTo>
                  <a:cubicBezTo>
                    <a:pt x="11206" y="10200"/>
                    <a:pt x="11219" y="10199"/>
                    <a:pt x="11232" y="10196"/>
                  </a:cubicBezTo>
                  <a:cubicBezTo>
                    <a:pt x="11363" y="10182"/>
                    <a:pt x="11458" y="10092"/>
                    <a:pt x="11441" y="9986"/>
                  </a:cubicBezTo>
                  <a:lnTo>
                    <a:pt x="10950" y="7065"/>
                  </a:lnTo>
                  <a:cubicBezTo>
                    <a:pt x="10939" y="7018"/>
                    <a:pt x="10911" y="6976"/>
                    <a:pt x="10867" y="6945"/>
                  </a:cubicBezTo>
                  <a:lnTo>
                    <a:pt x="427" y="44"/>
                  </a:lnTo>
                  <a:cubicBezTo>
                    <a:pt x="382" y="15"/>
                    <a:pt x="327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6280;p51"/>
            <p:cNvSpPr/>
            <p:nvPr/>
          </p:nvSpPr>
          <p:spPr>
            <a:xfrm>
              <a:off x="813222" y="3409450"/>
              <a:ext cx="1218066" cy="1088185"/>
            </a:xfrm>
            <a:custGeom>
              <a:avLst/>
              <a:gdLst/>
              <a:ahLst/>
              <a:cxnLst/>
              <a:rect l="l" t="t" r="r" b="b"/>
              <a:pathLst>
                <a:path w="11383" h="10169" extrusionOk="0">
                  <a:moveTo>
                    <a:pt x="274" y="1"/>
                  </a:moveTo>
                  <a:cubicBezTo>
                    <a:pt x="204" y="1"/>
                    <a:pt x="135" y="24"/>
                    <a:pt x="87" y="67"/>
                  </a:cubicBezTo>
                  <a:cubicBezTo>
                    <a:pt x="0" y="145"/>
                    <a:pt x="14" y="265"/>
                    <a:pt x="115" y="332"/>
                  </a:cubicBezTo>
                  <a:lnTo>
                    <a:pt x="10418" y="7142"/>
                  </a:lnTo>
                  <a:lnTo>
                    <a:pt x="10883" y="10004"/>
                  </a:lnTo>
                  <a:cubicBezTo>
                    <a:pt x="10897" y="10083"/>
                    <a:pt x="10967" y="10141"/>
                    <a:pt x="11062" y="10163"/>
                  </a:cubicBezTo>
                  <a:cubicBezTo>
                    <a:pt x="11080" y="10167"/>
                    <a:pt x="11098" y="10168"/>
                    <a:pt x="11117" y="10168"/>
                  </a:cubicBezTo>
                  <a:cubicBezTo>
                    <a:pt x="11130" y="10168"/>
                    <a:pt x="11143" y="10167"/>
                    <a:pt x="11157" y="10166"/>
                  </a:cubicBezTo>
                  <a:cubicBezTo>
                    <a:pt x="11288" y="10152"/>
                    <a:pt x="11383" y="10060"/>
                    <a:pt x="11366" y="9957"/>
                  </a:cubicBezTo>
                  <a:lnTo>
                    <a:pt x="10883" y="7022"/>
                  </a:lnTo>
                  <a:cubicBezTo>
                    <a:pt x="10878" y="6978"/>
                    <a:pt x="10844" y="6936"/>
                    <a:pt x="10800" y="6905"/>
                  </a:cubicBezTo>
                  <a:lnTo>
                    <a:pt x="430" y="45"/>
                  </a:lnTo>
                  <a:cubicBezTo>
                    <a:pt x="384" y="15"/>
                    <a:pt x="329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6281;p51"/>
            <p:cNvSpPr/>
            <p:nvPr/>
          </p:nvSpPr>
          <p:spPr>
            <a:xfrm>
              <a:off x="942168" y="3601642"/>
              <a:ext cx="983827" cy="1189523"/>
            </a:xfrm>
            <a:custGeom>
              <a:avLst/>
              <a:gdLst/>
              <a:ahLst/>
              <a:cxnLst/>
              <a:rect l="l" t="t" r="r" b="b"/>
              <a:pathLst>
                <a:path w="9194" h="11116" extrusionOk="0">
                  <a:moveTo>
                    <a:pt x="9090" y="1"/>
                  </a:moveTo>
                  <a:lnTo>
                    <a:pt x="1" y="8208"/>
                  </a:lnTo>
                  <a:lnTo>
                    <a:pt x="461" y="11115"/>
                  </a:lnTo>
                  <a:lnTo>
                    <a:pt x="469" y="11115"/>
                  </a:lnTo>
                  <a:cubicBezTo>
                    <a:pt x="600" y="11101"/>
                    <a:pt x="695" y="11007"/>
                    <a:pt x="679" y="10906"/>
                  </a:cubicBezTo>
                  <a:lnTo>
                    <a:pt x="252" y="8267"/>
                  </a:lnTo>
                  <a:lnTo>
                    <a:pt x="9107" y="260"/>
                  </a:lnTo>
                  <a:cubicBezTo>
                    <a:pt x="9193" y="182"/>
                    <a:pt x="9187" y="71"/>
                    <a:pt x="909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6282;p51"/>
            <p:cNvSpPr/>
            <p:nvPr/>
          </p:nvSpPr>
          <p:spPr>
            <a:xfrm>
              <a:off x="594067" y="3367288"/>
              <a:ext cx="977835" cy="1158169"/>
            </a:xfrm>
            <a:custGeom>
              <a:avLst/>
              <a:gdLst/>
              <a:ahLst/>
              <a:cxnLst/>
              <a:rect l="l" t="t" r="r" b="b"/>
              <a:pathLst>
                <a:path w="9138" h="10823" extrusionOk="0">
                  <a:moveTo>
                    <a:pt x="9031" y="1"/>
                  </a:moveTo>
                  <a:lnTo>
                    <a:pt x="1" y="8161"/>
                  </a:lnTo>
                  <a:lnTo>
                    <a:pt x="9" y="10823"/>
                  </a:lnTo>
                  <a:cubicBezTo>
                    <a:pt x="110" y="10800"/>
                    <a:pt x="190" y="10730"/>
                    <a:pt x="190" y="10644"/>
                  </a:cubicBezTo>
                  <a:lnTo>
                    <a:pt x="246" y="8231"/>
                  </a:lnTo>
                  <a:lnTo>
                    <a:pt x="9056" y="263"/>
                  </a:lnTo>
                  <a:cubicBezTo>
                    <a:pt x="9137" y="185"/>
                    <a:pt x="9126" y="71"/>
                    <a:pt x="903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6283;p51"/>
            <p:cNvSpPr/>
            <p:nvPr/>
          </p:nvSpPr>
          <p:spPr>
            <a:xfrm>
              <a:off x="503965" y="3685003"/>
              <a:ext cx="1201373" cy="1085509"/>
            </a:xfrm>
            <a:custGeom>
              <a:avLst/>
              <a:gdLst/>
              <a:ahLst/>
              <a:cxnLst/>
              <a:rect l="l" t="t" r="r" b="b"/>
              <a:pathLst>
                <a:path w="11227" h="10144" extrusionOk="0">
                  <a:moveTo>
                    <a:pt x="101" y="0"/>
                  </a:moveTo>
                  <a:cubicBezTo>
                    <a:pt x="98" y="3"/>
                    <a:pt x="90" y="6"/>
                    <a:pt x="87" y="9"/>
                  </a:cubicBezTo>
                  <a:cubicBezTo>
                    <a:pt x="0" y="87"/>
                    <a:pt x="14" y="210"/>
                    <a:pt x="115" y="274"/>
                  </a:cubicBezTo>
                  <a:lnTo>
                    <a:pt x="10479" y="7131"/>
                  </a:lnTo>
                  <a:lnTo>
                    <a:pt x="10959" y="9979"/>
                  </a:lnTo>
                  <a:cubicBezTo>
                    <a:pt x="10973" y="10057"/>
                    <a:pt x="11042" y="10119"/>
                    <a:pt x="11137" y="10136"/>
                  </a:cubicBezTo>
                  <a:cubicBezTo>
                    <a:pt x="11165" y="10144"/>
                    <a:pt x="11196" y="10144"/>
                    <a:pt x="11226" y="10144"/>
                  </a:cubicBezTo>
                  <a:lnTo>
                    <a:pt x="10710" y="703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6284;p51"/>
            <p:cNvSpPr/>
            <p:nvPr/>
          </p:nvSpPr>
          <p:spPr>
            <a:xfrm>
              <a:off x="813543" y="3415443"/>
              <a:ext cx="1193348" cy="1082299"/>
            </a:xfrm>
            <a:custGeom>
              <a:avLst/>
              <a:gdLst/>
              <a:ahLst/>
              <a:cxnLst/>
              <a:rect l="l" t="t" r="r" b="b"/>
              <a:pathLst>
                <a:path w="11152" h="10114" extrusionOk="0">
                  <a:moveTo>
                    <a:pt x="101" y="0"/>
                  </a:moveTo>
                  <a:cubicBezTo>
                    <a:pt x="98" y="3"/>
                    <a:pt x="92" y="6"/>
                    <a:pt x="87" y="11"/>
                  </a:cubicBezTo>
                  <a:cubicBezTo>
                    <a:pt x="0" y="87"/>
                    <a:pt x="14" y="209"/>
                    <a:pt x="115" y="276"/>
                  </a:cubicBezTo>
                  <a:lnTo>
                    <a:pt x="10417" y="7086"/>
                  </a:lnTo>
                  <a:lnTo>
                    <a:pt x="10883" y="9948"/>
                  </a:lnTo>
                  <a:cubicBezTo>
                    <a:pt x="10897" y="10027"/>
                    <a:pt x="10967" y="10088"/>
                    <a:pt x="11062" y="10107"/>
                  </a:cubicBezTo>
                  <a:cubicBezTo>
                    <a:pt x="11090" y="10113"/>
                    <a:pt x="11120" y="10113"/>
                    <a:pt x="11151" y="10113"/>
                  </a:cubicBezTo>
                  <a:lnTo>
                    <a:pt x="10646" y="699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43" name="Picture 5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04" y="451273"/>
            <a:ext cx="4468755" cy="1304657"/>
          </a:xfrm>
          <a:prstGeom prst="rect">
            <a:avLst/>
          </a:prstGeom>
        </p:spPr>
      </p:pic>
      <p:sp>
        <p:nvSpPr>
          <p:cNvPr id="544" name="Rectangle 543">
            <a:extLst>
              <a:ext uri="{FF2B5EF4-FFF2-40B4-BE49-F238E27FC236}">
                <a16:creationId xmlns:a16="http://schemas.microsoft.com/office/drawing/2014/main" id="{6C95A18A-1742-4171-BCBE-090633BB59EA}"/>
              </a:ext>
            </a:extLst>
          </p:cNvPr>
          <p:cNvSpPr/>
          <p:nvPr/>
        </p:nvSpPr>
        <p:spPr>
          <a:xfrm>
            <a:off x="738266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4  = </a:t>
            </a: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id="{3B7FFC88-7D63-4A69-AB7B-AF00A44B4741}"/>
              </a:ext>
            </a:extLst>
          </p:cNvPr>
          <p:cNvSpPr/>
          <p:nvPr/>
        </p:nvSpPr>
        <p:spPr>
          <a:xfrm>
            <a:off x="738266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7  = 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EBE7D56F-7A8D-4123-9108-3B5AFE7D58C3}"/>
              </a:ext>
            </a:extLst>
          </p:cNvPr>
          <p:cNvSpPr/>
          <p:nvPr/>
        </p:nvSpPr>
        <p:spPr>
          <a:xfrm>
            <a:off x="738266" y="3822248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  = </a:t>
            </a: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C706BC43-EC90-4A3D-A07C-F1756353BC8D}"/>
              </a:ext>
            </a:extLst>
          </p:cNvPr>
          <p:cNvSpPr/>
          <p:nvPr/>
        </p:nvSpPr>
        <p:spPr>
          <a:xfrm>
            <a:off x="738266" y="4557285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5  = 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C50D48C4-88FB-4865-9790-DBE57E70B4B3}"/>
              </a:ext>
            </a:extLst>
          </p:cNvPr>
          <p:cNvSpPr/>
          <p:nvPr/>
        </p:nvSpPr>
        <p:spPr>
          <a:xfrm>
            <a:off x="738266" y="5248359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2  = 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AC22958E-EC37-4D03-BD36-BF436843C709}"/>
              </a:ext>
            </a:extLst>
          </p:cNvPr>
          <p:cNvSpPr/>
          <p:nvPr/>
        </p:nvSpPr>
        <p:spPr>
          <a:xfrm>
            <a:off x="3296240" y="2352174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10 = 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F02744F8-89D9-4B64-A12F-5E56D45CF48C}"/>
              </a:ext>
            </a:extLst>
          </p:cNvPr>
          <p:cNvSpPr/>
          <p:nvPr/>
        </p:nvSpPr>
        <p:spPr>
          <a:xfrm>
            <a:off x="3296240" y="3087211"/>
            <a:ext cx="2419644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8  = </a:t>
            </a: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53D642A2-01DE-46D7-8AFF-474B735C1C05}"/>
              </a:ext>
            </a:extLst>
          </p:cNvPr>
          <p:cNvSpPr/>
          <p:nvPr/>
        </p:nvSpPr>
        <p:spPr>
          <a:xfrm>
            <a:off x="3284517" y="3822248"/>
            <a:ext cx="2417297" cy="61194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6  = 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9DB9DD9B-B184-4C0F-89E0-01296E10D953}"/>
              </a:ext>
            </a:extLst>
          </p:cNvPr>
          <p:cNvSpPr/>
          <p:nvPr/>
        </p:nvSpPr>
        <p:spPr>
          <a:xfrm>
            <a:off x="3299758" y="4557285"/>
            <a:ext cx="2417297" cy="633046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9  = 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7932F160-7080-4BE1-8D6C-424FA3E5C875}"/>
              </a:ext>
            </a:extLst>
          </p:cNvPr>
          <p:cNvSpPr/>
          <p:nvPr/>
        </p:nvSpPr>
        <p:spPr>
          <a:xfrm>
            <a:off x="3313826" y="5280012"/>
            <a:ext cx="2417297" cy="59436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>
                <a:lumMod val="75000"/>
              </a:schemeClr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X  3  = 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9B83DE74-4AC6-4EA8-9330-ACE5FD898BB6}"/>
              </a:ext>
            </a:extLst>
          </p:cNvPr>
          <p:cNvSpPr/>
          <p:nvPr/>
        </p:nvSpPr>
        <p:spPr>
          <a:xfrm>
            <a:off x="2230820" y="2326326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47FB4147-FF2D-49DD-A1F9-3C8345835F95}"/>
              </a:ext>
            </a:extLst>
          </p:cNvPr>
          <p:cNvSpPr/>
          <p:nvPr/>
        </p:nvSpPr>
        <p:spPr>
          <a:xfrm>
            <a:off x="2357828" y="2976350"/>
            <a:ext cx="914400" cy="71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ECF50875-224A-4761-AD28-8B030F76031E}"/>
              </a:ext>
            </a:extLst>
          </p:cNvPr>
          <p:cNvSpPr/>
          <p:nvPr/>
        </p:nvSpPr>
        <p:spPr>
          <a:xfrm>
            <a:off x="2412928" y="372369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A3DFE921-4FA9-4172-BCCA-1C0DD8F64787}"/>
              </a:ext>
            </a:extLst>
          </p:cNvPr>
          <p:cNvSpPr/>
          <p:nvPr/>
        </p:nvSpPr>
        <p:spPr>
          <a:xfrm>
            <a:off x="2300388" y="444994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2E443ED5-9E99-4678-A67A-012261B1B92C}"/>
              </a:ext>
            </a:extLst>
          </p:cNvPr>
          <p:cNvSpPr/>
          <p:nvPr/>
        </p:nvSpPr>
        <p:spPr>
          <a:xfrm>
            <a:off x="4917311" y="2369986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632143FA-9D56-420D-AA64-5EF011E89250}"/>
              </a:ext>
            </a:extLst>
          </p:cNvPr>
          <p:cNvSpPr/>
          <p:nvPr/>
        </p:nvSpPr>
        <p:spPr>
          <a:xfrm>
            <a:off x="2412928" y="517618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6C3EAC98-67A7-4C23-9947-C3A47DF7B99E}"/>
              </a:ext>
            </a:extLst>
          </p:cNvPr>
          <p:cNvSpPr/>
          <p:nvPr/>
        </p:nvSpPr>
        <p:spPr>
          <a:xfrm>
            <a:off x="4917311" y="3096671"/>
            <a:ext cx="859300" cy="692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2660DA06-38B6-4340-9565-6C70F1FCA429}"/>
              </a:ext>
            </a:extLst>
          </p:cNvPr>
          <p:cNvSpPr/>
          <p:nvPr/>
        </p:nvSpPr>
        <p:spPr>
          <a:xfrm>
            <a:off x="4917311" y="3823356"/>
            <a:ext cx="859300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F13850FA-A02F-4360-8041-5F51C075AFCB}"/>
              </a:ext>
            </a:extLst>
          </p:cNvPr>
          <p:cNvSpPr/>
          <p:nvPr/>
        </p:nvSpPr>
        <p:spPr>
          <a:xfrm>
            <a:off x="4917311" y="4543006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4799AB65-2CB6-4F2F-B467-105C0E746201}"/>
              </a:ext>
            </a:extLst>
          </p:cNvPr>
          <p:cNvSpPr/>
          <p:nvPr/>
        </p:nvSpPr>
        <p:spPr>
          <a:xfrm>
            <a:off x="4917311" y="5262655"/>
            <a:ext cx="835558" cy="685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grpSp>
        <p:nvGrpSpPr>
          <p:cNvPr id="564" name="Google Shape;5284;p46"/>
          <p:cNvGrpSpPr/>
          <p:nvPr/>
        </p:nvGrpSpPr>
        <p:grpSpPr>
          <a:xfrm rot="5400000" flipH="1">
            <a:off x="8131539" y="5167413"/>
            <a:ext cx="1773429" cy="1748899"/>
            <a:chOff x="493900" y="2994525"/>
            <a:chExt cx="2119975" cy="2090650"/>
          </a:xfrm>
        </p:grpSpPr>
        <p:sp>
          <p:nvSpPr>
            <p:cNvPr id="565" name="Google Shape;5285;p46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286;p46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287;p46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288;p46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289;p46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290;p46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291;p46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292;p46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293;p46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294;p46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295;p46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296;p46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297;p46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298;p46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299;p46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300;p46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301;p46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302;p46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303;p46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304;p46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305;p46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306;p46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307;p46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308;p46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309;p46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310;p46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311;p46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312;p46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313;p46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314;p46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315;p46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316;p46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317;p46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318;p46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319;p46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5320;p46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5321;p46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5322;p46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5323;p46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5324;p46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5325;p46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5326;p46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5327;p46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5328;p46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5329;p46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0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/>
      <p:bldP spid="555" grpId="0"/>
      <p:bldP spid="556" grpId="0"/>
      <p:bldP spid="557" grpId="0"/>
      <p:bldP spid="558" grpId="0"/>
      <p:bldP spid="559" grpId="0"/>
      <p:bldP spid="560" grpId="0"/>
      <p:bldP spid="561" grpId="0"/>
      <p:bldP spid="562" grpId="0"/>
      <p:bldP spid="5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3510" y="326571"/>
            <a:ext cx="11586754" cy="620485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10" name="Google Shape;5341;p47"/>
          <p:cNvGrpSpPr/>
          <p:nvPr/>
        </p:nvGrpSpPr>
        <p:grpSpPr>
          <a:xfrm>
            <a:off x="9550400" y="326571"/>
            <a:ext cx="2052211" cy="1603829"/>
            <a:chOff x="5334410" y="1639519"/>
            <a:chExt cx="3089594" cy="2411978"/>
          </a:xfrm>
        </p:grpSpPr>
        <p:sp>
          <p:nvSpPr>
            <p:cNvPr id="611" name="Google Shape;5342;p47"/>
            <p:cNvSpPr/>
            <p:nvPr/>
          </p:nvSpPr>
          <p:spPr>
            <a:xfrm>
              <a:off x="5334410" y="1820551"/>
              <a:ext cx="3089594" cy="2230947"/>
            </a:xfrm>
            <a:custGeom>
              <a:avLst/>
              <a:gdLst/>
              <a:ahLst/>
              <a:cxnLst/>
              <a:rect l="l" t="t" r="r" b="b"/>
              <a:pathLst>
                <a:path w="28962" h="20913" extrusionOk="0">
                  <a:moveTo>
                    <a:pt x="6288" y="1"/>
                  </a:moveTo>
                  <a:cubicBezTo>
                    <a:pt x="5933" y="1"/>
                    <a:pt x="5567" y="26"/>
                    <a:pt x="5190" y="81"/>
                  </a:cubicBezTo>
                  <a:cubicBezTo>
                    <a:pt x="4091" y="243"/>
                    <a:pt x="2877" y="898"/>
                    <a:pt x="3000" y="1880"/>
                  </a:cubicBezTo>
                  <a:cubicBezTo>
                    <a:pt x="3106" y="2703"/>
                    <a:pt x="4116" y="3309"/>
                    <a:pt x="4199" y="4131"/>
                  </a:cubicBezTo>
                  <a:cubicBezTo>
                    <a:pt x="4297" y="5069"/>
                    <a:pt x="3217" y="5669"/>
                    <a:pt x="2408" y="6246"/>
                  </a:cubicBezTo>
                  <a:cubicBezTo>
                    <a:pt x="1482" y="6910"/>
                    <a:pt x="779" y="7803"/>
                    <a:pt x="389" y="8799"/>
                  </a:cubicBezTo>
                  <a:cubicBezTo>
                    <a:pt x="68" y="9619"/>
                    <a:pt x="1" y="10640"/>
                    <a:pt x="682" y="11307"/>
                  </a:cubicBezTo>
                  <a:cubicBezTo>
                    <a:pt x="1385" y="11999"/>
                    <a:pt x="2556" y="12032"/>
                    <a:pt x="3588" y="12088"/>
                  </a:cubicBezTo>
                  <a:cubicBezTo>
                    <a:pt x="4621" y="12144"/>
                    <a:pt x="5843" y="12395"/>
                    <a:pt x="6264" y="13240"/>
                  </a:cubicBezTo>
                  <a:cubicBezTo>
                    <a:pt x="6495" y="13698"/>
                    <a:pt x="6415" y="14219"/>
                    <a:pt x="6286" y="14694"/>
                  </a:cubicBezTo>
                  <a:cubicBezTo>
                    <a:pt x="5873" y="16217"/>
                    <a:pt x="5011" y="17695"/>
                    <a:pt x="5243" y="19272"/>
                  </a:cubicBezTo>
                  <a:cubicBezTo>
                    <a:pt x="5352" y="20005"/>
                    <a:pt x="5859" y="20831"/>
                    <a:pt x="6694" y="20906"/>
                  </a:cubicBezTo>
                  <a:cubicBezTo>
                    <a:pt x="6736" y="20911"/>
                    <a:pt x="6779" y="20912"/>
                    <a:pt x="6821" y="20912"/>
                  </a:cubicBezTo>
                  <a:cubicBezTo>
                    <a:pt x="7301" y="20912"/>
                    <a:pt x="7735" y="20662"/>
                    <a:pt x="8130" y="20424"/>
                  </a:cubicBezTo>
                  <a:cubicBezTo>
                    <a:pt x="9015" y="19885"/>
                    <a:pt x="9899" y="19353"/>
                    <a:pt x="10781" y="18814"/>
                  </a:cubicBezTo>
                  <a:cubicBezTo>
                    <a:pt x="11398" y="18440"/>
                    <a:pt x="12082" y="18052"/>
                    <a:pt x="12832" y="18052"/>
                  </a:cubicBezTo>
                  <a:cubicBezTo>
                    <a:pt x="12898" y="18052"/>
                    <a:pt x="12965" y="18055"/>
                    <a:pt x="13032" y="18061"/>
                  </a:cubicBezTo>
                  <a:cubicBezTo>
                    <a:pt x="14410" y="18195"/>
                    <a:pt x="15163" y="19559"/>
                    <a:pt x="16290" y="20298"/>
                  </a:cubicBezTo>
                  <a:cubicBezTo>
                    <a:pt x="16900" y="20698"/>
                    <a:pt x="17658" y="20908"/>
                    <a:pt x="18405" y="20908"/>
                  </a:cubicBezTo>
                  <a:cubicBezTo>
                    <a:pt x="18861" y="20908"/>
                    <a:pt x="19313" y="20830"/>
                    <a:pt x="19725" y="20669"/>
                  </a:cubicBezTo>
                  <a:cubicBezTo>
                    <a:pt x="20810" y="20248"/>
                    <a:pt x="21569" y="19274"/>
                    <a:pt x="21636" y="18217"/>
                  </a:cubicBezTo>
                  <a:cubicBezTo>
                    <a:pt x="21703" y="17193"/>
                    <a:pt x="21231" y="15957"/>
                    <a:pt x="22068" y="15268"/>
                  </a:cubicBezTo>
                  <a:cubicBezTo>
                    <a:pt x="22387" y="15006"/>
                    <a:pt x="22813" y="14909"/>
                    <a:pt x="23263" y="14909"/>
                  </a:cubicBezTo>
                  <a:cubicBezTo>
                    <a:pt x="23660" y="14909"/>
                    <a:pt x="24076" y="14984"/>
                    <a:pt x="24456" y="15087"/>
                  </a:cubicBezTo>
                  <a:cubicBezTo>
                    <a:pt x="25117" y="15261"/>
                    <a:pt x="25799" y="15504"/>
                    <a:pt x="26465" y="15504"/>
                  </a:cubicBezTo>
                  <a:cubicBezTo>
                    <a:pt x="26619" y="15504"/>
                    <a:pt x="26773" y="15491"/>
                    <a:pt x="26925" y="15461"/>
                  </a:cubicBezTo>
                  <a:cubicBezTo>
                    <a:pt x="28524" y="15146"/>
                    <a:pt x="28897" y="13134"/>
                    <a:pt x="27994" y="11882"/>
                  </a:cubicBezTo>
                  <a:cubicBezTo>
                    <a:pt x="27636" y="11391"/>
                    <a:pt x="27134" y="10939"/>
                    <a:pt x="27051" y="10364"/>
                  </a:cubicBezTo>
                  <a:cubicBezTo>
                    <a:pt x="26933" y="9560"/>
                    <a:pt x="27678" y="8919"/>
                    <a:pt x="28172" y="8252"/>
                  </a:cubicBezTo>
                  <a:cubicBezTo>
                    <a:pt x="28702" y="7529"/>
                    <a:pt x="28962" y="6623"/>
                    <a:pt x="28738" y="5758"/>
                  </a:cubicBezTo>
                  <a:cubicBezTo>
                    <a:pt x="28515" y="4893"/>
                    <a:pt x="27770" y="4106"/>
                    <a:pt x="26800" y="3861"/>
                  </a:cubicBezTo>
                  <a:cubicBezTo>
                    <a:pt x="26454" y="3774"/>
                    <a:pt x="26086" y="3753"/>
                    <a:pt x="25715" y="3753"/>
                  </a:cubicBezTo>
                  <a:cubicBezTo>
                    <a:pt x="25378" y="3753"/>
                    <a:pt x="25039" y="3770"/>
                    <a:pt x="24709" y="3770"/>
                  </a:cubicBezTo>
                  <a:cubicBezTo>
                    <a:pt x="24061" y="3770"/>
                    <a:pt x="23451" y="3705"/>
                    <a:pt x="22978" y="3317"/>
                  </a:cubicBezTo>
                  <a:cubicBezTo>
                    <a:pt x="22093" y="2597"/>
                    <a:pt x="22341" y="1197"/>
                    <a:pt x="21415" y="513"/>
                  </a:cubicBezTo>
                  <a:cubicBezTo>
                    <a:pt x="21057" y="247"/>
                    <a:pt x="20609" y="154"/>
                    <a:pt x="20145" y="154"/>
                  </a:cubicBezTo>
                  <a:cubicBezTo>
                    <a:pt x="19774" y="154"/>
                    <a:pt x="19393" y="213"/>
                    <a:pt x="19041" y="290"/>
                  </a:cubicBezTo>
                  <a:cubicBezTo>
                    <a:pt x="17867" y="555"/>
                    <a:pt x="16740" y="971"/>
                    <a:pt x="15710" y="1523"/>
                  </a:cubicBezTo>
                  <a:cubicBezTo>
                    <a:pt x="14786" y="2016"/>
                    <a:pt x="14376" y="2580"/>
                    <a:pt x="13701" y="2580"/>
                  </a:cubicBezTo>
                  <a:cubicBezTo>
                    <a:pt x="13437" y="2580"/>
                    <a:pt x="13132" y="2493"/>
                    <a:pt x="12739" y="2282"/>
                  </a:cubicBezTo>
                  <a:cubicBezTo>
                    <a:pt x="10646" y="1161"/>
                    <a:pt x="8693" y="1"/>
                    <a:pt x="6288" y="1"/>
                  </a:cubicBezTo>
                  <a:close/>
                </a:path>
              </a:pathLst>
            </a:custGeom>
            <a:solidFill>
              <a:srgbClr val="EF9F9C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5343;p47"/>
            <p:cNvSpPr/>
            <p:nvPr/>
          </p:nvSpPr>
          <p:spPr>
            <a:xfrm>
              <a:off x="6853178" y="1639519"/>
              <a:ext cx="36057" cy="1352457"/>
            </a:xfrm>
            <a:custGeom>
              <a:avLst/>
              <a:gdLst/>
              <a:ahLst/>
              <a:cxnLst/>
              <a:rect l="l" t="t" r="r" b="b"/>
              <a:pathLst>
                <a:path w="338" h="12678" extrusionOk="0">
                  <a:moveTo>
                    <a:pt x="0" y="1"/>
                  </a:moveTo>
                  <a:lnTo>
                    <a:pt x="0" y="12677"/>
                  </a:lnTo>
                  <a:lnTo>
                    <a:pt x="338" y="12677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5344;p47"/>
            <p:cNvSpPr/>
            <p:nvPr/>
          </p:nvSpPr>
          <p:spPr>
            <a:xfrm>
              <a:off x="5846676" y="2052041"/>
              <a:ext cx="2041061" cy="1166092"/>
            </a:xfrm>
            <a:custGeom>
              <a:avLst/>
              <a:gdLst/>
              <a:ahLst/>
              <a:cxnLst/>
              <a:rect l="l" t="t" r="r" b="b"/>
              <a:pathLst>
                <a:path w="19133" h="10931" extrusionOk="0">
                  <a:moveTo>
                    <a:pt x="9566" y="0"/>
                  </a:moveTo>
                  <a:cubicBezTo>
                    <a:pt x="4282" y="0"/>
                    <a:pt x="0" y="2447"/>
                    <a:pt x="0" y="5465"/>
                  </a:cubicBezTo>
                  <a:cubicBezTo>
                    <a:pt x="0" y="8484"/>
                    <a:pt x="4282" y="10931"/>
                    <a:pt x="9566" y="10931"/>
                  </a:cubicBezTo>
                  <a:cubicBezTo>
                    <a:pt x="14850" y="10931"/>
                    <a:pt x="19132" y="8484"/>
                    <a:pt x="19132" y="5465"/>
                  </a:cubicBezTo>
                  <a:cubicBezTo>
                    <a:pt x="19132" y="2447"/>
                    <a:pt x="14850" y="0"/>
                    <a:pt x="9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5345;p47"/>
            <p:cNvSpPr/>
            <p:nvPr/>
          </p:nvSpPr>
          <p:spPr>
            <a:xfrm>
              <a:off x="6115396" y="2042547"/>
              <a:ext cx="1503619" cy="1184547"/>
            </a:xfrm>
            <a:custGeom>
              <a:avLst/>
              <a:gdLst/>
              <a:ahLst/>
              <a:cxnLst/>
              <a:rect l="l" t="t" r="r" b="b"/>
              <a:pathLst>
                <a:path w="14095" h="11104" extrusionOk="0">
                  <a:moveTo>
                    <a:pt x="7047" y="173"/>
                  </a:moveTo>
                  <a:cubicBezTo>
                    <a:pt x="10841" y="173"/>
                    <a:pt x="13927" y="2586"/>
                    <a:pt x="13924" y="5554"/>
                  </a:cubicBezTo>
                  <a:cubicBezTo>
                    <a:pt x="13924" y="8523"/>
                    <a:pt x="10841" y="10936"/>
                    <a:pt x="7047" y="10936"/>
                  </a:cubicBezTo>
                  <a:cubicBezTo>
                    <a:pt x="3253" y="10936"/>
                    <a:pt x="168" y="8523"/>
                    <a:pt x="168" y="5554"/>
                  </a:cubicBezTo>
                  <a:cubicBezTo>
                    <a:pt x="168" y="2586"/>
                    <a:pt x="3253" y="173"/>
                    <a:pt x="7047" y="173"/>
                  </a:cubicBezTo>
                  <a:close/>
                  <a:moveTo>
                    <a:pt x="7047" y="0"/>
                  </a:moveTo>
                  <a:cubicBezTo>
                    <a:pt x="3164" y="0"/>
                    <a:pt x="0" y="2488"/>
                    <a:pt x="0" y="5552"/>
                  </a:cubicBezTo>
                  <a:cubicBezTo>
                    <a:pt x="0" y="8612"/>
                    <a:pt x="3158" y="11103"/>
                    <a:pt x="7047" y="11103"/>
                  </a:cubicBezTo>
                  <a:cubicBezTo>
                    <a:pt x="10933" y="11103"/>
                    <a:pt x="14094" y="8612"/>
                    <a:pt x="14094" y="5552"/>
                  </a:cubicBezTo>
                  <a:cubicBezTo>
                    <a:pt x="14094" y="2488"/>
                    <a:pt x="10936" y="0"/>
                    <a:pt x="7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5346;p47"/>
            <p:cNvSpPr/>
            <p:nvPr/>
          </p:nvSpPr>
          <p:spPr>
            <a:xfrm>
              <a:off x="6504342" y="2042547"/>
              <a:ext cx="725620" cy="1184547"/>
            </a:xfrm>
            <a:custGeom>
              <a:avLst/>
              <a:gdLst/>
              <a:ahLst/>
              <a:cxnLst/>
              <a:rect l="l" t="t" r="r" b="b"/>
              <a:pathLst>
                <a:path w="6802" h="11104" extrusionOk="0">
                  <a:moveTo>
                    <a:pt x="3401" y="173"/>
                  </a:moveTo>
                  <a:cubicBezTo>
                    <a:pt x="5184" y="173"/>
                    <a:pt x="6635" y="2586"/>
                    <a:pt x="6635" y="5554"/>
                  </a:cubicBezTo>
                  <a:cubicBezTo>
                    <a:pt x="6635" y="8523"/>
                    <a:pt x="5184" y="10936"/>
                    <a:pt x="3401" y="10936"/>
                  </a:cubicBezTo>
                  <a:cubicBezTo>
                    <a:pt x="1619" y="10936"/>
                    <a:pt x="168" y="8523"/>
                    <a:pt x="168" y="5554"/>
                  </a:cubicBezTo>
                  <a:cubicBezTo>
                    <a:pt x="168" y="2586"/>
                    <a:pt x="1619" y="173"/>
                    <a:pt x="3401" y="173"/>
                  </a:cubicBezTo>
                  <a:close/>
                  <a:moveTo>
                    <a:pt x="3401" y="0"/>
                  </a:moveTo>
                  <a:cubicBezTo>
                    <a:pt x="1529" y="0"/>
                    <a:pt x="0" y="2488"/>
                    <a:pt x="0" y="5552"/>
                  </a:cubicBezTo>
                  <a:cubicBezTo>
                    <a:pt x="0" y="8612"/>
                    <a:pt x="1527" y="11103"/>
                    <a:pt x="3401" y="11103"/>
                  </a:cubicBezTo>
                  <a:cubicBezTo>
                    <a:pt x="5276" y="11103"/>
                    <a:pt x="6802" y="8612"/>
                    <a:pt x="6802" y="5552"/>
                  </a:cubicBezTo>
                  <a:cubicBezTo>
                    <a:pt x="6802" y="2488"/>
                    <a:pt x="5279" y="0"/>
                    <a:pt x="3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5347;p47"/>
            <p:cNvSpPr/>
            <p:nvPr/>
          </p:nvSpPr>
          <p:spPr>
            <a:xfrm>
              <a:off x="5950473" y="2454429"/>
              <a:ext cx="359076" cy="343822"/>
            </a:xfrm>
            <a:custGeom>
              <a:avLst/>
              <a:gdLst/>
              <a:ahLst/>
              <a:cxnLst/>
              <a:rect l="l" t="t" r="r" b="b"/>
              <a:pathLst>
                <a:path w="3366" h="3223" extrusionOk="0">
                  <a:moveTo>
                    <a:pt x="1842" y="0"/>
                  </a:moveTo>
                  <a:cubicBezTo>
                    <a:pt x="1605" y="61"/>
                    <a:pt x="1426" y="251"/>
                    <a:pt x="1301" y="460"/>
                  </a:cubicBezTo>
                  <a:cubicBezTo>
                    <a:pt x="1217" y="597"/>
                    <a:pt x="1142" y="792"/>
                    <a:pt x="1189" y="946"/>
                  </a:cubicBezTo>
                  <a:cubicBezTo>
                    <a:pt x="1071" y="886"/>
                    <a:pt x="940" y="862"/>
                    <a:pt x="807" y="862"/>
                  </a:cubicBezTo>
                  <a:cubicBezTo>
                    <a:pt x="730" y="862"/>
                    <a:pt x="652" y="870"/>
                    <a:pt x="575" y="884"/>
                  </a:cubicBezTo>
                  <a:cubicBezTo>
                    <a:pt x="372" y="918"/>
                    <a:pt x="196" y="1018"/>
                    <a:pt x="1" y="1096"/>
                  </a:cubicBezTo>
                  <a:cubicBezTo>
                    <a:pt x="59" y="1334"/>
                    <a:pt x="154" y="1562"/>
                    <a:pt x="322" y="1741"/>
                  </a:cubicBezTo>
                  <a:cubicBezTo>
                    <a:pt x="462" y="1888"/>
                    <a:pt x="661" y="1987"/>
                    <a:pt x="863" y="1987"/>
                  </a:cubicBezTo>
                  <a:cubicBezTo>
                    <a:pt x="902" y="1987"/>
                    <a:pt x="941" y="1983"/>
                    <a:pt x="980" y="1975"/>
                  </a:cubicBezTo>
                  <a:lnTo>
                    <a:pt x="980" y="1975"/>
                  </a:lnTo>
                  <a:cubicBezTo>
                    <a:pt x="640" y="2268"/>
                    <a:pt x="461" y="2790"/>
                    <a:pt x="637" y="3206"/>
                  </a:cubicBezTo>
                  <a:cubicBezTo>
                    <a:pt x="656" y="3218"/>
                    <a:pt x="676" y="3223"/>
                    <a:pt x="698" y="3223"/>
                  </a:cubicBezTo>
                  <a:cubicBezTo>
                    <a:pt x="724" y="3223"/>
                    <a:pt x="752" y="3216"/>
                    <a:pt x="779" y="3208"/>
                  </a:cubicBezTo>
                  <a:cubicBezTo>
                    <a:pt x="949" y="3161"/>
                    <a:pt x="1125" y="3108"/>
                    <a:pt x="1278" y="3021"/>
                  </a:cubicBezTo>
                  <a:cubicBezTo>
                    <a:pt x="1432" y="2929"/>
                    <a:pt x="1571" y="2801"/>
                    <a:pt x="1633" y="2634"/>
                  </a:cubicBezTo>
                  <a:cubicBezTo>
                    <a:pt x="1815" y="2956"/>
                    <a:pt x="2184" y="3146"/>
                    <a:pt x="2554" y="3146"/>
                  </a:cubicBezTo>
                  <a:cubicBezTo>
                    <a:pt x="2603" y="3146"/>
                    <a:pt x="2652" y="3143"/>
                    <a:pt x="2701" y="3136"/>
                  </a:cubicBezTo>
                  <a:cubicBezTo>
                    <a:pt x="2832" y="2770"/>
                    <a:pt x="2796" y="2338"/>
                    <a:pt x="2604" y="2003"/>
                  </a:cubicBezTo>
                  <a:lnTo>
                    <a:pt x="2604" y="2003"/>
                  </a:lnTo>
                  <a:cubicBezTo>
                    <a:pt x="2612" y="2004"/>
                    <a:pt x="2620" y="2004"/>
                    <a:pt x="2628" y="2004"/>
                  </a:cubicBezTo>
                  <a:cubicBezTo>
                    <a:pt x="2722" y="2004"/>
                    <a:pt x="2792" y="1948"/>
                    <a:pt x="2871" y="1889"/>
                  </a:cubicBezTo>
                  <a:cubicBezTo>
                    <a:pt x="3086" y="1719"/>
                    <a:pt x="3248" y="1512"/>
                    <a:pt x="3365" y="1261"/>
                  </a:cubicBezTo>
                  <a:cubicBezTo>
                    <a:pt x="3218" y="1038"/>
                    <a:pt x="2944" y="915"/>
                    <a:pt x="2673" y="915"/>
                  </a:cubicBezTo>
                  <a:cubicBezTo>
                    <a:pt x="2554" y="915"/>
                    <a:pt x="2436" y="938"/>
                    <a:pt x="2330" y="988"/>
                  </a:cubicBezTo>
                  <a:cubicBezTo>
                    <a:pt x="2341" y="603"/>
                    <a:pt x="2152" y="232"/>
                    <a:pt x="1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5348;p47"/>
            <p:cNvSpPr/>
            <p:nvPr/>
          </p:nvSpPr>
          <p:spPr>
            <a:xfrm>
              <a:off x="6101635" y="2503180"/>
              <a:ext cx="67954" cy="126306"/>
            </a:xfrm>
            <a:custGeom>
              <a:avLst/>
              <a:gdLst/>
              <a:ahLst/>
              <a:cxnLst/>
              <a:rect l="l" t="t" r="r" b="b"/>
              <a:pathLst>
                <a:path w="637" h="1184" extrusionOk="0">
                  <a:moveTo>
                    <a:pt x="358" y="1"/>
                  </a:moveTo>
                  <a:cubicBezTo>
                    <a:pt x="252" y="70"/>
                    <a:pt x="129" y="174"/>
                    <a:pt x="73" y="285"/>
                  </a:cubicBezTo>
                  <a:cubicBezTo>
                    <a:pt x="1" y="427"/>
                    <a:pt x="6" y="600"/>
                    <a:pt x="57" y="754"/>
                  </a:cubicBezTo>
                  <a:cubicBezTo>
                    <a:pt x="104" y="907"/>
                    <a:pt x="188" y="1047"/>
                    <a:pt x="272" y="1183"/>
                  </a:cubicBezTo>
                  <a:cubicBezTo>
                    <a:pt x="378" y="1047"/>
                    <a:pt x="464" y="902"/>
                    <a:pt x="531" y="745"/>
                  </a:cubicBezTo>
                  <a:cubicBezTo>
                    <a:pt x="592" y="598"/>
                    <a:pt x="637" y="427"/>
                    <a:pt x="581" y="277"/>
                  </a:cubicBezTo>
                  <a:cubicBezTo>
                    <a:pt x="539" y="165"/>
                    <a:pt x="450" y="81"/>
                    <a:pt x="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5349;p47"/>
            <p:cNvSpPr/>
            <p:nvPr/>
          </p:nvSpPr>
          <p:spPr>
            <a:xfrm>
              <a:off x="6117423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8" y="1"/>
                  </a:moveTo>
                  <a:cubicBezTo>
                    <a:pt x="135" y="37"/>
                    <a:pt x="71" y="87"/>
                    <a:pt x="40" y="151"/>
                  </a:cubicBezTo>
                  <a:cubicBezTo>
                    <a:pt x="1" y="224"/>
                    <a:pt x="6" y="316"/>
                    <a:pt x="29" y="391"/>
                  </a:cubicBezTo>
                  <a:cubicBezTo>
                    <a:pt x="57" y="469"/>
                    <a:pt x="98" y="539"/>
                    <a:pt x="140" y="609"/>
                  </a:cubicBezTo>
                  <a:cubicBezTo>
                    <a:pt x="196" y="539"/>
                    <a:pt x="238" y="464"/>
                    <a:pt x="274" y="386"/>
                  </a:cubicBezTo>
                  <a:cubicBezTo>
                    <a:pt x="308" y="308"/>
                    <a:pt x="330" y="221"/>
                    <a:pt x="302" y="143"/>
                  </a:cubicBezTo>
                  <a:cubicBezTo>
                    <a:pt x="280" y="84"/>
                    <a:pt x="232" y="43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5350;p47"/>
            <p:cNvSpPr/>
            <p:nvPr/>
          </p:nvSpPr>
          <p:spPr>
            <a:xfrm>
              <a:off x="6143986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0" y="1"/>
                  </a:moveTo>
                  <a:cubicBezTo>
                    <a:pt x="8" y="171"/>
                    <a:pt x="36" y="344"/>
                    <a:pt x="87" y="503"/>
                  </a:cubicBezTo>
                  <a:cubicBezTo>
                    <a:pt x="137" y="656"/>
                    <a:pt x="209" y="818"/>
                    <a:pt x="352" y="893"/>
                  </a:cubicBezTo>
                  <a:cubicBezTo>
                    <a:pt x="460" y="952"/>
                    <a:pt x="586" y="958"/>
                    <a:pt x="706" y="960"/>
                  </a:cubicBezTo>
                  <a:cubicBezTo>
                    <a:pt x="737" y="838"/>
                    <a:pt x="767" y="684"/>
                    <a:pt x="737" y="556"/>
                  </a:cubicBezTo>
                  <a:cubicBezTo>
                    <a:pt x="697" y="400"/>
                    <a:pt x="580" y="268"/>
                    <a:pt x="444" y="185"/>
                  </a:cubicBezTo>
                  <a:cubicBezTo>
                    <a:pt x="307" y="101"/>
                    <a:pt x="153" y="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5351;p47"/>
            <p:cNvSpPr/>
            <p:nvPr/>
          </p:nvSpPr>
          <p:spPr>
            <a:xfrm>
              <a:off x="6162121" y="2678771"/>
              <a:ext cx="41711" cy="51845"/>
            </a:xfrm>
            <a:custGeom>
              <a:avLst/>
              <a:gdLst/>
              <a:ahLst/>
              <a:cxnLst/>
              <a:rect l="l" t="t" r="r" b="b"/>
              <a:pathLst>
                <a:path w="391" h="486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90"/>
                    <a:pt x="23" y="176"/>
                    <a:pt x="48" y="257"/>
                  </a:cubicBezTo>
                  <a:cubicBezTo>
                    <a:pt x="70" y="335"/>
                    <a:pt x="109" y="416"/>
                    <a:pt x="182" y="455"/>
                  </a:cubicBezTo>
                  <a:cubicBezTo>
                    <a:pt x="235" y="483"/>
                    <a:pt x="299" y="483"/>
                    <a:pt x="360" y="486"/>
                  </a:cubicBezTo>
                  <a:cubicBezTo>
                    <a:pt x="377" y="425"/>
                    <a:pt x="391" y="344"/>
                    <a:pt x="377" y="285"/>
                  </a:cubicBezTo>
                  <a:cubicBezTo>
                    <a:pt x="357" y="204"/>
                    <a:pt x="299" y="137"/>
                    <a:pt x="229" y="95"/>
                  </a:cubicBezTo>
                  <a:cubicBezTo>
                    <a:pt x="159" y="54"/>
                    <a:pt x="78" y="2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5352;p47"/>
            <p:cNvSpPr/>
            <p:nvPr/>
          </p:nvSpPr>
          <p:spPr>
            <a:xfrm>
              <a:off x="6040082" y="2653169"/>
              <a:ext cx="80435" cy="103050"/>
            </a:xfrm>
            <a:custGeom>
              <a:avLst/>
              <a:gdLst/>
              <a:ahLst/>
              <a:cxnLst/>
              <a:rect l="l" t="t" r="r" b="b"/>
              <a:pathLst>
                <a:path w="754" h="966" extrusionOk="0">
                  <a:moveTo>
                    <a:pt x="754" y="1"/>
                  </a:moveTo>
                  <a:cubicBezTo>
                    <a:pt x="600" y="54"/>
                    <a:pt x="447" y="104"/>
                    <a:pt x="316" y="193"/>
                  </a:cubicBezTo>
                  <a:cubicBezTo>
                    <a:pt x="179" y="280"/>
                    <a:pt x="65" y="408"/>
                    <a:pt x="26" y="564"/>
                  </a:cubicBezTo>
                  <a:cubicBezTo>
                    <a:pt x="0" y="687"/>
                    <a:pt x="34" y="840"/>
                    <a:pt x="67" y="966"/>
                  </a:cubicBezTo>
                  <a:cubicBezTo>
                    <a:pt x="187" y="960"/>
                    <a:pt x="313" y="955"/>
                    <a:pt x="416" y="896"/>
                  </a:cubicBezTo>
                  <a:cubicBezTo>
                    <a:pt x="556" y="815"/>
                    <a:pt x="628" y="656"/>
                    <a:pt x="676" y="503"/>
                  </a:cubicBezTo>
                  <a:cubicBezTo>
                    <a:pt x="723" y="338"/>
                    <a:pt x="751" y="17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5353;p47"/>
            <p:cNvSpPr/>
            <p:nvPr/>
          </p:nvSpPr>
          <p:spPr>
            <a:xfrm>
              <a:off x="6057684" y="2673971"/>
              <a:ext cx="48538" cy="62086"/>
            </a:xfrm>
            <a:custGeom>
              <a:avLst/>
              <a:gdLst/>
              <a:ahLst/>
              <a:cxnLst/>
              <a:rect l="l" t="t" r="r" b="b"/>
              <a:pathLst>
                <a:path w="455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0" y="32"/>
                    <a:pt x="268" y="65"/>
                    <a:pt x="190" y="115"/>
                  </a:cubicBezTo>
                  <a:cubicBezTo>
                    <a:pt x="109" y="168"/>
                    <a:pt x="39" y="249"/>
                    <a:pt x="17" y="344"/>
                  </a:cubicBezTo>
                  <a:cubicBezTo>
                    <a:pt x="0" y="414"/>
                    <a:pt x="17" y="503"/>
                    <a:pt x="39" y="581"/>
                  </a:cubicBezTo>
                  <a:cubicBezTo>
                    <a:pt x="112" y="576"/>
                    <a:pt x="184" y="573"/>
                    <a:pt x="248" y="539"/>
                  </a:cubicBezTo>
                  <a:cubicBezTo>
                    <a:pt x="332" y="489"/>
                    <a:pt x="377" y="394"/>
                    <a:pt x="405" y="302"/>
                  </a:cubicBezTo>
                  <a:cubicBezTo>
                    <a:pt x="432" y="202"/>
                    <a:pt x="449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5354;p47"/>
            <p:cNvSpPr/>
            <p:nvPr/>
          </p:nvSpPr>
          <p:spPr>
            <a:xfrm>
              <a:off x="5993677" y="2579028"/>
              <a:ext cx="118519" cy="65500"/>
            </a:xfrm>
            <a:custGeom>
              <a:avLst/>
              <a:gdLst/>
              <a:ahLst/>
              <a:cxnLst/>
              <a:rect l="l" t="t" r="r" b="b"/>
              <a:pathLst>
                <a:path w="1111" h="614" extrusionOk="0">
                  <a:moveTo>
                    <a:pt x="388" y="1"/>
                  </a:moveTo>
                  <a:cubicBezTo>
                    <a:pt x="385" y="1"/>
                    <a:pt x="382" y="1"/>
                    <a:pt x="380" y="1"/>
                  </a:cubicBezTo>
                  <a:cubicBezTo>
                    <a:pt x="251" y="1"/>
                    <a:pt x="109" y="71"/>
                    <a:pt x="0" y="138"/>
                  </a:cubicBezTo>
                  <a:cubicBezTo>
                    <a:pt x="36" y="252"/>
                    <a:pt x="73" y="372"/>
                    <a:pt x="156" y="459"/>
                  </a:cubicBezTo>
                  <a:cubicBezTo>
                    <a:pt x="268" y="573"/>
                    <a:pt x="444" y="604"/>
                    <a:pt x="603" y="612"/>
                  </a:cubicBezTo>
                  <a:cubicBezTo>
                    <a:pt x="630" y="613"/>
                    <a:pt x="656" y="614"/>
                    <a:pt x="683" y="614"/>
                  </a:cubicBezTo>
                  <a:cubicBezTo>
                    <a:pt x="828" y="614"/>
                    <a:pt x="969" y="595"/>
                    <a:pt x="1111" y="565"/>
                  </a:cubicBezTo>
                  <a:cubicBezTo>
                    <a:pt x="1021" y="428"/>
                    <a:pt x="932" y="294"/>
                    <a:pt x="812" y="185"/>
                  </a:cubicBezTo>
                  <a:cubicBezTo>
                    <a:pt x="697" y="81"/>
                    <a:pt x="54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5355;p47"/>
            <p:cNvSpPr/>
            <p:nvPr/>
          </p:nvSpPr>
          <p:spPr>
            <a:xfrm>
              <a:off x="6023120" y="2597483"/>
              <a:ext cx="59313" cy="32963"/>
            </a:xfrm>
            <a:custGeom>
              <a:avLst/>
              <a:gdLst/>
              <a:ahLst/>
              <a:cxnLst/>
              <a:rect l="l" t="t" r="r" b="b"/>
              <a:pathLst>
                <a:path w="556" h="309" extrusionOk="0">
                  <a:moveTo>
                    <a:pt x="193" y="1"/>
                  </a:moveTo>
                  <a:cubicBezTo>
                    <a:pt x="129" y="4"/>
                    <a:pt x="56" y="37"/>
                    <a:pt x="0" y="71"/>
                  </a:cubicBezTo>
                  <a:cubicBezTo>
                    <a:pt x="17" y="129"/>
                    <a:pt x="34" y="188"/>
                    <a:pt x="76" y="230"/>
                  </a:cubicBezTo>
                  <a:cubicBezTo>
                    <a:pt x="132" y="288"/>
                    <a:pt x="221" y="302"/>
                    <a:pt x="299" y="308"/>
                  </a:cubicBezTo>
                  <a:cubicBezTo>
                    <a:pt x="308" y="308"/>
                    <a:pt x="316" y="308"/>
                    <a:pt x="325" y="308"/>
                  </a:cubicBezTo>
                  <a:cubicBezTo>
                    <a:pt x="401" y="308"/>
                    <a:pt x="481" y="298"/>
                    <a:pt x="556" y="283"/>
                  </a:cubicBezTo>
                  <a:cubicBezTo>
                    <a:pt x="514" y="216"/>
                    <a:pt x="463" y="146"/>
                    <a:pt x="408" y="93"/>
                  </a:cubicBezTo>
                  <a:cubicBezTo>
                    <a:pt x="349" y="37"/>
                    <a:pt x="271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5356;p47"/>
            <p:cNvSpPr/>
            <p:nvPr/>
          </p:nvSpPr>
          <p:spPr>
            <a:xfrm>
              <a:off x="6151133" y="2579028"/>
              <a:ext cx="118199" cy="65500"/>
            </a:xfrm>
            <a:custGeom>
              <a:avLst/>
              <a:gdLst/>
              <a:ahLst/>
              <a:cxnLst/>
              <a:rect l="l" t="t" r="r" b="b"/>
              <a:pathLst>
                <a:path w="1108" h="614" extrusionOk="0">
                  <a:moveTo>
                    <a:pt x="720" y="1"/>
                  </a:moveTo>
                  <a:cubicBezTo>
                    <a:pt x="564" y="1"/>
                    <a:pt x="414" y="81"/>
                    <a:pt x="296" y="185"/>
                  </a:cubicBezTo>
                  <a:cubicBezTo>
                    <a:pt x="179" y="294"/>
                    <a:pt x="86" y="428"/>
                    <a:pt x="0" y="565"/>
                  </a:cubicBezTo>
                  <a:cubicBezTo>
                    <a:pt x="141" y="595"/>
                    <a:pt x="283" y="614"/>
                    <a:pt x="426" y="614"/>
                  </a:cubicBezTo>
                  <a:cubicBezTo>
                    <a:pt x="452" y="614"/>
                    <a:pt x="479" y="613"/>
                    <a:pt x="505" y="612"/>
                  </a:cubicBezTo>
                  <a:cubicBezTo>
                    <a:pt x="667" y="604"/>
                    <a:pt x="840" y="573"/>
                    <a:pt x="951" y="459"/>
                  </a:cubicBezTo>
                  <a:cubicBezTo>
                    <a:pt x="1035" y="372"/>
                    <a:pt x="1074" y="252"/>
                    <a:pt x="1108" y="138"/>
                  </a:cubicBezTo>
                  <a:cubicBezTo>
                    <a:pt x="996" y="71"/>
                    <a:pt x="854" y="1"/>
                    <a:pt x="728" y="1"/>
                  </a:cubicBezTo>
                  <a:cubicBezTo>
                    <a:pt x="725" y="1"/>
                    <a:pt x="723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5357;p47"/>
            <p:cNvSpPr/>
            <p:nvPr/>
          </p:nvSpPr>
          <p:spPr>
            <a:xfrm>
              <a:off x="6180790" y="2597483"/>
              <a:ext cx="58779" cy="32963"/>
            </a:xfrm>
            <a:custGeom>
              <a:avLst/>
              <a:gdLst/>
              <a:ahLst/>
              <a:cxnLst/>
              <a:rect l="l" t="t" r="r" b="b"/>
              <a:pathLst>
                <a:path w="551" h="309" extrusionOk="0">
                  <a:moveTo>
                    <a:pt x="364" y="1"/>
                  </a:moveTo>
                  <a:cubicBezTo>
                    <a:pt x="283" y="1"/>
                    <a:pt x="207" y="37"/>
                    <a:pt x="146" y="93"/>
                  </a:cubicBezTo>
                  <a:cubicBezTo>
                    <a:pt x="90" y="146"/>
                    <a:pt x="43" y="216"/>
                    <a:pt x="1" y="283"/>
                  </a:cubicBezTo>
                  <a:cubicBezTo>
                    <a:pt x="71" y="298"/>
                    <a:pt x="150" y="308"/>
                    <a:pt x="226" y="308"/>
                  </a:cubicBezTo>
                  <a:cubicBezTo>
                    <a:pt x="235" y="308"/>
                    <a:pt x="243" y="308"/>
                    <a:pt x="252" y="308"/>
                  </a:cubicBezTo>
                  <a:cubicBezTo>
                    <a:pt x="333" y="302"/>
                    <a:pt x="419" y="288"/>
                    <a:pt x="475" y="230"/>
                  </a:cubicBezTo>
                  <a:cubicBezTo>
                    <a:pt x="517" y="185"/>
                    <a:pt x="534" y="129"/>
                    <a:pt x="551" y="71"/>
                  </a:cubicBezTo>
                  <a:cubicBezTo>
                    <a:pt x="495" y="37"/>
                    <a:pt x="425" y="4"/>
                    <a:pt x="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5358;p47"/>
            <p:cNvSpPr/>
            <p:nvPr/>
          </p:nvSpPr>
          <p:spPr>
            <a:xfrm>
              <a:off x="7430836" y="2454429"/>
              <a:ext cx="358650" cy="343822"/>
            </a:xfrm>
            <a:custGeom>
              <a:avLst/>
              <a:gdLst/>
              <a:ahLst/>
              <a:cxnLst/>
              <a:rect l="l" t="t" r="r" b="b"/>
              <a:pathLst>
                <a:path w="3362" h="3223" extrusionOk="0">
                  <a:moveTo>
                    <a:pt x="1839" y="0"/>
                  </a:moveTo>
                  <a:cubicBezTo>
                    <a:pt x="1601" y="61"/>
                    <a:pt x="1423" y="251"/>
                    <a:pt x="1297" y="460"/>
                  </a:cubicBezTo>
                  <a:cubicBezTo>
                    <a:pt x="1214" y="597"/>
                    <a:pt x="1136" y="792"/>
                    <a:pt x="1186" y="946"/>
                  </a:cubicBezTo>
                  <a:cubicBezTo>
                    <a:pt x="1066" y="886"/>
                    <a:pt x="935" y="862"/>
                    <a:pt x="803" y="862"/>
                  </a:cubicBezTo>
                  <a:cubicBezTo>
                    <a:pt x="726" y="862"/>
                    <a:pt x="648" y="870"/>
                    <a:pt x="572" y="884"/>
                  </a:cubicBezTo>
                  <a:cubicBezTo>
                    <a:pt x="366" y="918"/>
                    <a:pt x="193" y="1018"/>
                    <a:pt x="0" y="1096"/>
                  </a:cubicBezTo>
                  <a:cubicBezTo>
                    <a:pt x="59" y="1334"/>
                    <a:pt x="154" y="1562"/>
                    <a:pt x="321" y="1741"/>
                  </a:cubicBezTo>
                  <a:cubicBezTo>
                    <a:pt x="461" y="1888"/>
                    <a:pt x="660" y="1987"/>
                    <a:pt x="862" y="1987"/>
                  </a:cubicBezTo>
                  <a:cubicBezTo>
                    <a:pt x="901" y="1987"/>
                    <a:pt x="941" y="1983"/>
                    <a:pt x="979" y="1975"/>
                  </a:cubicBezTo>
                  <a:lnTo>
                    <a:pt x="979" y="1975"/>
                  </a:lnTo>
                  <a:cubicBezTo>
                    <a:pt x="639" y="2268"/>
                    <a:pt x="460" y="2790"/>
                    <a:pt x="633" y="3206"/>
                  </a:cubicBezTo>
                  <a:cubicBezTo>
                    <a:pt x="652" y="3218"/>
                    <a:pt x="673" y="3223"/>
                    <a:pt x="696" y="3223"/>
                  </a:cubicBezTo>
                  <a:cubicBezTo>
                    <a:pt x="723" y="3223"/>
                    <a:pt x="751" y="3216"/>
                    <a:pt x="778" y="3208"/>
                  </a:cubicBezTo>
                  <a:cubicBezTo>
                    <a:pt x="949" y="3161"/>
                    <a:pt x="1122" y="3108"/>
                    <a:pt x="1275" y="3021"/>
                  </a:cubicBezTo>
                  <a:cubicBezTo>
                    <a:pt x="1428" y="2929"/>
                    <a:pt x="1568" y="2801"/>
                    <a:pt x="1632" y="2634"/>
                  </a:cubicBezTo>
                  <a:cubicBezTo>
                    <a:pt x="1814" y="2956"/>
                    <a:pt x="2183" y="3146"/>
                    <a:pt x="2551" y="3146"/>
                  </a:cubicBezTo>
                  <a:cubicBezTo>
                    <a:pt x="2600" y="3146"/>
                    <a:pt x="2649" y="3143"/>
                    <a:pt x="2698" y="3136"/>
                  </a:cubicBezTo>
                  <a:cubicBezTo>
                    <a:pt x="2832" y="2770"/>
                    <a:pt x="2795" y="2338"/>
                    <a:pt x="2600" y="2003"/>
                  </a:cubicBezTo>
                  <a:lnTo>
                    <a:pt x="2600" y="2003"/>
                  </a:lnTo>
                  <a:cubicBezTo>
                    <a:pt x="2609" y="2004"/>
                    <a:pt x="2617" y="2004"/>
                    <a:pt x="2626" y="2004"/>
                  </a:cubicBezTo>
                  <a:cubicBezTo>
                    <a:pt x="2721" y="2004"/>
                    <a:pt x="2788" y="1948"/>
                    <a:pt x="2868" y="1889"/>
                  </a:cubicBezTo>
                  <a:cubicBezTo>
                    <a:pt x="3083" y="1719"/>
                    <a:pt x="3247" y="1512"/>
                    <a:pt x="3362" y="1261"/>
                  </a:cubicBezTo>
                  <a:cubicBezTo>
                    <a:pt x="3214" y="1038"/>
                    <a:pt x="2940" y="915"/>
                    <a:pt x="2669" y="915"/>
                  </a:cubicBezTo>
                  <a:cubicBezTo>
                    <a:pt x="2551" y="915"/>
                    <a:pt x="2433" y="938"/>
                    <a:pt x="2327" y="988"/>
                  </a:cubicBezTo>
                  <a:cubicBezTo>
                    <a:pt x="2335" y="603"/>
                    <a:pt x="2148" y="232"/>
                    <a:pt x="1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5359;p47"/>
            <p:cNvSpPr/>
            <p:nvPr/>
          </p:nvSpPr>
          <p:spPr>
            <a:xfrm>
              <a:off x="7581358" y="2503180"/>
              <a:ext cx="68274" cy="126306"/>
            </a:xfrm>
            <a:custGeom>
              <a:avLst/>
              <a:gdLst/>
              <a:ahLst/>
              <a:cxnLst/>
              <a:rect l="l" t="t" r="r" b="b"/>
              <a:pathLst>
                <a:path w="640" h="1184" extrusionOk="0">
                  <a:moveTo>
                    <a:pt x="361" y="1"/>
                  </a:moveTo>
                  <a:cubicBezTo>
                    <a:pt x="255" y="70"/>
                    <a:pt x="129" y="174"/>
                    <a:pt x="73" y="285"/>
                  </a:cubicBezTo>
                  <a:cubicBezTo>
                    <a:pt x="1" y="427"/>
                    <a:pt x="9" y="600"/>
                    <a:pt x="57" y="754"/>
                  </a:cubicBezTo>
                  <a:cubicBezTo>
                    <a:pt x="104" y="907"/>
                    <a:pt x="188" y="1047"/>
                    <a:pt x="271" y="1183"/>
                  </a:cubicBezTo>
                  <a:cubicBezTo>
                    <a:pt x="377" y="1047"/>
                    <a:pt x="464" y="902"/>
                    <a:pt x="531" y="745"/>
                  </a:cubicBezTo>
                  <a:cubicBezTo>
                    <a:pt x="595" y="598"/>
                    <a:pt x="640" y="427"/>
                    <a:pt x="584" y="277"/>
                  </a:cubicBezTo>
                  <a:cubicBezTo>
                    <a:pt x="542" y="165"/>
                    <a:pt x="450" y="8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5360;p47"/>
            <p:cNvSpPr/>
            <p:nvPr/>
          </p:nvSpPr>
          <p:spPr>
            <a:xfrm>
              <a:off x="7597787" y="2534117"/>
              <a:ext cx="35204" cy="64967"/>
            </a:xfrm>
            <a:custGeom>
              <a:avLst/>
              <a:gdLst/>
              <a:ahLst/>
              <a:cxnLst/>
              <a:rect l="l" t="t" r="r" b="b"/>
              <a:pathLst>
                <a:path w="330" h="609" extrusionOk="0">
                  <a:moveTo>
                    <a:pt x="184" y="1"/>
                  </a:moveTo>
                  <a:cubicBezTo>
                    <a:pt x="129" y="37"/>
                    <a:pt x="67" y="87"/>
                    <a:pt x="39" y="151"/>
                  </a:cubicBezTo>
                  <a:cubicBezTo>
                    <a:pt x="0" y="224"/>
                    <a:pt x="3" y="316"/>
                    <a:pt x="28" y="391"/>
                  </a:cubicBezTo>
                  <a:cubicBezTo>
                    <a:pt x="56" y="469"/>
                    <a:pt x="98" y="539"/>
                    <a:pt x="140" y="609"/>
                  </a:cubicBezTo>
                  <a:cubicBezTo>
                    <a:pt x="195" y="539"/>
                    <a:pt x="237" y="464"/>
                    <a:pt x="274" y="386"/>
                  </a:cubicBezTo>
                  <a:cubicBezTo>
                    <a:pt x="307" y="308"/>
                    <a:pt x="329" y="221"/>
                    <a:pt x="301" y="143"/>
                  </a:cubicBezTo>
                  <a:cubicBezTo>
                    <a:pt x="279" y="84"/>
                    <a:pt x="232" y="43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5361;p47"/>
            <p:cNvSpPr/>
            <p:nvPr/>
          </p:nvSpPr>
          <p:spPr>
            <a:xfrm>
              <a:off x="7623923" y="2653169"/>
              <a:ext cx="81928" cy="102517"/>
            </a:xfrm>
            <a:custGeom>
              <a:avLst/>
              <a:gdLst/>
              <a:ahLst/>
              <a:cxnLst/>
              <a:rect l="l" t="t" r="r" b="b"/>
              <a:pathLst>
                <a:path w="768" h="961" extrusionOk="0">
                  <a:moveTo>
                    <a:pt x="1" y="1"/>
                  </a:moveTo>
                  <a:cubicBezTo>
                    <a:pt x="6" y="171"/>
                    <a:pt x="34" y="344"/>
                    <a:pt x="87" y="503"/>
                  </a:cubicBezTo>
                  <a:cubicBezTo>
                    <a:pt x="135" y="656"/>
                    <a:pt x="210" y="818"/>
                    <a:pt x="352" y="893"/>
                  </a:cubicBezTo>
                  <a:cubicBezTo>
                    <a:pt x="461" y="952"/>
                    <a:pt x="587" y="958"/>
                    <a:pt x="704" y="960"/>
                  </a:cubicBezTo>
                  <a:cubicBezTo>
                    <a:pt x="740" y="838"/>
                    <a:pt x="768" y="684"/>
                    <a:pt x="734" y="556"/>
                  </a:cubicBezTo>
                  <a:cubicBezTo>
                    <a:pt x="698" y="400"/>
                    <a:pt x="578" y="268"/>
                    <a:pt x="441" y="185"/>
                  </a:cubicBezTo>
                  <a:cubicBezTo>
                    <a:pt x="308" y="101"/>
                    <a:pt x="154" y="5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5362;p47"/>
            <p:cNvSpPr/>
            <p:nvPr/>
          </p:nvSpPr>
          <p:spPr>
            <a:xfrm>
              <a:off x="7642058" y="2678771"/>
              <a:ext cx="42138" cy="51845"/>
            </a:xfrm>
            <a:custGeom>
              <a:avLst/>
              <a:gdLst/>
              <a:ahLst/>
              <a:cxnLst/>
              <a:rect l="l" t="t" r="r" b="b"/>
              <a:pathLst>
                <a:path w="395" h="486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90"/>
                    <a:pt x="20" y="176"/>
                    <a:pt x="45" y="257"/>
                  </a:cubicBezTo>
                  <a:cubicBezTo>
                    <a:pt x="71" y="335"/>
                    <a:pt x="110" y="416"/>
                    <a:pt x="182" y="455"/>
                  </a:cubicBezTo>
                  <a:cubicBezTo>
                    <a:pt x="235" y="483"/>
                    <a:pt x="297" y="483"/>
                    <a:pt x="361" y="486"/>
                  </a:cubicBezTo>
                  <a:cubicBezTo>
                    <a:pt x="380" y="425"/>
                    <a:pt x="394" y="344"/>
                    <a:pt x="377" y="285"/>
                  </a:cubicBezTo>
                  <a:cubicBezTo>
                    <a:pt x="355" y="204"/>
                    <a:pt x="297" y="137"/>
                    <a:pt x="227" y="95"/>
                  </a:cubicBezTo>
                  <a:cubicBezTo>
                    <a:pt x="157" y="54"/>
                    <a:pt x="76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5363;p47"/>
            <p:cNvSpPr/>
            <p:nvPr/>
          </p:nvSpPr>
          <p:spPr>
            <a:xfrm>
              <a:off x="7520126" y="2653169"/>
              <a:ext cx="80755" cy="103050"/>
            </a:xfrm>
            <a:custGeom>
              <a:avLst/>
              <a:gdLst/>
              <a:ahLst/>
              <a:cxnLst/>
              <a:rect l="l" t="t" r="r" b="b"/>
              <a:pathLst>
                <a:path w="757" h="966" extrusionOk="0">
                  <a:moveTo>
                    <a:pt x="756" y="1"/>
                  </a:moveTo>
                  <a:lnTo>
                    <a:pt x="756" y="1"/>
                  </a:lnTo>
                  <a:cubicBezTo>
                    <a:pt x="603" y="54"/>
                    <a:pt x="449" y="104"/>
                    <a:pt x="318" y="193"/>
                  </a:cubicBezTo>
                  <a:cubicBezTo>
                    <a:pt x="181" y="280"/>
                    <a:pt x="67" y="408"/>
                    <a:pt x="28" y="564"/>
                  </a:cubicBezTo>
                  <a:cubicBezTo>
                    <a:pt x="0" y="687"/>
                    <a:pt x="31" y="840"/>
                    <a:pt x="70" y="966"/>
                  </a:cubicBezTo>
                  <a:cubicBezTo>
                    <a:pt x="187" y="960"/>
                    <a:pt x="313" y="955"/>
                    <a:pt x="419" y="896"/>
                  </a:cubicBezTo>
                  <a:cubicBezTo>
                    <a:pt x="558" y="815"/>
                    <a:pt x="631" y="656"/>
                    <a:pt x="675" y="503"/>
                  </a:cubicBezTo>
                  <a:cubicBezTo>
                    <a:pt x="725" y="338"/>
                    <a:pt x="753" y="171"/>
                    <a:pt x="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5364;p47"/>
            <p:cNvSpPr/>
            <p:nvPr/>
          </p:nvSpPr>
          <p:spPr>
            <a:xfrm>
              <a:off x="7537621" y="2673971"/>
              <a:ext cx="48645" cy="62086"/>
            </a:xfrm>
            <a:custGeom>
              <a:avLst/>
              <a:gdLst/>
              <a:ahLst/>
              <a:cxnLst/>
              <a:rect l="l" t="t" r="r" b="b"/>
              <a:pathLst>
                <a:path w="456" h="582" extrusionOk="0">
                  <a:moveTo>
                    <a:pt x="455" y="1"/>
                  </a:moveTo>
                  <a:lnTo>
                    <a:pt x="455" y="1"/>
                  </a:lnTo>
                  <a:cubicBezTo>
                    <a:pt x="363" y="32"/>
                    <a:pt x="271" y="65"/>
                    <a:pt x="190" y="115"/>
                  </a:cubicBezTo>
                  <a:cubicBezTo>
                    <a:pt x="112" y="168"/>
                    <a:pt x="42" y="249"/>
                    <a:pt x="20" y="344"/>
                  </a:cubicBezTo>
                  <a:cubicBezTo>
                    <a:pt x="1" y="414"/>
                    <a:pt x="20" y="503"/>
                    <a:pt x="42" y="581"/>
                  </a:cubicBezTo>
                  <a:cubicBezTo>
                    <a:pt x="115" y="576"/>
                    <a:pt x="188" y="573"/>
                    <a:pt x="252" y="539"/>
                  </a:cubicBezTo>
                  <a:cubicBezTo>
                    <a:pt x="335" y="489"/>
                    <a:pt x="380" y="394"/>
                    <a:pt x="408" y="302"/>
                  </a:cubicBezTo>
                  <a:cubicBezTo>
                    <a:pt x="436" y="202"/>
                    <a:pt x="453" y="10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5365;p47"/>
            <p:cNvSpPr/>
            <p:nvPr/>
          </p:nvSpPr>
          <p:spPr>
            <a:xfrm>
              <a:off x="7473614" y="2579028"/>
              <a:ext cx="118305" cy="65500"/>
            </a:xfrm>
            <a:custGeom>
              <a:avLst/>
              <a:gdLst/>
              <a:ahLst/>
              <a:cxnLst/>
              <a:rect l="l" t="t" r="r" b="b"/>
              <a:pathLst>
                <a:path w="1109" h="614" extrusionOk="0">
                  <a:moveTo>
                    <a:pt x="388" y="1"/>
                  </a:moveTo>
                  <a:cubicBezTo>
                    <a:pt x="386" y="1"/>
                    <a:pt x="383" y="1"/>
                    <a:pt x="380" y="1"/>
                  </a:cubicBezTo>
                  <a:cubicBezTo>
                    <a:pt x="255" y="1"/>
                    <a:pt x="112" y="71"/>
                    <a:pt x="1" y="138"/>
                  </a:cubicBezTo>
                  <a:cubicBezTo>
                    <a:pt x="34" y="252"/>
                    <a:pt x="73" y="372"/>
                    <a:pt x="157" y="459"/>
                  </a:cubicBezTo>
                  <a:cubicBezTo>
                    <a:pt x="269" y="573"/>
                    <a:pt x="442" y="604"/>
                    <a:pt x="603" y="612"/>
                  </a:cubicBezTo>
                  <a:cubicBezTo>
                    <a:pt x="630" y="613"/>
                    <a:pt x="656" y="614"/>
                    <a:pt x="682" y="614"/>
                  </a:cubicBezTo>
                  <a:cubicBezTo>
                    <a:pt x="825" y="614"/>
                    <a:pt x="967" y="595"/>
                    <a:pt x="1108" y="565"/>
                  </a:cubicBezTo>
                  <a:cubicBezTo>
                    <a:pt x="1022" y="428"/>
                    <a:pt x="930" y="294"/>
                    <a:pt x="813" y="185"/>
                  </a:cubicBezTo>
                  <a:cubicBezTo>
                    <a:pt x="695" y="81"/>
                    <a:pt x="544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5366;p47"/>
            <p:cNvSpPr/>
            <p:nvPr/>
          </p:nvSpPr>
          <p:spPr>
            <a:xfrm>
              <a:off x="7503377" y="2597483"/>
              <a:ext cx="59099" cy="32963"/>
            </a:xfrm>
            <a:custGeom>
              <a:avLst/>
              <a:gdLst/>
              <a:ahLst/>
              <a:cxnLst/>
              <a:rect l="l" t="t" r="r" b="b"/>
              <a:pathLst>
                <a:path w="554" h="309" extrusionOk="0">
                  <a:moveTo>
                    <a:pt x="191" y="1"/>
                  </a:moveTo>
                  <a:cubicBezTo>
                    <a:pt x="126" y="4"/>
                    <a:pt x="51" y="37"/>
                    <a:pt x="1" y="71"/>
                  </a:cubicBezTo>
                  <a:cubicBezTo>
                    <a:pt x="18" y="129"/>
                    <a:pt x="34" y="188"/>
                    <a:pt x="76" y="230"/>
                  </a:cubicBezTo>
                  <a:cubicBezTo>
                    <a:pt x="132" y="288"/>
                    <a:pt x="218" y="302"/>
                    <a:pt x="299" y="308"/>
                  </a:cubicBezTo>
                  <a:cubicBezTo>
                    <a:pt x="308" y="308"/>
                    <a:pt x="317" y="308"/>
                    <a:pt x="325" y="308"/>
                  </a:cubicBezTo>
                  <a:cubicBezTo>
                    <a:pt x="401" y="308"/>
                    <a:pt x="478" y="298"/>
                    <a:pt x="553" y="283"/>
                  </a:cubicBezTo>
                  <a:cubicBezTo>
                    <a:pt x="511" y="216"/>
                    <a:pt x="464" y="146"/>
                    <a:pt x="408" y="93"/>
                  </a:cubicBezTo>
                  <a:cubicBezTo>
                    <a:pt x="350" y="37"/>
                    <a:pt x="271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5367;p47"/>
            <p:cNvSpPr/>
            <p:nvPr/>
          </p:nvSpPr>
          <p:spPr>
            <a:xfrm>
              <a:off x="7630750" y="2579028"/>
              <a:ext cx="118625" cy="65500"/>
            </a:xfrm>
            <a:custGeom>
              <a:avLst/>
              <a:gdLst/>
              <a:ahLst/>
              <a:cxnLst/>
              <a:rect l="l" t="t" r="r" b="b"/>
              <a:pathLst>
                <a:path w="1112" h="614" extrusionOk="0">
                  <a:moveTo>
                    <a:pt x="724" y="1"/>
                  </a:moveTo>
                  <a:cubicBezTo>
                    <a:pt x="565" y="1"/>
                    <a:pt x="415" y="81"/>
                    <a:pt x="297" y="185"/>
                  </a:cubicBezTo>
                  <a:cubicBezTo>
                    <a:pt x="179" y="294"/>
                    <a:pt x="87" y="428"/>
                    <a:pt x="1" y="565"/>
                  </a:cubicBezTo>
                  <a:cubicBezTo>
                    <a:pt x="142" y="595"/>
                    <a:pt x="284" y="614"/>
                    <a:pt x="427" y="614"/>
                  </a:cubicBezTo>
                  <a:cubicBezTo>
                    <a:pt x="453" y="614"/>
                    <a:pt x="479" y="613"/>
                    <a:pt x="506" y="612"/>
                  </a:cubicBezTo>
                  <a:cubicBezTo>
                    <a:pt x="668" y="604"/>
                    <a:pt x="843" y="573"/>
                    <a:pt x="955" y="459"/>
                  </a:cubicBezTo>
                  <a:cubicBezTo>
                    <a:pt x="1039" y="372"/>
                    <a:pt x="1075" y="252"/>
                    <a:pt x="1111" y="138"/>
                  </a:cubicBezTo>
                  <a:cubicBezTo>
                    <a:pt x="1000" y="71"/>
                    <a:pt x="860" y="1"/>
                    <a:pt x="732" y="1"/>
                  </a:cubicBezTo>
                  <a:cubicBezTo>
                    <a:pt x="729" y="1"/>
                    <a:pt x="726" y="1"/>
                    <a:pt x="7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5368;p47"/>
            <p:cNvSpPr/>
            <p:nvPr/>
          </p:nvSpPr>
          <p:spPr>
            <a:xfrm>
              <a:off x="7661153" y="2597483"/>
              <a:ext cx="58673" cy="32963"/>
            </a:xfrm>
            <a:custGeom>
              <a:avLst/>
              <a:gdLst/>
              <a:ahLst/>
              <a:cxnLst/>
              <a:rect l="l" t="t" r="r" b="b"/>
              <a:pathLst>
                <a:path w="550" h="309" extrusionOk="0">
                  <a:moveTo>
                    <a:pt x="360" y="1"/>
                  </a:moveTo>
                  <a:cubicBezTo>
                    <a:pt x="282" y="1"/>
                    <a:pt x="204" y="37"/>
                    <a:pt x="145" y="93"/>
                  </a:cubicBezTo>
                  <a:cubicBezTo>
                    <a:pt x="90" y="146"/>
                    <a:pt x="42" y="216"/>
                    <a:pt x="0" y="283"/>
                  </a:cubicBezTo>
                  <a:cubicBezTo>
                    <a:pt x="70" y="298"/>
                    <a:pt x="149" y="308"/>
                    <a:pt x="225" y="308"/>
                  </a:cubicBezTo>
                  <a:cubicBezTo>
                    <a:pt x="234" y="308"/>
                    <a:pt x="243" y="308"/>
                    <a:pt x="251" y="308"/>
                  </a:cubicBezTo>
                  <a:cubicBezTo>
                    <a:pt x="330" y="302"/>
                    <a:pt x="419" y="288"/>
                    <a:pt x="475" y="230"/>
                  </a:cubicBezTo>
                  <a:cubicBezTo>
                    <a:pt x="517" y="185"/>
                    <a:pt x="533" y="129"/>
                    <a:pt x="550" y="71"/>
                  </a:cubicBezTo>
                  <a:cubicBezTo>
                    <a:pt x="494" y="37"/>
                    <a:pt x="424" y="4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5369;p47"/>
            <p:cNvSpPr/>
            <p:nvPr/>
          </p:nvSpPr>
          <p:spPr>
            <a:xfrm>
              <a:off x="6832589" y="2203523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2"/>
                    <a:pt x="146" y="648"/>
                    <a:pt x="324" y="648"/>
                  </a:cubicBezTo>
                  <a:cubicBezTo>
                    <a:pt x="503" y="648"/>
                    <a:pt x="648" y="502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5370;p47"/>
            <p:cNvSpPr/>
            <p:nvPr/>
          </p:nvSpPr>
          <p:spPr>
            <a:xfrm>
              <a:off x="7314771" y="2600470"/>
              <a:ext cx="69127" cy="69234"/>
            </a:xfrm>
            <a:custGeom>
              <a:avLst/>
              <a:gdLst/>
              <a:ahLst/>
              <a:cxnLst/>
              <a:rect l="l" t="t" r="r" b="b"/>
              <a:pathLst>
                <a:path w="648" h="649" extrusionOk="0">
                  <a:moveTo>
                    <a:pt x="324" y="1"/>
                  </a:moveTo>
                  <a:cubicBezTo>
                    <a:pt x="145" y="1"/>
                    <a:pt x="0" y="146"/>
                    <a:pt x="0" y="324"/>
                  </a:cubicBezTo>
                  <a:cubicBezTo>
                    <a:pt x="0" y="503"/>
                    <a:pt x="145" y="648"/>
                    <a:pt x="324" y="648"/>
                  </a:cubicBezTo>
                  <a:cubicBezTo>
                    <a:pt x="502" y="648"/>
                    <a:pt x="647" y="506"/>
                    <a:pt x="647" y="324"/>
                  </a:cubicBezTo>
                  <a:cubicBezTo>
                    <a:pt x="647" y="146"/>
                    <a:pt x="50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5371;p47"/>
            <p:cNvSpPr/>
            <p:nvPr/>
          </p:nvSpPr>
          <p:spPr>
            <a:xfrm>
              <a:off x="6348060" y="2600470"/>
              <a:ext cx="69447" cy="69234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324" y="1"/>
                  </a:moveTo>
                  <a:cubicBezTo>
                    <a:pt x="146" y="1"/>
                    <a:pt x="1" y="146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6" y="648"/>
                    <a:pt x="651" y="503"/>
                    <a:pt x="651" y="324"/>
                  </a:cubicBezTo>
                  <a:cubicBezTo>
                    <a:pt x="651" y="146"/>
                    <a:pt x="506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5372;p47"/>
            <p:cNvSpPr/>
            <p:nvPr/>
          </p:nvSpPr>
          <p:spPr>
            <a:xfrm>
              <a:off x="6832589" y="2991870"/>
              <a:ext cx="69127" cy="69127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0"/>
                  </a:moveTo>
                  <a:cubicBezTo>
                    <a:pt x="146" y="0"/>
                    <a:pt x="1" y="145"/>
                    <a:pt x="1" y="324"/>
                  </a:cubicBezTo>
                  <a:cubicBezTo>
                    <a:pt x="1" y="503"/>
                    <a:pt x="146" y="648"/>
                    <a:pt x="324" y="648"/>
                  </a:cubicBezTo>
                  <a:cubicBezTo>
                    <a:pt x="503" y="648"/>
                    <a:pt x="648" y="503"/>
                    <a:pt x="648" y="324"/>
                  </a:cubicBezTo>
                  <a:cubicBezTo>
                    <a:pt x="648" y="145"/>
                    <a:pt x="503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5373;p47"/>
            <p:cNvSpPr/>
            <p:nvPr/>
          </p:nvSpPr>
          <p:spPr>
            <a:xfrm>
              <a:off x="6554374" y="2326736"/>
              <a:ext cx="626197" cy="598887"/>
            </a:xfrm>
            <a:custGeom>
              <a:avLst/>
              <a:gdLst/>
              <a:ahLst/>
              <a:cxnLst/>
              <a:rect l="l" t="t" r="r" b="b"/>
              <a:pathLst>
                <a:path w="5870" h="5614" extrusionOk="0">
                  <a:moveTo>
                    <a:pt x="3203" y="0"/>
                  </a:moveTo>
                  <a:cubicBezTo>
                    <a:pt x="2793" y="101"/>
                    <a:pt x="2483" y="441"/>
                    <a:pt x="2263" y="801"/>
                  </a:cubicBezTo>
                  <a:cubicBezTo>
                    <a:pt x="2120" y="1038"/>
                    <a:pt x="1981" y="1384"/>
                    <a:pt x="2067" y="1643"/>
                  </a:cubicBezTo>
                  <a:cubicBezTo>
                    <a:pt x="1855" y="1541"/>
                    <a:pt x="1621" y="1498"/>
                    <a:pt x="1387" y="1498"/>
                  </a:cubicBezTo>
                  <a:cubicBezTo>
                    <a:pt x="1257" y="1498"/>
                    <a:pt x="1128" y="1511"/>
                    <a:pt x="1002" y="1535"/>
                  </a:cubicBezTo>
                  <a:cubicBezTo>
                    <a:pt x="642" y="1596"/>
                    <a:pt x="338" y="1772"/>
                    <a:pt x="0" y="1906"/>
                  </a:cubicBezTo>
                  <a:cubicBezTo>
                    <a:pt x="101" y="2319"/>
                    <a:pt x="268" y="2726"/>
                    <a:pt x="561" y="3030"/>
                  </a:cubicBezTo>
                  <a:cubicBezTo>
                    <a:pt x="806" y="3282"/>
                    <a:pt x="1153" y="3458"/>
                    <a:pt x="1503" y="3458"/>
                  </a:cubicBezTo>
                  <a:cubicBezTo>
                    <a:pt x="1571" y="3458"/>
                    <a:pt x="1640" y="3451"/>
                    <a:pt x="1708" y="3437"/>
                  </a:cubicBezTo>
                  <a:lnTo>
                    <a:pt x="1708" y="3437"/>
                  </a:lnTo>
                  <a:cubicBezTo>
                    <a:pt x="1111" y="3945"/>
                    <a:pt x="801" y="4863"/>
                    <a:pt x="1108" y="5585"/>
                  </a:cubicBezTo>
                  <a:cubicBezTo>
                    <a:pt x="1140" y="5606"/>
                    <a:pt x="1177" y="5613"/>
                    <a:pt x="1215" y="5613"/>
                  </a:cubicBezTo>
                  <a:cubicBezTo>
                    <a:pt x="1262" y="5613"/>
                    <a:pt x="1310" y="5602"/>
                    <a:pt x="1356" y="5588"/>
                  </a:cubicBezTo>
                  <a:cubicBezTo>
                    <a:pt x="1655" y="5502"/>
                    <a:pt x="1956" y="5415"/>
                    <a:pt x="2232" y="5262"/>
                  </a:cubicBezTo>
                  <a:cubicBezTo>
                    <a:pt x="2503" y="5108"/>
                    <a:pt x="2743" y="4877"/>
                    <a:pt x="2851" y="4584"/>
                  </a:cubicBezTo>
                  <a:cubicBezTo>
                    <a:pt x="3167" y="5145"/>
                    <a:pt x="3805" y="5480"/>
                    <a:pt x="4447" y="5480"/>
                  </a:cubicBezTo>
                  <a:cubicBezTo>
                    <a:pt x="4537" y="5480"/>
                    <a:pt x="4626" y="5473"/>
                    <a:pt x="4715" y="5460"/>
                  </a:cubicBezTo>
                  <a:cubicBezTo>
                    <a:pt x="4941" y="4821"/>
                    <a:pt x="4885" y="4068"/>
                    <a:pt x="4545" y="3482"/>
                  </a:cubicBezTo>
                  <a:lnTo>
                    <a:pt x="4545" y="3482"/>
                  </a:lnTo>
                  <a:cubicBezTo>
                    <a:pt x="4559" y="3483"/>
                    <a:pt x="4573" y="3484"/>
                    <a:pt x="4586" y="3484"/>
                  </a:cubicBezTo>
                  <a:cubicBezTo>
                    <a:pt x="4751" y="3484"/>
                    <a:pt x="4871" y="3392"/>
                    <a:pt x="5008" y="3284"/>
                  </a:cubicBezTo>
                  <a:cubicBezTo>
                    <a:pt x="5382" y="2985"/>
                    <a:pt x="5663" y="2628"/>
                    <a:pt x="5870" y="2196"/>
                  </a:cubicBezTo>
                  <a:cubicBezTo>
                    <a:pt x="5607" y="1808"/>
                    <a:pt x="5133" y="1592"/>
                    <a:pt x="4663" y="1592"/>
                  </a:cubicBezTo>
                  <a:cubicBezTo>
                    <a:pt x="4455" y="1592"/>
                    <a:pt x="4247" y="1635"/>
                    <a:pt x="4059" y="1724"/>
                  </a:cubicBezTo>
                  <a:cubicBezTo>
                    <a:pt x="4076" y="1046"/>
                    <a:pt x="3747" y="405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5374;p47"/>
            <p:cNvSpPr/>
            <p:nvPr/>
          </p:nvSpPr>
          <p:spPr>
            <a:xfrm>
              <a:off x="6817121" y="2410904"/>
              <a:ext cx="119479" cy="220929"/>
            </a:xfrm>
            <a:custGeom>
              <a:avLst/>
              <a:gdLst/>
              <a:ahLst/>
              <a:cxnLst/>
              <a:rect l="l" t="t" r="r" b="b"/>
              <a:pathLst>
                <a:path w="1120" h="2071" extrusionOk="0">
                  <a:moveTo>
                    <a:pt x="625" y="1"/>
                  </a:moveTo>
                  <a:cubicBezTo>
                    <a:pt x="444" y="126"/>
                    <a:pt x="229" y="299"/>
                    <a:pt x="129" y="500"/>
                  </a:cubicBezTo>
                  <a:cubicBezTo>
                    <a:pt x="1" y="751"/>
                    <a:pt x="15" y="1055"/>
                    <a:pt x="98" y="1323"/>
                  </a:cubicBezTo>
                  <a:cubicBezTo>
                    <a:pt x="182" y="1588"/>
                    <a:pt x="327" y="1834"/>
                    <a:pt x="478" y="2071"/>
                  </a:cubicBezTo>
                  <a:cubicBezTo>
                    <a:pt x="659" y="1836"/>
                    <a:pt x="810" y="1577"/>
                    <a:pt x="927" y="1306"/>
                  </a:cubicBezTo>
                  <a:cubicBezTo>
                    <a:pt x="1038" y="1044"/>
                    <a:pt x="1119" y="751"/>
                    <a:pt x="1016" y="486"/>
                  </a:cubicBezTo>
                  <a:cubicBezTo>
                    <a:pt x="944" y="288"/>
                    <a:pt x="784" y="140"/>
                    <a:pt x="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5375;p47"/>
            <p:cNvSpPr/>
            <p:nvPr/>
          </p:nvSpPr>
          <p:spPr>
            <a:xfrm>
              <a:off x="6845710" y="2465096"/>
              <a:ext cx="61126" cy="112651"/>
            </a:xfrm>
            <a:custGeom>
              <a:avLst/>
              <a:gdLst/>
              <a:ahLst/>
              <a:cxnLst/>
              <a:rect l="l" t="t" r="r" b="b"/>
              <a:pathLst>
                <a:path w="573" h="1056" extrusionOk="0">
                  <a:moveTo>
                    <a:pt x="321" y="1"/>
                  </a:moveTo>
                  <a:cubicBezTo>
                    <a:pt x="226" y="62"/>
                    <a:pt x="118" y="148"/>
                    <a:pt x="62" y="257"/>
                  </a:cubicBezTo>
                  <a:cubicBezTo>
                    <a:pt x="0" y="383"/>
                    <a:pt x="6" y="539"/>
                    <a:pt x="48" y="676"/>
                  </a:cubicBezTo>
                  <a:cubicBezTo>
                    <a:pt x="90" y="812"/>
                    <a:pt x="162" y="935"/>
                    <a:pt x="240" y="1055"/>
                  </a:cubicBezTo>
                  <a:cubicBezTo>
                    <a:pt x="330" y="938"/>
                    <a:pt x="410" y="804"/>
                    <a:pt x="469" y="664"/>
                  </a:cubicBezTo>
                  <a:cubicBezTo>
                    <a:pt x="530" y="533"/>
                    <a:pt x="572" y="383"/>
                    <a:pt x="519" y="246"/>
                  </a:cubicBezTo>
                  <a:cubicBezTo>
                    <a:pt x="480" y="146"/>
                    <a:pt x="399" y="70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5376;p47"/>
            <p:cNvSpPr/>
            <p:nvPr/>
          </p:nvSpPr>
          <p:spPr>
            <a:xfrm>
              <a:off x="6891262" y="2673437"/>
              <a:ext cx="142948" cy="178045"/>
            </a:xfrm>
            <a:custGeom>
              <a:avLst/>
              <a:gdLst/>
              <a:ahLst/>
              <a:cxnLst/>
              <a:rect l="l" t="t" r="r" b="b"/>
              <a:pathLst>
                <a:path w="1340" h="1669" extrusionOk="0">
                  <a:moveTo>
                    <a:pt x="0" y="0"/>
                  </a:moveTo>
                  <a:cubicBezTo>
                    <a:pt x="14" y="296"/>
                    <a:pt x="67" y="592"/>
                    <a:pt x="154" y="874"/>
                  </a:cubicBezTo>
                  <a:cubicBezTo>
                    <a:pt x="237" y="1144"/>
                    <a:pt x="371" y="1418"/>
                    <a:pt x="620" y="1554"/>
                  </a:cubicBezTo>
                  <a:cubicBezTo>
                    <a:pt x="804" y="1655"/>
                    <a:pt x="1018" y="1663"/>
                    <a:pt x="1228" y="1669"/>
                  </a:cubicBezTo>
                  <a:cubicBezTo>
                    <a:pt x="1289" y="1454"/>
                    <a:pt x="1339" y="1186"/>
                    <a:pt x="1281" y="968"/>
                  </a:cubicBezTo>
                  <a:cubicBezTo>
                    <a:pt x="1214" y="698"/>
                    <a:pt x="1007" y="475"/>
                    <a:pt x="770" y="324"/>
                  </a:cubicBezTo>
                  <a:cubicBezTo>
                    <a:pt x="533" y="173"/>
                    <a:pt x="268" y="8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5377;p47"/>
            <p:cNvSpPr/>
            <p:nvPr/>
          </p:nvSpPr>
          <p:spPr>
            <a:xfrm>
              <a:off x="6924012" y="2717175"/>
              <a:ext cx="72434" cy="90569"/>
            </a:xfrm>
            <a:custGeom>
              <a:avLst/>
              <a:gdLst/>
              <a:ahLst/>
              <a:cxnLst/>
              <a:rect l="l" t="t" r="r" b="b"/>
              <a:pathLst>
                <a:path w="679" h="849" extrusionOk="0">
                  <a:moveTo>
                    <a:pt x="0" y="0"/>
                  </a:moveTo>
                  <a:lnTo>
                    <a:pt x="0" y="0"/>
                  </a:lnTo>
                  <a:cubicBezTo>
                    <a:pt x="8" y="151"/>
                    <a:pt x="34" y="302"/>
                    <a:pt x="78" y="444"/>
                  </a:cubicBezTo>
                  <a:cubicBezTo>
                    <a:pt x="120" y="581"/>
                    <a:pt x="187" y="720"/>
                    <a:pt x="313" y="790"/>
                  </a:cubicBezTo>
                  <a:cubicBezTo>
                    <a:pt x="405" y="840"/>
                    <a:pt x="516" y="846"/>
                    <a:pt x="622" y="849"/>
                  </a:cubicBezTo>
                  <a:cubicBezTo>
                    <a:pt x="650" y="740"/>
                    <a:pt x="678" y="600"/>
                    <a:pt x="650" y="491"/>
                  </a:cubicBezTo>
                  <a:cubicBezTo>
                    <a:pt x="619" y="352"/>
                    <a:pt x="513" y="240"/>
                    <a:pt x="391" y="165"/>
                  </a:cubicBezTo>
                  <a:cubicBezTo>
                    <a:pt x="273" y="93"/>
                    <a:pt x="137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5378;p47"/>
            <p:cNvSpPr/>
            <p:nvPr/>
          </p:nvSpPr>
          <p:spPr>
            <a:xfrm>
              <a:off x="6710550" y="2672477"/>
              <a:ext cx="140601" cy="179858"/>
            </a:xfrm>
            <a:custGeom>
              <a:avLst/>
              <a:gdLst/>
              <a:ahLst/>
              <a:cxnLst/>
              <a:rect l="l" t="t" r="r" b="b"/>
              <a:pathLst>
                <a:path w="1318" h="1686" extrusionOk="0">
                  <a:moveTo>
                    <a:pt x="1318" y="1"/>
                  </a:moveTo>
                  <a:lnTo>
                    <a:pt x="1318" y="1"/>
                  </a:lnTo>
                  <a:cubicBezTo>
                    <a:pt x="1050" y="87"/>
                    <a:pt x="785" y="182"/>
                    <a:pt x="550" y="333"/>
                  </a:cubicBezTo>
                  <a:cubicBezTo>
                    <a:pt x="313" y="486"/>
                    <a:pt x="112" y="710"/>
                    <a:pt x="48" y="980"/>
                  </a:cubicBezTo>
                  <a:cubicBezTo>
                    <a:pt x="1" y="1203"/>
                    <a:pt x="54" y="1474"/>
                    <a:pt x="115" y="1686"/>
                  </a:cubicBezTo>
                  <a:cubicBezTo>
                    <a:pt x="324" y="1678"/>
                    <a:pt x="539" y="1669"/>
                    <a:pt x="723" y="1563"/>
                  </a:cubicBezTo>
                  <a:cubicBezTo>
                    <a:pt x="966" y="1424"/>
                    <a:pt x="1094" y="1145"/>
                    <a:pt x="1175" y="877"/>
                  </a:cubicBezTo>
                  <a:cubicBezTo>
                    <a:pt x="1259" y="590"/>
                    <a:pt x="1309" y="297"/>
                    <a:pt x="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5379;p47"/>
            <p:cNvSpPr/>
            <p:nvPr/>
          </p:nvSpPr>
          <p:spPr>
            <a:xfrm>
              <a:off x="6740633" y="2708214"/>
              <a:ext cx="84915" cy="108491"/>
            </a:xfrm>
            <a:custGeom>
              <a:avLst/>
              <a:gdLst/>
              <a:ahLst/>
              <a:cxnLst/>
              <a:rect l="l" t="t" r="r" b="b"/>
              <a:pathLst>
                <a:path w="796" h="1017" extrusionOk="0">
                  <a:moveTo>
                    <a:pt x="796" y="1"/>
                  </a:moveTo>
                  <a:lnTo>
                    <a:pt x="796" y="1"/>
                  </a:lnTo>
                  <a:cubicBezTo>
                    <a:pt x="637" y="54"/>
                    <a:pt x="475" y="110"/>
                    <a:pt x="333" y="204"/>
                  </a:cubicBezTo>
                  <a:cubicBezTo>
                    <a:pt x="190" y="294"/>
                    <a:pt x="68" y="430"/>
                    <a:pt x="28" y="598"/>
                  </a:cubicBezTo>
                  <a:cubicBezTo>
                    <a:pt x="1" y="726"/>
                    <a:pt x="37" y="888"/>
                    <a:pt x="73" y="1016"/>
                  </a:cubicBezTo>
                  <a:cubicBezTo>
                    <a:pt x="199" y="1008"/>
                    <a:pt x="333" y="1005"/>
                    <a:pt x="441" y="944"/>
                  </a:cubicBezTo>
                  <a:cubicBezTo>
                    <a:pt x="586" y="860"/>
                    <a:pt x="667" y="693"/>
                    <a:pt x="712" y="528"/>
                  </a:cubicBezTo>
                  <a:cubicBezTo>
                    <a:pt x="765" y="358"/>
                    <a:pt x="793" y="179"/>
                    <a:pt x="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5380;p47"/>
            <p:cNvSpPr/>
            <p:nvPr/>
          </p:nvSpPr>
          <p:spPr>
            <a:xfrm>
              <a:off x="6629048" y="2543078"/>
              <a:ext cx="206314" cy="114252"/>
            </a:xfrm>
            <a:custGeom>
              <a:avLst/>
              <a:gdLst/>
              <a:ahLst/>
              <a:cxnLst/>
              <a:rect l="l" t="t" r="r" b="b"/>
              <a:pathLst>
                <a:path w="1934" h="1071" extrusionOk="0">
                  <a:moveTo>
                    <a:pt x="675" y="0"/>
                  </a:moveTo>
                  <a:cubicBezTo>
                    <a:pt x="670" y="0"/>
                    <a:pt x="664" y="0"/>
                    <a:pt x="659" y="0"/>
                  </a:cubicBezTo>
                  <a:cubicBezTo>
                    <a:pt x="441" y="9"/>
                    <a:pt x="193" y="129"/>
                    <a:pt x="0" y="246"/>
                  </a:cubicBezTo>
                  <a:cubicBezTo>
                    <a:pt x="59" y="444"/>
                    <a:pt x="126" y="653"/>
                    <a:pt x="274" y="804"/>
                  </a:cubicBezTo>
                  <a:cubicBezTo>
                    <a:pt x="469" y="1005"/>
                    <a:pt x="770" y="1058"/>
                    <a:pt x="1049" y="1069"/>
                  </a:cubicBezTo>
                  <a:cubicBezTo>
                    <a:pt x="1084" y="1070"/>
                    <a:pt x="1118" y="1070"/>
                    <a:pt x="1153" y="1070"/>
                  </a:cubicBezTo>
                  <a:cubicBezTo>
                    <a:pt x="1416" y="1070"/>
                    <a:pt x="1677" y="1042"/>
                    <a:pt x="1934" y="985"/>
                  </a:cubicBezTo>
                  <a:cubicBezTo>
                    <a:pt x="1783" y="748"/>
                    <a:pt x="1621" y="517"/>
                    <a:pt x="1418" y="324"/>
                  </a:cubicBezTo>
                  <a:cubicBezTo>
                    <a:pt x="1215" y="138"/>
                    <a:pt x="954" y="0"/>
                    <a:pt x="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5381;p47"/>
            <p:cNvSpPr/>
            <p:nvPr/>
          </p:nvSpPr>
          <p:spPr>
            <a:xfrm>
              <a:off x="6680787" y="2575508"/>
              <a:ext cx="103370" cy="57179"/>
            </a:xfrm>
            <a:custGeom>
              <a:avLst/>
              <a:gdLst/>
              <a:ahLst/>
              <a:cxnLst/>
              <a:rect l="l" t="t" r="r" b="b"/>
              <a:pathLst>
                <a:path w="969" h="536" extrusionOk="0">
                  <a:moveTo>
                    <a:pt x="344" y="0"/>
                  </a:moveTo>
                  <a:cubicBezTo>
                    <a:pt x="341" y="0"/>
                    <a:pt x="339" y="0"/>
                    <a:pt x="336" y="1"/>
                  </a:cubicBezTo>
                  <a:cubicBezTo>
                    <a:pt x="221" y="3"/>
                    <a:pt x="96" y="67"/>
                    <a:pt x="1" y="123"/>
                  </a:cubicBezTo>
                  <a:cubicBezTo>
                    <a:pt x="32" y="224"/>
                    <a:pt x="62" y="327"/>
                    <a:pt x="138" y="402"/>
                  </a:cubicBezTo>
                  <a:cubicBezTo>
                    <a:pt x="235" y="503"/>
                    <a:pt x="383" y="531"/>
                    <a:pt x="528" y="533"/>
                  </a:cubicBezTo>
                  <a:cubicBezTo>
                    <a:pt x="551" y="535"/>
                    <a:pt x="575" y="535"/>
                    <a:pt x="598" y="535"/>
                  </a:cubicBezTo>
                  <a:cubicBezTo>
                    <a:pt x="722" y="535"/>
                    <a:pt x="847" y="517"/>
                    <a:pt x="969" y="492"/>
                  </a:cubicBezTo>
                  <a:cubicBezTo>
                    <a:pt x="894" y="374"/>
                    <a:pt x="815" y="257"/>
                    <a:pt x="712" y="160"/>
                  </a:cubicBezTo>
                  <a:cubicBezTo>
                    <a:pt x="608" y="64"/>
                    <a:pt x="481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5382;p47"/>
            <p:cNvSpPr/>
            <p:nvPr/>
          </p:nvSpPr>
          <p:spPr>
            <a:xfrm>
              <a:off x="6904063" y="2543078"/>
              <a:ext cx="205994" cy="114252"/>
            </a:xfrm>
            <a:custGeom>
              <a:avLst/>
              <a:gdLst/>
              <a:ahLst/>
              <a:cxnLst/>
              <a:rect l="l" t="t" r="r" b="b"/>
              <a:pathLst>
                <a:path w="1931" h="1071" extrusionOk="0">
                  <a:moveTo>
                    <a:pt x="1256" y="0"/>
                  </a:moveTo>
                  <a:cubicBezTo>
                    <a:pt x="980" y="0"/>
                    <a:pt x="716" y="138"/>
                    <a:pt x="516" y="324"/>
                  </a:cubicBezTo>
                  <a:cubicBezTo>
                    <a:pt x="310" y="517"/>
                    <a:pt x="148" y="748"/>
                    <a:pt x="0" y="985"/>
                  </a:cubicBezTo>
                  <a:cubicBezTo>
                    <a:pt x="254" y="1042"/>
                    <a:pt x="517" y="1070"/>
                    <a:pt x="779" y="1070"/>
                  </a:cubicBezTo>
                  <a:cubicBezTo>
                    <a:pt x="813" y="1070"/>
                    <a:pt x="848" y="1070"/>
                    <a:pt x="882" y="1069"/>
                  </a:cubicBezTo>
                  <a:cubicBezTo>
                    <a:pt x="1161" y="1058"/>
                    <a:pt x="1465" y="1005"/>
                    <a:pt x="1660" y="804"/>
                  </a:cubicBezTo>
                  <a:cubicBezTo>
                    <a:pt x="1805" y="653"/>
                    <a:pt x="1872" y="444"/>
                    <a:pt x="1931" y="246"/>
                  </a:cubicBezTo>
                  <a:cubicBezTo>
                    <a:pt x="1738" y="129"/>
                    <a:pt x="1493" y="9"/>
                    <a:pt x="1272" y="0"/>
                  </a:cubicBezTo>
                  <a:cubicBezTo>
                    <a:pt x="1267" y="0"/>
                    <a:pt x="1261" y="0"/>
                    <a:pt x="1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5383;p47"/>
            <p:cNvSpPr/>
            <p:nvPr/>
          </p:nvSpPr>
          <p:spPr>
            <a:xfrm>
              <a:off x="6954948" y="2575828"/>
              <a:ext cx="103691" cy="56859"/>
            </a:xfrm>
            <a:custGeom>
              <a:avLst/>
              <a:gdLst/>
              <a:ahLst/>
              <a:cxnLst/>
              <a:rect l="l" t="t" r="r" b="b"/>
              <a:pathLst>
                <a:path w="972" h="533" extrusionOk="0">
                  <a:moveTo>
                    <a:pt x="628" y="0"/>
                  </a:moveTo>
                  <a:cubicBezTo>
                    <a:pt x="492" y="0"/>
                    <a:pt x="361" y="69"/>
                    <a:pt x="260" y="162"/>
                  </a:cubicBezTo>
                  <a:cubicBezTo>
                    <a:pt x="154" y="254"/>
                    <a:pt x="78" y="371"/>
                    <a:pt x="0" y="489"/>
                  </a:cubicBezTo>
                  <a:cubicBezTo>
                    <a:pt x="125" y="514"/>
                    <a:pt x="247" y="532"/>
                    <a:pt x="373" y="532"/>
                  </a:cubicBezTo>
                  <a:cubicBezTo>
                    <a:pt x="397" y="532"/>
                    <a:pt x="420" y="532"/>
                    <a:pt x="444" y="530"/>
                  </a:cubicBezTo>
                  <a:cubicBezTo>
                    <a:pt x="586" y="528"/>
                    <a:pt x="737" y="500"/>
                    <a:pt x="834" y="399"/>
                  </a:cubicBezTo>
                  <a:cubicBezTo>
                    <a:pt x="907" y="324"/>
                    <a:pt x="938" y="221"/>
                    <a:pt x="971" y="120"/>
                  </a:cubicBezTo>
                  <a:cubicBezTo>
                    <a:pt x="873" y="64"/>
                    <a:pt x="751" y="0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5384;p47"/>
            <p:cNvSpPr/>
            <p:nvPr/>
          </p:nvSpPr>
          <p:spPr>
            <a:xfrm>
              <a:off x="5846676" y="2062389"/>
              <a:ext cx="2041061" cy="1156064"/>
            </a:xfrm>
            <a:custGeom>
              <a:avLst/>
              <a:gdLst/>
              <a:ahLst/>
              <a:cxnLst/>
              <a:rect l="l" t="t" r="r" b="b"/>
              <a:pathLst>
                <a:path w="19133" h="10837" extrusionOk="0">
                  <a:moveTo>
                    <a:pt x="11349" y="1"/>
                  </a:moveTo>
                  <a:lnTo>
                    <a:pt x="11349" y="1"/>
                  </a:lnTo>
                  <a:cubicBezTo>
                    <a:pt x="11480" y="68"/>
                    <a:pt x="11617" y="126"/>
                    <a:pt x="11751" y="193"/>
                  </a:cubicBezTo>
                  <a:cubicBezTo>
                    <a:pt x="12716" y="673"/>
                    <a:pt x="13662" y="1237"/>
                    <a:pt x="14429" y="1996"/>
                  </a:cubicBezTo>
                  <a:cubicBezTo>
                    <a:pt x="15199" y="2757"/>
                    <a:pt x="15782" y="3736"/>
                    <a:pt x="15913" y="4811"/>
                  </a:cubicBezTo>
                  <a:cubicBezTo>
                    <a:pt x="15966" y="5221"/>
                    <a:pt x="15949" y="5647"/>
                    <a:pt x="15787" y="6027"/>
                  </a:cubicBezTo>
                  <a:cubicBezTo>
                    <a:pt x="15595" y="6484"/>
                    <a:pt x="15218" y="6839"/>
                    <a:pt x="14828" y="7146"/>
                  </a:cubicBezTo>
                  <a:cubicBezTo>
                    <a:pt x="13063" y="8542"/>
                    <a:pt x="10804" y="9292"/>
                    <a:pt x="8551" y="9292"/>
                  </a:cubicBezTo>
                  <a:cubicBezTo>
                    <a:pt x="8428" y="9292"/>
                    <a:pt x="8305" y="9290"/>
                    <a:pt x="8183" y="9285"/>
                  </a:cubicBezTo>
                  <a:cubicBezTo>
                    <a:pt x="5803" y="9196"/>
                    <a:pt x="3479" y="8287"/>
                    <a:pt x="1632" y="6788"/>
                  </a:cubicBezTo>
                  <a:cubicBezTo>
                    <a:pt x="1038" y="6295"/>
                    <a:pt x="483" y="5745"/>
                    <a:pt x="11" y="5134"/>
                  </a:cubicBezTo>
                  <a:cubicBezTo>
                    <a:pt x="8" y="5212"/>
                    <a:pt x="0" y="5290"/>
                    <a:pt x="0" y="5371"/>
                  </a:cubicBezTo>
                  <a:cubicBezTo>
                    <a:pt x="0" y="8387"/>
                    <a:pt x="4282" y="10836"/>
                    <a:pt x="9566" y="10836"/>
                  </a:cubicBezTo>
                  <a:cubicBezTo>
                    <a:pt x="14850" y="10836"/>
                    <a:pt x="19132" y="8393"/>
                    <a:pt x="19132" y="5371"/>
                  </a:cubicBezTo>
                  <a:cubicBezTo>
                    <a:pt x="19132" y="2701"/>
                    <a:pt x="15776" y="478"/>
                    <a:pt x="113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5385;p47"/>
            <p:cNvSpPr/>
            <p:nvPr/>
          </p:nvSpPr>
          <p:spPr>
            <a:xfrm>
              <a:off x="6641210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0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5386;p47"/>
            <p:cNvSpPr/>
            <p:nvPr/>
          </p:nvSpPr>
          <p:spPr>
            <a:xfrm>
              <a:off x="6700736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9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6" y="3172"/>
                    <a:pt x="168" y="3172"/>
                  </a:cubicBezTo>
                  <a:cubicBezTo>
                    <a:pt x="263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5387;p47"/>
            <p:cNvSpPr/>
            <p:nvPr/>
          </p:nvSpPr>
          <p:spPr>
            <a:xfrm>
              <a:off x="6760582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71" y="0"/>
                  </a:moveTo>
                  <a:cubicBezTo>
                    <a:pt x="79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71" y="3172"/>
                  </a:cubicBezTo>
                  <a:cubicBezTo>
                    <a:pt x="263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3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5388;p47"/>
            <p:cNvSpPr/>
            <p:nvPr/>
          </p:nvSpPr>
          <p:spPr>
            <a:xfrm>
              <a:off x="6820748" y="3249603"/>
              <a:ext cx="35737" cy="338488"/>
            </a:xfrm>
            <a:custGeom>
              <a:avLst/>
              <a:gdLst/>
              <a:ahLst/>
              <a:cxnLst/>
              <a:rect l="l" t="t" r="r" b="b"/>
              <a:pathLst>
                <a:path w="335" h="3173" extrusionOk="0">
                  <a:moveTo>
                    <a:pt x="167" y="0"/>
                  </a:moveTo>
                  <a:cubicBezTo>
                    <a:pt x="75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7" y="3172"/>
                  </a:cubicBezTo>
                  <a:cubicBezTo>
                    <a:pt x="257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5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5389;p47"/>
            <p:cNvSpPr/>
            <p:nvPr/>
          </p:nvSpPr>
          <p:spPr>
            <a:xfrm>
              <a:off x="6885608" y="3249603"/>
              <a:ext cx="36057" cy="338488"/>
            </a:xfrm>
            <a:custGeom>
              <a:avLst/>
              <a:gdLst/>
              <a:ahLst/>
              <a:cxnLst/>
              <a:rect l="l" t="t" r="r" b="b"/>
              <a:pathLst>
                <a:path w="338" h="3173" extrusionOk="0">
                  <a:moveTo>
                    <a:pt x="168" y="0"/>
                  </a:moveTo>
                  <a:cubicBezTo>
                    <a:pt x="78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6" y="3172"/>
                    <a:pt x="168" y="3172"/>
                  </a:cubicBezTo>
                  <a:cubicBezTo>
                    <a:pt x="260" y="3172"/>
                    <a:pt x="338" y="3097"/>
                    <a:pt x="338" y="3005"/>
                  </a:cubicBezTo>
                  <a:lnTo>
                    <a:pt x="338" y="168"/>
                  </a:lnTo>
                  <a:cubicBezTo>
                    <a:pt x="338" y="76"/>
                    <a:pt x="262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5390;p47"/>
            <p:cNvSpPr/>
            <p:nvPr/>
          </p:nvSpPr>
          <p:spPr>
            <a:xfrm>
              <a:off x="6945667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1" y="73"/>
                    <a:pt x="1" y="168"/>
                  </a:cubicBezTo>
                  <a:lnTo>
                    <a:pt x="1" y="3005"/>
                  </a:lnTo>
                  <a:cubicBezTo>
                    <a:pt x="1" y="3097"/>
                    <a:pt x="73" y="3172"/>
                    <a:pt x="168" y="3172"/>
                  </a:cubicBezTo>
                  <a:cubicBezTo>
                    <a:pt x="257" y="3172"/>
                    <a:pt x="336" y="3097"/>
                    <a:pt x="336" y="3005"/>
                  </a:cubicBezTo>
                  <a:lnTo>
                    <a:pt x="336" y="168"/>
                  </a:lnTo>
                  <a:cubicBezTo>
                    <a:pt x="336" y="76"/>
                    <a:pt x="257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5391;p47"/>
            <p:cNvSpPr/>
            <p:nvPr/>
          </p:nvSpPr>
          <p:spPr>
            <a:xfrm>
              <a:off x="7005513" y="3249603"/>
              <a:ext cx="35844" cy="338488"/>
            </a:xfrm>
            <a:custGeom>
              <a:avLst/>
              <a:gdLst/>
              <a:ahLst/>
              <a:cxnLst/>
              <a:rect l="l" t="t" r="r" b="b"/>
              <a:pathLst>
                <a:path w="336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0" y="3172"/>
                    <a:pt x="335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5392;p47"/>
            <p:cNvSpPr/>
            <p:nvPr/>
          </p:nvSpPr>
          <p:spPr>
            <a:xfrm>
              <a:off x="7065039" y="3249603"/>
              <a:ext cx="36164" cy="338488"/>
            </a:xfrm>
            <a:custGeom>
              <a:avLst/>
              <a:gdLst/>
              <a:ahLst/>
              <a:cxnLst/>
              <a:rect l="l" t="t" r="r" b="b"/>
              <a:pathLst>
                <a:path w="339" h="3173" extrusionOk="0">
                  <a:moveTo>
                    <a:pt x="168" y="0"/>
                  </a:moveTo>
                  <a:cubicBezTo>
                    <a:pt x="76" y="0"/>
                    <a:pt x="0" y="73"/>
                    <a:pt x="0" y="168"/>
                  </a:cubicBezTo>
                  <a:lnTo>
                    <a:pt x="0" y="3005"/>
                  </a:lnTo>
                  <a:cubicBezTo>
                    <a:pt x="0" y="3097"/>
                    <a:pt x="73" y="3172"/>
                    <a:pt x="168" y="3172"/>
                  </a:cubicBezTo>
                  <a:cubicBezTo>
                    <a:pt x="263" y="3172"/>
                    <a:pt x="338" y="3097"/>
                    <a:pt x="335" y="3005"/>
                  </a:cubicBezTo>
                  <a:lnTo>
                    <a:pt x="335" y="168"/>
                  </a:lnTo>
                  <a:cubicBezTo>
                    <a:pt x="335" y="76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5393;p47"/>
            <p:cNvSpPr/>
            <p:nvPr/>
          </p:nvSpPr>
          <p:spPr>
            <a:xfrm>
              <a:off x="6568349" y="1985368"/>
              <a:ext cx="597714" cy="118519"/>
            </a:xfrm>
            <a:custGeom>
              <a:avLst/>
              <a:gdLst/>
              <a:ahLst/>
              <a:cxnLst/>
              <a:rect l="l" t="t" r="r" b="b"/>
              <a:pathLst>
                <a:path w="5603" h="1111" extrusionOk="0">
                  <a:moveTo>
                    <a:pt x="555" y="0"/>
                  </a:moveTo>
                  <a:cubicBezTo>
                    <a:pt x="249" y="0"/>
                    <a:pt x="0" y="249"/>
                    <a:pt x="0" y="556"/>
                  </a:cubicBezTo>
                  <a:cubicBezTo>
                    <a:pt x="0" y="862"/>
                    <a:pt x="249" y="1111"/>
                    <a:pt x="555" y="1111"/>
                  </a:cubicBezTo>
                  <a:lnTo>
                    <a:pt x="5047" y="1111"/>
                  </a:lnTo>
                  <a:cubicBezTo>
                    <a:pt x="5354" y="1111"/>
                    <a:pt x="5602" y="860"/>
                    <a:pt x="5602" y="556"/>
                  </a:cubicBezTo>
                  <a:cubicBezTo>
                    <a:pt x="5602" y="249"/>
                    <a:pt x="5354" y="0"/>
                    <a:pt x="5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5394;p47"/>
            <p:cNvSpPr/>
            <p:nvPr/>
          </p:nvSpPr>
          <p:spPr>
            <a:xfrm>
              <a:off x="6569522" y="1993368"/>
              <a:ext cx="596541" cy="110198"/>
            </a:xfrm>
            <a:custGeom>
              <a:avLst/>
              <a:gdLst/>
              <a:ahLst/>
              <a:cxnLst/>
              <a:rect l="l" t="t" r="r" b="b"/>
              <a:pathLst>
                <a:path w="5592" h="1033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59"/>
                    <a:pt x="5323" y="90"/>
                  </a:cubicBezTo>
                  <a:cubicBezTo>
                    <a:pt x="5323" y="397"/>
                    <a:pt x="5075" y="645"/>
                    <a:pt x="4768" y="645"/>
                  </a:cubicBezTo>
                  <a:lnTo>
                    <a:pt x="277" y="645"/>
                  </a:lnTo>
                  <a:cubicBezTo>
                    <a:pt x="176" y="645"/>
                    <a:pt x="81" y="617"/>
                    <a:pt x="0" y="567"/>
                  </a:cubicBezTo>
                  <a:lnTo>
                    <a:pt x="0" y="567"/>
                  </a:lnTo>
                  <a:cubicBezTo>
                    <a:pt x="42" y="832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5"/>
                    <a:pt x="5591" y="478"/>
                  </a:cubicBezTo>
                  <a:cubicBezTo>
                    <a:pt x="5591" y="274"/>
                    <a:pt x="5480" y="98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5395;p47"/>
            <p:cNvSpPr/>
            <p:nvPr/>
          </p:nvSpPr>
          <p:spPr>
            <a:xfrm>
              <a:off x="6568349" y="3184103"/>
              <a:ext cx="597714" cy="118305"/>
            </a:xfrm>
            <a:custGeom>
              <a:avLst/>
              <a:gdLst/>
              <a:ahLst/>
              <a:cxnLst/>
              <a:rect l="l" t="t" r="r" b="b"/>
              <a:pathLst>
                <a:path w="5603" h="1109" extrusionOk="0">
                  <a:moveTo>
                    <a:pt x="555" y="1"/>
                  </a:moveTo>
                  <a:cubicBezTo>
                    <a:pt x="249" y="1"/>
                    <a:pt x="0" y="249"/>
                    <a:pt x="0" y="556"/>
                  </a:cubicBezTo>
                  <a:cubicBezTo>
                    <a:pt x="0" y="863"/>
                    <a:pt x="249" y="1108"/>
                    <a:pt x="555" y="1108"/>
                  </a:cubicBezTo>
                  <a:lnTo>
                    <a:pt x="5047" y="1108"/>
                  </a:lnTo>
                  <a:cubicBezTo>
                    <a:pt x="5354" y="1108"/>
                    <a:pt x="5602" y="863"/>
                    <a:pt x="5602" y="556"/>
                  </a:cubicBezTo>
                  <a:cubicBezTo>
                    <a:pt x="5602" y="249"/>
                    <a:pt x="5354" y="1"/>
                    <a:pt x="5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5396;p47"/>
            <p:cNvSpPr/>
            <p:nvPr/>
          </p:nvSpPr>
          <p:spPr>
            <a:xfrm>
              <a:off x="6569522" y="3192103"/>
              <a:ext cx="596541" cy="110305"/>
            </a:xfrm>
            <a:custGeom>
              <a:avLst/>
              <a:gdLst/>
              <a:ahLst/>
              <a:cxnLst/>
              <a:rect l="l" t="t" r="r" b="b"/>
              <a:pathLst>
                <a:path w="5592" h="1034" extrusionOk="0">
                  <a:moveTo>
                    <a:pt x="5312" y="1"/>
                  </a:moveTo>
                  <a:lnTo>
                    <a:pt x="5312" y="1"/>
                  </a:lnTo>
                  <a:cubicBezTo>
                    <a:pt x="5318" y="29"/>
                    <a:pt x="5323" y="62"/>
                    <a:pt x="5323" y="93"/>
                  </a:cubicBezTo>
                  <a:cubicBezTo>
                    <a:pt x="5323" y="400"/>
                    <a:pt x="5075" y="648"/>
                    <a:pt x="4768" y="648"/>
                  </a:cubicBezTo>
                  <a:lnTo>
                    <a:pt x="277" y="648"/>
                  </a:lnTo>
                  <a:cubicBezTo>
                    <a:pt x="176" y="648"/>
                    <a:pt x="81" y="620"/>
                    <a:pt x="0" y="570"/>
                  </a:cubicBezTo>
                  <a:lnTo>
                    <a:pt x="0" y="570"/>
                  </a:lnTo>
                  <a:cubicBezTo>
                    <a:pt x="42" y="835"/>
                    <a:pt x="271" y="1033"/>
                    <a:pt x="544" y="1033"/>
                  </a:cubicBezTo>
                  <a:lnTo>
                    <a:pt x="5036" y="1033"/>
                  </a:lnTo>
                  <a:cubicBezTo>
                    <a:pt x="5343" y="1033"/>
                    <a:pt x="5591" y="788"/>
                    <a:pt x="5591" y="481"/>
                  </a:cubicBezTo>
                  <a:cubicBezTo>
                    <a:pt x="5591" y="274"/>
                    <a:pt x="5480" y="96"/>
                    <a:pt x="53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68" y="487151"/>
            <a:ext cx="3548180" cy="130465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80530"/>
              </p:ext>
            </p:extLst>
          </p:nvPr>
        </p:nvGraphicFramePr>
        <p:xfrm>
          <a:off x="1164297" y="2026093"/>
          <a:ext cx="9593327" cy="3016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31">
                  <a:extLst>
                    <a:ext uri="{9D8B030D-6E8A-4147-A177-3AD203B41FA5}">
                      <a16:colId xmlns:a16="http://schemas.microsoft.com/office/drawing/2014/main" val="3210439337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07971794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3488579943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143860421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429306978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755812050"/>
                    </a:ext>
                  </a:extLst>
                </a:gridCol>
                <a:gridCol w="1199166">
                  <a:extLst>
                    <a:ext uri="{9D8B030D-6E8A-4147-A177-3AD203B41FA5}">
                      <a16:colId xmlns:a16="http://schemas.microsoft.com/office/drawing/2014/main" val="2964533093"/>
                    </a:ext>
                  </a:extLst>
                </a:gridCol>
              </a:tblGrid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09274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</a:t>
                      </a:r>
                      <a:r>
                        <a:rPr lang="en-US" sz="36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2050"/>
                  </a:ext>
                </a:extLst>
              </a:tr>
              <a:tr h="10054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62073"/>
                  </a:ext>
                </a:extLst>
              </a:tr>
            </a:tbl>
          </a:graphicData>
        </a:graphic>
      </p:graphicFrame>
      <p:grpSp>
        <p:nvGrpSpPr>
          <p:cNvPr id="1203" name="Google Shape;8172;p64"/>
          <p:cNvGrpSpPr/>
          <p:nvPr/>
        </p:nvGrpSpPr>
        <p:grpSpPr>
          <a:xfrm>
            <a:off x="9653450" y="4519749"/>
            <a:ext cx="2662899" cy="2369473"/>
            <a:chOff x="5066931" y="983775"/>
            <a:chExt cx="3453767" cy="3082856"/>
          </a:xfrm>
        </p:grpSpPr>
        <p:sp>
          <p:nvSpPr>
            <p:cNvPr id="1204" name="Google Shape;8173;p64"/>
            <p:cNvSpPr/>
            <p:nvPr/>
          </p:nvSpPr>
          <p:spPr>
            <a:xfrm>
              <a:off x="5066931" y="1470395"/>
              <a:ext cx="3149048" cy="2240564"/>
            </a:xfrm>
            <a:custGeom>
              <a:avLst/>
              <a:gdLst/>
              <a:ahLst/>
              <a:cxnLst/>
              <a:rect l="l" t="t" r="r" b="b"/>
              <a:pathLst>
                <a:path w="36271" h="25807" extrusionOk="0">
                  <a:moveTo>
                    <a:pt x="18736" y="0"/>
                  </a:moveTo>
                  <a:cubicBezTo>
                    <a:pt x="18623" y="0"/>
                    <a:pt x="18509" y="13"/>
                    <a:pt x="18399" y="37"/>
                  </a:cubicBezTo>
                  <a:cubicBezTo>
                    <a:pt x="17925" y="143"/>
                    <a:pt x="17515" y="427"/>
                    <a:pt x="17138" y="734"/>
                  </a:cubicBezTo>
                  <a:cubicBezTo>
                    <a:pt x="16164" y="1526"/>
                    <a:pt x="15333" y="2497"/>
                    <a:pt x="14703" y="3577"/>
                  </a:cubicBezTo>
                  <a:cubicBezTo>
                    <a:pt x="14354" y="4174"/>
                    <a:pt x="13933" y="4888"/>
                    <a:pt x="13246" y="4905"/>
                  </a:cubicBezTo>
                  <a:cubicBezTo>
                    <a:pt x="13238" y="4905"/>
                    <a:pt x="13230" y="4905"/>
                    <a:pt x="13221" y="4905"/>
                  </a:cubicBezTo>
                  <a:cubicBezTo>
                    <a:pt x="12442" y="4905"/>
                    <a:pt x="12008" y="3998"/>
                    <a:pt x="11771" y="3245"/>
                  </a:cubicBezTo>
                  <a:cubicBezTo>
                    <a:pt x="11536" y="2503"/>
                    <a:pt x="11091" y="1611"/>
                    <a:pt x="10328" y="1611"/>
                  </a:cubicBezTo>
                  <a:cubicBezTo>
                    <a:pt x="10310" y="1611"/>
                    <a:pt x="10293" y="1612"/>
                    <a:pt x="10275" y="1613"/>
                  </a:cubicBezTo>
                  <a:cubicBezTo>
                    <a:pt x="9954" y="1627"/>
                    <a:pt x="9667" y="1814"/>
                    <a:pt x="9433" y="2031"/>
                  </a:cubicBezTo>
                  <a:cubicBezTo>
                    <a:pt x="8546" y="2868"/>
                    <a:pt x="8336" y="4174"/>
                    <a:pt x="7896" y="5315"/>
                  </a:cubicBezTo>
                  <a:cubicBezTo>
                    <a:pt x="7493" y="6367"/>
                    <a:pt x="6613" y="7449"/>
                    <a:pt x="5530" y="7449"/>
                  </a:cubicBezTo>
                  <a:cubicBezTo>
                    <a:pt x="5442" y="7449"/>
                    <a:pt x="5353" y="7442"/>
                    <a:pt x="5262" y="7427"/>
                  </a:cubicBezTo>
                  <a:cubicBezTo>
                    <a:pt x="4520" y="7304"/>
                    <a:pt x="3970" y="6690"/>
                    <a:pt x="3320" y="6308"/>
                  </a:cubicBezTo>
                  <a:cubicBezTo>
                    <a:pt x="3030" y="6136"/>
                    <a:pt x="2663" y="6031"/>
                    <a:pt x="2319" y="6031"/>
                  </a:cubicBezTo>
                  <a:cubicBezTo>
                    <a:pt x="1895" y="6031"/>
                    <a:pt x="1507" y="6190"/>
                    <a:pt x="1342" y="6573"/>
                  </a:cubicBezTo>
                  <a:cubicBezTo>
                    <a:pt x="1245" y="6807"/>
                    <a:pt x="1256" y="7067"/>
                    <a:pt x="1284" y="7318"/>
                  </a:cubicBezTo>
                  <a:cubicBezTo>
                    <a:pt x="1384" y="8230"/>
                    <a:pt x="1671" y="9115"/>
                    <a:pt x="2123" y="9910"/>
                  </a:cubicBezTo>
                  <a:cubicBezTo>
                    <a:pt x="2497" y="10568"/>
                    <a:pt x="2994" y="11182"/>
                    <a:pt x="3164" y="11918"/>
                  </a:cubicBezTo>
                  <a:cubicBezTo>
                    <a:pt x="3334" y="12655"/>
                    <a:pt x="3030" y="13587"/>
                    <a:pt x="2299" y="13773"/>
                  </a:cubicBezTo>
                  <a:cubicBezTo>
                    <a:pt x="2188" y="13802"/>
                    <a:pt x="2073" y="13812"/>
                    <a:pt x="1958" y="13812"/>
                  </a:cubicBezTo>
                  <a:cubicBezTo>
                    <a:pt x="1693" y="13812"/>
                    <a:pt x="1422" y="13760"/>
                    <a:pt x="1162" y="13760"/>
                  </a:cubicBezTo>
                  <a:cubicBezTo>
                    <a:pt x="998" y="13760"/>
                    <a:pt x="838" y="13781"/>
                    <a:pt x="687" y="13849"/>
                  </a:cubicBezTo>
                  <a:cubicBezTo>
                    <a:pt x="73" y="14122"/>
                    <a:pt x="0" y="14956"/>
                    <a:pt x="109" y="15617"/>
                  </a:cubicBezTo>
                  <a:cubicBezTo>
                    <a:pt x="399" y="17378"/>
                    <a:pt x="1334" y="18982"/>
                    <a:pt x="2514" y="20318"/>
                  </a:cubicBezTo>
                  <a:cubicBezTo>
                    <a:pt x="3398" y="21320"/>
                    <a:pt x="4472" y="22427"/>
                    <a:pt x="5666" y="23055"/>
                  </a:cubicBezTo>
                  <a:cubicBezTo>
                    <a:pt x="6389" y="23432"/>
                    <a:pt x="7198" y="23496"/>
                    <a:pt x="7982" y="23663"/>
                  </a:cubicBezTo>
                  <a:cubicBezTo>
                    <a:pt x="9427" y="23970"/>
                    <a:pt x="10853" y="24363"/>
                    <a:pt x="12292" y="24687"/>
                  </a:cubicBezTo>
                  <a:cubicBezTo>
                    <a:pt x="15023" y="25301"/>
                    <a:pt x="17803" y="25806"/>
                    <a:pt x="20604" y="25806"/>
                  </a:cubicBezTo>
                  <a:cubicBezTo>
                    <a:pt x="20846" y="25806"/>
                    <a:pt x="21087" y="25802"/>
                    <a:pt x="21328" y="25795"/>
                  </a:cubicBezTo>
                  <a:cubicBezTo>
                    <a:pt x="24682" y="25689"/>
                    <a:pt x="27979" y="24824"/>
                    <a:pt x="31107" y="23607"/>
                  </a:cubicBezTo>
                  <a:cubicBezTo>
                    <a:pt x="32150" y="23203"/>
                    <a:pt x="33199" y="22743"/>
                    <a:pt x="34036" y="21995"/>
                  </a:cubicBezTo>
                  <a:cubicBezTo>
                    <a:pt x="34248" y="21808"/>
                    <a:pt x="34452" y="21588"/>
                    <a:pt x="34530" y="21317"/>
                  </a:cubicBezTo>
                  <a:cubicBezTo>
                    <a:pt x="34719" y="20675"/>
                    <a:pt x="34156" y="20048"/>
                    <a:pt x="33559" y="19744"/>
                  </a:cubicBezTo>
                  <a:cubicBezTo>
                    <a:pt x="32962" y="19439"/>
                    <a:pt x="32264" y="19283"/>
                    <a:pt x="31790" y="18812"/>
                  </a:cubicBezTo>
                  <a:cubicBezTo>
                    <a:pt x="31687" y="18711"/>
                    <a:pt x="31592" y="18583"/>
                    <a:pt x="31612" y="18438"/>
                  </a:cubicBezTo>
                  <a:cubicBezTo>
                    <a:pt x="31628" y="18318"/>
                    <a:pt x="31726" y="18223"/>
                    <a:pt x="31826" y="18142"/>
                  </a:cubicBezTo>
                  <a:cubicBezTo>
                    <a:pt x="32585" y="17517"/>
                    <a:pt x="33503" y="17124"/>
                    <a:pt x="34337" y="16605"/>
                  </a:cubicBezTo>
                  <a:cubicBezTo>
                    <a:pt x="35169" y="16081"/>
                    <a:pt x="35955" y="15361"/>
                    <a:pt x="36187" y="14407"/>
                  </a:cubicBezTo>
                  <a:cubicBezTo>
                    <a:pt x="36259" y="14108"/>
                    <a:pt x="36270" y="13785"/>
                    <a:pt x="36167" y="13492"/>
                  </a:cubicBezTo>
                  <a:cubicBezTo>
                    <a:pt x="35919" y="12811"/>
                    <a:pt x="35116" y="12504"/>
                    <a:pt x="34396" y="12479"/>
                  </a:cubicBezTo>
                  <a:cubicBezTo>
                    <a:pt x="34346" y="12477"/>
                    <a:pt x="34296" y="12476"/>
                    <a:pt x="34246" y="12476"/>
                  </a:cubicBezTo>
                  <a:cubicBezTo>
                    <a:pt x="33735" y="12476"/>
                    <a:pt x="33223" y="12559"/>
                    <a:pt x="32715" y="12559"/>
                  </a:cubicBezTo>
                  <a:cubicBezTo>
                    <a:pt x="32554" y="12559"/>
                    <a:pt x="32393" y="12551"/>
                    <a:pt x="32234" y="12529"/>
                  </a:cubicBezTo>
                  <a:cubicBezTo>
                    <a:pt x="31924" y="12487"/>
                    <a:pt x="31598" y="12376"/>
                    <a:pt x="31416" y="12122"/>
                  </a:cubicBezTo>
                  <a:cubicBezTo>
                    <a:pt x="31246" y="11876"/>
                    <a:pt x="31246" y="11553"/>
                    <a:pt x="31282" y="11254"/>
                  </a:cubicBezTo>
                  <a:cubicBezTo>
                    <a:pt x="31492" y="9547"/>
                    <a:pt x="32691" y="8135"/>
                    <a:pt x="33241" y="6503"/>
                  </a:cubicBezTo>
                  <a:cubicBezTo>
                    <a:pt x="33408" y="6015"/>
                    <a:pt x="33478" y="5387"/>
                    <a:pt x="33076" y="5061"/>
                  </a:cubicBezTo>
                  <a:cubicBezTo>
                    <a:pt x="32900" y="4916"/>
                    <a:pt x="32667" y="4869"/>
                    <a:pt x="32432" y="4869"/>
                  </a:cubicBezTo>
                  <a:cubicBezTo>
                    <a:pt x="32347" y="4869"/>
                    <a:pt x="32261" y="4876"/>
                    <a:pt x="32178" y="4885"/>
                  </a:cubicBezTo>
                  <a:cubicBezTo>
                    <a:pt x="30688" y="5044"/>
                    <a:pt x="29441" y="6043"/>
                    <a:pt x="28049" y="6593"/>
                  </a:cubicBezTo>
                  <a:cubicBezTo>
                    <a:pt x="27872" y="6664"/>
                    <a:pt x="27672" y="6727"/>
                    <a:pt x="27483" y="6727"/>
                  </a:cubicBezTo>
                  <a:cubicBezTo>
                    <a:pt x="27357" y="6727"/>
                    <a:pt x="27235" y="6699"/>
                    <a:pt x="27128" y="6626"/>
                  </a:cubicBezTo>
                  <a:cubicBezTo>
                    <a:pt x="26741" y="6364"/>
                    <a:pt x="26861" y="5775"/>
                    <a:pt x="27020" y="5334"/>
                  </a:cubicBezTo>
                  <a:lnTo>
                    <a:pt x="27617" y="3713"/>
                  </a:lnTo>
                  <a:cubicBezTo>
                    <a:pt x="27829" y="3133"/>
                    <a:pt x="27990" y="2366"/>
                    <a:pt x="27491" y="2009"/>
                  </a:cubicBezTo>
                  <a:cubicBezTo>
                    <a:pt x="27310" y="1877"/>
                    <a:pt x="27081" y="1842"/>
                    <a:pt x="26854" y="1842"/>
                  </a:cubicBezTo>
                  <a:cubicBezTo>
                    <a:pt x="26798" y="1842"/>
                    <a:pt x="26742" y="1844"/>
                    <a:pt x="26688" y="1847"/>
                  </a:cubicBezTo>
                  <a:cubicBezTo>
                    <a:pt x="24871" y="1961"/>
                    <a:pt x="23376" y="3239"/>
                    <a:pt x="21755" y="4073"/>
                  </a:cubicBezTo>
                  <a:cubicBezTo>
                    <a:pt x="21427" y="4242"/>
                    <a:pt x="21043" y="4389"/>
                    <a:pt x="20683" y="4389"/>
                  </a:cubicBezTo>
                  <a:cubicBezTo>
                    <a:pt x="20477" y="4389"/>
                    <a:pt x="20279" y="4341"/>
                    <a:pt x="20104" y="4221"/>
                  </a:cubicBezTo>
                  <a:cubicBezTo>
                    <a:pt x="19546" y="3842"/>
                    <a:pt x="19610" y="3016"/>
                    <a:pt x="19777" y="2363"/>
                  </a:cubicBezTo>
                  <a:cubicBezTo>
                    <a:pt x="19947" y="1716"/>
                    <a:pt x="20143" y="952"/>
                    <a:pt x="19724" y="424"/>
                  </a:cubicBezTo>
                  <a:cubicBezTo>
                    <a:pt x="19491" y="135"/>
                    <a:pt x="19114" y="0"/>
                    <a:pt x="1873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8174;p64"/>
            <p:cNvSpPr/>
            <p:nvPr/>
          </p:nvSpPr>
          <p:spPr>
            <a:xfrm>
              <a:off x="5235273" y="3629405"/>
              <a:ext cx="2536446" cy="437226"/>
            </a:xfrm>
            <a:custGeom>
              <a:avLst/>
              <a:gdLst/>
              <a:ahLst/>
              <a:cxnLst/>
              <a:rect l="l" t="t" r="r" b="b"/>
              <a:pathLst>
                <a:path w="29215" h="5036" extrusionOk="0">
                  <a:moveTo>
                    <a:pt x="14608" y="0"/>
                  </a:moveTo>
                  <a:cubicBezTo>
                    <a:pt x="10735" y="0"/>
                    <a:pt x="7019" y="268"/>
                    <a:pt x="4280" y="740"/>
                  </a:cubicBezTo>
                  <a:cubicBezTo>
                    <a:pt x="1540" y="1211"/>
                    <a:pt x="0" y="1853"/>
                    <a:pt x="0" y="2520"/>
                  </a:cubicBezTo>
                  <a:cubicBezTo>
                    <a:pt x="0" y="3186"/>
                    <a:pt x="1540" y="3828"/>
                    <a:pt x="4280" y="4299"/>
                  </a:cubicBezTo>
                  <a:cubicBezTo>
                    <a:pt x="7019" y="4771"/>
                    <a:pt x="10735" y="5036"/>
                    <a:pt x="14608" y="5036"/>
                  </a:cubicBezTo>
                  <a:cubicBezTo>
                    <a:pt x="18483" y="5036"/>
                    <a:pt x="22199" y="4771"/>
                    <a:pt x="24938" y="4299"/>
                  </a:cubicBezTo>
                  <a:cubicBezTo>
                    <a:pt x="27678" y="3828"/>
                    <a:pt x="29215" y="3186"/>
                    <a:pt x="29215" y="2520"/>
                  </a:cubicBezTo>
                  <a:cubicBezTo>
                    <a:pt x="29215" y="1853"/>
                    <a:pt x="27678" y="1211"/>
                    <a:pt x="24938" y="740"/>
                  </a:cubicBezTo>
                  <a:cubicBezTo>
                    <a:pt x="22199" y="268"/>
                    <a:pt x="18483" y="0"/>
                    <a:pt x="1460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8175;p64"/>
            <p:cNvSpPr/>
            <p:nvPr/>
          </p:nvSpPr>
          <p:spPr>
            <a:xfrm>
              <a:off x="6877196" y="2031505"/>
              <a:ext cx="1643503" cy="825832"/>
            </a:xfrm>
            <a:custGeom>
              <a:avLst/>
              <a:gdLst/>
              <a:ahLst/>
              <a:cxnLst/>
              <a:rect l="l" t="t" r="r" b="b"/>
              <a:pathLst>
                <a:path w="18930" h="9512" extrusionOk="0">
                  <a:moveTo>
                    <a:pt x="16906" y="1"/>
                  </a:moveTo>
                  <a:cubicBezTo>
                    <a:pt x="15340" y="1"/>
                    <a:pt x="13778" y="113"/>
                    <a:pt x="12239" y="420"/>
                  </a:cubicBezTo>
                  <a:cubicBezTo>
                    <a:pt x="12052" y="902"/>
                    <a:pt x="11957" y="1310"/>
                    <a:pt x="11885" y="1823"/>
                  </a:cubicBezTo>
                  <a:cubicBezTo>
                    <a:pt x="11673" y="1298"/>
                    <a:pt x="11536" y="813"/>
                    <a:pt x="11469" y="249"/>
                  </a:cubicBezTo>
                  <a:cubicBezTo>
                    <a:pt x="11448" y="249"/>
                    <a:pt x="11427" y="249"/>
                    <a:pt x="11406" y="249"/>
                  </a:cubicBezTo>
                  <a:cubicBezTo>
                    <a:pt x="9652" y="249"/>
                    <a:pt x="8008" y="594"/>
                    <a:pt x="6431" y="1368"/>
                  </a:cubicBezTo>
                  <a:cubicBezTo>
                    <a:pt x="6191" y="2119"/>
                    <a:pt x="6037" y="2861"/>
                    <a:pt x="6060" y="3645"/>
                  </a:cubicBezTo>
                  <a:cubicBezTo>
                    <a:pt x="5876" y="3003"/>
                    <a:pt x="5764" y="2373"/>
                    <a:pt x="5786" y="1703"/>
                  </a:cubicBezTo>
                  <a:lnTo>
                    <a:pt x="5786" y="1703"/>
                  </a:lnTo>
                  <a:cubicBezTo>
                    <a:pt x="3993" y="2063"/>
                    <a:pt x="2271" y="3003"/>
                    <a:pt x="1099" y="4406"/>
                  </a:cubicBezTo>
                  <a:cubicBezTo>
                    <a:pt x="634" y="4967"/>
                    <a:pt x="0" y="5846"/>
                    <a:pt x="321" y="6499"/>
                  </a:cubicBezTo>
                  <a:cubicBezTo>
                    <a:pt x="932" y="7740"/>
                    <a:pt x="2148" y="8605"/>
                    <a:pt x="3462" y="9040"/>
                  </a:cubicBezTo>
                  <a:cubicBezTo>
                    <a:pt x="4574" y="9411"/>
                    <a:pt x="5755" y="9512"/>
                    <a:pt x="6930" y="9512"/>
                  </a:cubicBezTo>
                  <a:cubicBezTo>
                    <a:pt x="7142" y="9512"/>
                    <a:pt x="7353" y="9509"/>
                    <a:pt x="7563" y="9503"/>
                  </a:cubicBezTo>
                  <a:cubicBezTo>
                    <a:pt x="7449" y="8945"/>
                    <a:pt x="7544" y="8412"/>
                    <a:pt x="7544" y="7843"/>
                  </a:cubicBezTo>
                  <a:lnTo>
                    <a:pt x="7544" y="7843"/>
                  </a:lnTo>
                  <a:cubicBezTo>
                    <a:pt x="7990" y="8220"/>
                    <a:pt x="8506" y="8552"/>
                    <a:pt x="8911" y="8973"/>
                  </a:cubicBezTo>
                  <a:cubicBezTo>
                    <a:pt x="10529" y="8318"/>
                    <a:pt x="12220" y="7467"/>
                    <a:pt x="13575" y="6365"/>
                  </a:cubicBezTo>
                  <a:cubicBezTo>
                    <a:pt x="13241" y="5996"/>
                    <a:pt x="13015" y="5478"/>
                    <a:pt x="12733" y="5065"/>
                  </a:cubicBezTo>
                  <a:lnTo>
                    <a:pt x="12733" y="5065"/>
                  </a:lnTo>
                  <a:cubicBezTo>
                    <a:pt x="13196" y="5268"/>
                    <a:pt x="13684" y="5288"/>
                    <a:pt x="14178" y="5394"/>
                  </a:cubicBezTo>
                  <a:cubicBezTo>
                    <a:pt x="16039" y="3946"/>
                    <a:pt x="17743" y="2094"/>
                    <a:pt x="18929" y="57"/>
                  </a:cubicBezTo>
                  <a:cubicBezTo>
                    <a:pt x="18255" y="22"/>
                    <a:pt x="17580" y="1"/>
                    <a:pt x="16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8176;p64"/>
            <p:cNvSpPr/>
            <p:nvPr/>
          </p:nvSpPr>
          <p:spPr>
            <a:xfrm>
              <a:off x="8023294" y="2042010"/>
              <a:ext cx="92116" cy="240578"/>
            </a:xfrm>
            <a:custGeom>
              <a:avLst/>
              <a:gdLst/>
              <a:ahLst/>
              <a:cxnLst/>
              <a:rect l="l" t="t" r="r" b="b"/>
              <a:pathLst>
                <a:path w="1061" h="2771" extrusionOk="0">
                  <a:moveTo>
                    <a:pt x="1061" y="0"/>
                  </a:moveTo>
                  <a:lnTo>
                    <a:pt x="1061" y="0"/>
                  </a:lnTo>
                  <a:cubicBezTo>
                    <a:pt x="1013" y="3"/>
                    <a:pt x="963" y="6"/>
                    <a:pt x="913" y="14"/>
                  </a:cubicBezTo>
                  <a:cubicBezTo>
                    <a:pt x="542" y="896"/>
                    <a:pt x="238" y="1808"/>
                    <a:pt x="1" y="2737"/>
                  </a:cubicBezTo>
                  <a:lnTo>
                    <a:pt x="132" y="2770"/>
                  </a:lnTo>
                  <a:cubicBezTo>
                    <a:pt x="372" y="1825"/>
                    <a:pt x="681" y="898"/>
                    <a:pt x="106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8177;p64"/>
            <p:cNvSpPr/>
            <p:nvPr/>
          </p:nvSpPr>
          <p:spPr>
            <a:xfrm>
              <a:off x="7878741" y="2105474"/>
              <a:ext cx="52352" cy="225992"/>
            </a:xfrm>
            <a:custGeom>
              <a:avLst/>
              <a:gdLst/>
              <a:ahLst/>
              <a:cxnLst/>
              <a:rect l="l" t="t" r="r" b="b"/>
              <a:pathLst>
                <a:path w="603" h="2603" extrusionOk="0">
                  <a:moveTo>
                    <a:pt x="558" y="0"/>
                  </a:moveTo>
                  <a:cubicBezTo>
                    <a:pt x="463" y="310"/>
                    <a:pt x="405" y="614"/>
                    <a:pt x="354" y="965"/>
                  </a:cubicBezTo>
                  <a:cubicBezTo>
                    <a:pt x="327" y="893"/>
                    <a:pt x="299" y="823"/>
                    <a:pt x="271" y="751"/>
                  </a:cubicBezTo>
                  <a:cubicBezTo>
                    <a:pt x="131" y="1356"/>
                    <a:pt x="39" y="1978"/>
                    <a:pt x="0" y="2597"/>
                  </a:cubicBezTo>
                  <a:lnTo>
                    <a:pt x="131" y="2603"/>
                  </a:lnTo>
                  <a:cubicBezTo>
                    <a:pt x="187" y="1727"/>
                    <a:pt x="349" y="854"/>
                    <a:pt x="603" y="14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8178;p64"/>
            <p:cNvSpPr/>
            <p:nvPr/>
          </p:nvSpPr>
          <p:spPr>
            <a:xfrm>
              <a:off x="8192852" y="2032286"/>
              <a:ext cx="70324" cy="170341"/>
            </a:xfrm>
            <a:custGeom>
              <a:avLst/>
              <a:gdLst/>
              <a:ahLst/>
              <a:cxnLst/>
              <a:rect l="l" t="t" r="r" b="b"/>
              <a:pathLst>
                <a:path w="810" h="1962" extrusionOk="0">
                  <a:moveTo>
                    <a:pt x="810" y="1"/>
                  </a:moveTo>
                  <a:cubicBezTo>
                    <a:pt x="759" y="3"/>
                    <a:pt x="706" y="3"/>
                    <a:pt x="653" y="6"/>
                  </a:cubicBezTo>
                  <a:cubicBezTo>
                    <a:pt x="349" y="617"/>
                    <a:pt x="132" y="1264"/>
                    <a:pt x="0" y="1934"/>
                  </a:cubicBezTo>
                  <a:lnTo>
                    <a:pt x="134" y="1962"/>
                  </a:lnTo>
                  <a:cubicBezTo>
                    <a:pt x="265" y="1278"/>
                    <a:pt x="494" y="623"/>
                    <a:pt x="81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8179;p64"/>
            <p:cNvSpPr/>
            <p:nvPr/>
          </p:nvSpPr>
          <p:spPr>
            <a:xfrm>
              <a:off x="7690256" y="2061804"/>
              <a:ext cx="40024" cy="326356"/>
            </a:xfrm>
            <a:custGeom>
              <a:avLst/>
              <a:gdLst/>
              <a:ahLst/>
              <a:cxnLst/>
              <a:rect l="l" t="t" r="r" b="b"/>
              <a:pathLst>
                <a:path w="461" h="3759" extrusionOk="0">
                  <a:moveTo>
                    <a:pt x="461" y="1"/>
                  </a:moveTo>
                  <a:lnTo>
                    <a:pt x="461" y="1"/>
                  </a:lnTo>
                  <a:cubicBezTo>
                    <a:pt x="416" y="4"/>
                    <a:pt x="369" y="12"/>
                    <a:pt x="321" y="18"/>
                  </a:cubicBezTo>
                  <a:cubicBezTo>
                    <a:pt x="56" y="1245"/>
                    <a:pt x="1" y="2520"/>
                    <a:pt x="174" y="3759"/>
                  </a:cubicBezTo>
                  <a:lnTo>
                    <a:pt x="305" y="3739"/>
                  </a:lnTo>
                  <a:cubicBezTo>
                    <a:pt x="135" y="2498"/>
                    <a:pt x="190" y="1223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8180;p64"/>
            <p:cNvSpPr/>
            <p:nvPr/>
          </p:nvSpPr>
          <p:spPr>
            <a:xfrm>
              <a:off x="7522435" y="2095230"/>
              <a:ext cx="52873" cy="361779"/>
            </a:xfrm>
            <a:custGeom>
              <a:avLst/>
              <a:gdLst/>
              <a:ahLst/>
              <a:cxnLst/>
              <a:rect l="l" t="t" r="r" b="b"/>
              <a:pathLst>
                <a:path w="609" h="4167" extrusionOk="0">
                  <a:moveTo>
                    <a:pt x="608" y="1"/>
                  </a:moveTo>
                  <a:cubicBezTo>
                    <a:pt x="558" y="18"/>
                    <a:pt x="505" y="32"/>
                    <a:pt x="455" y="48"/>
                  </a:cubicBezTo>
                  <a:cubicBezTo>
                    <a:pt x="106" y="1387"/>
                    <a:pt x="0" y="2791"/>
                    <a:pt x="140" y="4166"/>
                  </a:cubicBezTo>
                  <a:lnTo>
                    <a:pt x="271" y="4158"/>
                  </a:lnTo>
                  <a:cubicBezTo>
                    <a:pt x="129" y="2763"/>
                    <a:pt x="243" y="1348"/>
                    <a:pt x="608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8181;p64"/>
            <p:cNvSpPr/>
            <p:nvPr/>
          </p:nvSpPr>
          <p:spPr>
            <a:xfrm>
              <a:off x="7311899" y="2179097"/>
              <a:ext cx="68154" cy="334344"/>
            </a:xfrm>
            <a:custGeom>
              <a:avLst/>
              <a:gdLst/>
              <a:ahLst/>
              <a:cxnLst/>
              <a:rect l="l" t="t" r="r" b="b"/>
              <a:pathLst>
                <a:path w="785" h="3851" extrusionOk="0">
                  <a:moveTo>
                    <a:pt x="785" y="0"/>
                  </a:moveTo>
                  <a:lnTo>
                    <a:pt x="785" y="0"/>
                  </a:lnTo>
                  <a:cubicBezTo>
                    <a:pt x="760" y="3"/>
                    <a:pt x="737" y="6"/>
                    <a:pt x="712" y="14"/>
                  </a:cubicBezTo>
                  <a:cubicBezTo>
                    <a:pt x="235" y="1230"/>
                    <a:pt x="1" y="2544"/>
                    <a:pt x="40" y="3850"/>
                  </a:cubicBezTo>
                  <a:lnTo>
                    <a:pt x="171" y="3847"/>
                  </a:lnTo>
                  <a:cubicBezTo>
                    <a:pt x="132" y="2611"/>
                    <a:pt x="347" y="1367"/>
                    <a:pt x="782" y="201"/>
                  </a:cubicBezTo>
                  <a:cubicBezTo>
                    <a:pt x="782" y="137"/>
                    <a:pt x="782" y="70"/>
                    <a:pt x="78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8182;p64"/>
            <p:cNvSpPr/>
            <p:nvPr/>
          </p:nvSpPr>
          <p:spPr>
            <a:xfrm>
              <a:off x="7148245" y="2236918"/>
              <a:ext cx="57475" cy="294928"/>
            </a:xfrm>
            <a:custGeom>
              <a:avLst/>
              <a:gdLst/>
              <a:ahLst/>
              <a:cxnLst/>
              <a:rect l="l" t="t" r="r" b="b"/>
              <a:pathLst>
                <a:path w="662" h="3397" extrusionOk="0">
                  <a:moveTo>
                    <a:pt x="661" y="1"/>
                  </a:moveTo>
                  <a:lnTo>
                    <a:pt x="661" y="1"/>
                  </a:lnTo>
                  <a:cubicBezTo>
                    <a:pt x="608" y="23"/>
                    <a:pt x="558" y="48"/>
                    <a:pt x="505" y="76"/>
                  </a:cubicBezTo>
                  <a:cubicBezTo>
                    <a:pt x="198" y="1159"/>
                    <a:pt x="28" y="2275"/>
                    <a:pt x="0" y="3393"/>
                  </a:cubicBezTo>
                  <a:lnTo>
                    <a:pt x="131" y="3396"/>
                  </a:lnTo>
                  <a:cubicBezTo>
                    <a:pt x="159" y="2250"/>
                    <a:pt x="338" y="1106"/>
                    <a:pt x="6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8183;p64"/>
            <p:cNvSpPr/>
            <p:nvPr/>
          </p:nvSpPr>
          <p:spPr>
            <a:xfrm>
              <a:off x="7215269" y="2532710"/>
              <a:ext cx="224430" cy="323925"/>
            </a:xfrm>
            <a:custGeom>
              <a:avLst/>
              <a:gdLst/>
              <a:ahLst/>
              <a:cxnLst/>
              <a:rect l="l" t="t" r="r" b="b"/>
              <a:pathLst>
                <a:path w="2585" h="3731" extrusionOk="0">
                  <a:moveTo>
                    <a:pt x="129" y="0"/>
                  </a:moveTo>
                  <a:lnTo>
                    <a:pt x="1" y="42"/>
                  </a:lnTo>
                  <a:cubicBezTo>
                    <a:pt x="433" y="1484"/>
                    <a:pt x="1468" y="2712"/>
                    <a:pt x="2397" y="3725"/>
                  </a:cubicBezTo>
                  <a:cubicBezTo>
                    <a:pt x="2459" y="3727"/>
                    <a:pt x="2523" y="3730"/>
                    <a:pt x="2584" y="3730"/>
                  </a:cubicBezTo>
                  <a:cubicBezTo>
                    <a:pt x="1608" y="2670"/>
                    <a:pt x="570" y="1473"/>
                    <a:pt x="12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8184;p64"/>
            <p:cNvSpPr/>
            <p:nvPr/>
          </p:nvSpPr>
          <p:spPr>
            <a:xfrm>
              <a:off x="7353572" y="2505362"/>
              <a:ext cx="178589" cy="235977"/>
            </a:xfrm>
            <a:custGeom>
              <a:avLst/>
              <a:gdLst/>
              <a:ahLst/>
              <a:cxnLst/>
              <a:rect l="l" t="t" r="r" b="b"/>
              <a:pathLst>
                <a:path w="2057" h="2718" extrusionOk="0">
                  <a:moveTo>
                    <a:pt x="124" y="0"/>
                  </a:moveTo>
                  <a:lnTo>
                    <a:pt x="1" y="56"/>
                  </a:lnTo>
                  <a:cubicBezTo>
                    <a:pt x="481" y="1071"/>
                    <a:pt x="1186" y="1989"/>
                    <a:pt x="2049" y="2717"/>
                  </a:cubicBezTo>
                  <a:cubicBezTo>
                    <a:pt x="2049" y="2661"/>
                    <a:pt x="2051" y="2606"/>
                    <a:pt x="2057" y="2547"/>
                  </a:cubicBezTo>
                  <a:cubicBezTo>
                    <a:pt x="1248" y="1847"/>
                    <a:pt x="578" y="968"/>
                    <a:pt x="12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8185;p64"/>
            <p:cNvSpPr/>
            <p:nvPr/>
          </p:nvSpPr>
          <p:spPr>
            <a:xfrm>
              <a:off x="7475900" y="2471155"/>
              <a:ext cx="268708" cy="304999"/>
            </a:xfrm>
            <a:custGeom>
              <a:avLst/>
              <a:gdLst/>
              <a:ahLst/>
              <a:cxnLst/>
              <a:rect l="l" t="t" r="r" b="b"/>
              <a:pathLst>
                <a:path w="3095" h="3513" extrusionOk="0">
                  <a:moveTo>
                    <a:pt x="132" y="1"/>
                  </a:moveTo>
                  <a:cubicBezTo>
                    <a:pt x="90" y="12"/>
                    <a:pt x="43" y="26"/>
                    <a:pt x="1" y="37"/>
                  </a:cubicBezTo>
                  <a:cubicBezTo>
                    <a:pt x="335" y="1267"/>
                    <a:pt x="1178" y="2177"/>
                    <a:pt x="1834" y="2723"/>
                  </a:cubicBezTo>
                  <a:cubicBezTo>
                    <a:pt x="1981" y="2846"/>
                    <a:pt x="2129" y="2966"/>
                    <a:pt x="2286" y="3078"/>
                  </a:cubicBezTo>
                  <a:cubicBezTo>
                    <a:pt x="2503" y="3231"/>
                    <a:pt x="2721" y="3376"/>
                    <a:pt x="2949" y="3513"/>
                  </a:cubicBezTo>
                  <a:cubicBezTo>
                    <a:pt x="2997" y="3491"/>
                    <a:pt x="3047" y="3468"/>
                    <a:pt x="3095" y="3446"/>
                  </a:cubicBezTo>
                  <a:cubicBezTo>
                    <a:pt x="2687" y="3203"/>
                    <a:pt x="2288" y="2930"/>
                    <a:pt x="1920" y="2623"/>
                  </a:cubicBezTo>
                  <a:cubicBezTo>
                    <a:pt x="1281" y="2087"/>
                    <a:pt x="455" y="1197"/>
                    <a:pt x="132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8186;p64"/>
            <p:cNvSpPr/>
            <p:nvPr/>
          </p:nvSpPr>
          <p:spPr>
            <a:xfrm>
              <a:off x="7575916" y="2445717"/>
              <a:ext cx="293712" cy="268968"/>
            </a:xfrm>
            <a:custGeom>
              <a:avLst/>
              <a:gdLst/>
              <a:ahLst/>
              <a:cxnLst/>
              <a:rect l="l" t="t" r="r" b="b"/>
              <a:pathLst>
                <a:path w="3383" h="3098" extrusionOk="0">
                  <a:moveTo>
                    <a:pt x="112" y="1"/>
                  </a:moveTo>
                  <a:lnTo>
                    <a:pt x="1" y="82"/>
                  </a:lnTo>
                  <a:cubicBezTo>
                    <a:pt x="712" y="1033"/>
                    <a:pt x="1552" y="1878"/>
                    <a:pt x="2501" y="2595"/>
                  </a:cubicBezTo>
                  <a:lnTo>
                    <a:pt x="2657" y="2710"/>
                  </a:lnTo>
                  <a:cubicBezTo>
                    <a:pt x="2858" y="2855"/>
                    <a:pt x="3047" y="2983"/>
                    <a:pt x="3237" y="3097"/>
                  </a:cubicBezTo>
                  <a:cubicBezTo>
                    <a:pt x="3282" y="3070"/>
                    <a:pt x="3332" y="3044"/>
                    <a:pt x="3382" y="3022"/>
                  </a:cubicBezTo>
                  <a:cubicBezTo>
                    <a:pt x="3125" y="2871"/>
                    <a:pt x="2863" y="2693"/>
                    <a:pt x="2587" y="2486"/>
                  </a:cubicBezTo>
                  <a:cubicBezTo>
                    <a:pt x="1647" y="1778"/>
                    <a:pt x="813" y="941"/>
                    <a:pt x="112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8187;p64"/>
            <p:cNvSpPr/>
            <p:nvPr/>
          </p:nvSpPr>
          <p:spPr>
            <a:xfrm>
              <a:off x="7675497" y="2413073"/>
              <a:ext cx="328266" cy="219220"/>
            </a:xfrm>
            <a:custGeom>
              <a:avLst/>
              <a:gdLst/>
              <a:ahLst/>
              <a:cxnLst/>
              <a:rect l="l" t="t" r="r" b="b"/>
              <a:pathLst>
                <a:path w="3781" h="2525" extrusionOk="0">
                  <a:moveTo>
                    <a:pt x="101" y="0"/>
                  </a:moveTo>
                  <a:lnTo>
                    <a:pt x="0" y="87"/>
                  </a:lnTo>
                  <a:cubicBezTo>
                    <a:pt x="408" y="572"/>
                    <a:pt x="876" y="1007"/>
                    <a:pt x="1393" y="1381"/>
                  </a:cubicBezTo>
                  <a:cubicBezTo>
                    <a:pt x="2076" y="1880"/>
                    <a:pt x="2840" y="2268"/>
                    <a:pt x="3644" y="2525"/>
                  </a:cubicBezTo>
                  <a:cubicBezTo>
                    <a:pt x="3694" y="2491"/>
                    <a:pt x="3739" y="2458"/>
                    <a:pt x="3781" y="2424"/>
                  </a:cubicBezTo>
                  <a:cubicBezTo>
                    <a:pt x="2358" y="1989"/>
                    <a:pt x="1058" y="1141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8188;p64"/>
            <p:cNvSpPr/>
            <p:nvPr/>
          </p:nvSpPr>
          <p:spPr>
            <a:xfrm>
              <a:off x="7772387" y="2373310"/>
              <a:ext cx="221738" cy="115644"/>
            </a:xfrm>
            <a:custGeom>
              <a:avLst/>
              <a:gdLst/>
              <a:ahLst/>
              <a:cxnLst/>
              <a:rect l="l" t="t" r="r" b="b"/>
              <a:pathLst>
                <a:path w="2554" h="1332" extrusionOk="0">
                  <a:moveTo>
                    <a:pt x="73" y="1"/>
                  </a:moveTo>
                  <a:lnTo>
                    <a:pt x="0" y="118"/>
                  </a:lnTo>
                  <a:cubicBezTo>
                    <a:pt x="804" y="609"/>
                    <a:pt x="1663" y="1016"/>
                    <a:pt x="2553" y="1331"/>
                  </a:cubicBezTo>
                  <a:cubicBezTo>
                    <a:pt x="2514" y="1267"/>
                    <a:pt x="2478" y="1206"/>
                    <a:pt x="2439" y="1144"/>
                  </a:cubicBezTo>
                  <a:cubicBezTo>
                    <a:pt x="1613" y="840"/>
                    <a:pt x="821" y="461"/>
                    <a:pt x="7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8189;p64"/>
            <p:cNvSpPr/>
            <p:nvPr/>
          </p:nvSpPr>
          <p:spPr>
            <a:xfrm>
              <a:off x="7893760" y="2324605"/>
              <a:ext cx="321668" cy="94807"/>
            </a:xfrm>
            <a:custGeom>
              <a:avLst/>
              <a:gdLst/>
              <a:ahLst/>
              <a:cxnLst/>
              <a:rect l="l" t="t" r="r" b="b"/>
              <a:pathLst>
                <a:path w="3705" h="1092" extrusionOk="0">
                  <a:moveTo>
                    <a:pt x="140" y="1"/>
                  </a:moveTo>
                  <a:cubicBezTo>
                    <a:pt x="95" y="20"/>
                    <a:pt x="47" y="40"/>
                    <a:pt x="0" y="57"/>
                  </a:cubicBezTo>
                  <a:cubicBezTo>
                    <a:pt x="67" y="124"/>
                    <a:pt x="137" y="179"/>
                    <a:pt x="209" y="235"/>
                  </a:cubicBezTo>
                  <a:cubicBezTo>
                    <a:pt x="608" y="523"/>
                    <a:pt x="1108" y="654"/>
                    <a:pt x="1557" y="751"/>
                  </a:cubicBezTo>
                  <a:cubicBezTo>
                    <a:pt x="2218" y="896"/>
                    <a:pt x="2896" y="1011"/>
                    <a:pt x="3571" y="1092"/>
                  </a:cubicBezTo>
                  <a:cubicBezTo>
                    <a:pt x="3618" y="1055"/>
                    <a:pt x="3660" y="1016"/>
                    <a:pt x="3705" y="974"/>
                  </a:cubicBezTo>
                  <a:cubicBezTo>
                    <a:pt x="2994" y="891"/>
                    <a:pt x="2282" y="771"/>
                    <a:pt x="1585" y="617"/>
                  </a:cubicBezTo>
                  <a:cubicBezTo>
                    <a:pt x="1088" y="509"/>
                    <a:pt x="536" y="364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8190;p64"/>
            <p:cNvSpPr/>
            <p:nvPr/>
          </p:nvSpPr>
          <p:spPr>
            <a:xfrm>
              <a:off x="8075386" y="2256800"/>
              <a:ext cx="251257" cy="53134"/>
            </a:xfrm>
            <a:custGeom>
              <a:avLst/>
              <a:gdLst/>
              <a:ahLst/>
              <a:cxnLst/>
              <a:rect l="l" t="t" r="r" b="b"/>
              <a:pathLst>
                <a:path w="2894" h="612" extrusionOk="0">
                  <a:moveTo>
                    <a:pt x="42" y="1"/>
                  </a:moveTo>
                  <a:lnTo>
                    <a:pt x="0" y="129"/>
                  </a:lnTo>
                  <a:cubicBezTo>
                    <a:pt x="899" y="416"/>
                    <a:pt x="1828" y="575"/>
                    <a:pt x="2768" y="612"/>
                  </a:cubicBezTo>
                  <a:cubicBezTo>
                    <a:pt x="2810" y="570"/>
                    <a:pt x="2852" y="525"/>
                    <a:pt x="2893" y="478"/>
                  </a:cubicBezTo>
                  <a:cubicBezTo>
                    <a:pt x="1925" y="455"/>
                    <a:pt x="968" y="294"/>
                    <a:pt x="4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8191;p64"/>
            <p:cNvSpPr/>
            <p:nvPr/>
          </p:nvSpPr>
          <p:spPr>
            <a:xfrm>
              <a:off x="8236956" y="2183177"/>
              <a:ext cx="181193" cy="19882"/>
            </a:xfrm>
            <a:custGeom>
              <a:avLst/>
              <a:gdLst/>
              <a:ahLst/>
              <a:cxnLst/>
              <a:rect l="l" t="t" r="r" b="b"/>
              <a:pathLst>
                <a:path w="2087" h="229" extrusionOk="0">
                  <a:moveTo>
                    <a:pt x="182" y="1"/>
                  </a:moveTo>
                  <a:cubicBezTo>
                    <a:pt x="120" y="29"/>
                    <a:pt x="59" y="54"/>
                    <a:pt x="0" y="82"/>
                  </a:cubicBezTo>
                  <a:cubicBezTo>
                    <a:pt x="232" y="179"/>
                    <a:pt x="494" y="199"/>
                    <a:pt x="720" y="215"/>
                  </a:cubicBezTo>
                  <a:cubicBezTo>
                    <a:pt x="903" y="224"/>
                    <a:pt x="1086" y="228"/>
                    <a:pt x="1269" y="228"/>
                  </a:cubicBezTo>
                  <a:cubicBezTo>
                    <a:pt x="1505" y="228"/>
                    <a:pt x="1740" y="221"/>
                    <a:pt x="1975" y="207"/>
                  </a:cubicBezTo>
                  <a:cubicBezTo>
                    <a:pt x="2014" y="162"/>
                    <a:pt x="2051" y="112"/>
                    <a:pt x="2087" y="68"/>
                  </a:cubicBezTo>
                  <a:lnTo>
                    <a:pt x="2087" y="68"/>
                  </a:lnTo>
                  <a:cubicBezTo>
                    <a:pt x="1833" y="85"/>
                    <a:pt x="1578" y="93"/>
                    <a:pt x="1322" y="93"/>
                  </a:cubicBezTo>
                  <a:cubicBezTo>
                    <a:pt x="1125" y="93"/>
                    <a:pt x="928" y="88"/>
                    <a:pt x="731" y="79"/>
                  </a:cubicBezTo>
                  <a:cubicBezTo>
                    <a:pt x="550" y="68"/>
                    <a:pt x="357" y="54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8192;p64"/>
            <p:cNvSpPr/>
            <p:nvPr/>
          </p:nvSpPr>
          <p:spPr>
            <a:xfrm>
              <a:off x="7762229" y="2053383"/>
              <a:ext cx="83174" cy="320974"/>
            </a:xfrm>
            <a:custGeom>
              <a:avLst/>
              <a:gdLst/>
              <a:ahLst/>
              <a:cxnLst/>
              <a:rect l="l" t="t" r="r" b="b"/>
              <a:pathLst>
                <a:path w="958" h="3697" extrusionOk="0">
                  <a:moveTo>
                    <a:pt x="957" y="0"/>
                  </a:moveTo>
                  <a:cubicBezTo>
                    <a:pt x="910" y="0"/>
                    <a:pt x="859" y="0"/>
                    <a:pt x="812" y="3"/>
                  </a:cubicBezTo>
                  <a:cubicBezTo>
                    <a:pt x="391" y="1189"/>
                    <a:pt x="117" y="2422"/>
                    <a:pt x="0" y="3683"/>
                  </a:cubicBezTo>
                  <a:lnTo>
                    <a:pt x="134" y="3697"/>
                  </a:lnTo>
                  <a:cubicBezTo>
                    <a:pt x="251" y="2427"/>
                    <a:pt x="525" y="1189"/>
                    <a:pt x="95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8193;p64"/>
            <p:cNvSpPr/>
            <p:nvPr/>
          </p:nvSpPr>
          <p:spPr>
            <a:xfrm>
              <a:off x="7962521" y="2051647"/>
              <a:ext cx="71540" cy="239189"/>
            </a:xfrm>
            <a:custGeom>
              <a:avLst/>
              <a:gdLst/>
              <a:ahLst/>
              <a:cxnLst/>
              <a:rect l="l" t="t" r="r" b="b"/>
              <a:pathLst>
                <a:path w="824" h="2755" extrusionOk="0">
                  <a:moveTo>
                    <a:pt x="823" y="1"/>
                  </a:moveTo>
                  <a:cubicBezTo>
                    <a:pt x="768" y="6"/>
                    <a:pt x="715" y="17"/>
                    <a:pt x="664" y="23"/>
                  </a:cubicBezTo>
                  <a:cubicBezTo>
                    <a:pt x="274" y="882"/>
                    <a:pt x="42" y="1814"/>
                    <a:pt x="0" y="2749"/>
                  </a:cubicBezTo>
                  <a:lnTo>
                    <a:pt x="137" y="2754"/>
                  </a:lnTo>
                  <a:cubicBezTo>
                    <a:pt x="179" y="1809"/>
                    <a:pt x="416" y="866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8194;p64"/>
            <p:cNvSpPr/>
            <p:nvPr/>
          </p:nvSpPr>
          <p:spPr>
            <a:xfrm>
              <a:off x="8123310" y="2036453"/>
              <a:ext cx="62337" cy="192827"/>
            </a:xfrm>
            <a:custGeom>
              <a:avLst/>
              <a:gdLst/>
              <a:ahLst/>
              <a:cxnLst/>
              <a:rect l="l" t="t" r="r" b="b"/>
              <a:pathLst>
                <a:path w="718" h="2221" extrusionOk="0">
                  <a:moveTo>
                    <a:pt x="718" y="0"/>
                  </a:moveTo>
                  <a:lnTo>
                    <a:pt x="718" y="0"/>
                  </a:lnTo>
                  <a:cubicBezTo>
                    <a:pt x="670" y="3"/>
                    <a:pt x="620" y="8"/>
                    <a:pt x="570" y="11"/>
                  </a:cubicBezTo>
                  <a:cubicBezTo>
                    <a:pt x="244" y="700"/>
                    <a:pt x="48" y="1453"/>
                    <a:pt x="1" y="2215"/>
                  </a:cubicBezTo>
                  <a:lnTo>
                    <a:pt x="132" y="2221"/>
                  </a:lnTo>
                  <a:cubicBezTo>
                    <a:pt x="182" y="1453"/>
                    <a:pt x="383" y="695"/>
                    <a:pt x="718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8195;p64"/>
            <p:cNvSpPr/>
            <p:nvPr/>
          </p:nvSpPr>
          <p:spPr>
            <a:xfrm>
              <a:off x="8328029" y="2031592"/>
              <a:ext cx="51137" cy="102013"/>
            </a:xfrm>
            <a:custGeom>
              <a:avLst/>
              <a:gdLst/>
              <a:ahLst/>
              <a:cxnLst/>
              <a:rect l="l" t="t" r="r" b="b"/>
              <a:pathLst>
                <a:path w="589" h="1175" extrusionOk="0">
                  <a:moveTo>
                    <a:pt x="438" y="0"/>
                  </a:moveTo>
                  <a:cubicBezTo>
                    <a:pt x="251" y="366"/>
                    <a:pt x="103" y="751"/>
                    <a:pt x="0" y="1144"/>
                  </a:cubicBezTo>
                  <a:lnTo>
                    <a:pt x="128" y="1175"/>
                  </a:lnTo>
                  <a:cubicBezTo>
                    <a:pt x="237" y="767"/>
                    <a:pt x="391" y="371"/>
                    <a:pt x="58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8196;p64"/>
            <p:cNvSpPr/>
            <p:nvPr/>
          </p:nvSpPr>
          <p:spPr>
            <a:xfrm>
              <a:off x="7608646" y="2073265"/>
              <a:ext cx="52439" cy="344675"/>
            </a:xfrm>
            <a:custGeom>
              <a:avLst/>
              <a:gdLst/>
              <a:ahLst/>
              <a:cxnLst/>
              <a:rect l="l" t="t" r="r" b="b"/>
              <a:pathLst>
                <a:path w="604" h="3970" extrusionOk="0">
                  <a:moveTo>
                    <a:pt x="603" y="0"/>
                  </a:moveTo>
                  <a:cubicBezTo>
                    <a:pt x="556" y="11"/>
                    <a:pt x="503" y="22"/>
                    <a:pt x="452" y="34"/>
                  </a:cubicBezTo>
                  <a:cubicBezTo>
                    <a:pt x="104" y="1314"/>
                    <a:pt x="0" y="2659"/>
                    <a:pt x="157" y="3970"/>
                  </a:cubicBezTo>
                  <a:lnTo>
                    <a:pt x="293" y="3956"/>
                  </a:lnTo>
                  <a:cubicBezTo>
                    <a:pt x="132" y="2634"/>
                    <a:pt x="243" y="1281"/>
                    <a:pt x="60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8197;p64"/>
            <p:cNvSpPr/>
            <p:nvPr/>
          </p:nvSpPr>
          <p:spPr>
            <a:xfrm>
              <a:off x="7409049" y="2129870"/>
              <a:ext cx="71279" cy="350579"/>
            </a:xfrm>
            <a:custGeom>
              <a:avLst/>
              <a:gdLst/>
              <a:ahLst/>
              <a:cxnLst/>
              <a:rect l="l" t="t" r="r" b="b"/>
              <a:pathLst>
                <a:path w="821" h="4038" extrusionOk="0">
                  <a:moveTo>
                    <a:pt x="821" y="1"/>
                  </a:moveTo>
                  <a:lnTo>
                    <a:pt x="821" y="1"/>
                  </a:lnTo>
                  <a:cubicBezTo>
                    <a:pt x="765" y="26"/>
                    <a:pt x="707" y="54"/>
                    <a:pt x="651" y="79"/>
                  </a:cubicBezTo>
                  <a:cubicBezTo>
                    <a:pt x="478" y="528"/>
                    <a:pt x="324" y="986"/>
                    <a:pt x="221" y="1457"/>
                  </a:cubicBezTo>
                  <a:cubicBezTo>
                    <a:pt x="1" y="2411"/>
                    <a:pt x="6" y="3284"/>
                    <a:pt x="238" y="4038"/>
                  </a:cubicBezTo>
                  <a:lnTo>
                    <a:pt x="363" y="3996"/>
                  </a:lnTo>
                  <a:cubicBezTo>
                    <a:pt x="140" y="3262"/>
                    <a:pt x="135" y="2417"/>
                    <a:pt x="347" y="1488"/>
                  </a:cubicBezTo>
                  <a:cubicBezTo>
                    <a:pt x="461" y="983"/>
                    <a:pt x="631" y="486"/>
                    <a:pt x="82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8198;p64"/>
            <p:cNvSpPr/>
            <p:nvPr/>
          </p:nvSpPr>
          <p:spPr>
            <a:xfrm>
              <a:off x="7215530" y="2203059"/>
              <a:ext cx="74926" cy="340421"/>
            </a:xfrm>
            <a:custGeom>
              <a:avLst/>
              <a:gdLst/>
              <a:ahLst/>
              <a:cxnLst/>
              <a:rect l="l" t="t" r="r" b="b"/>
              <a:pathLst>
                <a:path w="863" h="3921" extrusionOk="0">
                  <a:moveTo>
                    <a:pt x="863" y="0"/>
                  </a:moveTo>
                  <a:cubicBezTo>
                    <a:pt x="807" y="20"/>
                    <a:pt x="751" y="37"/>
                    <a:pt x="695" y="59"/>
                  </a:cubicBezTo>
                  <a:cubicBezTo>
                    <a:pt x="238" y="1292"/>
                    <a:pt x="1" y="2612"/>
                    <a:pt x="12" y="3920"/>
                  </a:cubicBezTo>
                  <a:lnTo>
                    <a:pt x="151" y="3914"/>
                  </a:lnTo>
                  <a:cubicBezTo>
                    <a:pt x="140" y="2587"/>
                    <a:pt x="388" y="1247"/>
                    <a:pt x="86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8199;p64"/>
            <p:cNvSpPr/>
            <p:nvPr/>
          </p:nvSpPr>
          <p:spPr>
            <a:xfrm>
              <a:off x="7043801" y="2324171"/>
              <a:ext cx="28651" cy="225558"/>
            </a:xfrm>
            <a:custGeom>
              <a:avLst/>
              <a:gdLst/>
              <a:ahLst/>
              <a:cxnLst/>
              <a:rect l="l" t="t" r="r" b="b"/>
              <a:pathLst>
                <a:path w="330" h="2598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99" y="39"/>
                    <a:pt x="146" y="84"/>
                    <a:pt x="96" y="126"/>
                  </a:cubicBezTo>
                  <a:cubicBezTo>
                    <a:pt x="1" y="943"/>
                    <a:pt x="34" y="1780"/>
                    <a:pt x="199" y="2598"/>
                  </a:cubicBezTo>
                  <a:lnTo>
                    <a:pt x="330" y="2570"/>
                  </a:lnTo>
                  <a:cubicBezTo>
                    <a:pt x="162" y="1719"/>
                    <a:pt x="135" y="851"/>
                    <a:pt x="246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8200;p64"/>
            <p:cNvSpPr/>
            <p:nvPr/>
          </p:nvSpPr>
          <p:spPr>
            <a:xfrm>
              <a:off x="6902894" y="2042704"/>
              <a:ext cx="1614157" cy="815066"/>
            </a:xfrm>
            <a:custGeom>
              <a:avLst/>
              <a:gdLst/>
              <a:ahLst/>
              <a:cxnLst/>
              <a:rect l="l" t="t" r="r" b="b"/>
              <a:pathLst>
                <a:path w="18592" h="9388" extrusionOk="0">
                  <a:moveTo>
                    <a:pt x="18591" y="1"/>
                  </a:moveTo>
                  <a:lnTo>
                    <a:pt x="18591" y="1"/>
                  </a:lnTo>
                  <a:cubicBezTo>
                    <a:pt x="17813" y="497"/>
                    <a:pt x="17007" y="943"/>
                    <a:pt x="16170" y="1334"/>
                  </a:cubicBezTo>
                  <a:cubicBezTo>
                    <a:pt x="15960" y="1429"/>
                    <a:pt x="15751" y="1527"/>
                    <a:pt x="15542" y="1616"/>
                  </a:cubicBezTo>
                  <a:cubicBezTo>
                    <a:pt x="15483" y="1644"/>
                    <a:pt x="15419" y="1669"/>
                    <a:pt x="15361" y="1697"/>
                  </a:cubicBezTo>
                  <a:cubicBezTo>
                    <a:pt x="14928" y="1884"/>
                    <a:pt x="14490" y="2062"/>
                    <a:pt x="14052" y="2241"/>
                  </a:cubicBezTo>
                  <a:cubicBezTo>
                    <a:pt x="13726" y="2377"/>
                    <a:pt x="13394" y="2511"/>
                    <a:pt x="13062" y="2645"/>
                  </a:cubicBezTo>
                  <a:lnTo>
                    <a:pt x="12906" y="2707"/>
                  </a:lnTo>
                  <a:cubicBezTo>
                    <a:pt x="12454" y="2894"/>
                    <a:pt x="11999" y="3075"/>
                    <a:pt x="11547" y="3251"/>
                  </a:cubicBezTo>
                  <a:cubicBezTo>
                    <a:pt x="11500" y="3273"/>
                    <a:pt x="11452" y="3290"/>
                    <a:pt x="11407" y="3306"/>
                  </a:cubicBezTo>
                  <a:cubicBezTo>
                    <a:pt x="11394" y="3312"/>
                    <a:pt x="11382" y="3318"/>
                    <a:pt x="11368" y="3320"/>
                  </a:cubicBezTo>
                  <a:cubicBezTo>
                    <a:pt x="11366" y="3326"/>
                    <a:pt x="11357" y="3326"/>
                    <a:pt x="11354" y="3329"/>
                  </a:cubicBezTo>
                  <a:cubicBezTo>
                    <a:pt x="10933" y="3493"/>
                    <a:pt x="10509" y="3655"/>
                    <a:pt x="10085" y="3814"/>
                  </a:cubicBezTo>
                  <a:lnTo>
                    <a:pt x="10082" y="3814"/>
                  </a:lnTo>
                  <a:cubicBezTo>
                    <a:pt x="9195" y="4141"/>
                    <a:pt x="8302" y="4450"/>
                    <a:pt x="7399" y="4729"/>
                  </a:cubicBezTo>
                  <a:cubicBezTo>
                    <a:pt x="7354" y="4740"/>
                    <a:pt x="7312" y="4754"/>
                    <a:pt x="7267" y="4768"/>
                  </a:cubicBezTo>
                  <a:cubicBezTo>
                    <a:pt x="7117" y="4818"/>
                    <a:pt x="6966" y="4860"/>
                    <a:pt x="6813" y="4905"/>
                  </a:cubicBezTo>
                  <a:cubicBezTo>
                    <a:pt x="6785" y="4911"/>
                    <a:pt x="6754" y="4922"/>
                    <a:pt x="6723" y="4930"/>
                  </a:cubicBezTo>
                  <a:cubicBezTo>
                    <a:pt x="6682" y="4938"/>
                    <a:pt x="6637" y="4952"/>
                    <a:pt x="6595" y="4964"/>
                  </a:cubicBezTo>
                  <a:cubicBezTo>
                    <a:pt x="6026" y="5128"/>
                    <a:pt x="5454" y="5273"/>
                    <a:pt x="4879" y="5410"/>
                  </a:cubicBezTo>
                  <a:cubicBezTo>
                    <a:pt x="4868" y="5410"/>
                    <a:pt x="4854" y="5413"/>
                    <a:pt x="4843" y="5418"/>
                  </a:cubicBezTo>
                  <a:cubicBezTo>
                    <a:pt x="4478" y="5505"/>
                    <a:pt x="4115" y="5586"/>
                    <a:pt x="3750" y="5661"/>
                  </a:cubicBezTo>
                  <a:cubicBezTo>
                    <a:pt x="3744" y="5661"/>
                    <a:pt x="3738" y="5664"/>
                    <a:pt x="3730" y="5664"/>
                  </a:cubicBezTo>
                  <a:cubicBezTo>
                    <a:pt x="3694" y="5672"/>
                    <a:pt x="3652" y="5683"/>
                    <a:pt x="3613" y="5689"/>
                  </a:cubicBezTo>
                  <a:cubicBezTo>
                    <a:pt x="3610" y="5692"/>
                    <a:pt x="3602" y="5692"/>
                    <a:pt x="3599" y="5692"/>
                  </a:cubicBezTo>
                  <a:cubicBezTo>
                    <a:pt x="2539" y="5912"/>
                    <a:pt x="1467" y="6096"/>
                    <a:pt x="393" y="6258"/>
                  </a:cubicBezTo>
                  <a:cubicBezTo>
                    <a:pt x="262" y="6278"/>
                    <a:pt x="131" y="6300"/>
                    <a:pt x="0" y="6317"/>
                  </a:cubicBezTo>
                  <a:cubicBezTo>
                    <a:pt x="8" y="6339"/>
                    <a:pt x="11" y="6356"/>
                    <a:pt x="20" y="6372"/>
                  </a:cubicBezTo>
                  <a:cubicBezTo>
                    <a:pt x="631" y="7614"/>
                    <a:pt x="1850" y="8479"/>
                    <a:pt x="3164" y="8914"/>
                  </a:cubicBezTo>
                  <a:cubicBezTo>
                    <a:pt x="4281" y="9290"/>
                    <a:pt x="5470" y="9388"/>
                    <a:pt x="6652" y="9388"/>
                  </a:cubicBezTo>
                  <a:cubicBezTo>
                    <a:pt x="6857" y="9388"/>
                    <a:pt x="7061" y="9385"/>
                    <a:pt x="7265" y="9380"/>
                  </a:cubicBezTo>
                  <a:cubicBezTo>
                    <a:pt x="7170" y="8928"/>
                    <a:pt x="7214" y="8493"/>
                    <a:pt x="7237" y="8043"/>
                  </a:cubicBezTo>
                  <a:cubicBezTo>
                    <a:pt x="7240" y="7988"/>
                    <a:pt x="7240" y="7932"/>
                    <a:pt x="7242" y="7876"/>
                  </a:cubicBezTo>
                  <a:cubicBezTo>
                    <a:pt x="7248" y="7823"/>
                    <a:pt x="7248" y="7770"/>
                    <a:pt x="7248" y="7720"/>
                  </a:cubicBezTo>
                  <a:cubicBezTo>
                    <a:pt x="7694" y="8096"/>
                    <a:pt x="8208" y="8423"/>
                    <a:pt x="8615" y="8850"/>
                  </a:cubicBezTo>
                  <a:cubicBezTo>
                    <a:pt x="10233" y="8194"/>
                    <a:pt x="11924" y="7343"/>
                    <a:pt x="13277" y="6236"/>
                  </a:cubicBezTo>
                  <a:cubicBezTo>
                    <a:pt x="12992" y="5923"/>
                    <a:pt x="12788" y="5505"/>
                    <a:pt x="12560" y="5131"/>
                  </a:cubicBezTo>
                  <a:cubicBezTo>
                    <a:pt x="12523" y="5070"/>
                    <a:pt x="12484" y="5005"/>
                    <a:pt x="12443" y="4947"/>
                  </a:cubicBezTo>
                  <a:cubicBezTo>
                    <a:pt x="12440" y="4944"/>
                    <a:pt x="12440" y="4938"/>
                    <a:pt x="12434" y="4936"/>
                  </a:cubicBezTo>
                  <a:lnTo>
                    <a:pt x="12434" y="4936"/>
                  </a:lnTo>
                  <a:cubicBezTo>
                    <a:pt x="12903" y="5139"/>
                    <a:pt x="13388" y="5159"/>
                    <a:pt x="13882" y="5265"/>
                  </a:cubicBezTo>
                  <a:cubicBezTo>
                    <a:pt x="15721" y="3828"/>
                    <a:pt x="17408" y="2006"/>
                    <a:pt x="1859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8201;p64"/>
            <p:cNvSpPr/>
            <p:nvPr/>
          </p:nvSpPr>
          <p:spPr>
            <a:xfrm>
              <a:off x="6284221" y="983775"/>
              <a:ext cx="939913" cy="1849961"/>
            </a:xfrm>
            <a:custGeom>
              <a:avLst/>
              <a:gdLst/>
              <a:ahLst/>
              <a:cxnLst/>
              <a:rect l="l" t="t" r="r" b="b"/>
              <a:pathLst>
                <a:path w="10826" h="21308" extrusionOk="0">
                  <a:moveTo>
                    <a:pt x="8702" y="1"/>
                  </a:moveTo>
                  <a:cubicBezTo>
                    <a:pt x="7067" y="1942"/>
                    <a:pt x="5572" y="4004"/>
                    <a:pt x="4465" y="6294"/>
                  </a:cubicBezTo>
                  <a:cubicBezTo>
                    <a:pt x="4771" y="6794"/>
                    <a:pt x="5076" y="7159"/>
                    <a:pt x="5491" y="7572"/>
                  </a:cubicBezTo>
                  <a:cubicBezTo>
                    <a:pt x="4875" y="7407"/>
                    <a:pt x="4339" y="7198"/>
                    <a:pt x="3787" y="6875"/>
                  </a:cubicBezTo>
                  <a:cubicBezTo>
                    <a:pt x="2565" y="8479"/>
                    <a:pt x="1739" y="10214"/>
                    <a:pt x="1360" y="12192"/>
                  </a:cubicBezTo>
                  <a:cubicBezTo>
                    <a:pt x="1870" y="12920"/>
                    <a:pt x="2439" y="13565"/>
                    <a:pt x="3165" y="14081"/>
                  </a:cubicBezTo>
                  <a:cubicBezTo>
                    <a:pt x="2456" y="13810"/>
                    <a:pt x="1811" y="13481"/>
                    <a:pt x="1223" y="13004"/>
                  </a:cubicBezTo>
                  <a:cubicBezTo>
                    <a:pt x="322" y="14870"/>
                    <a:pt x="1" y="17066"/>
                    <a:pt x="470" y="19086"/>
                  </a:cubicBezTo>
                  <a:cubicBezTo>
                    <a:pt x="657" y="19895"/>
                    <a:pt x="1025" y="21066"/>
                    <a:pt x="1828" y="21222"/>
                  </a:cubicBezTo>
                  <a:cubicBezTo>
                    <a:pt x="2127" y="21280"/>
                    <a:pt x="2428" y="21308"/>
                    <a:pt x="2729" y="21308"/>
                  </a:cubicBezTo>
                  <a:cubicBezTo>
                    <a:pt x="3981" y="21308"/>
                    <a:pt x="5231" y="20835"/>
                    <a:pt x="6270" y="20115"/>
                  </a:cubicBezTo>
                  <a:cubicBezTo>
                    <a:pt x="7561" y="19228"/>
                    <a:pt x="8574" y="17997"/>
                    <a:pt x="9486" y="16725"/>
                  </a:cubicBezTo>
                  <a:cubicBezTo>
                    <a:pt x="8900" y="16449"/>
                    <a:pt x="8487" y="16000"/>
                    <a:pt x="7974" y="15609"/>
                  </a:cubicBezTo>
                  <a:cubicBezTo>
                    <a:pt x="8621" y="15462"/>
                    <a:pt x="9271" y="15222"/>
                    <a:pt x="9930" y="15141"/>
                  </a:cubicBezTo>
                  <a:cubicBezTo>
                    <a:pt x="10443" y="13235"/>
                    <a:pt x="10825" y="11121"/>
                    <a:pt x="10756" y="9143"/>
                  </a:cubicBezTo>
                  <a:lnTo>
                    <a:pt x="10756" y="9143"/>
                  </a:lnTo>
                  <a:cubicBezTo>
                    <a:pt x="10672" y="9151"/>
                    <a:pt x="10588" y="9154"/>
                    <a:pt x="10503" y="9154"/>
                  </a:cubicBezTo>
                  <a:cubicBezTo>
                    <a:pt x="10010" y="9154"/>
                    <a:pt x="9486" y="9041"/>
                    <a:pt x="9004" y="9017"/>
                  </a:cubicBezTo>
                  <a:cubicBezTo>
                    <a:pt x="9506" y="8735"/>
                    <a:pt x="9849" y="8311"/>
                    <a:pt x="10287" y="7935"/>
                  </a:cubicBezTo>
                  <a:cubicBezTo>
                    <a:pt x="10245" y="5265"/>
                    <a:pt x="9734" y="2458"/>
                    <a:pt x="8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8202;p64"/>
            <p:cNvSpPr/>
            <p:nvPr/>
          </p:nvSpPr>
          <p:spPr>
            <a:xfrm>
              <a:off x="6760684" y="1354318"/>
              <a:ext cx="170080" cy="245701"/>
            </a:xfrm>
            <a:custGeom>
              <a:avLst/>
              <a:gdLst/>
              <a:ahLst/>
              <a:cxnLst/>
              <a:rect l="l" t="t" r="r" b="b"/>
              <a:pathLst>
                <a:path w="1959" h="2830" extrusionOk="0">
                  <a:moveTo>
                    <a:pt x="90" y="1"/>
                  </a:moveTo>
                  <a:cubicBezTo>
                    <a:pt x="59" y="48"/>
                    <a:pt x="28" y="99"/>
                    <a:pt x="0" y="146"/>
                  </a:cubicBezTo>
                  <a:cubicBezTo>
                    <a:pt x="547" y="1086"/>
                    <a:pt x="1164" y="1982"/>
                    <a:pt x="1842" y="2830"/>
                  </a:cubicBezTo>
                  <a:lnTo>
                    <a:pt x="1959" y="2735"/>
                  </a:lnTo>
                  <a:cubicBezTo>
                    <a:pt x="1270" y="1870"/>
                    <a:pt x="642" y="955"/>
                    <a:pt x="9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8203;p64"/>
            <p:cNvSpPr/>
            <p:nvPr/>
          </p:nvSpPr>
          <p:spPr>
            <a:xfrm>
              <a:off x="6697220" y="1565114"/>
              <a:ext cx="179110" cy="200381"/>
            </a:xfrm>
            <a:custGeom>
              <a:avLst/>
              <a:gdLst/>
              <a:ahLst/>
              <a:cxnLst/>
              <a:rect l="l" t="t" r="r" b="b"/>
              <a:pathLst>
                <a:path w="2063" h="2308" extrusionOk="0">
                  <a:moveTo>
                    <a:pt x="42" y="0"/>
                  </a:moveTo>
                  <a:lnTo>
                    <a:pt x="0" y="31"/>
                  </a:lnTo>
                  <a:cubicBezTo>
                    <a:pt x="221" y="332"/>
                    <a:pt x="452" y="592"/>
                    <a:pt x="737" y="876"/>
                  </a:cubicBezTo>
                  <a:cubicBezTo>
                    <a:pt x="651" y="851"/>
                    <a:pt x="567" y="826"/>
                    <a:pt x="483" y="801"/>
                  </a:cubicBezTo>
                  <a:lnTo>
                    <a:pt x="483" y="801"/>
                  </a:lnTo>
                  <a:cubicBezTo>
                    <a:pt x="935" y="1342"/>
                    <a:pt x="1432" y="1847"/>
                    <a:pt x="1967" y="2307"/>
                  </a:cubicBezTo>
                  <a:lnTo>
                    <a:pt x="2062" y="2190"/>
                  </a:lnTo>
                  <a:cubicBezTo>
                    <a:pt x="1309" y="1540"/>
                    <a:pt x="628" y="806"/>
                    <a:pt x="4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8204;p64"/>
            <p:cNvSpPr/>
            <p:nvPr/>
          </p:nvSpPr>
          <p:spPr>
            <a:xfrm>
              <a:off x="6851758" y="1214105"/>
              <a:ext cx="122677" cy="178155"/>
            </a:xfrm>
            <a:custGeom>
              <a:avLst/>
              <a:gdLst/>
              <a:ahLst/>
              <a:cxnLst/>
              <a:rect l="l" t="t" r="r" b="b"/>
              <a:pathLst>
                <a:path w="1413" h="2052" extrusionOk="0">
                  <a:moveTo>
                    <a:pt x="101" y="1"/>
                  </a:moveTo>
                  <a:cubicBezTo>
                    <a:pt x="67" y="45"/>
                    <a:pt x="31" y="96"/>
                    <a:pt x="0" y="143"/>
                  </a:cubicBezTo>
                  <a:cubicBezTo>
                    <a:pt x="346" y="838"/>
                    <a:pt x="779" y="1476"/>
                    <a:pt x="1298" y="2051"/>
                  </a:cubicBezTo>
                  <a:lnTo>
                    <a:pt x="1412" y="1951"/>
                  </a:lnTo>
                  <a:cubicBezTo>
                    <a:pt x="885" y="1362"/>
                    <a:pt x="447" y="709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8205;p64"/>
            <p:cNvSpPr/>
            <p:nvPr/>
          </p:nvSpPr>
          <p:spPr>
            <a:xfrm>
              <a:off x="6516549" y="1715484"/>
              <a:ext cx="290934" cy="245701"/>
            </a:xfrm>
            <a:custGeom>
              <a:avLst/>
              <a:gdLst/>
              <a:ahLst/>
              <a:cxnLst/>
              <a:rect l="l" t="t" r="r" b="b"/>
              <a:pathLst>
                <a:path w="3351" h="2830" extrusionOk="0">
                  <a:moveTo>
                    <a:pt x="81" y="1"/>
                  </a:moveTo>
                  <a:cubicBezTo>
                    <a:pt x="53" y="45"/>
                    <a:pt x="25" y="95"/>
                    <a:pt x="0" y="140"/>
                  </a:cubicBezTo>
                  <a:cubicBezTo>
                    <a:pt x="924" y="1217"/>
                    <a:pt x="2040" y="2135"/>
                    <a:pt x="3278" y="2829"/>
                  </a:cubicBezTo>
                  <a:lnTo>
                    <a:pt x="3351" y="2695"/>
                  </a:lnTo>
                  <a:cubicBezTo>
                    <a:pt x="2115" y="2006"/>
                    <a:pt x="1002" y="1086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8206;p64"/>
            <p:cNvSpPr/>
            <p:nvPr/>
          </p:nvSpPr>
          <p:spPr>
            <a:xfrm>
              <a:off x="6442406" y="1878964"/>
              <a:ext cx="311597" cy="283728"/>
            </a:xfrm>
            <a:custGeom>
              <a:avLst/>
              <a:gdLst/>
              <a:ahLst/>
              <a:cxnLst/>
              <a:rect l="l" t="t" r="r" b="b"/>
              <a:pathLst>
                <a:path w="3589" h="3268" extrusionOk="0">
                  <a:moveTo>
                    <a:pt x="59" y="1"/>
                  </a:moveTo>
                  <a:cubicBezTo>
                    <a:pt x="40" y="56"/>
                    <a:pt x="17" y="115"/>
                    <a:pt x="1" y="171"/>
                  </a:cubicBezTo>
                  <a:cubicBezTo>
                    <a:pt x="974" y="1398"/>
                    <a:pt x="2166" y="2456"/>
                    <a:pt x="3507" y="3267"/>
                  </a:cubicBezTo>
                  <a:lnTo>
                    <a:pt x="3588" y="3139"/>
                  </a:lnTo>
                  <a:cubicBezTo>
                    <a:pt x="2232" y="2316"/>
                    <a:pt x="1033" y="1250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8207;p64"/>
            <p:cNvSpPr/>
            <p:nvPr/>
          </p:nvSpPr>
          <p:spPr>
            <a:xfrm>
              <a:off x="6387710" y="2112420"/>
              <a:ext cx="268447" cy="286940"/>
            </a:xfrm>
            <a:custGeom>
              <a:avLst/>
              <a:gdLst/>
              <a:ahLst/>
              <a:cxnLst/>
              <a:rect l="l" t="t" r="r" b="b"/>
              <a:pathLst>
                <a:path w="3092" h="3305" extrusionOk="0">
                  <a:moveTo>
                    <a:pt x="34" y="1"/>
                  </a:moveTo>
                  <a:cubicBezTo>
                    <a:pt x="22" y="29"/>
                    <a:pt x="9" y="54"/>
                    <a:pt x="0" y="76"/>
                  </a:cubicBezTo>
                  <a:cubicBezTo>
                    <a:pt x="770" y="1340"/>
                    <a:pt x="1797" y="2448"/>
                    <a:pt x="3005" y="3304"/>
                  </a:cubicBezTo>
                  <a:lnTo>
                    <a:pt x="3091" y="3181"/>
                  </a:lnTo>
                  <a:cubicBezTo>
                    <a:pt x="1947" y="2372"/>
                    <a:pt x="965" y="1329"/>
                    <a:pt x="215" y="143"/>
                  </a:cubicBezTo>
                  <a:cubicBezTo>
                    <a:pt x="156" y="99"/>
                    <a:pt x="92" y="48"/>
                    <a:pt x="3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8208;p64"/>
            <p:cNvSpPr/>
            <p:nvPr/>
          </p:nvSpPr>
          <p:spPr>
            <a:xfrm>
              <a:off x="6320338" y="2309846"/>
              <a:ext cx="238668" cy="253167"/>
            </a:xfrm>
            <a:custGeom>
              <a:avLst/>
              <a:gdLst/>
              <a:ahLst/>
              <a:cxnLst/>
              <a:rect l="l" t="t" r="r" b="b"/>
              <a:pathLst>
                <a:path w="2749" h="2916" extrusionOk="0">
                  <a:moveTo>
                    <a:pt x="40" y="1"/>
                  </a:moveTo>
                  <a:cubicBezTo>
                    <a:pt x="26" y="68"/>
                    <a:pt x="12" y="129"/>
                    <a:pt x="1" y="196"/>
                  </a:cubicBezTo>
                  <a:cubicBezTo>
                    <a:pt x="768" y="1211"/>
                    <a:pt x="1661" y="2126"/>
                    <a:pt x="2654" y="2916"/>
                  </a:cubicBezTo>
                  <a:lnTo>
                    <a:pt x="2749" y="2796"/>
                  </a:lnTo>
                  <a:cubicBezTo>
                    <a:pt x="1730" y="1987"/>
                    <a:pt x="818" y="1041"/>
                    <a:pt x="40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8209;p64"/>
            <p:cNvSpPr/>
            <p:nvPr/>
          </p:nvSpPr>
          <p:spPr>
            <a:xfrm>
              <a:off x="6601285" y="2492513"/>
              <a:ext cx="442348" cy="52873"/>
            </a:xfrm>
            <a:custGeom>
              <a:avLst/>
              <a:gdLst/>
              <a:ahLst/>
              <a:cxnLst/>
              <a:rect l="l" t="t" r="r" b="b"/>
              <a:pathLst>
                <a:path w="5095" h="609" extrusionOk="0">
                  <a:moveTo>
                    <a:pt x="54" y="0"/>
                  </a:moveTo>
                  <a:lnTo>
                    <a:pt x="1" y="145"/>
                  </a:lnTo>
                  <a:cubicBezTo>
                    <a:pt x="947" y="498"/>
                    <a:pt x="1968" y="608"/>
                    <a:pt x="2964" y="608"/>
                  </a:cubicBezTo>
                  <a:cubicBezTo>
                    <a:pt x="3653" y="608"/>
                    <a:pt x="4331" y="556"/>
                    <a:pt x="4964" y="494"/>
                  </a:cubicBezTo>
                  <a:cubicBezTo>
                    <a:pt x="5008" y="438"/>
                    <a:pt x="5053" y="382"/>
                    <a:pt x="5095" y="327"/>
                  </a:cubicBezTo>
                  <a:lnTo>
                    <a:pt x="5095" y="327"/>
                  </a:lnTo>
                  <a:cubicBezTo>
                    <a:pt x="4399" y="396"/>
                    <a:pt x="3673" y="458"/>
                    <a:pt x="2941" y="458"/>
                  </a:cubicBezTo>
                  <a:cubicBezTo>
                    <a:pt x="1966" y="458"/>
                    <a:pt x="982" y="348"/>
                    <a:pt x="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8210;p64"/>
            <p:cNvSpPr/>
            <p:nvPr/>
          </p:nvSpPr>
          <p:spPr>
            <a:xfrm>
              <a:off x="6671782" y="2348654"/>
              <a:ext cx="330263" cy="29866"/>
            </a:xfrm>
            <a:custGeom>
              <a:avLst/>
              <a:gdLst/>
              <a:ahLst/>
              <a:cxnLst/>
              <a:rect l="l" t="t" r="r" b="b"/>
              <a:pathLst>
                <a:path w="3804" h="344" extrusionOk="0">
                  <a:moveTo>
                    <a:pt x="3655" y="0"/>
                  </a:moveTo>
                  <a:cubicBezTo>
                    <a:pt x="3053" y="129"/>
                    <a:pt x="2435" y="193"/>
                    <a:pt x="1818" y="193"/>
                  </a:cubicBezTo>
                  <a:cubicBezTo>
                    <a:pt x="1219" y="193"/>
                    <a:pt x="620" y="132"/>
                    <a:pt x="37" y="11"/>
                  </a:cubicBezTo>
                  <a:lnTo>
                    <a:pt x="1" y="156"/>
                  </a:lnTo>
                  <a:cubicBezTo>
                    <a:pt x="594" y="282"/>
                    <a:pt x="1205" y="344"/>
                    <a:pt x="1817" y="344"/>
                  </a:cubicBezTo>
                  <a:cubicBezTo>
                    <a:pt x="2485" y="344"/>
                    <a:pt x="3154" y="270"/>
                    <a:pt x="3803" y="123"/>
                  </a:cubicBezTo>
                  <a:cubicBezTo>
                    <a:pt x="3753" y="84"/>
                    <a:pt x="3705" y="42"/>
                    <a:pt x="365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8211;p64"/>
            <p:cNvSpPr/>
            <p:nvPr/>
          </p:nvSpPr>
          <p:spPr>
            <a:xfrm>
              <a:off x="6722137" y="2186303"/>
              <a:ext cx="451638" cy="73276"/>
            </a:xfrm>
            <a:custGeom>
              <a:avLst/>
              <a:gdLst/>
              <a:ahLst/>
              <a:cxnLst/>
              <a:rect l="l" t="t" r="r" b="b"/>
              <a:pathLst>
                <a:path w="5202" h="844" extrusionOk="0">
                  <a:moveTo>
                    <a:pt x="5201" y="1"/>
                  </a:moveTo>
                  <a:lnTo>
                    <a:pt x="5201" y="1"/>
                  </a:lnTo>
                  <a:cubicBezTo>
                    <a:pt x="4702" y="202"/>
                    <a:pt x="4186" y="378"/>
                    <a:pt x="3647" y="503"/>
                  </a:cubicBezTo>
                  <a:cubicBezTo>
                    <a:pt x="3197" y="605"/>
                    <a:pt x="2642" y="690"/>
                    <a:pt x="2040" y="690"/>
                  </a:cubicBezTo>
                  <a:cubicBezTo>
                    <a:pt x="1408" y="690"/>
                    <a:pt x="724" y="596"/>
                    <a:pt x="57" y="327"/>
                  </a:cubicBezTo>
                  <a:cubicBezTo>
                    <a:pt x="40" y="378"/>
                    <a:pt x="20" y="425"/>
                    <a:pt x="1" y="472"/>
                  </a:cubicBezTo>
                  <a:cubicBezTo>
                    <a:pt x="689" y="747"/>
                    <a:pt x="1391" y="844"/>
                    <a:pt x="2039" y="844"/>
                  </a:cubicBezTo>
                  <a:cubicBezTo>
                    <a:pt x="2656" y="844"/>
                    <a:pt x="3223" y="756"/>
                    <a:pt x="3683" y="648"/>
                  </a:cubicBezTo>
                  <a:cubicBezTo>
                    <a:pt x="3895" y="598"/>
                    <a:pt x="4102" y="542"/>
                    <a:pt x="4311" y="478"/>
                  </a:cubicBezTo>
                  <a:cubicBezTo>
                    <a:pt x="4596" y="389"/>
                    <a:pt x="4880" y="285"/>
                    <a:pt x="5159" y="174"/>
                  </a:cubicBezTo>
                  <a:cubicBezTo>
                    <a:pt x="5173" y="118"/>
                    <a:pt x="5187" y="59"/>
                    <a:pt x="520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8212;p64"/>
            <p:cNvSpPr/>
            <p:nvPr/>
          </p:nvSpPr>
          <p:spPr>
            <a:xfrm>
              <a:off x="6771103" y="2031331"/>
              <a:ext cx="430974" cy="90901"/>
            </a:xfrm>
            <a:custGeom>
              <a:avLst/>
              <a:gdLst/>
              <a:ahLst/>
              <a:cxnLst/>
              <a:rect l="l" t="t" r="r" b="b"/>
              <a:pathLst>
                <a:path w="4964" h="1047" extrusionOk="0">
                  <a:moveTo>
                    <a:pt x="4963" y="0"/>
                  </a:moveTo>
                  <a:lnTo>
                    <a:pt x="4963" y="0"/>
                  </a:lnTo>
                  <a:cubicBezTo>
                    <a:pt x="4654" y="129"/>
                    <a:pt x="4311" y="243"/>
                    <a:pt x="3940" y="352"/>
                  </a:cubicBezTo>
                  <a:cubicBezTo>
                    <a:pt x="2678" y="712"/>
                    <a:pt x="1376" y="893"/>
                    <a:pt x="66" y="893"/>
                  </a:cubicBezTo>
                  <a:cubicBezTo>
                    <a:pt x="46" y="893"/>
                    <a:pt x="26" y="893"/>
                    <a:pt x="6" y="893"/>
                  </a:cubicBezTo>
                  <a:lnTo>
                    <a:pt x="0" y="1047"/>
                  </a:lnTo>
                  <a:cubicBezTo>
                    <a:pt x="20" y="1047"/>
                    <a:pt x="40" y="1047"/>
                    <a:pt x="60" y="1047"/>
                  </a:cubicBezTo>
                  <a:cubicBezTo>
                    <a:pt x="1387" y="1047"/>
                    <a:pt x="2703" y="863"/>
                    <a:pt x="3981" y="500"/>
                  </a:cubicBezTo>
                  <a:cubicBezTo>
                    <a:pt x="4051" y="477"/>
                    <a:pt x="4124" y="458"/>
                    <a:pt x="4193" y="436"/>
                  </a:cubicBezTo>
                  <a:cubicBezTo>
                    <a:pt x="4458" y="355"/>
                    <a:pt x="4707" y="271"/>
                    <a:pt x="4938" y="179"/>
                  </a:cubicBezTo>
                  <a:cubicBezTo>
                    <a:pt x="4949" y="118"/>
                    <a:pt x="4958" y="59"/>
                    <a:pt x="496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8213;p64"/>
            <p:cNvSpPr/>
            <p:nvPr/>
          </p:nvSpPr>
          <p:spPr>
            <a:xfrm>
              <a:off x="6809824" y="1851877"/>
              <a:ext cx="408228" cy="158186"/>
            </a:xfrm>
            <a:custGeom>
              <a:avLst/>
              <a:gdLst/>
              <a:ahLst/>
              <a:cxnLst/>
              <a:rect l="l" t="t" r="r" b="b"/>
              <a:pathLst>
                <a:path w="4702" h="1822" extrusionOk="0">
                  <a:moveTo>
                    <a:pt x="4702" y="0"/>
                  </a:moveTo>
                  <a:lnTo>
                    <a:pt x="4702" y="0"/>
                  </a:lnTo>
                  <a:cubicBezTo>
                    <a:pt x="3340" y="991"/>
                    <a:pt x="1683" y="1585"/>
                    <a:pt x="1" y="1674"/>
                  </a:cubicBezTo>
                  <a:lnTo>
                    <a:pt x="12" y="1822"/>
                  </a:lnTo>
                  <a:cubicBezTo>
                    <a:pt x="726" y="1786"/>
                    <a:pt x="1437" y="1655"/>
                    <a:pt x="2129" y="1445"/>
                  </a:cubicBezTo>
                  <a:cubicBezTo>
                    <a:pt x="3047" y="1166"/>
                    <a:pt x="3918" y="742"/>
                    <a:pt x="4699" y="190"/>
                  </a:cubicBezTo>
                  <a:cubicBezTo>
                    <a:pt x="4699" y="129"/>
                    <a:pt x="4702" y="62"/>
                    <a:pt x="470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8214;p64"/>
            <p:cNvSpPr/>
            <p:nvPr/>
          </p:nvSpPr>
          <p:spPr>
            <a:xfrm>
              <a:off x="6837693" y="1766620"/>
              <a:ext cx="251778" cy="130404"/>
            </a:xfrm>
            <a:custGeom>
              <a:avLst/>
              <a:gdLst/>
              <a:ahLst/>
              <a:cxnLst/>
              <a:rect l="l" t="t" r="r" b="b"/>
              <a:pathLst>
                <a:path w="2900" h="1502" extrusionOk="0">
                  <a:moveTo>
                    <a:pt x="2648" y="0"/>
                  </a:moveTo>
                  <a:cubicBezTo>
                    <a:pt x="1811" y="541"/>
                    <a:pt x="927" y="996"/>
                    <a:pt x="1" y="1359"/>
                  </a:cubicBezTo>
                  <a:lnTo>
                    <a:pt x="56" y="1501"/>
                  </a:lnTo>
                  <a:cubicBezTo>
                    <a:pt x="1055" y="1113"/>
                    <a:pt x="2009" y="614"/>
                    <a:pt x="2899" y="23"/>
                  </a:cubicBezTo>
                  <a:lnTo>
                    <a:pt x="2648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8215;p64"/>
            <p:cNvSpPr/>
            <p:nvPr/>
          </p:nvSpPr>
          <p:spPr>
            <a:xfrm>
              <a:off x="6877196" y="1513978"/>
              <a:ext cx="292931" cy="236758"/>
            </a:xfrm>
            <a:custGeom>
              <a:avLst/>
              <a:gdLst/>
              <a:ahLst/>
              <a:cxnLst/>
              <a:rect l="l" t="t" r="r" b="b"/>
              <a:pathLst>
                <a:path w="3374" h="2727" extrusionOk="0">
                  <a:moveTo>
                    <a:pt x="3359" y="0"/>
                  </a:moveTo>
                  <a:cubicBezTo>
                    <a:pt x="2796" y="589"/>
                    <a:pt x="2204" y="1150"/>
                    <a:pt x="1590" y="1677"/>
                  </a:cubicBezTo>
                  <a:cubicBezTo>
                    <a:pt x="1150" y="2048"/>
                    <a:pt x="639" y="2455"/>
                    <a:pt x="45" y="2561"/>
                  </a:cubicBezTo>
                  <a:cubicBezTo>
                    <a:pt x="31" y="2617"/>
                    <a:pt x="14" y="2670"/>
                    <a:pt x="0" y="2726"/>
                  </a:cubicBezTo>
                  <a:cubicBezTo>
                    <a:pt x="101" y="2712"/>
                    <a:pt x="201" y="2693"/>
                    <a:pt x="304" y="2659"/>
                  </a:cubicBezTo>
                  <a:cubicBezTo>
                    <a:pt x="837" y="2500"/>
                    <a:pt x="1289" y="2135"/>
                    <a:pt x="1688" y="1794"/>
                  </a:cubicBezTo>
                  <a:cubicBezTo>
                    <a:pt x="2271" y="1292"/>
                    <a:pt x="2835" y="762"/>
                    <a:pt x="3373" y="204"/>
                  </a:cubicBezTo>
                  <a:cubicBezTo>
                    <a:pt x="3368" y="140"/>
                    <a:pt x="3362" y="73"/>
                    <a:pt x="335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8216;p64"/>
            <p:cNvSpPr/>
            <p:nvPr/>
          </p:nvSpPr>
          <p:spPr>
            <a:xfrm>
              <a:off x="6937709" y="1338604"/>
              <a:ext cx="209583" cy="206198"/>
            </a:xfrm>
            <a:custGeom>
              <a:avLst/>
              <a:gdLst/>
              <a:ahLst/>
              <a:cxnLst/>
              <a:rect l="l" t="t" r="r" b="b"/>
              <a:pathLst>
                <a:path w="2414" h="2375" extrusionOk="0">
                  <a:moveTo>
                    <a:pt x="2375" y="1"/>
                  </a:moveTo>
                  <a:cubicBezTo>
                    <a:pt x="1694" y="854"/>
                    <a:pt x="896" y="1616"/>
                    <a:pt x="1" y="2249"/>
                  </a:cubicBezTo>
                  <a:lnTo>
                    <a:pt x="90" y="2375"/>
                  </a:lnTo>
                  <a:cubicBezTo>
                    <a:pt x="963" y="1761"/>
                    <a:pt x="1744" y="1024"/>
                    <a:pt x="2414" y="202"/>
                  </a:cubicBezTo>
                  <a:cubicBezTo>
                    <a:pt x="2400" y="132"/>
                    <a:pt x="2389" y="68"/>
                    <a:pt x="23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8217;p64"/>
            <p:cNvSpPr/>
            <p:nvPr/>
          </p:nvSpPr>
          <p:spPr>
            <a:xfrm>
              <a:off x="6985199" y="1180420"/>
              <a:ext cx="127278" cy="164784"/>
            </a:xfrm>
            <a:custGeom>
              <a:avLst/>
              <a:gdLst/>
              <a:ahLst/>
              <a:cxnLst/>
              <a:rect l="l" t="t" r="r" b="b"/>
              <a:pathLst>
                <a:path w="1466" h="1898" extrusionOk="0">
                  <a:moveTo>
                    <a:pt x="1412" y="1"/>
                  </a:moveTo>
                  <a:cubicBezTo>
                    <a:pt x="1139" y="431"/>
                    <a:pt x="832" y="843"/>
                    <a:pt x="500" y="1237"/>
                  </a:cubicBezTo>
                  <a:cubicBezTo>
                    <a:pt x="366" y="1393"/>
                    <a:pt x="221" y="1558"/>
                    <a:pt x="54" y="1683"/>
                  </a:cubicBezTo>
                  <a:cubicBezTo>
                    <a:pt x="37" y="1756"/>
                    <a:pt x="17" y="1825"/>
                    <a:pt x="1" y="1898"/>
                  </a:cubicBezTo>
                  <a:cubicBezTo>
                    <a:pt x="249" y="1753"/>
                    <a:pt x="447" y="1532"/>
                    <a:pt x="614" y="1337"/>
                  </a:cubicBezTo>
                  <a:cubicBezTo>
                    <a:pt x="918" y="975"/>
                    <a:pt x="1203" y="595"/>
                    <a:pt x="1465" y="202"/>
                  </a:cubicBezTo>
                  <a:cubicBezTo>
                    <a:pt x="1448" y="135"/>
                    <a:pt x="1432" y="71"/>
                    <a:pt x="141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8218;p64"/>
            <p:cNvSpPr/>
            <p:nvPr/>
          </p:nvSpPr>
          <p:spPr>
            <a:xfrm>
              <a:off x="6586265" y="1606006"/>
              <a:ext cx="249607" cy="293365"/>
            </a:xfrm>
            <a:custGeom>
              <a:avLst/>
              <a:gdLst/>
              <a:ahLst/>
              <a:cxnLst/>
              <a:rect l="l" t="t" r="r" b="b"/>
              <a:pathLst>
                <a:path w="2875" h="3379" extrusionOk="0">
                  <a:moveTo>
                    <a:pt x="93" y="1"/>
                  </a:moveTo>
                  <a:cubicBezTo>
                    <a:pt x="62" y="42"/>
                    <a:pt x="31" y="87"/>
                    <a:pt x="1" y="132"/>
                  </a:cubicBezTo>
                  <a:cubicBezTo>
                    <a:pt x="782" y="1326"/>
                    <a:pt x="1708" y="2414"/>
                    <a:pt x="2768" y="3379"/>
                  </a:cubicBezTo>
                  <a:lnTo>
                    <a:pt x="2874" y="3267"/>
                  </a:lnTo>
                  <a:cubicBezTo>
                    <a:pt x="1806" y="2297"/>
                    <a:pt x="874" y="1203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8219;p64"/>
            <p:cNvSpPr/>
            <p:nvPr/>
          </p:nvSpPr>
          <p:spPr>
            <a:xfrm>
              <a:off x="6713889" y="1434799"/>
              <a:ext cx="183017" cy="227208"/>
            </a:xfrm>
            <a:custGeom>
              <a:avLst/>
              <a:gdLst/>
              <a:ahLst/>
              <a:cxnLst/>
              <a:rect l="l" t="t" r="r" b="b"/>
              <a:pathLst>
                <a:path w="2108" h="2617" extrusionOk="0">
                  <a:moveTo>
                    <a:pt x="87" y="0"/>
                  </a:moveTo>
                  <a:cubicBezTo>
                    <a:pt x="57" y="56"/>
                    <a:pt x="29" y="109"/>
                    <a:pt x="1" y="162"/>
                  </a:cubicBezTo>
                  <a:cubicBezTo>
                    <a:pt x="506" y="1097"/>
                    <a:pt x="1195" y="1939"/>
                    <a:pt x="2010" y="2617"/>
                  </a:cubicBezTo>
                  <a:lnTo>
                    <a:pt x="2107" y="2497"/>
                  </a:lnTo>
                  <a:cubicBezTo>
                    <a:pt x="1284" y="1811"/>
                    <a:pt x="590" y="954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8220;p64"/>
            <p:cNvSpPr/>
            <p:nvPr/>
          </p:nvSpPr>
          <p:spPr>
            <a:xfrm>
              <a:off x="6802618" y="1286773"/>
              <a:ext cx="148289" cy="187792"/>
            </a:xfrm>
            <a:custGeom>
              <a:avLst/>
              <a:gdLst/>
              <a:ahLst/>
              <a:cxnLst/>
              <a:rect l="l" t="t" r="r" b="b"/>
              <a:pathLst>
                <a:path w="1708" h="2163" extrusionOk="0">
                  <a:moveTo>
                    <a:pt x="95" y="1"/>
                  </a:moveTo>
                  <a:cubicBezTo>
                    <a:pt x="64" y="45"/>
                    <a:pt x="31" y="95"/>
                    <a:pt x="0" y="143"/>
                  </a:cubicBezTo>
                  <a:cubicBezTo>
                    <a:pt x="410" y="907"/>
                    <a:pt x="957" y="1602"/>
                    <a:pt x="1610" y="2163"/>
                  </a:cubicBezTo>
                  <a:lnTo>
                    <a:pt x="1707" y="2048"/>
                  </a:lnTo>
                  <a:cubicBezTo>
                    <a:pt x="1046" y="1479"/>
                    <a:pt x="499" y="776"/>
                    <a:pt x="9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8221;p64"/>
            <p:cNvSpPr/>
            <p:nvPr/>
          </p:nvSpPr>
          <p:spPr>
            <a:xfrm>
              <a:off x="6929721" y="1108534"/>
              <a:ext cx="73971" cy="114168"/>
            </a:xfrm>
            <a:custGeom>
              <a:avLst/>
              <a:gdLst/>
              <a:ahLst/>
              <a:cxnLst/>
              <a:rect l="l" t="t" r="r" b="b"/>
              <a:pathLst>
                <a:path w="852" h="1315" extrusionOk="0">
                  <a:moveTo>
                    <a:pt x="107" y="0"/>
                  </a:moveTo>
                  <a:lnTo>
                    <a:pt x="1" y="137"/>
                  </a:lnTo>
                  <a:cubicBezTo>
                    <a:pt x="202" y="556"/>
                    <a:pt x="447" y="952"/>
                    <a:pt x="734" y="1314"/>
                  </a:cubicBezTo>
                  <a:lnTo>
                    <a:pt x="852" y="1219"/>
                  </a:lnTo>
                  <a:cubicBezTo>
                    <a:pt x="556" y="843"/>
                    <a:pt x="305" y="433"/>
                    <a:pt x="10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8222;p64"/>
            <p:cNvSpPr/>
            <p:nvPr/>
          </p:nvSpPr>
          <p:spPr>
            <a:xfrm>
              <a:off x="6479998" y="1786415"/>
              <a:ext cx="298487" cy="270184"/>
            </a:xfrm>
            <a:custGeom>
              <a:avLst/>
              <a:gdLst/>
              <a:ahLst/>
              <a:cxnLst/>
              <a:rect l="l" t="t" r="r" b="b"/>
              <a:pathLst>
                <a:path w="3438" h="3112" extrusionOk="0">
                  <a:moveTo>
                    <a:pt x="73" y="1"/>
                  </a:moveTo>
                  <a:lnTo>
                    <a:pt x="0" y="157"/>
                  </a:lnTo>
                  <a:cubicBezTo>
                    <a:pt x="912" y="1343"/>
                    <a:pt x="2062" y="2358"/>
                    <a:pt x="3353" y="3112"/>
                  </a:cubicBezTo>
                  <a:lnTo>
                    <a:pt x="3437" y="2978"/>
                  </a:lnTo>
                  <a:cubicBezTo>
                    <a:pt x="2137" y="2222"/>
                    <a:pt x="990" y="1201"/>
                    <a:pt x="7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8223;p64"/>
            <p:cNvSpPr/>
            <p:nvPr/>
          </p:nvSpPr>
          <p:spPr>
            <a:xfrm>
              <a:off x="6409935" y="1988443"/>
              <a:ext cx="290760" cy="284683"/>
            </a:xfrm>
            <a:custGeom>
              <a:avLst/>
              <a:gdLst/>
              <a:ahLst/>
              <a:cxnLst/>
              <a:rect l="l" t="t" r="r" b="b"/>
              <a:pathLst>
                <a:path w="3349" h="3279" extrusionOk="0">
                  <a:moveTo>
                    <a:pt x="51" y="1"/>
                  </a:moveTo>
                  <a:cubicBezTo>
                    <a:pt x="31" y="68"/>
                    <a:pt x="15" y="137"/>
                    <a:pt x="1" y="207"/>
                  </a:cubicBezTo>
                  <a:cubicBezTo>
                    <a:pt x="291" y="667"/>
                    <a:pt x="601" y="1117"/>
                    <a:pt x="952" y="1535"/>
                  </a:cubicBezTo>
                  <a:cubicBezTo>
                    <a:pt x="1669" y="2383"/>
                    <a:pt x="2459" y="2972"/>
                    <a:pt x="3301" y="3279"/>
                  </a:cubicBezTo>
                  <a:lnTo>
                    <a:pt x="3349" y="3136"/>
                  </a:lnTo>
                  <a:cubicBezTo>
                    <a:pt x="2537" y="2841"/>
                    <a:pt x="1770" y="2269"/>
                    <a:pt x="1069" y="1443"/>
                  </a:cubicBezTo>
                  <a:cubicBezTo>
                    <a:pt x="693" y="997"/>
                    <a:pt x="361" y="506"/>
                    <a:pt x="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8224;p64"/>
            <p:cNvSpPr/>
            <p:nvPr/>
          </p:nvSpPr>
          <p:spPr>
            <a:xfrm>
              <a:off x="6345516" y="2209310"/>
              <a:ext cx="270618" cy="299269"/>
            </a:xfrm>
            <a:custGeom>
              <a:avLst/>
              <a:gdLst/>
              <a:ahLst/>
              <a:cxnLst/>
              <a:rect l="l" t="t" r="r" b="b"/>
              <a:pathLst>
                <a:path w="3117" h="3447" extrusionOk="0">
                  <a:moveTo>
                    <a:pt x="62" y="1"/>
                  </a:moveTo>
                  <a:cubicBezTo>
                    <a:pt x="43" y="62"/>
                    <a:pt x="20" y="129"/>
                    <a:pt x="1" y="193"/>
                  </a:cubicBezTo>
                  <a:cubicBezTo>
                    <a:pt x="807" y="1449"/>
                    <a:pt x="1834" y="2559"/>
                    <a:pt x="3025" y="3446"/>
                  </a:cubicBezTo>
                  <a:lnTo>
                    <a:pt x="3117" y="3321"/>
                  </a:lnTo>
                  <a:cubicBezTo>
                    <a:pt x="1912" y="2425"/>
                    <a:pt x="868" y="1284"/>
                    <a:pt x="62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8225;p64"/>
            <p:cNvSpPr/>
            <p:nvPr/>
          </p:nvSpPr>
          <p:spPr>
            <a:xfrm>
              <a:off x="6306794" y="2495638"/>
              <a:ext cx="206892" cy="158273"/>
            </a:xfrm>
            <a:custGeom>
              <a:avLst/>
              <a:gdLst/>
              <a:ahLst/>
              <a:cxnLst/>
              <a:rect l="l" t="t" r="r" b="b"/>
              <a:pathLst>
                <a:path w="2383" h="1823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79"/>
                    <a:pt x="6" y="151"/>
                    <a:pt x="12" y="224"/>
                  </a:cubicBezTo>
                  <a:cubicBezTo>
                    <a:pt x="689" y="871"/>
                    <a:pt x="1468" y="1415"/>
                    <a:pt x="2316" y="1822"/>
                  </a:cubicBezTo>
                  <a:lnTo>
                    <a:pt x="2383" y="1683"/>
                  </a:lnTo>
                  <a:cubicBezTo>
                    <a:pt x="1496" y="1256"/>
                    <a:pt x="695" y="684"/>
                    <a:pt x="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8226;p64"/>
            <p:cNvSpPr/>
            <p:nvPr/>
          </p:nvSpPr>
          <p:spPr>
            <a:xfrm>
              <a:off x="6437544" y="991502"/>
              <a:ext cx="786589" cy="1843102"/>
            </a:xfrm>
            <a:custGeom>
              <a:avLst/>
              <a:gdLst/>
              <a:ahLst/>
              <a:cxnLst/>
              <a:rect l="l" t="t" r="r" b="b"/>
              <a:pathLst>
                <a:path w="9060" h="21229" extrusionOk="0">
                  <a:moveTo>
                    <a:pt x="6970" y="1"/>
                  </a:moveTo>
                  <a:cubicBezTo>
                    <a:pt x="6886" y="1041"/>
                    <a:pt x="6741" y="2074"/>
                    <a:pt x="6523" y="3098"/>
                  </a:cubicBezTo>
                  <a:cubicBezTo>
                    <a:pt x="6473" y="3354"/>
                    <a:pt x="6412" y="3608"/>
                    <a:pt x="6353" y="3859"/>
                  </a:cubicBezTo>
                  <a:cubicBezTo>
                    <a:pt x="6336" y="3932"/>
                    <a:pt x="6320" y="4001"/>
                    <a:pt x="6300" y="4074"/>
                  </a:cubicBezTo>
                  <a:cubicBezTo>
                    <a:pt x="6175" y="4596"/>
                    <a:pt x="6041" y="5112"/>
                    <a:pt x="5901" y="5628"/>
                  </a:cubicBezTo>
                  <a:cubicBezTo>
                    <a:pt x="5798" y="6018"/>
                    <a:pt x="5695" y="6409"/>
                    <a:pt x="5589" y="6800"/>
                  </a:cubicBezTo>
                  <a:cubicBezTo>
                    <a:pt x="5572" y="6861"/>
                    <a:pt x="5558" y="6925"/>
                    <a:pt x="5541" y="6984"/>
                  </a:cubicBezTo>
                  <a:cubicBezTo>
                    <a:pt x="5399" y="7517"/>
                    <a:pt x="5257" y="8049"/>
                    <a:pt x="5106" y="8585"/>
                  </a:cubicBezTo>
                  <a:cubicBezTo>
                    <a:pt x="5092" y="8641"/>
                    <a:pt x="5073" y="8691"/>
                    <a:pt x="5059" y="8747"/>
                  </a:cubicBezTo>
                  <a:cubicBezTo>
                    <a:pt x="5053" y="8761"/>
                    <a:pt x="5050" y="8780"/>
                    <a:pt x="5048" y="8794"/>
                  </a:cubicBezTo>
                  <a:cubicBezTo>
                    <a:pt x="5048" y="8800"/>
                    <a:pt x="5042" y="8803"/>
                    <a:pt x="5042" y="8811"/>
                  </a:cubicBezTo>
                  <a:cubicBezTo>
                    <a:pt x="4903" y="9305"/>
                    <a:pt x="4760" y="9799"/>
                    <a:pt x="4612" y="10290"/>
                  </a:cubicBezTo>
                  <a:lnTo>
                    <a:pt x="4612" y="10292"/>
                  </a:lnTo>
                  <a:cubicBezTo>
                    <a:pt x="4305" y="11319"/>
                    <a:pt x="3979" y="12337"/>
                    <a:pt x="3614" y="13344"/>
                  </a:cubicBezTo>
                  <a:lnTo>
                    <a:pt x="3561" y="13489"/>
                  </a:lnTo>
                  <a:lnTo>
                    <a:pt x="3374" y="13992"/>
                  </a:lnTo>
                  <a:cubicBezTo>
                    <a:pt x="3363" y="14028"/>
                    <a:pt x="3349" y="14059"/>
                    <a:pt x="3335" y="14095"/>
                  </a:cubicBezTo>
                  <a:cubicBezTo>
                    <a:pt x="3315" y="14142"/>
                    <a:pt x="3298" y="14193"/>
                    <a:pt x="3279" y="14237"/>
                  </a:cubicBezTo>
                  <a:cubicBezTo>
                    <a:pt x="3033" y="14862"/>
                    <a:pt x="2777" y="15479"/>
                    <a:pt x="2506" y="16092"/>
                  </a:cubicBezTo>
                  <a:cubicBezTo>
                    <a:pt x="2500" y="16106"/>
                    <a:pt x="2498" y="16120"/>
                    <a:pt x="2489" y="16131"/>
                  </a:cubicBezTo>
                  <a:cubicBezTo>
                    <a:pt x="2319" y="16516"/>
                    <a:pt x="2143" y="16901"/>
                    <a:pt x="1962" y="17284"/>
                  </a:cubicBezTo>
                  <a:cubicBezTo>
                    <a:pt x="1962" y="17292"/>
                    <a:pt x="1959" y="17298"/>
                    <a:pt x="1956" y="17306"/>
                  </a:cubicBezTo>
                  <a:cubicBezTo>
                    <a:pt x="1934" y="17348"/>
                    <a:pt x="1915" y="17390"/>
                    <a:pt x="1898" y="17431"/>
                  </a:cubicBezTo>
                  <a:cubicBezTo>
                    <a:pt x="1892" y="17434"/>
                    <a:pt x="1892" y="17443"/>
                    <a:pt x="1890" y="17445"/>
                  </a:cubicBezTo>
                  <a:cubicBezTo>
                    <a:pt x="1368" y="18556"/>
                    <a:pt x="802" y="19649"/>
                    <a:pt x="216" y="20729"/>
                  </a:cubicBezTo>
                  <a:cubicBezTo>
                    <a:pt x="143" y="20863"/>
                    <a:pt x="73" y="20994"/>
                    <a:pt x="1" y="21128"/>
                  </a:cubicBezTo>
                  <a:cubicBezTo>
                    <a:pt x="20" y="21133"/>
                    <a:pt x="37" y="21142"/>
                    <a:pt x="62" y="21145"/>
                  </a:cubicBezTo>
                  <a:cubicBezTo>
                    <a:pt x="360" y="21202"/>
                    <a:pt x="660" y="21229"/>
                    <a:pt x="960" y="21229"/>
                  </a:cubicBezTo>
                  <a:cubicBezTo>
                    <a:pt x="2212" y="21229"/>
                    <a:pt x="3461" y="20758"/>
                    <a:pt x="4501" y="20040"/>
                  </a:cubicBezTo>
                  <a:cubicBezTo>
                    <a:pt x="5795" y="19153"/>
                    <a:pt x="6808" y="17920"/>
                    <a:pt x="7720" y="16645"/>
                  </a:cubicBezTo>
                  <a:cubicBezTo>
                    <a:pt x="7246" y="16422"/>
                    <a:pt x="6883" y="16087"/>
                    <a:pt x="6493" y="15760"/>
                  </a:cubicBezTo>
                  <a:cubicBezTo>
                    <a:pt x="6445" y="15719"/>
                    <a:pt x="6395" y="15679"/>
                    <a:pt x="6348" y="15638"/>
                  </a:cubicBezTo>
                  <a:cubicBezTo>
                    <a:pt x="6303" y="15599"/>
                    <a:pt x="6256" y="15562"/>
                    <a:pt x="6208" y="15526"/>
                  </a:cubicBezTo>
                  <a:cubicBezTo>
                    <a:pt x="6855" y="15375"/>
                    <a:pt x="7505" y="15135"/>
                    <a:pt x="8164" y="15060"/>
                  </a:cubicBezTo>
                  <a:cubicBezTo>
                    <a:pt x="8677" y="13149"/>
                    <a:pt x="9059" y="11040"/>
                    <a:pt x="8984" y="9059"/>
                  </a:cubicBezTo>
                  <a:lnTo>
                    <a:pt x="8984" y="9059"/>
                  </a:lnTo>
                  <a:cubicBezTo>
                    <a:pt x="8900" y="9067"/>
                    <a:pt x="8816" y="9070"/>
                    <a:pt x="8730" y="9070"/>
                  </a:cubicBezTo>
                  <a:cubicBezTo>
                    <a:pt x="8324" y="9070"/>
                    <a:pt x="7900" y="8995"/>
                    <a:pt x="7494" y="8953"/>
                  </a:cubicBezTo>
                  <a:cubicBezTo>
                    <a:pt x="7411" y="8942"/>
                    <a:pt x="7327" y="8937"/>
                    <a:pt x="7246" y="8934"/>
                  </a:cubicBezTo>
                  <a:lnTo>
                    <a:pt x="7232" y="8934"/>
                  </a:lnTo>
                  <a:cubicBezTo>
                    <a:pt x="7734" y="8649"/>
                    <a:pt x="8083" y="8225"/>
                    <a:pt x="8515" y="7849"/>
                  </a:cubicBezTo>
                  <a:cubicBezTo>
                    <a:pt x="8473" y="5209"/>
                    <a:pt x="7980" y="2439"/>
                    <a:pt x="69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8227;p64"/>
            <p:cNvSpPr/>
            <p:nvPr/>
          </p:nvSpPr>
          <p:spPr>
            <a:xfrm>
              <a:off x="5138383" y="1231816"/>
              <a:ext cx="1044966" cy="2057200"/>
            </a:xfrm>
            <a:custGeom>
              <a:avLst/>
              <a:gdLst/>
              <a:ahLst/>
              <a:cxnLst/>
              <a:rect l="l" t="t" r="r" b="b"/>
              <a:pathLst>
                <a:path w="12036" h="23695" extrusionOk="0">
                  <a:moveTo>
                    <a:pt x="2358" y="0"/>
                  </a:moveTo>
                  <a:cubicBezTo>
                    <a:pt x="1211" y="2737"/>
                    <a:pt x="645" y="5853"/>
                    <a:pt x="600" y="8822"/>
                  </a:cubicBezTo>
                  <a:cubicBezTo>
                    <a:pt x="1083" y="9240"/>
                    <a:pt x="1468" y="9714"/>
                    <a:pt x="2026" y="10030"/>
                  </a:cubicBezTo>
                  <a:cubicBezTo>
                    <a:pt x="1485" y="10056"/>
                    <a:pt x="902" y="10181"/>
                    <a:pt x="351" y="10181"/>
                  </a:cubicBezTo>
                  <a:cubicBezTo>
                    <a:pt x="259" y="10181"/>
                    <a:pt x="168" y="10177"/>
                    <a:pt x="79" y="10169"/>
                  </a:cubicBezTo>
                  <a:lnTo>
                    <a:pt x="79" y="10169"/>
                  </a:lnTo>
                  <a:cubicBezTo>
                    <a:pt x="0" y="12367"/>
                    <a:pt x="430" y="14716"/>
                    <a:pt x="999" y="16839"/>
                  </a:cubicBezTo>
                  <a:cubicBezTo>
                    <a:pt x="1730" y="16926"/>
                    <a:pt x="2453" y="17194"/>
                    <a:pt x="3170" y="17358"/>
                  </a:cubicBezTo>
                  <a:cubicBezTo>
                    <a:pt x="2598" y="17791"/>
                    <a:pt x="2135" y="18293"/>
                    <a:pt x="1487" y="18600"/>
                  </a:cubicBezTo>
                  <a:cubicBezTo>
                    <a:pt x="2500" y="20017"/>
                    <a:pt x="3627" y="21387"/>
                    <a:pt x="5064" y="22369"/>
                  </a:cubicBezTo>
                  <a:cubicBezTo>
                    <a:pt x="6222" y="23169"/>
                    <a:pt x="7614" y="23694"/>
                    <a:pt x="9010" y="23694"/>
                  </a:cubicBezTo>
                  <a:cubicBezTo>
                    <a:pt x="9341" y="23694"/>
                    <a:pt x="9673" y="23665"/>
                    <a:pt x="10002" y="23602"/>
                  </a:cubicBezTo>
                  <a:cubicBezTo>
                    <a:pt x="10903" y="23429"/>
                    <a:pt x="11310" y="22126"/>
                    <a:pt x="11517" y="21225"/>
                  </a:cubicBezTo>
                  <a:cubicBezTo>
                    <a:pt x="12036" y="18979"/>
                    <a:pt x="11676" y="16538"/>
                    <a:pt x="10674" y="14465"/>
                  </a:cubicBezTo>
                  <a:cubicBezTo>
                    <a:pt x="10019" y="14993"/>
                    <a:pt x="9302" y="15358"/>
                    <a:pt x="8512" y="15659"/>
                  </a:cubicBezTo>
                  <a:cubicBezTo>
                    <a:pt x="9318" y="15085"/>
                    <a:pt x="9954" y="14371"/>
                    <a:pt x="10521" y="13559"/>
                  </a:cubicBezTo>
                  <a:cubicBezTo>
                    <a:pt x="10097" y="11358"/>
                    <a:pt x="9179" y="9424"/>
                    <a:pt x="7823" y="7644"/>
                  </a:cubicBezTo>
                  <a:cubicBezTo>
                    <a:pt x="7209" y="8007"/>
                    <a:pt x="6615" y="8236"/>
                    <a:pt x="5929" y="8417"/>
                  </a:cubicBezTo>
                  <a:cubicBezTo>
                    <a:pt x="6389" y="7957"/>
                    <a:pt x="6732" y="7549"/>
                    <a:pt x="7070" y="6997"/>
                  </a:cubicBezTo>
                  <a:cubicBezTo>
                    <a:pt x="5842" y="4453"/>
                    <a:pt x="4180" y="2162"/>
                    <a:pt x="2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8228;p64"/>
            <p:cNvSpPr/>
            <p:nvPr/>
          </p:nvSpPr>
          <p:spPr>
            <a:xfrm>
              <a:off x="5464910" y="1644032"/>
              <a:ext cx="189441" cy="273309"/>
            </a:xfrm>
            <a:custGeom>
              <a:avLst/>
              <a:gdLst/>
              <a:ahLst/>
              <a:cxnLst/>
              <a:rect l="l" t="t" r="r" b="b"/>
              <a:pathLst>
                <a:path w="2182" h="3148" extrusionOk="0">
                  <a:moveTo>
                    <a:pt x="2084" y="1"/>
                  </a:moveTo>
                  <a:cubicBezTo>
                    <a:pt x="1465" y="1063"/>
                    <a:pt x="767" y="2082"/>
                    <a:pt x="0" y="3041"/>
                  </a:cubicBezTo>
                  <a:lnTo>
                    <a:pt x="131" y="3147"/>
                  </a:lnTo>
                  <a:cubicBezTo>
                    <a:pt x="884" y="2204"/>
                    <a:pt x="1571" y="1209"/>
                    <a:pt x="2182" y="165"/>
                  </a:cubicBezTo>
                  <a:cubicBezTo>
                    <a:pt x="2151" y="109"/>
                    <a:pt x="2115" y="56"/>
                    <a:pt x="20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8229;p64"/>
            <p:cNvSpPr/>
            <p:nvPr/>
          </p:nvSpPr>
          <p:spPr>
            <a:xfrm>
              <a:off x="5525422" y="1878704"/>
              <a:ext cx="198905" cy="222954"/>
            </a:xfrm>
            <a:custGeom>
              <a:avLst/>
              <a:gdLst/>
              <a:ahLst/>
              <a:cxnLst/>
              <a:rect l="l" t="t" r="r" b="b"/>
              <a:pathLst>
                <a:path w="2291" h="2568" extrusionOk="0">
                  <a:moveTo>
                    <a:pt x="2241" y="1"/>
                  </a:moveTo>
                  <a:cubicBezTo>
                    <a:pt x="1593" y="894"/>
                    <a:pt x="837" y="1714"/>
                    <a:pt x="0" y="2434"/>
                  </a:cubicBezTo>
                  <a:lnTo>
                    <a:pt x="104" y="2567"/>
                  </a:lnTo>
                  <a:cubicBezTo>
                    <a:pt x="701" y="2054"/>
                    <a:pt x="1250" y="1493"/>
                    <a:pt x="1755" y="894"/>
                  </a:cubicBezTo>
                  <a:lnTo>
                    <a:pt x="1755" y="894"/>
                  </a:lnTo>
                  <a:cubicBezTo>
                    <a:pt x="1663" y="921"/>
                    <a:pt x="1568" y="949"/>
                    <a:pt x="1473" y="974"/>
                  </a:cubicBezTo>
                  <a:cubicBezTo>
                    <a:pt x="1792" y="659"/>
                    <a:pt x="2048" y="366"/>
                    <a:pt x="2291" y="3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8230;p64"/>
            <p:cNvSpPr/>
            <p:nvPr/>
          </p:nvSpPr>
          <p:spPr>
            <a:xfrm>
              <a:off x="5416465" y="1488540"/>
              <a:ext cx="136394" cy="197950"/>
            </a:xfrm>
            <a:custGeom>
              <a:avLst/>
              <a:gdLst/>
              <a:ahLst/>
              <a:cxnLst/>
              <a:rect l="l" t="t" r="r" b="b"/>
              <a:pathLst>
                <a:path w="1571" h="2280" extrusionOk="0">
                  <a:moveTo>
                    <a:pt x="1459" y="1"/>
                  </a:moveTo>
                  <a:cubicBezTo>
                    <a:pt x="1074" y="787"/>
                    <a:pt x="586" y="1513"/>
                    <a:pt x="0" y="2165"/>
                  </a:cubicBezTo>
                  <a:lnTo>
                    <a:pt x="128" y="2280"/>
                  </a:lnTo>
                  <a:cubicBezTo>
                    <a:pt x="703" y="1641"/>
                    <a:pt x="1189" y="930"/>
                    <a:pt x="1571" y="160"/>
                  </a:cubicBezTo>
                  <a:cubicBezTo>
                    <a:pt x="1532" y="107"/>
                    <a:pt x="1498" y="5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8231;p64"/>
            <p:cNvSpPr/>
            <p:nvPr/>
          </p:nvSpPr>
          <p:spPr>
            <a:xfrm>
              <a:off x="5601736" y="2046090"/>
              <a:ext cx="323404" cy="273309"/>
            </a:xfrm>
            <a:custGeom>
              <a:avLst/>
              <a:gdLst/>
              <a:ahLst/>
              <a:cxnLst/>
              <a:rect l="l" t="t" r="r" b="b"/>
              <a:pathLst>
                <a:path w="3725" h="3148" extrusionOk="0">
                  <a:moveTo>
                    <a:pt x="3635" y="1"/>
                  </a:moveTo>
                  <a:cubicBezTo>
                    <a:pt x="2614" y="1203"/>
                    <a:pt x="1376" y="2227"/>
                    <a:pt x="0" y="2997"/>
                  </a:cubicBezTo>
                  <a:lnTo>
                    <a:pt x="78" y="3147"/>
                  </a:lnTo>
                  <a:cubicBezTo>
                    <a:pt x="1457" y="2375"/>
                    <a:pt x="2695" y="1354"/>
                    <a:pt x="3725" y="157"/>
                  </a:cubicBezTo>
                  <a:cubicBezTo>
                    <a:pt x="3697" y="107"/>
                    <a:pt x="3663" y="54"/>
                    <a:pt x="363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8232;p64"/>
            <p:cNvSpPr/>
            <p:nvPr/>
          </p:nvSpPr>
          <p:spPr>
            <a:xfrm>
              <a:off x="5661294" y="2227542"/>
              <a:ext cx="346672" cy="315417"/>
            </a:xfrm>
            <a:custGeom>
              <a:avLst/>
              <a:gdLst/>
              <a:ahLst/>
              <a:cxnLst/>
              <a:rect l="l" t="t" r="r" b="b"/>
              <a:pathLst>
                <a:path w="3993" h="3633" extrusionOk="0">
                  <a:moveTo>
                    <a:pt x="3926" y="0"/>
                  </a:moveTo>
                  <a:cubicBezTo>
                    <a:pt x="2843" y="1387"/>
                    <a:pt x="1510" y="2578"/>
                    <a:pt x="1" y="3490"/>
                  </a:cubicBezTo>
                  <a:lnTo>
                    <a:pt x="90" y="3632"/>
                  </a:lnTo>
                  <a:cubicBezTo>
                    <a:pt x="1582" y="2729"/>
                    <a:pt x="2908" y="1554"/>
                    <a:pt x="3993" y="193"/>
                  </a:cubicBezTo>
                  <a:cubicBezTo>
                    <a:pt x="3973" y="128"/>
                    <a:pt x="3948" y="67"/>
                    <a:pt x="3926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8233;p64"/>
            <p:cNvSpPr/>
            <p:nvPr/>
          </p:nvSpPr>
          <p:spPr>
            <a:xfrm>
              <a:off x="5770079" y="2487651"/>
              <a:ext cx="298661" cy="318543"/>
            </a:xfrm>
            <a:custGeom>
              <a:avLst/>
              <a:gdLst/>
              <a:ahLst/>
              <a:cxnLst/>
              <a:rect l="l" t="t" r="r" b="b"/>
              <a:pathLst>
                <a:path w="3440" h="3669" extrusionOk="0">
                  <a:moveTo>
                    <a:pt x="3401" y="0"/>
                  </a:moveTo>
                  <a:cubicBezTo>
                    <a:pt x="3337" y="56"/>
                    <a:pt x="3267" y="106"/>
                    <a:pt x="3200" y="157"/>
                  </a:cubicBezTo>
                  <a:cubicBezTo>
                    <a:pt x="2363" y="1473"/>
                    <a:pt x="1272" y="2631"/>
                    <a:pt x="0" y="3532"/>
                  </a:cubicBezTo>
                  <a:lnTo>
                    <a:pt x="98" y="3669"/>
                  </a:lnTo>
                  <a:cubicBezTo>
                    <a:pt x="1440" y="2720"/>
                    <a:pt x="2584" y="1485"/>
                    <a:pt x="3440" y="84"/>
                  </a:cubicBezTo>
                  <a:cubicBezTo>
                    <a:pt x="3426" y="56"/>
                    <a:pt x="3412" y="28"/>
                    <a:pt x="340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8234;p64"/>
            <p:cNvSpPr/>
            <p:nvPr/>
          </p:nvSpPr>
          <p:spPr>
            <a:xfrm>
              <a:off x="5878082" y="2706868"/>
              <a:ext cx="265322" cy="281297"/>
            </a:xfrm>
            <a:custGeom>
              <a:avLst/>
              <a:gdLst/>
              <a:ahLst/>
              <a:cxnLst/>
              <a:rect l="l" t="t" r="r" b="b"/>
              <a:pathLst>
                <a:path w="3056" h="3240" extrusionOk="0">
                  <a:moveTo>
                    <a:pt x="3013" y="0"/>
                  </a:moveTo>
                  <a:cubicBezTo>
                    <a:pt x="2149" y="1161"/>
                    <a:pt x="1133" y="2210"/>
                    <a:pt x="0" y="3105"/>
                  </a:cubicBezTo>
                  <a:lnTo>
                    <a:pt x="104" y="3239"/>
                  </a:lnTo>
                  <a:cubicBezTo>
                    <a:pt x="1211" y="2360"/>
                    <a:pt x="2202" y="1342"/>
                    <a:pt x="3055" y="215"/>
                  </a:cubicBezTo>
                  <a:cubicBezTo>
                    <a:pt x="3041" y="142"/>
                    <a:pt x="3027" y="70"/>
                    <a:pt x="3013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8235;p64"/>
            <p:cNvSpPr/>
            <p:nvPr/>
          </p:nvSpPr>
          <p:spPr>
            <a:xfrm>
              <a:off x="5339196" y="2909764"/>
              <a:ext cx="492183" cy="58603"/>
            </a:xfrm>
            <a:custGeom>
              <a:avLst/>
              <a:gdLst/>
              <a:ahLst/>
              <a:cxnLst/>
              <a:rect l="l" t="t" r="r" b="b"/>
              <a:pathLst>
                <a:path w="5669" h="675" extrusionOk="0">
                  <a:moveTo>
                    <a:pt x="5613" y="1"/>
                  </a:moveTo>
                  <a:cubicBezTo>
                    <a:pt x="4577" y="388"/>
                    <a:pt x="3484" y="509"/>
                    <a:pt x="2401" y="509"/>
                  </a:cubicBezTo>
                  <a:cubicBezTo>
                    <a:pt x="1585" y="509"/>
                    <a:pt x="775" y="440"/>
                    <a:pt x="0" y="364"/>
                  </a:cubicBezTo>
                  <a:lnTo>
                    <a:pt x="0" y="364"/>
                  </a:lnTo>
                  <a:cubicBezTo>
                    <a:pt x="48" y="428"/>
                    <a:pt x="98" y="489"/>
                    <a:pt x="151" y="551"/>
                  </a:cubicBezTo>
                  <a:cubicBezTo>
                    <a:pt x="854" y="617"/>
                    <a:pt x="1608" y="674"/>
                    <a:pt x="2374" y="674"/>
                  </a:cubicBezTo>
                  <a:cubicBezTo>
                    <a:pt x="3482" y="674"/>
                    <a:pt x="4617" y="554"/>
                    <a:pt x="5669" y="163"/>
                  </a:cubicBezTo>
                  <a:lnTo>
                    <a:pt x="5613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8236;p64"/>
            <p:cNvSpPr/>
            <p:nvPr/>
          </p:nvSpPr>
          <p:spPr>
            <a:xfrm>
              <a:off x="5385644" y="2749931"/>
              <a:ext cx="367075" cy="33252"/>
            </a:xfrm>
            <a:custGeom>
              <a:avLst/>
              <a:gdLst/>
              <a:ahLst/>
              <a:cxnLst/>
              <a:rect l="l" t="t" r="r" b="b"/>
              <a:pathLst>
                <a:path w="4228" h="383" extrusionOk="0">
                  <a:moveTo>
                    <a:pt x="165" y="1"/>
                  </a:moveTo>
                  <a:cubicBezTo>
                    <a:pt x="110" y="48"/>
                    <a:pt x="54" y="87"/>
                    <a:pt x="1" y="135"/>
                  </a:cubicBezTo>
                  <a:cubicBezTo>
                    <a:pt x="729" y="299"/>
                    <a:pt x="1478" y="382"/>
                    <a:pt x="2225" y="382"/>
                  </a:cubicBezTo>
                  <a:cubicBezTo>
                    <a:pt x="2899" y="382"/>
                    <a:pt x="3572" y="314"/>
                    <a:pt x="4227" y="176"/>
                  </a:cubicBezTo>
                  <a:lnTo>
                    <a:pt x="4191" y="12"/>
                  </a:lnTo>
                  <a:cubicBezTo>
                    <a:pt x="3541" y="148"/>
                    <a:pt x="2874" y="217"/>
                    <a:pt x="2206" y="217"/>
                  </a:cubicBezTo>
                  <a:cubicBezTo>
                    <a:pt x="1521" y="217"/>
                    <a:pt x="835" y="145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8237;p64"/>
            <p:cNvSpPr/>
            <p:nvPr/>
          </p:nvSpPr>
          <p:spPr>
            <a:xfrm>
              <a:off x="5194815" y="2569261"/>
              <a:ext cx="501906" cy="81264"/>
            </a:xfrm>
            <a:custGeom>
              <a:avLst/>
              <a:gdLst/>
              <a:ahLst/>
              <a:cxnLst/>
              <a:rect l="l" t="t" r="r" b="b"/>
              <a:pathLst>
                <a:path w="5781" h="936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67"/>
                    <a:pt x="28" y="129"/>
                    <a:pt x="45" y="196"/>
                  </a:cubicBezTo>
                  <a:cubicBezTo>
                    <a:pt x="355" y="319"/>
                    <a:pt x="670" y="433"/>
                    <a:pt x="991" y="531"/>
                  </a:cubicBezTo>
                  <a:cubicBezTo>
                    <a:pt x="1220" y="600"/>
                    <a:pt x="1451" y="664"/>
                    <a:pt x="1688" y="720"/>
                  </a:cubicBezTo>
                  <a:cubicBezTo>
                    <a:pt x="2198" y="838"/>
                    <a:pt x="2825" y="935"/>
                    <a:pt x="3507" y="935"/>
                  </a:cubicBezTo>
                  <a:cubicBezTo>
                    <a:pt x="4229" y="935"/>
                    <a:pt x="5012" y="826"/>
                    <a:pt x="5781" y="519"/>
                  </a:cubicBezTo>
                  <a:lnTo>
                    <a:pt x="5719" y="363"/>
                  </a:lnTo>
                  <a:cubicBezTo>
                    <a:pt x="4978" y="661"/>
                    <a:pt x="4219" y="766"/>
                    <a:pt x="3517" y="766"/>
                  </a:cubicBezTo>
                  <a:cubicBezTo>
                    <a:pt x="2845" y="766"/>
                    <a:pt x="2226" y="670"/>
                    <a:pt x="1725" y="556"/>
                  </a:cubicBezTo>
                  <a:cubicBezTo>
                    <a:pt x="1130" y="419"/>
                    <a:pt x="553" y="22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8238;p64"/>
            <p:cNvSpPr/>
            <p:nvPr/>
          </p:nvSpPr>
          <p:spPr>
            <a:xfrm>
              <a:off x="5163300" y="2396838"/>
              <a:ext cx="479160" cy="101058"/>
            </a:xfrm>
            <a:custGeom>
              <a:avLst/>
              <a:gdLst/>
              <a:ahLst/>
              <a:cxnLst/>
              <a:rect l="l" t="t" r="r" b="b"/>
              <a:pathLst>
                <a:path w="5519" h="1164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70"/>
                    <a:pt x="17" y="134"/>
                    <a:pt x="29" y="201"/>
                  </a:cubicBezTo>
                  <a:cubicBezTo>
                    <a:pt x="285" y="307"/>
                    <a:pt x="561" y="399"/>
                    <a:pt x="857" y="488"/>
                  </a:cubicBezTo>
                  <a:cubicBezTo>
                    <a:pt x="935" y="508"/>
                    <a:pt x="1013" y="536"/>
                    <a:pt x="1094" y="558"/>
                  </a:cubicBezTo>
                  <a:cubicBezTo>
                    <a:pt x="2505" y="960"/>
                    <a:pt x="3962" y="1164"/>
                    <a:pt x="5430" y="1164"/>
                  </a:cubicBezTo>
                  <a:cubicBezTo>
                    <a:pt x="5460" y="1164"/>
                    <a:pt x="5489" y="1164"/>
                    <a:pt x="5519" y="1164"/>
                  </a:cubicBezTo>
                  <a:lnTo>
                    <a:pt x="5516" y="993"/>
                  </a:lnTo>
                  <a:cubicBezTo>
                    <a:pt x="5478" y="994"/>
                    <a:pt x="5439" y="994"/>
                    <a:pt x="5401" y="994"/>
                  </a:cubicBezTo>
                  <a:cubicBezTo>
                    <a:pt x="3961" y="994"/>
                    <a:pt x="2525" y="790"/>
                    <a:pt x="1139" y="388"/>
                  </a:cubicBezTo>
                  <a:cubicBezTo>
                    <a:pt x="726" y="271"/>
                    <a:pt x="344" y="14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8239;p64"/>
            <p:cNvSpPr/>
            <p:nvPr/>
          </p:nvSpPr>
          <p:spPr>
            <a:xfrm>
              <a:off x="5145155" y="2197676"/>
              <a:ext cx="453721" cy="176245"/>
            </a:xfrm>
            <a:custGeom>
              <a:avLst/>
              <a:gdLst/>
              <a:ahLst/>
              <a:cxnLst/>
              <a:rect l="l" t="t" r="r" b="b"/>
              <a:pathLst>
                <a:path w="5226" h="2030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68"/>
                    <a:pt x="6" y="138"/>
                    <a:pt x="6" y="210"/>
                  </a:cubicBezTo>
                  <a:cubicBezTo>
                    <a:pt x="874" y="824"/>
                    <a:pt x="1845" y="1295"/>
                    <a:pt x="2863" y="1611"/>
                  </a:cubicBezTo>
                  <a:cubicBezTo>
                    <a:pt x="3630" y="1842"/>
                    <a:pt x="4422" y="1987"/>
                    <a:pt x="5217" y="2029"/>
                  </a:cubicBezTo>
                  <a:lnTo>
                    <a:pt x="5226" y="1862"/>
                  </a:lnTo>
                  <a:cubicBezTo>
                    <a:pt x="3357" y="1767"/>
                    <a:pt x="1515" y="1100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8240;p64"/>
            <p:cNvSpPr/>
            <p:nvPr/>
          </p:nvSpPr>
          <p:spPr>
            <a:xfrm>
              <a:off x="5288320" y="2102783"/>
              <a:ext cx="279560" cy="144903"/>
            </a:xfrm>
            <a:custGeom>
              <a:avLst/>
              <a:gdLst/>
              <a:ahLst/>
              <a:cxnLst/>
              <a:rect l="l" t="t" r="r" b="b"/>
              <a:pathLst>
                <a:path w="3220" h="1669" extrusionOk="0">
                  <a:moveTo>
                    <a:pt x="276" y="0"/>
                  </a:moveTo>
                  <a:cubicBezTo>
                    <a:pt x="184" y="6"/>
                    <a:pt x="95" y="14"/>
                    <a:pt x="0" y="26"/>
                  </a:cubicBezTo>
                  <a:cubicBezTo>
                    <a:pt x="991" y="684"/>
                    <a:pt x="2051" y="1239"/>
                    <a:pt x="3158" y="1669"/>
                  </a:cubicBezTo>
                  <a:lnTo>
                    <a:pt x="3220" y="1510"/>
                  </a:lnTo>
                  <a:cubicBezTo>
                    <a:pt x="2190" y="1108"/>
                    <a:pt x="1203" y="60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8241;p64"/>
            <p:cNvSpPr/>
            <p:nvPr/>
          </p:nvSpPr>
          <p:spPr>
            <a:xfrm>
              <a:off x="5198722" y="1822271"/>
              <a:ext cx="325835" cy="262891"/>
            </a:xfrm>
            <a:custGeom>
              <a:avLst/>
              <a:gdLst/>
              <a:ahLst/>
              <a:cxnLst/>
              <a:rect l="l" t="t" r="r" b="b"/>
              <a:pathLst>
                <a:path w="3753" h="3028" extrusionOk="0">
                  <a:moveTo>
                    <a:pt x="25" y="1"/>
                  </a:moveTo>
                  <a:cubicBezTo>
                    <a:pt x="14" y="76"/>
                    <a:pt x="6" y="149"/>
                    <a:pt x="0" y="224"/>
                  </a:cubicBezTo>
                  <a:cubicBezTo>
                    <a:pt x="597" y="846"/>
                    <a:pt x="1225" y="1435"/>
                    <a:pt x="1875" y="1993"/>
                  </a:cubicBezTo>
                  <a:cubicBezTo>
                    <a:pt x="2316" y="2369"/>
                    <a:pt x="2823" y="2774"/>
                    <a:pt x="3415" y="2955"/>
                  </a:cubicBezTo>
                  <a:cubicBezTo>
                    <a:pt x="3526" y="2991"/>
                    <a:pt x="3638" y="3014"/>
                    <a:pt x="3752" y="3028"/>
                  </a:cubicBezTo>
                  <a:cubicBezTo>
                    <a:pt x="3736" y="2966"/>
                    <a:pt x="3716" y="2908"/>
                    <a:pt x="3702" y="2846"/>
                  </a:cubicBezTo>
                  <a:cubicBezTo>
                    <a:pt x="3041" y="2726"/>
                    <a:pt x="2472" y="2280"/>
                    <a:pt x="1986" y="1864"/>
                  </a:cubicBezTo>
                  <a:cubicBezTo>
                    <a:pt x="1303" y="1279"/>
                    <a:pt x="644" y="654"/>
                    <a:pt x="2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8242;p64"/>
            <p:cNvSpPr/>
            <p:nvPr/>
          </p:nvSpPr>
          <p:spPr>
            <a:xfrm>
              <a:off x="5224073" y="1626842"/>
              <a:ext cx="232678" cy="229205"/>
            </a:xfrm>
            <a:custGeom>
              <a:avLst/>
              <a:gdLst/>
              <a:ahLst/>
              <a:cxnLst/>
              <a:rect l="l" t="t" r="r" b="b"/>
              <a:pathLst>
                <a:path w="2680" h="2640" extrusionOk="0">
                  <a:moveTo>
                    <a:pt x="34" y="0"/>
                  </a:moveTo>
                  <a:cubicBezTo>
                    <a:pt x="29" y="73"/>
                    <a:pt x="15" y="146"/>
                    <a:pt x="1" y="224"/>
                  </a:cubicBezTo>
                  <a:cubicBezTo>
                    <a:pt x="746" y="1142"/>
                    <a:pt x="1616" y="1953"/>
                    <a:pt x="2582" y="2640"/>
                  </a:cubicBezTo>
                  <a:lnTo>
                    <a:pt x="2679" y="2500"/>
                  </a:lnTo>
                  <a:cubicBezTo>
                    <a:pt x="1686" y="1792"/>
                    <a:pt x="796" y="949"/>
                    <a:pt x="3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8243;p64"/>
            <p:cNvSpPr/>
            <p:nvPr/>
          </p:nvSpPr>
          <p:spPr>
            <a:xfrm>
              <a:off x="5262882" y="1451208"/>
              <a:ext cx="141517" cy="183190"/>
            </a:xfrm>
            <a:custGeom>
              <a:avLst/>
              <a:gdLst/>
              <a:ahLst/>
              <a:cxnLst/>
              <a:rect l="l" t="t" r="r" b="b"/>
              <a:pathLst>
                <a:path w="1630" h="2110" extrusionOk="0">
                  <a:moveTo>
                    <a:pt x="59" y="1"/>
                  </a:moveTo>
                  <a:cubicBezTo>
                    <a:pt x="39" y="73"/>
                    <a:pt x="20" y="146"/>
                    <a:pt x="0" y="216"/>
                  </a:cubicBezTo>
                  <a:cubicBezTo>
                    <a:pt x="293" y="656"/>
                    <a:pt x="606" y="1078"/>
                    <a:pt x="946" y="1482"/>
                  </a:cubicBezTo>
                  <a:cubicBezTo>
                    <a:pt x="1133" y="1700"/>
                    <a:pt x="1353" y="1945"/>
                    <a:pt x="1630" y="2110"/>
                  </a:cubicBezTo>
                  <a:cubicBezTo>
                    <a:pt x="1607" y="2029"/>
                    <a:pt x="1591" y="1951"/>
                    <a:pt x="1574" y="1870"/>
                  </a:cubicBezTo>
                  <a:cubicBezTo>
                    <a:pt x="1384" y="1731"/>
                    <a:pt x="1225" y="1549"/>
                    <a:pt x="1077" y="1373"/>
                  </a:cubicBezTo>
                  <a:cubicBezTo>
                    <a:pt x="709" y="938"/>
                    <a:pt x="369" y="478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8244;p64"/>
            <p:cNvSpPr/>
            <p:nvPr/>
          </p:nvSpPr>
          <p:spPr>
            <a:xfrm>
              <a:off x="5570742" y="1924023"/>
              <a:ext cx="277650" cy="326617"/>
            </a:xfrm>
            <a:custGeom>
              <a:avLst/>
              <a:gdLst/>
              <a:ahLst/>
              <a:cxnLst/>
              <a:rect l="l" t="t" r="r" b="b"/>
              <a:pathLst>
                <a:path w="3198" h="3762" extrusionOk="0">
                  <a:moveTo>
                    <a:pt x="3094" y="1"/>
                  </a:moveTo>
                  <a:cubicBezTo>
                    <a:pt x="2218" y="1337"/>
                    <a:pt x="1183" y="2556"/>
                    <a:pt x="0" y="3636"/>
                  </a:cubicBezTo>
                  <a:lnTo>
                    <a:pt x="117" y="3761"/>
                  </a:lnTo>
                  <a:cubicBezTo>
                    <a:pt x="1297" y="2687"/>
                    <a:pt x="2330" y="1476"/>
                    <a:pt x="3197" y="151"/>
                  </a:cubicBezTo>
                  <a:cubicBezTo>
                    <a:pt x="3164" y="101"/>
                    <a:pt x="3128" y="54"/>
                    <a:pt x="309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8245;p64"/>
            <p:cNvSpPr/>
            <p:nvPr/>
          </p:nvSpPr>
          <p:spPr>
            <a:xfrm>
              <a:off x="5502415" y="1733369"/>
              <a:ext cx="203506" cy="252473"/>
            </a:xfrm>
            <a:custGeom>
              <a:avLst/>
              <a:gdLst/>
              <a:ahLst/>
              <a:cxnLst/>
              <a:rect l="l" t="t" r="r" b="b"/>
              <a:pathLst>
                <a:path w="2344" h="2908" extrusionOk="0">
                  <a:moveTo>
                    <a:pt x="2246" y="1"/>
                  </a:moveTo>
                  <a:cubicBezTo>
                    <a:pt x="1688" y="1061"/>
                    <a:pt x="916" y="2021"/>
                    <a:pt x="0" y="2780"/>
                  </a:cubicBezTo>
                  <a:lnTo>
                    <a:pt x="106" y="2908"/>
                  </a:lnTo>
                  <a:cubicBezTo>
                    <a:pt x="1013" y="2155"/>
                    <a:pt x="1778" y="1217"/>
                    <a:pt x="2344" y="180"/>
                  </a:cubicBezTo>
                  <a:cubicBezTo>
                    <a:pt x="2310" y="118"/>
                    <a:pt x="2280" y="60"/>
                    <a:pt x="224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8246;p64"/>
            <p:cNvSpPr/>
            <p:nvPr/>
          </p:nvSpPr>
          <p:spPr>
            <a:xfrm>
              <a:off x="5442337" y="1568673"/>
              <a:ext cx="164524" cy="208889"/>
            </a:xfrm>
            <a:custGeom>
              <a:avLst/>
              <a:gdLst/>
              <a:ahLst/>
              <a:cxnLst/>
              <a:rect l="l" t="t" r="r" b="b"/>
              <a:pathLst>
                <a:path w="1895" h="2406" extrusionOk="0">
                  <a:moveTo>
                    <a:pt x="1789" y="1"/>
                  </a:moveTo>
                  <a:cubicBezTo>
                    <a:pt x="1342" y="869"/>
                    <a:pt x="737" y="1650"/>
                    <a:pt x="1" y="2280"/>
                  </a:cubicBezTo>
                  <a:lnTo>
                    <a:pt x="109" y="2406"/>
                  </a:lnTo>
                  <a:cubicBezTo>
                    <a:pt x="835" y="1784"/>
                    <a:pt x="1440" y="1011"/>
                    <a:pt x="1895" y="160"/>
                  </a:cubicBezTo>
                  <a:cubicBezTo>
                    <a:pt x="1859" y="110"/>
                    <a:pt x="1825" y="54"/>
                    <a:pt x="178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8247;p64"/>
            <p:cNvSpPr/>
            <p:nvPr/>
          </p:nvSpPr>
          <p:spPr>
            <a:xfrm>
              <a:off x="5383734" y="1371074"/>
              <a:ext cx="82392" cy="126757"/>
            </a:xfrm>
            <a:custGeom>
              <a:avLst/>
              <a:gdLst/>
              <a:ahLst/>
              <a:cxnLst/>
              <a:rect l="l" t="t" r="r" b="b"/>
              <a:pathLst>
                <a:path w="949" h="1460" extrusionOk="0">
                  <a:moveTo>
                    <a:pt x="832" y="0"/>
                  </a:moveTo>
                  <a:cubicBezTo>
                    <a:pt x="606" y="480"/>
                    <a:pt x="327" y="938"/>
                    <a:pt x="0" y="1356"/>
                  </a:cubicBezTo>
                  <a:lnTo>
                    <a:pt x="132" y="1460"/>
                  </a:lnTo>
                  <a:cubicBezTo>
                    <a:pt x="450" y="1055"/>
                    <a:pt x="726" y="617"/>
                    <a:pt x="949" y="148"/>
                  </a:cubicBezTo>
                  <a:cubicBezTo>
                    <a:pt x="910" y="98"/>
                    <a:pt x="871" y="48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8248;p64"/>
            <p:cNvSpPr/>
            <p:nvPr/>
          </p:nvSpPr>
          <p:spPr>
            <a:xfrm>
              <a:off x="5633946" y="2124574"/>
              <a:ext cx="331913" cy="300397"/>
            </a:xfrm>
            <a:custGeom>
              <a:avLst/>
              <a:gdLst/>
              <a:ahLst/>
              <a:cxnLst/>
              <a:rect l="l" t="t" r="r" b="b"/>
              <a:pathLst>
                <a:path w="3823" h="3460" extrusionOk="0">
                  <a:moveTo>
                    <a:pt x="3739" y="0"/>
                  </a:moveTo>
                  <a:cubicBezTo>
                    <a:pt x="2726" y="1337"/>
                    <a:pt x="1448" y="2472"/>
                    <a:pt x="0" y="3312"/>
                  </a:cubicBezTo>
                  <a:lnTo>
                    <a:pt x="92" y="3460"/>
                  </a:lnTo>
                  <a:cubicBezTo>
                    <a:pt x="1532" y="2623"/>
                    <a:pt x="2804" y="1496"/>
                    <a:pt x="3822" y="173"/>
                  </a:cubicBezTo>
                  <a:cubicBezTo>
                    <a:pt x="3794" y="115"/>
                    <a:pt x="3767" y="56"/>
                    <a:pt x="373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8249;p64"/>
            <p:cNvSpPr/>
            <p:nvPr/>
          </p:nvSpPr>
          <p:spPr>
            <a:xfrm>
              <a:off x="5720679" y="2349088"/>
              <a:ext cx="323144" cy="316893"/>
            </a:xfrm>
            <a:custGeom>
              <a:avLst/>
              <a:gdLst/>
              <a:ahLst/>
              <a:cxnLst/>
              <a:rect l="l" t="t" r="r" b="b"/>
              <a:pathLst>
                <a:path w="3722" h="3650" extrusionOk="0">
                  <a:moveTo>
                    <a:pt x="3669" y="1"/>
                  </a:moveTo>
                  <a:cubicBezTo>
                    <a:pt x="3323" y="559"/>
                    <a:pt x="2957" y="1103"/>
                    <a:pt x="2536" y="1605"/>
                  </a:cubicBezTo>
                  <a:cubicBezTo>
                    <a:pt x="1758" y="2525"/>
                    <a:pt x="904" y="3161"/>
                    <a:pt x="0" y="3493"/>
                  </a:cubicBezTo>
                  <a:lnTo>
                    <a:pt x="53" y="3650"/>
                  </a:lnTo>
                  <a:cubicBezTo>
                    <a:pt x="988" y="3307"/>
                    <a:pt x="1866" y="2656"/>
                    <a:pt x="2662" y="1711"/>
                  </a:cubicBezTo>
                  <a:cubicBezTo>
                    <a:pt x="3052" y="1248"/>
                    <a:pt x="3401" y="745"/>
                    <a:pt x="3722" y="232"/>
                  </a:cubicBezTo>
                  <a:lnTo>
                    <a:pt x="3669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8250;p64"/>
            <p:cNvSpPr/>
            <p:nvPr/>
          </p:nvSpPr>
          <p:spPr>
            <a:xfrm>
              <a:off x="5814356" y="2594959"/>
              <a:ext cx="301179" cy="332607"/>
            </a:xfrm>
            <a:custGeom>
              <a:avLst/>
              <a:gdLst/>
              <a:ahLst/>
              <a:cxnLst/>
              <a:rect l="l" t="t" r="r" b="b"/>
              <a:pathLst>
                <a:path w="3469" h="3831" extrusionOk="0">
                  <a:moveTo>
                    <a:pt x="3399" y="0"/>
                  </a:moveTo>
                  <a:cubicBezTo>
                    <a:pt x="2506" y="1429"/>
                    <a:pt x="1345" y="2692"/>
                    <a:pt x="1" y="3691"/>
                  </a:cubicBezTo>
                  <a:lnTo>
                    <a:pt x="107" y="3831"/>
                  </a:lnTo>
                  <a:cubicBezTo>
                    <a:pt x="1426" y="2846"/>
                    <a:pt x="2576" y="1610"/>
                    <a:pt x="3468" y="215"/>
                  </a:cubicBezTo>
                  <a:cubicBezTo>
                    <a:pt x="3446" y="145"/>
                    <a:pt x="3421" y="70"/>
                    <a:pt x="339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8251;p64"/>
            <p:cNvSpPr/>
            <p:nvPr/>
          </p:nvSpPr>
          <p:spPr>
            <a:xfrm>
              <a:off x="5928697" y="2913410"/>
              <a:ext cx="229726" cy="175724"/>
            </a:xfrm>
            <a:custGeom>
              <a:avLst/>
              <a:gdLst/>
              <a:ahLst/>
              <a:cxnLst/>
              <a:rect l="l" t="t" r="r" b="b"/>
              <a:pathLst>
                <a:path w="2646" h="2024" extrusionOk="0">
                  <a:moveTo>
                    <a:pt x="2645" y="1"/>
                  </a:moveTo>
                  <a:cubicBezTo>
                    <a:pt x="1878" y="762"/>
                    <a:pt x="982" y="1396"/>
                    <a:pt x="0" y="1870"/>
                  </a:cubicBezTo>
                  <a:lnTo>
                    <a:pt x="73" y="2023"/>
                  </a:lnTo>
                  <a:cubicBezTo>
                    <a:pt x="1019" y="1571"/>
                    <a:pt x="1884" y="969"/>
                    <a:pt x="2637" y="249"/>
                  </a:cubicBezTo>
                  <a:cubicBezTo>
                    <a:pt x="2640" y="168"/>
                    <a:pt x="2642" y="85"/>
                    <a:pt x="26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8252;p64"/>
            <p:cNvSpPr/>
            <p:nvPr/>
          </p:nvSpPr>
          <p:spPr>
            <a:xfrm>
              <a:off x="5138383" y="1241453"/>
              <a:ext cx="874711" cy="2047823"/>
            </a:xfrm>
            <a:custGeom>
              <a:avLst/>
              <a:gdLst/>
              <a:ahLst/>
              <a:cxnLst/>
              <a:rect l="l" t="t" r="r" b="b"/>
              <a:pathLst>
                <a:path w="10075" h="23587" extrusionOk="0">
                  <a:moveTo>
                    <a:pt x="2327" y="1"/>
                  </a:moveTo>
                  <a:cubicBezTo>
                    <a:pt x="1208" y="2710"/>
                    <a:pt x="656" y="5790"/>
                    <a:pt x="609" y="8725"/>
                  </a:cubicBezTo>
                  <a:cubicBezTo>
                    <a:pt x="1088" y="9143"/>
                    <a:pt x="1476" y="9617"/>
                    <a:pt x="2034" y="9933"/>
                  </a:cubicBezTo>
                  <a:lnTo>
                    <a:pt x="2017" y="9933"/>
                  </a:lnTo>
                  <a:cubicBezTo>
                    <a:pt x="1925" y="9935"/>
                    <a:pt x="1836" y="9947"/>
                    <a:pt x="1741" y="9952"/>
                  </a:cubicBezTo>
                  <a:cubicBezTo>
                    <a:pt x="1284" y="9999"/>
                    <a:pt x="805" y="10083"/>
                    <a:pt x="350" y="10083"/>
                  </a:cubicBezTo>
                  <a:cubicBezTo>
                    <a:pt x="261" y="10083"/>
                    <a:pt x="174" y="10079"/>
                    <a:pt x="87" y="10072"/>
                  </a:cubicBezTo>
                  <a:lnTo>
                    <a:pt x="87" y="10072"/>
                  </a:lnTo>
                  <a:cubicBezTo>
                    <a:pt x="0" y="12268"/>
                    <a:pt x="430" y="14614"/>
                    <a:pt x="999" y="16734"/>
                  </a:cubicBezTo>
                  <a:cubicBezTo>
                    <a:pt x="1733" y="16823"/>
                    <a:pt x="2453" y="17091"/>
                    <a:pt x="3175" y="17256"/>
                  </a:cubicBezTo>
                  <a:cubicBezTo>
                    <a:pt x="3122" y="17292"/>
                    <a:pt x="3069" y="17334"/>
                    <a:pt x="3016" y="17376"/>
                  </a:cubicBezTo>
                  <a:cubicBezTo>
                    <a:pt x="2960" y="17423"/>
                    <a:pt x="2905" y="17468"/>
                    <a:pt x="2854" y="17510"/>
                  </a:cubicBezTo>
                  <a:cubicBezTo>
                    <a:pt x="2416" y="17872"/>
                    <a:pt x="2012" y="18246"/>
                    <a:pt x="1490" y="18492"/>
                  </a:cubicBezTo>
                  <a:cubicBezTo>
                    <a:pt x="2506" y="19909"/>
                    <a:pt x="3630" y="21279"/>
                    <a:pt x="5067" y="22263"/>
                  </a:cubicBezTo>
                  <a:cubicBezTo>
                    <a:pt x="6225" y="23063"/>
                    <a:pt x="7617" y="23586"/>
                    <a:pt x="9011" y="23586"/>
                  </a:cubicBezTo>
                  <a:cubicBezTo>
                    <a:pt x="9343" y="23586"/>
                    <a:pt x="9675" y="23557"/>
                    <a:pt x="10005" y="23494"/>
                  </a:cubicBezTo>
                  <a:cubicBezTo>
                    <a:pt x="10030" y="23491"/>
                    <a:pt x="10052" y="23483"/>
                    <a:pt x="10074" y="23471"/>
                  </a:cubicBezTo>
                  <a:cubicBezTo>
                    <a:pt x="9991" y="23324"/>
                    <a:pt x="9915" y="23178"/>
                    <a:pt x="9834" y="23031"/>
                  </a:cubicBezTo>
                  <a:cubicBezTo>
                    <a:pt x="9182" y="21831"/>
                    <a:pt x="8554" y="20612"/>
                    <a:pt x="7974" y="19379"/>
                  </a:cubicBezTo>
                  <a:cubicBezTo>
                    <a:pt x="7968" y="19370"/>
                    <a:pt x="7968" y="19368"/>
                    <a:pt x="7965" y="19365"/>
                  </a:cubicBezTo>
                  <a:cubicBezTo>
                    <a:pt x="7946" y="19320"/>
                    <a:pt x="7923" y="19270"/>
                    <a:pt x="7898" y="19225"/>
                  </a:cubicBezTo>
                  <a:lnTo>
                    <a:pt x="7890" y="19203"/>
                  </a:lnTo>
                  <a:cubicBezTo>
                    <a:pt x="7686" y="18779"/>
                    <a:pt x="7494" y="18349"/>
                    <a:pt x="7304" y="17920"/>
                  </a:cubicBezTo>
                  <a:cubicBezTo>
                    <a:pt x="7296" y="17906"/>
                    <a:pt x="7290" y="17892"/>
                    <a:pt x="7285" y="17878"/>
                  </a:cubicBezTo>
                  <a:cubicBezTo>
                    <a:pt x="6986" y="17200"/>
                    <a:pt x="6699" y="16508"/>
                    <a:pt x="6431" y="15813"/>
                  </a:cubicBezTo>
                  <a:lnTo>
                    <a:pt x="6369" y="15657"/>
                  </a:lnTo>
                  <a:cubicBezTo>
                    <a:pt x="6356" y="15618"/>
                    <a:pt x="6342" y="15585"/>
                    <a:pt x="6328" y="15546"/>
                  </a:cubicBezTo>
                  <a:cubicBezTo>
                    <a:pt x="6258" y="15361"/>
                    <a:pt x="6188" y="15177"/>
                    <a:pt x="6118" y="14988"/>
                  </a:cubicBezTo>
                  <a:cubicBezTo>
                    <a:pt x="6096" y="14935"/>
                    <a:pt x="6079" y="14879"/>
                    <a:pt x="6057" y="14829"/>
                  </a:cubicBezTo>
                  <a:cubicBezTo>
                    <a:pt x="5653" y="13707"/>
                    <a:pt x="5287" y="12574"/>
                    <a:pt x="4947" y="11433"/>
                  </a:cubicBezTo>
                  <a:lnTo>
                    <a:pt x="4947" y="11431"/>
                  </a:lnTo>
                  <a:cubicBezTo>
                    <a:pt x="4782" y="10887"/>
                    <a:pt x="4626" y="10337"/>
                    <a:pt x="4467" y="9787"/>
                  </a:cubicBezTo>
                  <a:cubicBezTo>
                    <a:pt x="4467" y="9782"/>
                    <a:pt x="4464" y="9779"/>
                    <a:pt x="4464" y="9771"/>
                  </a:cubicBezTo>
                  <a:cubicBezTo>
                    <a:pt x="4461" y="9754"/>
                    <a:pt x="4453" y="9737"/>
                    <a:pt x="4450" y="9718"/>
                  </a:cubicBezTo>
                  <a:cubicBezTo>
                    <a:pt x="4433" y="9656"/>
                    <a:pt x="4417" y="9598"/>
                    <a:pt x="4403" y="9536"/>
                  </a:cubicBezTo>
                  <a:cubicBezTo>
                    <a:pt x="4235" y="8945"/>
                    <a:pt x="4073" y="8351"/>
                    <a:pt x="3917" y="7759"/>
                  </a:cubicBezTo>
                  <a:cubicBezTo>
                    <a:pt x="3901" y="7692"/>
                    <a:pt x="3881" y="7623"/>
                    <a:pt x="3861" y="7556"/>
                  </a:cubicBezTo>
                  <a:cubicBezTo>
                    <a:pt x="3747" y="7123"/>
                    <a:pt x="3630" y="6688"/>
                    <a:pt x="3516" y="6256"/>
                  </a:cubicBezTo>
                  <a:cubicBezTo>
                    <a:pt x="3362" y="5684"/>
                    <a:pt x="3209" y="5109"/>
                    <a:pt x="3069" y="4529"/>
                  </a:cubicBezTo>
                  <a:cubicBezTo>
                    <a:pt x="3050" y="4451"/>
                    <a:pt x="3030" y="4370"/>
                    <a:pt x="3013" y="4289"/>
                  </a:cubicBezTo>
                  <a:cubicBezTo>
                    <a:pt x="2946" y="4007"/>
                    <a:pt x="2885" y="3728"/>
                    <a:pt x="2826" y="3446"/>
                  </a:cubicBezTo>
                  <a:cubicBezTo>
                    <a:pt x="2584" y="2308"/>
                    <a:pt x="2422" y="1159"/>
                    <a:pt x="232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4" name="Google Shape;8253;p64"/>
            <p:cNvSpPr/>
            <p:nvPr/>
          </p:nvSpPr>
          <p:spPr>
            <a:xfrm>
              <a:off x="5604341" y="2095751"/>
              <a:ext cx="1211139" cy="1153230"/>
            </a:xfrm>
            <a:custGeom>
              <a:avLst/>
              <a:gdLst/>
              <a:ahLst/>
              <a:cxnLst/>
              <a:rect l="l" t="t" r="r" b="b"/>
              <a:pathLst>
                <a:path w="13950" h="13283" extrusionOk="0">
                  <a:moveTo>
                    <a:pt x="9330" y="1"/>
                  </a:moveTo>
                  <a:lnTo>
                    <a:pt x="1" y="2076"/>
                  </a:lnTo>
                  <a:lnTo>
                    <a:pt x="1647" y="11754"/>
                  </a:lnTo>
                  <a:lnTo>
                    <a:pt x="3675" y="12920"/>
                  </a:lnTo>
                  <a:cubicBezTo>
                    <a:pt x="3859" y="13145"/>
                    <a:pt x="4135" y="13283"/>
                    <a:pt x="4433" y="13283"/>
                  </a:cubicBezTo>
                  <a:cubicBezTo>
                    <a:pt x="4498" y="13283"/>
                    <a:pt x="4563" y="13277"/>
                    <a:pt x="4629" y="13263"/>
                  </a:cubicBezTo>
                  <a:lnTo>
                    <a:pt x="13071" y="11592"/>
                  </a:lnTo>
                  <a:cubicBezTo>
                    <a:pt x="13601" y="11489"/>
                    <a:pt x="13950" y="10970"/>
                    <a:pt x="13844" y="10437"/>
                  </a:cubicBezTo>
                  <a:lnTo>
                    <a:pt x="12176" y="1995"/>
                  </a:lnTo>
                  <a:cubicBezTo>
                    <a:pt x="12092" y="1591"/>
                    <a:pt x="11763" y="1292"/>
                    <a:pt x="11375" y="1225"/>
                  </a:cubicBezTo>
                  <a:lnTo>
                    <a:pt x="9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5" name="Google Shape;8254;p64"/>
            <p:cNvSpPr/>
            <p:nvPr/>
          </p:nvSpPr>
          <p:spPr>
            <a:xfrm>
              <a:off x="6362272" y="2158694"/>
              <a:ext cx="302134" cy="127539"/>
            </a:xfrm>
            <a:custGeom>
              <a:avLst/>
              <a:gdLst/>
              <a:ahLst/>
              <a:cxnLst/>
              <a:rect l="l" t="t" r="r" b="b"/>
              <a:pathLst>
                <a:path w="3480" h="1469" extrusionOk="0">
                  <a:moveTo>
                    <a:pt x="17" y="1"/>
                  </a:moveTo>
                  <a:lnTo>
                    <a:pt x="0" y="87"/>
                  </a:lnTo>
                  <a:cubicBezTo>
                    <a:pt x="198" y="126"/>
                    <a:pt x="394" y="193"/>
                    <a:pt x="586" y="255"/>
                  </a:cubicBezTo>
                  <a:cubicBezTo>
                    <a:pt x="1387" y="525"/>
                    <a:pt x="2218" y="804"/>
                    <a:pt x="2985" y="1195"/>
                  </a:cubicBezTo>
                  <a:cubicBezTo>
                    <a:pt x="3158" y="1281"/>
                    <a:pt x="3323" y="1376"/>
                    <a:pt x="3479" y="1468"/>
                  </a:cubicBezTo>
                  <a:lnTo>
                    <a:pt x="3454" y="1351"/>
                  </a:lnTo>
                  <a:cubicBezTo>
                    <a:pt x="3320" y="1267"/>
                    <a:pt x="3175" y="1189"/>
                    <a:pt x="3027" y="1114"/>
                  </a:cubicBezTo>
                  <a:cubicBezTo>
                    <a:pt x="2252" y="718"/>
                    <a:pt x="1417" y="439"/>
                    <a:pt x="614" y="171"/>
                  </a:cubicBezTo>
                  <a:cubicBezTo>
                    <a:pt x="421" y="110"/>
                    <a:pt x="218" y="40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8255;p64"/>
            <p:cNvSpPr/>
            <p:nvPr/>
          </p:nvSpPr>
          <p:spPr>
            <a:xfrm>
              <a:off x="6372429" y="2190210"/>
              <a:ext cx="308906" cy="181975"/>
            </a:xfrm>
            <a:custGeom>
              <a:avLst/>
              <a:gdLst/>
              <a:ahLst/>
              <a:cxnLst/>
              <a:rect l="l" t="t" r="r" b="b"/>
              <a:pathLst>
                <a:path w="3558" h="2096" extrusionOk="0">
                  <a:moveTo>
                    <a:pt x="37" y="1"/>
                  </a:moveTo>
                  <a:lnTo>
                    <a:pt x="0" y="84"/>
                  </a:lnTo>
                  <a:cubicBezTo>
                    <a:pt x="1273" y="609"/>
                    <a:pt x="2467" y="1281"/>
                    <a:pt x="3557" y="2096"/>
                  </a:cubicBezTo>
                  <a:lnTo>
                    <a:pt x="3529" y="1965"/>
                  </a:lnTo>
                  <a:cubicBezTo>
                    <a:pt x="2455" y="1169"/>
                    <a:pt x="1284" y="514"/>
                    <a:pt x="3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8256;p64"/>
            <p:cNvSpPr/>
            <p:nvPr/>
          </p:nvSpPr>
          <p:spPr>
            <a:xfrm>
              <a:off x="6351853" y="2264092"/>
              <a:ext cx="344936" cy="185100"/>
            </a:xfrm>
            <a:custGeom>
              <a:avLst/>
              <a:gdLst/>
              <a:ahLst/>
              <a:cxnLst/>
              <a:rect l="l" t="t" r="r" b="b"/>
              <a:pathLst>
                <a:path w="3973" h="2132" extrusionOk="0">
                  <a:moveTo>
                    <a:pt x="37" y="0"/>
                  </a:moveTo>
                  <a:lnTo>
                    <a:pt x="0" y="84"/>
                  </a:lnTo>
                  <a:cubicBezTo>
                    <a:pt x="988" y="491"/>
                    <a:pt x="2009" y="915"/>
                    <a:pt x="2952" y="1459"/>
                  </a:cubicBezTo>
                  <a:cubicBezTo>
                    <a:pt x="3320" y="1671"/>
                    <a:pt x="3658" y="1895"/>
                    <a:pt x="3973" y="2132"/>
                  </a:cubicBezTo>
                  <a:lnTo>
                    <a:pt x="3945" y="2003"/>
                  </a:lnTo>
                  <a:cubicBezTo>
                    <a:pt x="3652" y="1786"/>
                    <a:pt x="3334" y="1579"/>
                    <a:pt x="2996" y="1381"/>
                  </a:cubicBezTo>
                  <a:cubicBezTo>
                    <a:pt x="2051" y="832"/>
                    <a:pt x="1024" y="408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8257;p64"/>
            <p:cNvSpPr/>
            <p:nvPr/>
          </p:nvSpPr>
          <p:spPr>
            <a:xfrm>
              <a:off x="6369478" y="2346223"/>
              <a:ext cx="348148" cy="208802"/>
            </a:xfrm>
            <a:custGeom>
              <a:avLst/>
              <a:gdLst/>
              <a:ahLst/>
              <a:cxnLst/>
              <a:rect l="l" t="t" r="r" b="b"/>
              <a:pathLst>
                <a:path w="4010" h="2405" extrusionOk="0">
                  <a:moveTo>
                    <a:pt x="43" y="0"/>
                  </a:moveTo>
                  <a:lnTo>
                    <a:pt x="1" y="81"/>
                  </a:lnTo>
                  <a:cubicBezTo>
                    <a:pt x="1346" y="792"/>
                    <a:pt x="2735" y="1526"/>
                    <a:pt x="4010" y="2405"/>
                  </a:cubicBezTo>
                  <a:lnTo>
                    <a:pt x="3982" y="2279"/>
                  </a:lnTo>
                  <a:cubicBezTo>
                    <a:pt x="2724" y="1423"/>
                    <a:pt x="1362" y="700"/>
                    <a:pt x="4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8258;p64"/>
            <p:cNvSpPr/>
            <p:nvPr/>
          </p:nvSpPr>
          <p:spPr>
            <a:xfrm>
              <a:off x="6402903" y="2426096"/>
              <a:ext cx="328353" cy="197776"/>
            </a:xfrm>
            <a:custGeom>
              <a:avLst/>
              <a:gdLst/>
              <a:ahLst/>
              <a:cxnLst/>
              <a:rect l="l" t="t" r="r" b="b"/>
              <a:pathLst>
                <a:path w="3782" h="2278" extrusionOk="0">
                  <a:moveTo>
                    <a:pt x="37" y="1"/>
                  </a:moveTo>
                  <a:lnTo>
                    <a:pt x="1" y="84"/>
                  </a:lnTo>
                  <a:cubicBezTo>
                    <a:pt x="1373" y="620"/>
                    <a:pt x="2643" y="1357"/>
                    <a:pt x="3781" y="2277"/>
                  </a:cubicBezTo>
                  <a:lnTo>
                    <a:pt x="3753" y="2141"/>
                  </a:lnTo>
                  <a:cubicBezTo>
                    <a:pt x="2629" y="1248"/>
                    <a:pt x="1379" y="531"/>
                    <a:pt x="3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8259;p64"/>
            <p:cNvSpPr/>
            <p:nvPr/>
          </p:nvSpPr>
          <p:spPr>
            <a:xfrm>
              <a:off x="6410196" y="2467335"/>
              <a:ext cx="337209" cy="237626"/>
            </a:xfrm>
            <a:custGeom>
              <a:avLst/>
              <a:gdLst/>
              <a:ahLst/>
              <a:cxnLst/>
              <a:rect l="l" t="t" r="r" b="b"/>
              <a:pathLst>
                <a:path w="3884" h="2737" extrusionOk="0">
                  <a:moveTo>
                    <a:pt x="48" y="0"/>
                  </a:moveTo>
                  <a:lnTo>
                    <a:pt x="1" y="81"/>
                  </a:lnTo>
                  <a:cubicBezTo>
                    <a:pt x="1373" y="843"/>
                    <a:pt x="2673" y="1735"/>
                    <a:pt x="3884" y="2737"/>
                  </a:cubicBezTo>
                  <a:lnTo>
                    <a:pt x="3856" y="2597"/>
                  </a:lnTo>
                  <a:cubicBezTo>
                    <a:pt x="2665" y="1621"/>
                    <a:pt x="1390" y="750"/>
                    <a:pt x="4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8260;p64"/>
            <p:cNvSpPr/>
            <p:nvPr/>
          </p:nvSpPr>
          <p:spPr>
            <a:xfrm>
              <a:off x="6432769" y="2539916"/>
              <a:ext cx="326790" cy="225906"/>
            </a:xfrm>
            <a:custGeom>
              <a:avLst/>
              <a:gdLst/>
              <a:ahLst/>
              <a:cxnLst/>
              <a:rect l="l" t="t" r="r" b="b"/>
              <a:pathLst>
                <a:path w="3764" h="2602" extrusionOk="0">
                  <a:moveTo>
                    <a:pt x="47" y="1"/>
                  </a:moveTo>
                  <a:lnTo>
                    <a:pt x="0" y="76"/>
                  </a:lnTo>
                  <a:cubicBezTo>
                    <a:pt x="1122" y="785"/>
                    <a:pt x="2243" y="1527"/>
                    <a:pt x="3325" y="2291"/>
                  </a:cubicBezTo>
                  <a:cubicBezTo>
                    <a:pt x="3473" y="2392"/>
                    <a:pt x="3618" y="2498"/>
                    <a:pt x="3763" y="2601"/>
                  </a:cubicBezTo>
                  <a:lnTo>
                    <a:pt x="3736" y="2470"/>
                  </a:lnTo>
                  <a:cubicBezTo>
                    <a:pt x="3618" y="2386"/>
                    <a:pt x="3498" y="2300"/>
                    <a:pt x="3378" y="2216"/>
                  </a:cubicBezTo>
                  <a:cubicBezTo>
                    <a:pt x="2293" y="1452"/>
                    <a:pt x="1172" y="704"/>
                    <a:pt x="4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8261;p64"/>
            <p:cNvSpPr/>
            <p:nvPr/>
          </p:nvSpPr>
          <p:spPr>
            <a:xfrm>
              <a:off x="6419138" y="2649221"/>
              <a:ext cx="363429" cy="233546"/>
            </a:xfrm>
            <a:custGeom>
              <a:avLst/>
              <a:gdLst/>
              <a:ahLst/>
              <a:cxnLst/>
              <a:rect l="l" t="t" r="r" b="b"/>
              <a:pathLst>
                <a:path w="4186" h="2690" extrusionOk="0">
                  <a:moveTo>
                    <a:pt x="37" y="0"/>
                  </a:moveTo>
                  <a:lnTo>
                    <a:pt x="1" y="81"/>
                  </a:lnTo>
                  <a:cubicBezTo>
                    <a:pt x="1231" y="639"/>
                    <a:pt x="2406" y="1328"/>
                    <a:pt x="3491" y="2137"/>
                  </a:cubicBezTo>
                  <a:cubicBezTo>
                    <a:pt x="3706" y="2299"/>
                    <a:pt x="3943" y="2483"/>
                    <a:pt x="4186" y="2690"/>
                  </a:cubicBezTo>
                  <a:lnTo>
                    <a:pt x="4160" y="2544"/>
                  </a:lnTo>
                  <a:cubicBezTo>
                    <a:pt x="3948" y="2369"/>
                    <a:pt x="3739" y="2207"/>
                    <a:pt x="3547" y="2065"/>
                  </a:cubicBezTo>
                  <a:cubicBezTo>
                    <a:pt x="2459" y="1256"/>
                    <a:pt x="1276" y="558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8262;p64"/>
            <p:cNvSpPr/>
            <p:nvPr/>
          </p:nvSpPr>
          <p:spPr>
            <a:xfrm>
              <a:off x="6414537" y="2701052"/>
              <a:ext cx="386175" cy="273743"/>
            </a:xfrm>
            <a:custGeom>
              <a:avLst/>
              <a:gdLst/>
              <a:ahLst/>
              <a:cxnLst/>
              <a:rect l="l" t="t" r="r" b="b"/>
              <a:pathLst>
                <a:path w="4448" h="3153" extrusionOk="0">
                  <a:moveTo>
                    <a:pt x="45" y="0"/>
                  </a:moveTo>
                  <a:lnTo>
                    <a:pt x="1" y="75"/>
                  </a:lnTo>
                  <a:cubicBezTo>
                    <a:pt x="1429" y="898"/>
                    <a:pt x="3028" y="1889"/>
                    <a:pt x="4448" y="3153"/>
                  </a:cubicBezTo>
                  <a:lnTo>
                    <a:pt x="4420" y="3010"/>
                  </a:lnTo>
                  <a:cubicBezTo>
                    <a:pt x="3017" y="1774"/>
                    <a:pt x="1449" y="809"/>
                    <a:pt x="4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8263;p64"/>
            <p:cNvSpPr/>
            <p:nvPr/>
          </p:nvSpPr>
          <p:spPr>
            <a:xfrm>
              <a:off x="6423305" y="2781185"/>
              <a:ext cx="382529" cy="263586"/>
            </a:xfrm>
            <a:custGeom>
              <a:avLst/>
              <a:gdLst/>
              <a:ahLst/>
              <a:cxnLst/>
              <a:rect l="l" t="t" r="r" b="b"/>
              <a:pathLst>
                <a:path w="4406" h="3036" extrusionOk="0">
                  <a:moveTo>
                    <a:pt x="53" y="1"/>
                  </a:moveTo>
                  <a:lnTo>
                    <a:pt x="0" y="73"/>
                  </a:lnTo>
                  <a:lnTo>
                    <a:pt x="4380" y="3036"/>
                  </a:lnTo>
                  <a:cubicBezTo>
                    <a:pt x="4391" y="3002"/>
                    <a:pt x="4397" y="2972"/>
                    <a:pt x="4405" y="2941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8264;p64"/>
            <p:cNvSpPr/>
            <p:nvPr/>
          </p:nvSpPr>
          <p:spPr>
            <a:xfrm>
              <a:off x="6436155" y="2897696"/>
              <a:ext cx="301092" cy="207673"/>
            </a:xfrm>
            <a:custGeom>
              <a:avLst/>
              <a:gdLst/>
              <a:ahLst/>
              <a:cxnLst/>
              <a:rect l="l" t="t" r="r" b="b"/>
              <a:pathLst>
                <a:path w="3468" h="2392" extrusionOk="0">
                  <a:moveTo>
                    <a:pt x="61" y="0"/>
                  </a:moveTo>
                  <a:lnTo>
                    <a:pt x="0" y="65"/>
                  </a:lnTo>
                  <a:cubicBezTo>
                    <a:pt x="951" y="1005"/>
                    <a:pt x="2053" y="1708"/>
                    <a:pt x="3328" y="2391"/>
                  </a:cubicBezTo>
                  <a:lnTo>
                    <a:pt x="3468" y="2361"/>
                  </a:lnTo>
                  <a:cubicBezTo>
                    <a:pt x="2157" y="1663"/>
                    <a:pt x="1032" y="957"/>
                    <a:pt x="61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6" name="Google Shape;8265;p64"/>
            <p:cNvSpPr/>
            <p:nvPr/>
          </p:nvSpPr>
          <p:spPr>
            <a:xfrm>
              <a:off x="6362706" y="2896220"/>
              <a:ext cx="304304" cy="222693"/>
            </a:xfrm>
            <a:custGeom>
              <a:avLst/>
              <a:gdLst/>
              <a:ahLst/>
              <a:cxnLst/>
              <a:rect l="l" t="t" r="r" b="b"/>
              <a:pathLst>
                <a:path w="3505" h="2565" extrusionOk="0">
                  <a:moveTo>
                    <a:pt x="59" y="1"/>
                  </a:moveTo>
                  <a:lnTo>
                    <a:pt x="1" y="68"/>
                  </a:lnTo>
                  <a:cubicBezTo>
                    <a:pt x="1050" y="994"/>
                    <a:pt x="2180" y="1831"/>
                    <a:pt x="3376" y="2565"/>
                  </a:cubicBezTo>
                  <a:lnTo>
                    <a:pt x="3505" y="2539"/>
                  </a:lnTo>
                  <a:cubicBezTo>
                    <a:pt x="2286" y="1797"/>
                    <a:pt x="1128" y="946"/>
                    <a:pt x="59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7" name="Google Shape;8266;p64"/>
            <p:cNvSpPr/>
            <p:nvPr/>
          </p:nvSpPr>
          <p:spPr>
            <a:xfrm>
              <a:off x="6280662" y="2873734"/>
              <a:ext cx="297966" cy="262631"/>
            </a:xfrm>
            <a:custGeom>
              <a:avLst/>
              <a:gdLst/>
              <a:ahLst/>
              <a:cxnLst/>
              <a:rect l="l" t="t" r="r" b="b"/>
              <a:pathLst>
                <a:path w="3432" h="3025" extrusionOk="0">
                  <a:moveTo>
                    <a:pt x="64" y="0"/>
                  </a:moveTo>
                  <a:lnTo>
                    <a:pt x="0" y="64"/>
                  </a:lnTo>
                  <a:cubicBezTo>
                    <a:pt x="1046" y="1111"/>
                    <a:pt x="2157" y="2101"/>
                    <a:pt x="3317" y="3024"/>
                  </a:cubicBezTo>
                  <a:lnTo>
                    <a:pt x="3432" y="3002"/>
                  </a:lnTo>
                  <a:cubicBezTo>
                    <a:pt x="2254" y="2068"/>
                    <a:pt x="1124" y="1058"/>
                    <a:pt x="64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8" name="Google Shape;8267;p64"/>
            <p:cNvSpPr/>
            <p:nvPr/>
          </p:nvSpPr>
          <p:spPr>
            <a:xfrm>
              <a:off x="6230741" y="2881982"/>
              <a:ext cx="300658" cy="263846"/>
            </a:xfrm>
            <a:custGeom>
              <a:avLst/>
              <a:gdLst/>
              <a:ahLst/>
              <a:cxnLst/>
              <a:rect l="l" t="t" r="r" b="b"/>
              <a:pathLst>
                <a:path w="3463" h="3039" extrusionOk="0">
                  <a:moveTo>
                    <a:pt x="67" y="0"/>
                  </a:moveTo>
                  <a:lnTo>
                    <a:pt x="0" y="59"/>
                  </a:lnTo>
                  <a:cubicBezTo>
                    <a:pt x="1019" y="1155"/>
                    <a:pt x="2137" y="2151"/>
                    <a:pt x="3345" y="3038"/>
                  </a:cubicBezTo>
                  <a:lnTo>
                    <a:pt x="3462" y="3013"/>
                  </a:lnTo>
                  <a:cubicBezTo>
                    <a:pt x="2235" y="2118"/>
                    <a:pt x="1100" y="1110"/>
                    <a:pt x="67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9" name="Google Shape;8268;p64"/>
            <p:cNvSpPr/>
            <p:nvPr/>
          </p:nvSpPr>
          <p:spPr>
            <a:xfrm>
              <a:off x="6149304" y="2914626"/>
              <a:ext cx="277216" cy="251518"/>
            </a:xfrm>
            <a:custGeom>
              <a:avLst/>
              <a:gdLst/>
              <a:ahLst/>
              <a:cxnLst/>
              <a:rect l="l" t="t" r="r" b="b"/>
              <a:pathLst>
                <a:path w="3193" h="2897" extrusionOk="0">
                  <a:moveTo>
                    <a:pt x="62" y="1"/>
                  </a:moveTo>
                  <a:lnTo>
                    <a:pt x="1" y="65"/>
                  </a:lnTo>
                  <a:cubicBezTo>
                    <a:pt x="980" y="1047"/>
                    <a:pt x="2012" y="1995"/>
                    <a:pt x="3081" y="2897"/>
                  </a:cubicBezTo>
                  <a:lnTo>
                    <a:pt x="3193" y="2874"/>
                  </a:lnTo>
                  <a:cubicBezTo>
                    <a:pt x="2107" y="1965"/>
                    <a:pt x="1058" y="1002"/>
                    <a:pt x="62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0" name="Google Shape;8269;p64"/>
            <p:cNvSpPr/>
            <p:nvPr/>
          </p:nvSpPr>
          <p:spPr>
            <a:xfrm>
              <a:off x="6081065" y="2933552"/>
              <a:ext cx="261936" cy="249347"/>
            </a:xfrm>
            <a:custGeom>
              <a:avLst/>
              <a:gdLst/>
              <a:ahLst/>
              <a:cxnLst/>
              <a:rect l="l" t="t" r="r" b="b"/>
              <a:pathLst>
                <a:path w="3017" h="2872" extrusionOk="0">
                  <a:moveTo>
                    <a:pt x="67" y="0"/>
                  </a:moveTo>
                  <a:lnTo>
                    <a:pt x="0" y="59"/>
                  </a:lnTo>
                  <a:cubicBezTo>
                    <a:pt x="885" y="1080"/>
                    <a:pt x="1853" y="2017"/>
                    <a:pt x="2899" y="2871"/>
                  </a:cubicBezTo>
                  <a:lnTo>
                    <a:pt x="3016" y="2849"/>
                  </a:lnTo>
                  <a:cubicBezTo>
                    <a:pt x="1950" y="1992"/>
                    <a:pt x="966" y="1035"/>
                    <a:pt x="67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1" name="Google Shape;8270;p64"/>
            <p:cNvSpPr/>
            <p:nvPr/>
          </p:nvSpPr>
          <p:spPr>
            <a:xfrm>
              <a:off x="6031665" y="2977135"/>
              <a:ext cx="243009" cy="219307"/>
            </a:xfrm>
            <a:custGeom>
              <a:avLst/>
              <a:gdLst/>
              <a:ahLst/>
              <a:cxnLst/>
              <a:rect l="l" t="t" r="r" b="b"/>
              <a:pathLst>
                <a:path w="2799" h="2526" extrusionOk="0">
                  <a:moveTo>
                    <a:pt x="62" y="1"/>
                  </a:moveTo>
                  <a:lnTo>
                    <a:pt x="0" y="62"/>
                  </a:lnTo>
                  <a:cubicBezTo>
                    <a:pt x="854" y="924"/>
                    <a:pt x="1752" y="1747"/>
                    <a:pt x="2687" y="2525"/>
                  </a:cubicBezTo>
                  <a:lnTo>
                    <a:pt x="2798" y="2503"/>
                  </a:lnTo>
                  <a:cubicBezTo>
                    <a:pt x="1844" y="1713"/>
                    <a:pt x="926" y="877"/>
                    <a:pt x="62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2" name="Google Shape;8271;p64"/>
            <p:cNvSpPr/>
            <p:nvPr/>
          </p:nvSpPr>
          <p:spPr>
            <a:xfrm>
              <a:off x="5977837" y="2987293"/>
              <a:ext cx="246656" cy="219047"/>
            </a:xfrm>
            <a:custGeom>
              <a:avLst/>
              <a:gdLst/>
              <a:ahLst/>
              <a:cxnLst/>
              <a:rect l="l" t="t" r="r" b="b"/>
              <a:pathLst>
                <a:path w="2841" h="2523" extrusionOk="0">
                  <a:moveTo>
                    <a:pt x="65" y="1"/>
                  </a:moveTo>
                  <a:lnTo>
                    <a:pt x="1" y="65"/>
                  </a:lnTo>
                  <a:cubicBezTo>
                    <a:pt x="860" y="932"/>
                    <a:pt x="1772" y="1753"/>
                    <a:pt x="2726" y="2523"/>
                  </a:cubicBezTo>
                  <a:lnTo>
                    <a:pt x="2841" y="2498"/>
                  </a:lnTo>
                  <a:cubicBezTo>
                    <a:pt x="1867" y="1716"/>
                    <a:pt x="941" y="885"/>
                    <a:pt x="65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8272;p64"/>
            <p:cNvSpPr/>
            <p:nvPr/>
          </p:nvSpPr>
          <p:spPr>
            <a:xfrm>
              <a:off x="5837884" y="3000837"/>
              <a:ext cx="267753" cy="229031"/>
            </a:xfrm>
            <a:custGeom>
              <a:avLst/>
              <a:gdLst/>
              <a:ahLst/>
              <a:cxnLst/>
              <a:rect l="l" t="t" r="r" b="b"/>
              <a:pathLst>
                <a:path w="3084" h="2638" extrusionOk="0">
                  <a:moveTo>
                    <a:pt x="62" y="1"/>
                  </a:moveTo>
                  <a:lnTo>
                    <a:pt x="0" y="65"/>
                  </a:lnTo>
                  <a:cubicBezTo>
                    <a:pt x="921" y="997"/>
                    <a:pt x="1911" y="1856"/>
                    <a:pt x="2963" y="2637"/>
                  </a:cubicBezTo>
                  <a:lnTo>
                    <a:pt x="3083" y="2615"/>
                  </a:lnTo>
                  <a:cubicBezTo>
                    <a:pt x="2009" y="1823"/>
                    <a:pt x="996" y="947"/>
                    <a:pt x="62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8273;p64"/>
            <p:cNvSpPr/>
            <p:nvPr/>
          </p:nvSpPr>
          <p:spPr>
            <a:xfrm>
              <a:off x="5754278" y="2979566"/>
              <a:ext cx="268968" cy="266537"/>
            </a:xfrm>
            <a:custGeom>
              <a:avLst/>
              <a:gdLst/>
              <a:ahLst/>
              <a:cxnLst/>
              <a:rect l="l" t="t" r="r" b="b"/>
              <a:pathLst>
                <a:path w="3098" h="3070" extrusionOk="0">
                  <a:moveTo>
                    <a:pt x="71" y="0"/>
                  </a:moveTo>
                  <a:lnTo>
                    <a:pt x="1" y="59"/>
                  </a:lnTo>
                  <a:cubicBezTo>
                    <a:pt x="799" y="1019"/>
                    <a:pt x="1678" y="1923"/>
                    <a:pt x="2612" y="2748"/>
                  </a:cubicBezTo>
                  <a:cubicBezTo>
                    <a:pt x="2729" y="2852"/>
                    <a:pt x="2852" y="2960"/>
                    <a:pt x="2980" y="3069"/>
                  </a:cubicBezTo>
                  <a:lnTo>
                    <a:pt x="3098" y="3047"/>
                  </a:lnTo>
                  <a:cubicBezTo>
                    <a:pt x="2950" y="2927"/>
                    <a:pt x="2807" y="2801"/>
                    <a:pt x="2671" y="2679"/>
                  </a:cubicBezTo>
                  <a:cubicBezTo>
                    <a:pt x="1739" y="1856"/>
                    <a:pt x="866" y="955"/>
                    <a:pt x="71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8274;p64"/>
            <p:cNvSpPr/>
            <p:nvPr/>
          </p:nvSpPr>
          <p:spPr>
            <a:xfrm>
              <a:off x="5693504" y="3024625"/>
              <a:ext cx="172511" cy="159922"/>
            </a:xfrm>
            <a:custGeom>
              <a:avLst/>
              <a:gdLst/>
              <a:ahLst/>
              <a:cxnLst/>
              <a:rect l="l" t="t" r="r" b="b"/>
              <a:pathLst>
                <a:path w="1987" h="1842" extrusionOk="0">
                  <a:moveTo>
                    <a:pt x="68" y="0"/>
                  </a:moveTo>
                  <a:lnTo>
                    <a:pt x="1" y="59"/>
                  </a:lnTo>
                  <a:cubicBezTo>
                    <a:pt x="168" y="249"/>
                    <a:pt x="341" y="433"/>
                    <a:pt x="514" y="614"/>
                  </a:cubicBezTo>
                  <a:cubicBezTo>
                    <a:pt x="846" y="952"/>
                    <a:pt x="1192" y="1281"/>
                    <a:pt x="1546" y="1590"/>
                  </a:cubicBezTo>
                  <a:lnTo>
                    <a:pt x="1987" y="1842"/>
                  </a:lnTo>
                  <a:cubicBezTo>
                    <a:pt x="1457" y="1409"/>
                    <a:pt x="955" y="938"/>
                    <a:pt x="475" y="444"/>
                  </a:cubicBezTo>
                  <a:cubicBezTo>
                    <a:pt x="335" y="296"/>
                    <a:pt x="201" y="151"/>
                    <a:pt x="68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8275;p64"/>
            <p:cNvSpPr/>
            <p:nvPr/>
          </p:nvSpPr>
          <p:spPr>
            <a:xfrm>
              <a:off x="5895011" y="2194116"/>
              <a:ext cx="920466" cy="1054689"/>
            </a:xfrm>
            <a:custGeom>
              <a:avLst/>
              <a:gdLst/>
              <a:ahLst/>
              <a:cxnLst/>
              <a:rect l="l" t="t" r="r" b="b"/>
              <a:pathLst>
                <a:path w="10602" h="12148" extrusionOk="0">
                  <a:moveTo>
                    <a:pt x="7879" y="0"/>
                  </a:moveTo>
                  <a:lnTo>
                    <a:pt x="7879" y="0"/>
                  </a:lnTo>
                  <a:cubicBezTo>
                    <a:pt x="7899" y="53"/>
                    <a:pt x="7913" y="106"/>
                    <a:pt x="7924" y="162"/>
                  </a:cubicBezTo>
                  <a:lnTo>
                    <a:pt x="9533" y="8646"/>
                  </a:lnTo>
                  <a:cubicBezTo>
                    <a:pt x="9634" y="9179"/>
                    <a:pt x="9280" y="9706"/>
                    <a:pt x="8738" y="9815"/>
                  </a:cubicBezTo>
                  <a:lnTo>
                    <a:pt x="171" y="11578"/>
                  </a:lnTo>
                  <a:cubicBezTo>
                    <a:pt x="112" y="11589"/>
                    <a:pt x="57" y="11597"/>
                    <a:pt x="1" y="11597"/>
                  </a:cubicBezTo>
                  <a:lnTo>
                    <a:pt x="327" y="11784"/>
                  </a:lnTo>
                  <a:cubicBezTo>
                    <a:pt x="511" y="12009"/>
                    <a:pt x="787" y="12147"/>
                    <a:pt x="1085" y="12147"/>
                  </a:cubicBezTo>
                  <a:cubicBezTo>
                    <a:pt x="1150" y="12147"/>
                    <a:pt x="1215" y="12141"/>
                    <a:pt x="1281" y="12127"/>
                  </a:cubicBezTo>
                  <a:lnTo>
                    <a:pt x="9723" y="10456"/>
                  </a:lnTo>
                  <a:cubicBezTo>
                    <a:pt x="10253" y="10350"/>
                    <a:pt x="10602" y="9834"/>
                    <a:pt x="10496" y="9301"/>
                  </a:cubicBezTo>
                  <a:lnTo>
                    <a:pt x="8828" y="859"/>
                  </a:lnTo>
                  <a:cubicBezTo>
                    <a:pt x="8744" y="458"/>
                    <a:pt x="8415" y="159"/>
                    <a:pt x="8027" y="92"/>
                  </a:cubicBezTo>
                  <a:lnTo>
                    <a:pt x="787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8276;p64"/>
            <p:cNvSpPr/>
            <p:nvPr/>
          </p:nvSpPr>
          <p:spPr>
            <a:xfrm>
              <a:off x="5592013" y="2433389"/>
              <a:ext cx="1207058" cy="815587"/>
            </a:xfrm>
            <a:custGeom>
              <a:avLst/>
              <a:gdLst/>
              <a:ahLst/>
              <a:cxnLst/>
              <a:rect l="l" t="t" r="r" b="b"/>
              <a:pathLst>
                <a:path w="13903" h="9394" extrusionOk="0">
                  <a:moveTo>
                    <a:pt x="1" y="0"/>
                  </a:moveTo>
                  <a:lnTo>
                    <a:pt x="1789" y="7865"/>
                  </a:lnTo>
                  <a:lnTo>
                    <a:pt x="3817" y="9031"/>
                  </a:lnTo>
                  <a:cubicBezTo>
                    <a:pt x="4001" y="9256"/>
                    <a:pt x="4277" y="9394"/>
                    <a:pt x="4575" y="9394"/>
                  </a:cubicBezTo>
                  <a:cubicBezTo>
                    <a:pt x="4640" y="9394"/>
                    <a:pt x="4705" y="9388"/>
                    <a:pt x="4771" y="9374"/>
                  </a:cubicBezTo>
                  <a:lnTo>
                    <a:pt x="13213" y="7703"/>
                  </a:lnTo>
                  <a:cubicBezTo>
                    <a:pt x="13526" y="7639"/>
                    <a:pt x="13774" y="7438"/>
                    <a:pt x="13902" y="71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8277;p64"/>
            <p:cNvSpPr/>
            <p:nvPr/>
          </p:nvSpPr>
          <p:spPr>
            <a:xfrm>
              <a:off x="5542873" y="2076216"/>
              <a:ext cx="1066497" cy="1053995"/>
            </a:xfrm>
            <a:custGeom>
              <a:avLst/>
              <a:gdLst/>
              <a:ahLst/>
              <a:cxnLst/>
              <a:rect l="l" t="t" r="r" b="b"/>
              <a:pathLst>
                <a:path w="12284" h="12140" extrusionOk="0">
                  <a:moveTo>
                    <a:pt x="9671" y="1"/>
                  </a:moveTo>
                  <a:cubicBezTo>
                    <a:pt x="9619" y="1"/>
                    <a:pt x="9567" y="6"/>
                    <a:pt x="9514" y="16"/>
                  </a:cubicBezTo>
                  <a:lnTo>
                    <a:pt x="720" y="1757"/>
                  </a:lnTo>
                  <a:cubicBezTo>
                    <a:pt x="282" y="1844"/>
                    <a:pt x="0" y="2265"/>
                    <a:pt x="87" y="2697"/>
                  </a:cubicBezTo>
                  <a:lnTo>
                    <a:pt x="1828" y="11493"/>
                  </a:lnTo>
                  <a:cubicBezTo>
                    <a:pt x="1901" y="11876"/>
                    <a:pt x="2235" y="12140"/>
                    <a:pt x="2612" y="12140"/>
                  </a:cubicBezTo>
                  <a:cubicBezTo>
                    <a:pt x="2664" y="12140"/>
                    <a:pt x="2717" y="12134"/>
                    <a:pt x="2771" y="12124"/>
                  </a:cubicBezTo>
                  <a:lnTo>
                    <a:pt x="11564" y="10383"/>
                  </a:lnTo>
                  <a:cubicBezTo>
                    <a:pt x="11999" y="10299"/>
                    <a:pt x="12284" y="9878"/>
                    <a:pt x="12195" y="9443"/>
                  </a:cubicBezTo>
                  <a:lnTo>
                    <a:pt x="10456" y="647"/>
                  </a:lnTo>
                  <a:cubicBezTo>
                    <a:pt x="10383" y="265"/>
                    <a:pt x="10047" y="1"/>
                    <a:pt x="9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8278;p64"/>
            <p:cNvSpPr/>
            <p:nvPr/>
          </p:nvSpPr>
          <p:spPr>
            <a:xfrm>
              <a:off x="5721894" y="2086287"/>
              <a:ext cx="876882" cy="889731"/>
            </a:xfrm>
            <a:custGeom>
              <a:avLst/>
              <a:gdLst/>
              <a:ahLst/>
              <a:cxnLst/>
              <a:rect l="l" t="t" r="r" b="b"/>
              <a:pathLst>
                <a:path w="10100" h="10248" extrusionOk="0">
                  <a:moveTo>
                    <a:pt x="4701" y="3945"/>
                  </a:moveTo>
                  <a:lnTo>
                    <a:pt x="5013" y="4091"/>
                  </a:lnTo>
                  <a:lnTo>
                    <a:pt x="4628" y="4102"/>
                  </a:lnTo>
                  <a:lnTo>
                    <a:pt x="4628" y="4102"/>
                  </a:lnTo>
                  <a:lnTo>
                    <a:pt x="4701" y="3945"/>
                  </a:lnTo>
                  <a:close/>
                  <a:moveTo>
                    <a:pt x="5543" y="4183"/>
                  </a:moveTo>
                  <a:cubicBezTo>
                    <a:pt x="5529" y="4197"/>
                    <a:pt x="5513" y="4208"/>
                    <a:pt x="5499" y="4222"/>
                  </a:cubicBezTo>
                  <a:cubicBezTo>
                    <a:pt x="5471" y="4208"/>
                    <a:pt x="5443" y="4194"/>
                    <a:pt x="5415" y="4183"/>
                  </a:cubicBezTo>
                  <a:close/>
                  <a:moveTo>
                    <a:pt x="5161" y="4180"/>
                  </a:moveTo>
                  <a:cubicBezTo>
                    <a:pt x="5097" y="4286"/>
                    <a:pt x="5036" y="4400"/>
                    <a:pt x="4971" y="4509"/>
                  </a:cubicBezTo>
                  <a:cubicBezTo>
                    <a:pt x="4838" y="4420"/>
                    <a:pt x="4701" y="4333"/>
                    <a:pt x="4564" y="4241"/>
                  </a:cubicBezTo>
                  <a:cubicBezTo>
                    <a:pt x="4572" y="4224"/>
                    <a:pt x="4578" y="4210"/>
                    <a:pt x="4586" y="4194"/>
                  </a:cubicBezTo>
                  <a:cubicBezTo>
                    <a:pt x="4776" y="4183"/>
                    <a:pt x="4969" y="4180"/>
                    <a:pt x="5161" y="4180"/>
                  </a:cubicBezTo>
                  <a:close/>
                  <a:moveTo>
                    <a:pt x="5250" y="4208"/>
                  </a:moveTo>
                  <a:cubicBezTo>
                    <a:pt x="5306" y="4236"/>
                    <a:pt x="5368" y="4261"/>
                    <a:pt x="5421" y="4289"/>
                  </a:cubicBezTo>
                  <a:cubicBezTo>
                    <a:pt x="5306" y="4381"/>
                    <a:pt x="5192" y="4478"/>
                    <a:pt x="5077" y="4582"/>
                  </a:cubicBezTo>
                  <a:cubicBezTo>
                    <a:pt x="5066" y="4573"/>
                    <a:pt x="5061" y="4568"/>
                    <a:pt x="5050" y="4562"/>
                  </a:cubicBezTo>
                  <a:cubicBezTo>
                    <a:pt x="5114" y="4445"/>
                    <a:pt x="5183" y="4322"/>
                    <a:pt x="5250" y="4208"/>
                  </a:cubicBezTo>
                  <a:close/>
                  <a:moveTo>
                    <a:pt x="5005" y="4640"/>
                  </a:moveTo>
                  <a:cubicBezTo>
                    <a:pt x="5005" y="4643"/>
                    <a:pt x="5005" y="4643"/>
                    <a:pt x="4999" y="4643"/>
                  </a:cubicBezTo>
                  <a:cubicBezTo>
                    <a:pt x="5005" y="4643"/>
                    <a:pt x="5005" y="4640"/>
                    <a:pt x="5005" y="4640"/>
                  </a:cubicBezTo>
                  <a:close/>
                  <a:moveTo>
                    <a:pt x="3604" y="4272"/>
                  </a:moveTo>
                  <a:cubicBezTo>
                    <a:pt x="3655" y="4403"/>
                    <a:pt x="3708" y="4531"/>
                    <a:pt x="3758" y="4660"/>
                  </a:cubicBezTo>
                  <a:cubicBezTo>
                    <a:pt x="3694" y="4590"/>
                    <a:pt x="3624" y="4523"/>
                    <a:pt x="3557" y="4453"/>
                  </a:cubicBezTo>
                  <a:cubicBezTo>
                    <a:pt x="3532" y="4400"/>
                    <a:pt x="3507" y="4344"/>
                    <a:pt x="3479" y="4286"/>
                  </a:cubicBezTo>
                  <a:cubicBezTo>
                    <a:pt x="3521" y="4283"/>
                    <a:pt x="3563" y="4277"/>
                    <a:pt x="3604" y="4272"/>
                  </a:cubicBezTo>
                  <a:close/>
                  <a:moveTo>
                    <a:pt x="4341" y="4205"/>
                  </a:moveTo>
                  <a:cubicBezTo>
                    <a:pt x="4374" y="4224"/>
                    <a:pt x="4411" y="4250"/>
                    <a:pt x="4444" y="4269"/>
                  </a:cubicBezTo>
                  <a:cubicBezTo>
                    <a:pt x="4335" y="4529"/>
                    <a:pt x="4224" y="4777"/>
                    <a:pt x="4115" y="5020"/>
                  </a:cubicBezTo>
                  <a:cubicBezTo>
                    <a:pt x="4020" y="4925"/>
                    <a:pt x="3931" y="4833"/>
                    <a:pt x="3836" y="4738"/>
                  </a:cubicBezTo>
                  <a:lnTo>
                    <a:pt x="3881" y="4715"/>
                  </a:lnTo>
                  <a:cubicBezTo>
                    <a:pt x="3819" y="4568"/>
                    <a:pt x="3755" y="4414"/>
                    <a:pt x="3696" y="4261"/>
                  </a:cubicBezTo>
                  <a:cubicBezTo>
                    <a:pt x="3819" y="4247"/>
                    <a:pt x="3936" y="4236"/>
                    <a:pt x="4059" y="4224"/>
                  </a:cubicBezTo>
                  <a:lnTo>
                    <a:pt x="4059" y="4224"/>
                  </a:lnTo>
                  <a:cubicBezTo>
                    <a:pt x="4020" y="4358"/>
                    <a:pt x="3987" y="4492"/>
                    <a:pt x="3948" y="4629"/>
                  </a:cubicBezTo>
                  <a:lnTo>
                    <a:pt x="4034" y="4654"/>
                  </a:lnTo>
                  <a:cubicBezTo>
                    <a:pt x="4073" y="4506"/>
                    <a:pt x="4115" y="4361"/>
                    <a:pt x="4154" y="4219"/>
                  </a:cubicBezTo>
                  <a:cubicBezTo>
                    <a:pt x="4215" y="4213"/>
                    <a:pt x="4280" y="4208"/>
                    <a:pt x="4341" y="4205"/>
                  </a:cubicBezTo>
                  <a:close/>
                  <a:moveTo>
                    <a:pt x="6972" y="1"/>
                  </a:moveTo>
                  <a:lnTo>
                    <a:pt x="6838" y="26"/>
                  </a:lnTo>
                  <a:cubicBezTo>
                    <a:pt x="6779" y="107"/>
                    <a:pt x="6723" y="188"/>
                    <a:pt x="6670" y="260"/>
                  </a:cubicBezTo>
                  <a:cubicBezTo>
                    <a:pt x="5873" y="1390"/>
                    <a:pt x="5222" y="2643"/>
                    <a:pt x="4665" y="3831"/>
                  </a:cubicBezTo>
                  <a:cubicBezTo>
                    <a:pt x="4575" y="3789"/>
                    <a:pt x="4480" y="3747"/>
                    <a:pt x="4391" y="3706"/>
                  </a:cubicBezTo>
                  <a:lnTo>
                    <a:pt x="4352" y="3786"/>
                  </a:lnTo>
                  <a:cubicBezTo>
                    <a:pt x="4441" y="3828"/>
                    <a:pt x="4536" y="3870"/>
                    <a:pt x="4628" y="3912"/>
                  </a:cubicBezTo>
                  <a:lnTo>
                    <a:pt x="4533" y="4110"/>
                  </a:lnTo>
                  <a:cubicBezTo>
                    <a:pt x="4480" y="4113"/>
                    <a:pt x="4427" y="4113"/>
                    <a:pt x="4377" y="4116"/>
                  </a:cubicBezTo>
                  <a:cubicBezTo>
                    <a:pt x="4355" y="4102"/>
                    <a:pt x="4335" y="4088"/>
                    <a:pt x="4316" y="4079"/>
                  </a:cubicBezTo>
                  <a:lnTo>
                    <a:pt x="4288" y="4124"/>
                  </a:lnTo>
                  <a:cubicBezTo>
                    <a:pt x="4257" y="4127"/>
                    <a:pt x="4227" y="4127"/>
                    <a:pt x="4196" y="4130"/>
                  </a:cubicBezTo>
                  <a:lnTo>
                    <a:pt x="4196" y="4127"/>
                  </a:lnTo>
                  <a:cubicBezTo>
                    <a:pt x="4645" y="2565"/>
                    <a:pt x="5192" y="1284"/>
                    <a:pt x="5864" y="218"/>
                  </a:cubicBezTo>
                  <a:lnTo>
                    <a:pt x="5864" y="218"/>
                  </a:lnTo>
                  <a:lnTo>
                    <a:pt x="5744" y="243"/>
                  </a:lnTo>
                  <a:cubicBezTo>
                    <a:pt x="5111" y="1262"/>
                    <a:pt x="4592" y="2475"/>
                    <a:pt x="4157" y="3932"/>
                  </a:cubicBezTo>
                  <a:cubicBezTo>
                    <a:pt x="4073" y="3480"/>
                    <a:pt x="4020" y="3011"/>
                    <a:pt x="3967" y="2559"/>
                  </a:cubicBezTo>
                  <a:cubicBezTo>
                    <a:pt x="3895" y="1923"/>
                    <a:pt x="3819" y="1278"/>
                    <a:pt x="3666" y="651"/>
                  </a:cubicBezTo>
                  <a:lnTo>
                    <a:pt x="3577" y="667"/>
                  </a:lnTo>
                  <a:cubicBezTo>
                    <a:pt x="3730" y="1292"/>
                    <a:pt x="3805" y="1937"/>
                    <a:pt x="3881" y="2567"/>
                  </a:cubicBezTo>
                  <a:cubicBezTo>
                    <a:pt x="3939" y="3081"/>
                    <a:pt x="4003" y="3611"/>
                    <a:pt x="4104" y="4124"/>
                  </a:cubicBezTo>
                  <a:cubicBezTo>
                    <a:pt x="4104" y="4127"/>
                    <a:pt x="4101" y="4135"/>
                    <a:pt x="4101" y="4138"/>
                  </a:cubicBezTo>
                  <a:cubicBezTo>
                    <a:pt x="3962" y="4149"/>
                    <a:pt x="3816" y="4163"/>
                    <a:pt x="3677" y="4177"/>
                  </a:cubicBezTo>
                  <a:cubicBezTo>
                    <a:pt x="3510" y="3719"/>
                    <a:pt x="3364" y="3248"/>
                    <a:pt x="3222" y="2790"/>
                  </a:cubicBezTo>
                  <a:cubicBezTo>
                    <a:pt x="3021" y="2154"/>
                    <a:pt x="2820" y="1499"/>
                    <a:pt x="2553" y="874"/>
                  </a:cubicBezTo>
                  <a:lnTo>
                    <a:pt x="2461" y="891"/>
                  </a:lnTo>
                  <a:cubicBezTo>
                    <a:pt x="2728" y="1518"/>
                    <a:pt x="2935" y="2177"/>
                    <a:pt x="3133" y="2818"/>
                  </a:cubicBezTo>
                  <a:cubicBezTo>
                    <a:pt x="3272" y="3273"/>
                    <a:pt x="3418" y="3733"/>
                    <a:pt x="3585" y="4185"/>
                  </a:cubicBezTo>
                  <a:cubicBezTo>
                    <a:pt x="3537" y="4191"/>
                    <a:pt x="3493" y="4197"/>
                    <a:pt x="3451" y="4205"/>
                  </a:cubicBezTo>
                  <a:cubicBezTo>
                    <a:pt x="2946" y="3109"/>
                    <a:pt x="2363" y="2051"/>
                    <a:pt x="1707" y="1041"/>
                  </a:cubicBezTo>
                  <a:lnTo>
                    <a:pt x="1613" y="1058"/>
                  </a:lnTo>
                  <a:cubicBezTo>
                    <a:pt x="2279" y="2087"/>
                    <a:pt x="2873" y="3162"/>
                    <a:pt x="3384" y="4275"/>
                  </a:cubicBezTo>
                  <a:cubicBezTo>
                    <a:pt x="2357" y="3248"/>
                    <a:pt x="1289" y="2238"/>
                    <a:pt x="117" y="1354"/>
                  </a:cubicBezTo>
                  <a:lnTo>
                    <a:pt x="0" y="1379"/>
                  </a:lnTo>
                  <a:cubicBezTo>
                    <a:pt x="1255" y="2316"/>
                    <a:pt x="2394" y="3410"/>
                    <a:pt x="3490" y="4506"/>
                  </a:cubicBezTo>
                  <a:cubicBezTo>
                    <a:pt x="3630" y="4819"/>
                    <a:pt x="3763" y="5134"/>
                    <a:pt x="3892" y="5452"/>
                  </a:cubicBezTo>
                  <a:lnTo>
                    <a:pt x="3975" y="5418"/>
                  </a:lnTo>
                  <a:cubicBezTo>
                    <a:pt x="3878" y="5173"/>
                    <a:pt x="3777" y="4925"/>
                    <a:pt x="3669" y="4685"/>
                  </a:cubicBezTo>
                  <a:lnTo>
                    <a:pt x="3669" y="4685"/>
                  </a:lnTo>
                  <a:cubicBezTo>
                    <a:pt x="3872" y="4891"/>
                    <a:pt x="4079" y="5100"/>
                    <a:pt x="4282" y="5307"/>
                  </a:cubicBezTo>
                  <a:lnTo>
                    <a:pt x="4344" y="5243"/>
                  </a:lnTo>
                  <a:cubicBezTo>
                    <a:pt x="4293" y="5190"/>
                    <a:pt x="4243" y="5139"/>
                    <a:pt x="4190" y="5086"/>
                  </a:cubicBezTo>
                  <a:cubicBezTo>
                    <a:pt x="4302" y="4838"/>
                    <a:pt x="4413" y="4582"/>
                    <a:pt x="4533" y="4322"/>
                  </a:cubicBezTo>
                  <a:cubicBezTo>
                    <a:pt x="4670" y="4409"/>
                    <a:pt x="4801" y="4498"/>
                    <a:pt x="4938" y="4587"/>
                  </a:cubicBezTo>
                  <a:cubicBezTo>
                    <a:pt x="4896" y="4660"/>
                    <a:pt x="4857" y="4735"/>
                    <a:pt x="4818" y="4807"/>
                  </a:cubicBezTo>
                  <a:cubicBezTo>
                    <a:pt x="4773" y="4847"/>
                    <a:pt x="4729" y="4888"/>
                    <a:pt x="4687" y="4925"/>
                  </a:cubicBezTo>
                  <a:lnTo>
                    <a:pt x="4567" y="4833"/>
                  </a:lnTo>
                  <a:lnTo>
                    <a:pt x="4511" y="4902"/>
                  </a:lnTo>
                  <a:lnTo>
                    <a:pt x="4617" y="4986"/>
                  </a:lnTo>
                  <a:cubicBezTo>
                    <a:pt x="4564" y="5033"/>
                    <a:pt x="4511" y="5078"/>
                    <a:pt x="4461" y="5128"/>
                  </a:cubicBezTo>
                  <a:lnTo>
                    <a:pt x="4519" y="5195"/>
                  </a:lnTo>
                  <a:cubicBezTo>
                    <a:pt x="4575" y="5142"/>
                    <a:pt x="4631" y="5092"/>
                    <a:pt x="4687" y="5042"/>
                  </a:cubicBezTo>
                  <a:lnTo>
                    <a:pt x="4692" y="5045"/>
                  </a:lnTo>
                  <a:cubicBezTo>
                    <a:pt x="4648" y="5131"/>
                    <a:pt x="4603" y="5223"/>
                    <a:pt x="4561" y="5310"/>
                  </a:cubicBezTo>
                  <a:cubicBezTo>
                    <a:pt x="4494" y="5243"/>
                    <a:pt x="4427" y="5173"/>
                    <a:pt x="4366" y="5106"/>
                  </a:cubicBezTo>
                  <a:lnTo>
                    <a:pt x="4302" y="5170"/>
                  </a:lnTo>
                  <a:cubicBezTo>
                    <a:pt x="4377" y="5243"/>
                    <a:pt x="4450" y="5321"/>
                    <a:pt x="4522" y="5393"/>
                  </a:cubicBezTo>
                  <a:cubicBezTo>
                    <a:pt x="4497" y="5441"/>
                    <a:pt x="4475" y="5491"/>
                    <a:pt x="4453" y="5538"/>
                  </a:cubicBezTo>
                  <a:lnTo>
                    <a:pt x="4533" y="5577"/>
                  </a:lnTo>
                  <a:cubicBezTo>
                    <a:pt x="4550" y="5538"/>
                    <a:pt x="4572" y="5502"/>
                    <a:pt x="4589" y="5460"/>
                  </a:cubicBezTo>
                  <a:cubicBezTo>
                    <a:pt x="4966" y="5851"/>
                    <a:pt x="5334" y="6250"/>
                    <a:pt x="5697" y="6640"/>
                  </a:cubicBezTo>
                  <a:cubicBezTo>
                    <a:pt x="6232" y="7221"/>
                    <a:pt x="6782" y="7818"/>
                    <a:pt x="7351" y="8378"/>
                  </a:cubicBezTo>
                  <a:cubicBezTo>
                    <a:pt x="8121" y="9143"/>
                    <a:pt x="8841" y="9757"/>
                    <a:pt x="9547" y="10248"/>
                  </a:cubicBezTo>
                  <a:cubicBezTo>
                    <a:pt x="9586" y="10239"/>
                    <a:pt x="9622" y="10225"/>
                    <a:pt x="9658" y="10217"/>
                  </a:cubicBezTo>
                  <a:cubicBezTo>
                    <a:pt x="8938" y="9720"/>
                    <a:pt x="8205" y="9095"/>
                    <a:pt x="7418" y="8314"/>
                  </a:cubicBezTo>
                  <a:cubicBezTo>
                    <a:pt x="6835" y="7767"/>
                    <a:pt x="6283" y="7170"/>
                    <a:pt x="5750" y="6593"/>
                  </a:cubicBezTo>
                  <a:cubicBezTo>
                    <a:pt x="5382" y="6194"/>
                    <a:pt x="5005" y="5784"/>
                    <a:pt x="4617" y="5385"/>
                  </a:cubicBezTo>
                  <a:cubicBezTo>
                    <a:pt x="4662" y="5293"/>
                    <a:pt x="4706" y="5201"/>
                    <a:pt x="4754" y="5112"/>
                  </a:cubicBezTo>
                  <a:lnTo>
                    <a:pt x="7357" y="7196"/>
                  </a:lnTo>
                  <a:cubicBezTo>
                    <a:pt x="7984" y="7698"/>
                    <a:pt x="8637" y="8217"/>
                    <a:pt x="9310" y="8685"/>
                  </a:cubicBezTo>
                  <a:cubicBezTo>
                    <a:pt x="9558" y="8855"/>
                    <a:pt x="9820" y="9023"/>
                    <a:pt x="10099" y="9171"/>
                  </a:cubicBezTo>
                  <a:lnTo>
                    <a:pt x="10077" y="9059"/>
                  </a:lnTo>
                  <a:cubicBezTo>
                    <a:pt x="9826" y="8925"/>
                    <a:pt x="9586" y="8769"/>
                    <a:pt x="9363" y="8616"/>
                  </a:cubicBezTo>
                  <a:cubicBezTo>
                    <a:pt x="8690" y="8152"/>
                    <a:pt x="8040" y="7636"/>
                    <a:pt x="7412" y="7134"/>
                  </a:cubicBezTo>
                  <a:lnTo>
                    <a:pt x="4793" y="5036"/>
                  </a:lnTo>
                  <a:cubicBezTo>
                    <a:pt x="4824" y="4986"/>
                    <a:pt x="4851" y="4933"/>
                    <a:pt x="4877" y="4877"/>
                  </a:cubicBezTo>
                  <a:cubicBezTo>
                    <a:pt x="4944" y="4819"/>
                    <a:pt x="5013" y="4757"/>
                    <a:pt x="5080" y="4699"/>
                  </a:cubicBezTo>
                  <a:cubicBezTo>
                    <a:pt x="6684" y="5756"/>
                    <a:pt x="8286" y="6844"/>
                    <a:pt x="9856" y="7949"/>
                  </a:cubicBezTo>
                  <a:lnTo>
                    <a:pt x="9834" y="7820"/>
                  </a:lnTo>
                  <a:cubicBezTo>
                    <a:pt x="8291" y="6738"/>
                    <a:pt x="6723" y="5672"/>
                    <a:pt x="5153" y="4637"/>
                  </a:cubicBezTo>
                  <a:cubicBezTo>
                    <a:pt x="5273" y="4534"/>
                    <a:pt x="5390" y="4434"/>
                    <a:pt x="5513" y="4333"/>
                  </a:cubicBezTo>
                  <a:cubicBezTo>
                    <a:pt x="6868" y="4975"/>
                    <a:pt x="8216" y="5647"/>
                    <a:pt x="9544" y="6345"/>
                  </a:cubicBezTo>
                  <a:lnTo>
                    <a:pt x="9524" y="6233"/>
                  </a:lnTo>
                  <a:cubicBezTo>
                    <a:pt x="8230" y="5552"/>
                    <a:pt x="6916" y="4894"/>
                    <a:pt x="5594" y="4269"/>
                  </a:cubicBezTo>
                  <a:cubicBezTo>
                    <a:pt x="5624" y="4247"/>
                    <a:pt x="5655" y="4219"/>
                    <a:pt x="5683" y="4194"/>
                  </a:cubicBezTo>
                  <a:cubicBezTo>
                    <a:pt x="6880" y="4227"/>
                    <a:pt x="8074" y="4409"/>
                    <a:pt x="9226" y="4729"/>
                  </a:cubicBezTo>
                  <a:lnTo>
                    <a:pt x="9206" y="4632"/>
                  </a:lnTo>
                  <a:cubicBezTo>
                    <a:pt x="8093" y="4325"/>
                    <a:pt x="6944" y="4149"/>
                    <a:pt x="5789" y="4107"/>
                  </a:cubicBezTo>
                  <a:cubicBezTo>
                    <a:pt x="6712" y="3354"/>
                    <a:pt x="7683" y="2659"/>
                    <a:pt x="8690" y="2021"/>
                  </a:cubicBezTo>
                  <a:lnTo>
                    <a:pt x="8673" y="1926"/>
                  </a:lnTo>
                  <a:cubicBezTo>
                    <a:pt x="7622" y="2590"/>
                    <a:pt x="6615" y="3315"/>
                    <a:pt x="5655" y="4102"/>
                  </a:cubicBezTo>
                  <a:cubicBezTo>
                    <a:pt x="5543" y="4099"/>
                    <a:pt x="5432" y="4099"/>
                    <a:pt x="5326" y="4096"/>
                  </a:cubicBezTo>
                  <a:cubicBezTo>
                    <a:pt x="6149" y="2718"/>
                    <a:pt x="7170" y="1451"/>
                    <a:pt x="8344" y="361"/>
                  </a:cubicBezTo>
                  <a:lnTo>
                    <a:pt x="8302" y="277"/>
                  </a:lnTo>
                  <a:cubicBezTo>
                    <a:pt x="7100" y="1393"/>
                    <a:pt x="6059" y="2684"/>
                    <a:pt x="5222" y="4093"/>
                  </a:cubicBezTo>
                  <a:cubicBezTo>
                    <a:pt x="5063" y="4018"/>
                    <a:pt x="4907" y="3943"/>
                    <a:pt x="4745" y="3870"/>
                  </a:cubicBezTo>
                  <a:cubicBezTo>
                    <a:pt x="5303" y="2684"/>
                    <a:pt x="5953" y="1437"/>
                    <a:pt x="6743" y="313"/>
                  </a:cubicBezTo>
                  <a:cubicBezTo>
                    <a:pt x="6813" y="216"/>
                    <a:pt x="6891" y="110"/>
                    <a:pt x="697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8279;p64"/>
            <p:cNvSpPr/>
            <p:nvPr/>
          </p:nvSpPr>
          <p:spPr>
            <a:xfrm>
              <a:off x="6160504" y="2631770"/>
              <a:ext cx="248566" cy="374976"/>
            </a:xfrm>
            <a:custGeom>
              <a:avLst/>
              <a:gdLst/>
              <a:ahLst/>
              <a:cxnLst/>
              <a:rect l="l" t="t" r="r" b="b"/>
              <a:pathLst>
                <a:path w="2863" h="4319" extrusionOk="0">
                  <a:moveTo>
                    <a:pt x="81" y="0"/>
                  </a:moveTo>
                  <a:lnTo>
                    <a:pt x="0" y="37"/>
                  </a:lnTo>
                  <a:cubicBezTo>
                    <a:pt x="742" y="1574"/>
                    <a:pt x="1730" y="2977"/>
                    <a:pt x="2765" y="4319"/>
                  </a:cubicBezTo>
                  <a:lnTo>
                    <a:pt x="2863" y="4299"/>
                  </a:lnTo>
                  <a:cubicBezTo>
                    <a:pt x="1816" y="2949"/>
                    <a:pt x="823" y="1540"/>
                    <a:pt x="8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8280;p64"/>
            <p:cNvSpPr/>
            <p:nvPr/>
          </p:nvSpPr>
          <p:spPr>
            <a:xfrm>
              <a:off x="6102335" y="2650176"/>
              <a:ext cx="163135" cy="384960"/>
            </a:xfrm>
            <a:custGeom>
              <a:avLst/>
              <a:gdLst/>
              <a:ahLst/>
              <a:cxnLst/>
              <a:rect l="l" t="t" r="r" b="b"/>
              <a:pathLst>
                <a:path w="1879" h="4434" extrusionOk="0">
                  <a:moveTo>
                    <a:pt x="84" y="0"/>
                  </a:moveTo>
                  <a:lnTo>
                    <a:pt x="1" y="31"/>
                  </a:lnTo>
                  <a:lnTo>
                    <a:pt x="1786" y="4433"/>
                  </a:lnTo>
                  <a:lnTo>
                    <a:pt x="1878" y="441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8281;p64"/>
            <p:cNvSpPr/>
            <p:nvPr/>
          </p:nvSpPr>
          <p:spPr>
            <a:xfrm>
              <a:off x="6059707" y="2640192"/>
              <a:ext cx="75707" cy="420556"/>
            </a:xfrm>
            <a:custGeom>
              <a:avLst/>
              <a:gdLst/>
              <a:ahLst/>
              <a:cxnLst/>
              <a:rect l="l" t="t" r="r" b="b"/>
              <a:pathLst>
                <a:path w="872" h="4844" extrusionOk="0">
                  <a:moveTo>
                    <a:pt x="87" y="1"/>
                  </a:moveTo>
                  <a:lnTo>
                    <a:pt x="1" y="15"/>
                  </a:lnTo>
                  <a:lnTo>
                    <a:pt x="785" y="4844"/>
                  </a:lnTo>
                  <a:lnTo>
                    <a:pt x="871" y="482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8282;p64"/>
            <p:cNvSpPr/>
            <p:nvPr/>
          </p:nvSpPr>
          <p:spPr>
            <a:xfrm>
              <a:off x="5832328" y="2587406"/>
              <a:ext cx="220696" cy="531772"/>
            </a:xfrm>
            <a:custGeom>
              <a:avLst/>
              <a:gdLst/>
              <a:ahLst/>
              <a:cxnLst/>
              <a:rect l="l" t="t" r="r" b="b"/>
              <a:pathLst>
                <a:path w="2542" h="6125" extrusionOk="0">
                  <a:moveTo>
                    <a:pt x="2466" y="1"/>
                  </a:moveTo>
                  <a:cubicBezTo>
                    <a:pt x="2416" y="93"/>
                    <a:pt x="2366" y="182"/>
                    <a:pt x="2316" y="274"/>
                  </a:cubicBezTo>
                  <a:cubicBezTo>
                    <a:pt x="2316" y="252"/>
                    <a:pt x="2318" y="235"/>
                    <a:pt x="2318" y="213"/>
                  </a:cubicBezTo>
                  <a:lnTo>
                    <a:pt x="2229" y="207"/>
                  </a:lnTo>
                  <a:cubicBezTo>
                    <a:pt x="2221" y="296"/>
                    <a:pt x="2212" y="389"/>
                    <a:pt x="2204" y="478"/>
                  </a:cubicBezTo>
                  <a:cubicBezTo>
                    <a:pt x="1283" y="2244"/>
                    <a:pt x="625" y="4110"/>
                    <a:pt x="0" y="6124"/>
                  </a:cubicBezTo>
                  <a:lnTo>
                    <a:pt x="101" y="6105"/>
                  </a:lnTo>
                  <a:cubicBezTo>
                    <a:pt x="698" y="4183"/>
                    <a:pt x="1328" y="2400"/>
                    <a:pt x="2187" y="712"/>
                  </a:cubicBezTo>
                  <a:lnTo>
                    <a:pt x="2187" y="712"/>
                  </a:lnTo>
                  <a:cubicBezTo>
                    <a:pt x="2039" y="2394"/>
                    <a:pt x="1892" y="4088"/>
                    <a:pt x="1738" y="5778"/>
                  </a:cubicBezTo>
                  <a:lnTo>
                    <a:pt x="1827" y="5762"/>
                  </a:lnTo>
                  <a:cubicBezTo>
                    <a:pt x="1984" y="4007"/>
                    <a:pt x="2143" y="2247"/>
                    <a:pt x="2296" y="503"/>
                  </a:cubicBezTo>
                  <a:cubicBezTo>
                    <a:pt x="2374" y="349"/>
                    <a:pt x="2458" y="196"/>
                    <a:pt x="2542" y="43"/>
                  </a:cubicBezTo>
                  <a:lnTo>
                    <a:pt x="2466" y="1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8283;p64"/>
            <p:cNvSpPr/>
            <p:nvPr/>
          </p:nvSpPr>
          <p:spPr>
            <a:xfrm>
              <a:off x="5706614" y="2541652"/>
              <a:ext cx="331652" cy="557124"/>
            </a:xfrm>
            <a:custGeom>
              <a:avLst/>
              <a:gdLst/>
              <a:ahLst/>
              <a:cxnLst/>
              <a:rect l="l" t="t" r="r" b="b"/>
              <a:pathLst>
                <a:path w="3820" h="6417" extrusionOk="0">
                  <a:moveTo>
                    <a:pt x="3761" y="0"/>
                  </a:moveTo>
                  <a:cubicBezTo>
                    <a:pt x="3147" y="528"/>
                    <a:pt x="2698" y="1211"/>
                    <a:pt x="2302" y="1870"/>
                  </a:cubicBezTo>
                  <a:cubicBezTo>
                    <a:pt x="1610" y="3036"/>
                    <a:pt x="1002" y="4274"/>
                    <a:pt x="416" y="5474"/>
                  </a:cubicBezTo>
                  <a:cubicBezTo>
                    <a:pt x="276" y="5756"/>
                    <a:pt x="140" y="6038"/>
                    <a:pt x="0" y="6319"/>
                  </a:cubicBezTo>
                  <a:cubicBezTo>
                    <a:pt x="14" y="6356"/>
                    <a:pt x="34" y="6386"/>
                    <a:pt x="53" y="6417"/>
                  </a:cubicBezTo>
                  <a:cubicBezTo>
                    <a:pt x="204" y="6118"/>
                    <a:pt x="349" y="5814"/>
                    <a:pt x="497" y="5516"/>
                  </a:cubicBezTo>
                  <a:cubicBezTo>
                    <a:pt x="1083" y="4319"/>
                    <a:pt x="1685" y="3080"/>
                    <a:pt x="2380" y="1920"/>
                  </a:cubicBezTo>
                  <a:cubicBezTo>
                    <a:pt x="2771" y="1267"/>
                    <a:pt x="3214" y="592"/>
                    <a:pt x="3819" y="70"/>
                  </a:cubicBezTo>
                  <a:lnTo>
                    <a:pt x="376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8284;p64"/>
            <p:cNvSpPr/>
            <p:nvPr/>
          </p:nvSpPr>
          <p:spPr>
            <a:xfrm>
              <a:off x="5677269" y="2572907"/>
              <a:ext cx="279126" cy="388346"/>
            </a:xfrm>
            <a:custGeom>
              <a:avLst/>
              <a:gdLst/>
              <a:ahLst/>
              <a:cxnLst/>
              <a:rect l="l" t="t" r="r" b="b"/>
              <a:pathLst>
                <a:path w="3215" h="4473" extrusionOk="0">
                  <a:moveTo>
                    <a:pt x="3153" y="0"/>
                  </a:moveTo>
                  <a:cubicBezTo>
                    <a:pt x="2790" y="349"/>
                    <a:pt x="2517" y="782"/>
                    <a:pt x="2258" y="1203"/>
                  </a:cubicBezTo>
                  <a:lnTo>
                    <a:pt x="2180" y="1326"/>
                  </a:lnTo>
                  <a:cubicBezTo>
                    <a:pt x="1521" y="2374"/>
                    <a:pt x="790" y="3393"/>
                    <a:pt x="1" y="4355"/>
                  </a:cubicBezTo>
                  <a:lnTo>
                    <a:pt x="23" y="4472"/>
                  </a:lnTo>
                  <a:cubicBezTo>
                    <a:pt x="832" y="3488"/>
                    <a:pt x="1577" y="2450"/>
                    <a:pt x="2255" y="1376"/>
                  </a:cubicBezTo>
                  <a:lnTo>
                    <a:pt x="2330" y="1253"/>
                  </a:lnTo>
                  <a:cubicBezTo>
                    <a:pt x="2587" y="837"/>
                    <a:pt x="2860" y="408"/>
                    <a:pt x="3215" y="67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8285;p64"/>
            <p:cNvSpPr/>
            <p:nvPr/>
          </p:nvSpPr>
          <p:spPr>
            <a:xfrm>
              <a:off x="5648011" y="2531494"/>
              <a:ext cx="279821" cy="279821"/>
            </a:xfrm>
            <a:custGeom>
              <a:avLst/>
              <a:gdLst/>
              <a:ahLst/>
              <a:cxnLst/>
              <a:rect l="l" t="t" r="r" b="b"/>
              <a:pathLst>
                <a:path w="3223" h="3223" extrusionOk="0">
                  <a:moveTo>
                    <a:pt x="3169" y="0"/>
                  </a:moveTo>
                  <a:cubicBezTo>
                    <a:pt x="1986" y="885"/>
                    <a:pt x="977" y="1984"/>
                    <a:pt x="61" y="3038"/>
                  </a:cubicBezTo>
                  <a:lnTo>
                    <a:pt x="3" y="3108"/>
                  </a:lnTo>
                  <a:lnTo>
                    <a:pt x="0" y="3111"/>
                  </a:lnTo>
                  <a:lnTo>
                    <a:pt x="20" y="3223"/>
                  </a:lnTo>
                  <a:cubicBezTo>
                    <a:pt x="39" y="3200"/>
                    <a:pt x="56" y="3183"/>
                    <a:pt x="70" y="3164"/>
                  </a:cubicBezTo>
                  <a:lnTo>
                    <a:pt x="128" y="3097"/>
                  </a:lnTo>
                  <a:cubicBezTo>
                    <a:pt x="1044" y="2048"/>
                    <a:pt x="2048" y="952"/>
                    <a:pt x="3222" y="73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8286;p64"/>
            <p:cNvSpPr/>
            <p:nvPr/>
          </p:nvSpPr>
          <p:spPr>
            <a:xfrm>
              <a:off x="5616756" y="2523247"/>
              <a:ext cx="261675" cy="130664"/>
            </a:xfrm>
            <a:custGeom>
              <a:avLst/>
              <a:gdLst/>
              <a:ahLst/>
              <a:cxnLst/>
              <a:rect l="l" t="t" r="r" b="b"/>
              <a:pathLst>
                <a:path w="3014" h="1505" extrusionOk="0">
                  <a:moveTo>
                    <a:pt x="2983" y="0"/>
                  </a:moveTo>
                  <a:cubicBezTo>
                    <a:pt x="1950" y="385"/>
                    <a:pt x="952" y="854"/>
                    <a:pt x="0" y="1409"/>
                  </a:cubicBezTo>
                  <a:lnTo>
                    <a:pt x="17" y="1504"/>
                  </a:lnTo>
                  <a:cubicBezTo>
                    <a:pt x="974" y="946"/>
                    <a:pt x="1978" y="472"/>
                    <a:pt x="3013" y="87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8287;p64"/>
            <p:cNvSpPr/>
            <p:nvPr/>
          </p:nvSpPr>
          <p:spPr>
            <a:xfrm>
              <a:off x="5588366" y="2485480"/>
              <a:ext cx="308211" cy="24570"/>
            </a:xfrm>
            <a:custGeom>
              <a:avLst/>
              <a:gdLst/>
              <a:ahLst/>
              <a:cxnLst/>
              <a:rect l="l" t="t" r="r" b="b"/>
              <a:pathLst>
                <a:path w="3550" h="283" extrusionOk="0">
                  <a:moveTo>
                    <a:pt x="3547" y="0"/>
                  </a:moveTo>
                  <a:cubicBezTo>
                    <a:pt x="2367" y="28"/>
                    <a:pt x="1178" y="95"/>
                    <a:pt x="1" y="196"/>
                  </a:cubicBezTo>
                  <a:lnTo>
                    <a:pt x="18" y="282"/>
                  </a:lnTo>
                  <a:cubicBezTo>
                    <a:pt x="1192" y="182"/>
                    <a:pt x="2375" y="117"/>
                    <a:pt x="3549" y="90"/>
                  </a:cubicBezTo>
                  <a:lnTo>
                    <a:pt x="354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8288;p64"/>
            <p:cNvSpPr/>
            <p:nvPr/>
          </p:nvSpPr>
          <p:spPr>
            <a:xfrm>
              <a:off x="5552076" y="2228497"/>
              <a:ext cx="440177" cy="260720"/>
            </a:xfrm>
            <a:custGeom>
              <a:avLst/>
              <a:gdLst/>
              <a:ahLst/>
              <a:cxnLst/>
              <a:rect l="l" t="t" r="r" b="b"/>
              <a:pathLst>
                <a:path w="5070" h="3003" extrusionOk="0">
                  <a:moveTo>
                    <a:pt x="631" y="0"/>
                  </a:moveTo>
                  <a:lnTo>
                    <a:pt x="600" y="6"/>
                  </a:lnTo>
                  <a:cubicBezTo>
                    <a:pt x="564" y="11"/>
                    <a:pt x="530" y="23"/>
                    <a:pt x="497" y="34"/>
                  </a:cubicBezTo>
                  <a:cubicBezTo>
                    <a:pt x="2017" y="804"/>
                    <a:pt x="3451" y="1736"/>
                    <a:pt x="4776" y="2810"/>
                  </a:cubicBezTo>
                  <a:cubicBezTo>
                    <a:pt x="3250" y="2054"/>
                    <a:pt x="1649" y="1451"/>
                    <a:pt x="0" y="1013"/>
                  </a:cubicBezTo>
                  <a:lnTo>
                    <a:pt x="0" y="1013"/>
                  </a:lnTo>
                  <a:lnTo>
                    <a:pt x="20" y="1111"/>
                  </a:lnTo>
                  <a:cubicBezTo>
                    <a:pt x="1445" y="1487"/>
                    <a:pt x="2840" y="1995"/>
                    <a:pt x="4177" y="2617"/>
                  </a:cubicBezTo>
                  <a:cubicBezTo>
                    <a:pt x="3115" y="2422"/>
                    <a:pt x="2034" y="2325"/>
                    <a:pt x="956" y="2325"/>
                  </a:cubicBezTo>
                  <a:cubicBezTo>
                    <a:pt x="726" y="2325"/>
                    <a:pt x="495" y="2329"/>
                    <a:pt x="265" y="2338"/>
                  </a:cubicBezTo>
                  <a:lnTo>
                    <a:pt x="282" y="2427"/>
                  </a:lnTo>
                  <a:cubicBezTo>
                    <a:pt x="507" y="2419"/>
                    <a:pt x="732" y="2415"/>
                    <a:pt x="957" y="2415"/>
                  </a:cubicBezTo>
                  <a:cubicBezTo>
                    <a:pt x="2057" y="2415"/>
                    <a:pt x="3154" y="2517"/>
                    <a:pt x="4235" y="2720"/>
                  </a:cubicBezTo>
                  <a:lnTo>
                    <a:pt x="4244" y="2653"/>
                  </a:lnTo>
                  <a:cubicBezTo>
                    <a:pt x="4411" y="2729"/>
                    <a:pt x="4576" y="2810"/>
                    <a:pt x="4743" y="2893"/>
                  </a:cubicBezTo>
                  <a:lnTo>
                    <a:pt x="4779" y="2812"/>
                  </a:lnTo>
                  <a:lnTo>
                    <a:pt x="5011" y="3002"/>
                  </a:lnTo>
                  <a:lnTo>
                    <a:pt x="5069" y="2932"/>
                  </a:lnTo>
                  <a:cubicBezTo>
                    <a:pt x="3702" y="1791"/>
                    <a:pt x="2213" y="809"/>
                    <a:pt x="6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8289;p64"/>
            <p:cNvSpPr/>
            <p:nvPr/>
          </p:nvSpPr>
          <p:spPr>
            <a:xfrm>
              <a:off x="5650442" y="2195505"/>
              <a:ext cx="814372" cy="814458"/>
            </a:xfrm>
            <a:custGeom>
              <a:avLst/>
              <a:gdLst/>
              <a:ahLst/>
              <a:cxnLst/>
              <a:rect l="l" t="t" r="r" b="b"/>
              <a:pathLst>
                <a:path w="9380" h="9381" extrusionOk="0">
                  <a:moveTo>
                    <a:pt x="3761" y="1"/>
                  </a:moveTo>
                  <a:lnTo>
                    <a:pt x="0" y="5620"/>
                  </a:lnTo>
                  <a:lnTo>
                    <a:pt x="5619" y="9380"/>
                  </a:lnTo>
                  <a:lnTo>
                    <a:pt x="9379" y="3762"/>
                  </a:lnTo>
                  <a:lnTo>
                    <a:pt x="37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8290;p64"/>
            <p:cNvSpPr/>
            <p:nvPr/>
          </p:nvSpPr>
          <p:spPr>
            <a:xfrm>
              <a:off x="5699582" y="2244732"/>
              <a:ext cx="716005" cy="716005"/>
            </a:xfrm>
            <a:custGeom>
              <a:avLst/>
              <a:gdLst/>
              <a:ahLst/>
              <a:cxnLst/>
              <a:rect l="l" t="t" r="r" b="b"/>
              <a:pathLst>
                <a:path w="8247" h="8247" extrusionOk="0">
                  <a:moveTo>
                    <a:pt x="3306" y="0"/>
                  </a:moveTo>
                  <a:lnTo>
                    <a:pt x="0" y="4941"/>
                  </a:lnTo>
                  <a:lnTo>
                    <a:pt x="4941" y="8247"/>
                  </a:lnTo>
                  <a:lnTo>
                    <a:pt x="8247" y="3306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8291;p64"/>
            <p:cNvSpPr/>
            <p:nvPr/>
          </p:nvSpPr>
          <p:spPr>
            <a:xfrm>
              <a:off x="5779021" y="2326081"/>
              <a:ext cx="554519" cy="554780"/>
            </a:xfrm>
            <a:custGeom>
              <a:avLst/>
              <a:gdLst/>
              <a:ahLst/>
              <a:cxnLst/>
              <a:rect l="l" t="t" r="r" b="b"/>
              <a:pathLst>
                <a:path w="6387" h="6390" extrusionOk="0">
                  <a:moveTo>
                    <a:pt x="3122" y="1"/>
                  </a:moveTo>
                  <a:cubicBezTo>
                    <a:pt x="3025" y="179"/>
                    <a:pt x="2849" y="316"/>
                    <a:pt x="2634" y="358"/>
                  </a:cubicBezTo>
                  <a:cubicBezTo>
                    <a:pt x="2586" y="367"/>
                    <a:pt x="2539" y="372"/>
                    <a:pt x="2493" y="372"/>
                  </a:cubicBezTo>
                  <a:cubicBezTo>
                    <a:pt x="2339" y="372"/>
                    <a:pt x="2194" y="320"/>
                    <a:pt x="2073" y="232"/>
                  </a:cubicBezTo>
                  <a:lnTo>
                    <a:pt x="0" y="3329"/>
                  </a:lnTo>
                  <a:cubicBezTo>
                    <a:pt x="165" y="3432"/>
                    <a:pt x="291" y="3599"/>
                    <a:pt x="332" y="3803"/>
                  </a:cubicBezTo>
                  <a:cubicBezTo>
                    <a:pt x="371" y="3987"/>
                    <a:pt x="330" y="4169"/>
                    <a:pt x="238" y="4319"/>
                  </a:cubicBezTo>
                  <a:lnTo>
                    <a:pt x="3331" y="6389"/>
                  </a:lnTo>
                  <a:cubicBezTo>
                    <a:pt x="3432" y="6247"/>
                    <a:pt x="3585" y="6144"/>
                    <a:pt x="3769" y="6105"/>
                  </a:cubicBezTo>
                  <a:cubicBezTo>
                    <a:pt x="3818" y="6095"/>
                    <a:pt x="3866" y="6091"/>
                    <a:pt x="3912" y="6091"/>
                  </a:cubicBezTo>
                  <a:cubicBezTo>
                    <a:pt x="4060" y="6091"/>
                    <a:pt x="4197" y="6136"/>
                    <a:pt x="4313" y="6216"/>
                  </a:cubicBezTo>
                  <a:lnTo>
                    <a:pt x="6386" y="3122"/>
                  </a:lnTo>
                  <a:cubicBezTo>
                    <a:pt x="6230" y="3022"/>
                    <a:pt x="6113" y="2860"/>
                    <a:pt x="6077" y="2662"/>
                  </a:cubicBezTo>
                  <a:cubicBezTo>
                    <a:pt x="6035" y="2447"/>
                    <a:pt x="6093" y="2232"/>
                    <a:pt x="6219" y="2076"/>
                  </a:cubicBezTo>
                  <a:lnTo>
                    <a:pt x="3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8292;p64"/>
            <p:cNvSpPr/>
            <p:nvPr/>
          </p:nvSpPr>
          <p:spPr>
            <a:xfrm>
              <a:off x="5945627" y="2558321"/>
              <a:ext cx="90206" cy="114429"/>
            </a:xfrm>
            <a:custGeom>
              <a:avLst/>
              <a:gdLst/>
              <a:ahLst/>
              <a:cxnLst/>
              <a:rect l="l" t="t" r="r" b="b"/>
              <a:pathLst>
                <a:path w="1039" h="1318" extrusionOk="0">
                  <a:moveTo>
                    <a:pt x="980" y="1"/>
                  </a:moveTo>
                  <a:lnTo>
                    <a:pt x="1" y="196"/>
                  </a:lnTo>
                  <a:lnTo>
                    <a:pt x="59" y="500"/>
                  </a:lnTo>
                  <a:lnTo>
                    <a:pt x="112" y="489"/>
                  </a:lnTo>
                  <a:cubicBezTo>
                    <a:pt x="129" y="467"/>
                    <a:pt x="143" y="445"/>
                    <a:pt x="154" y="417"/>
                  </a:cubicBezTo>
                  <a:cubicBezTo>
                    <a:pt x="177" y="347"/>
                    <a:pt x="185" y="280"/>
                    <a:pt x="171" y="210"/>
                  </a:cubicBezTo>
                  <a:lnTo>
                    <a:pt x="363" y="171"/>
                  </a:lnTo>
                  <a:lnTo>
                    <a:pt x="575" y="1254"/>
                  </a:lnTo>
                  <a:lnTo>
                    <a:pt x="478" y="1298"/>
                  </a:lnTo>
                  <a:lnTo>
                    <a:pt x="481" y="1318"/>
                  </a:lnTo>
                  <a:lnTo>
                    <a:pt x="958" y="1226"/>
                  </a:lnTo>
                  <a:lnTo>
                    <a:pt x="952" y="1201"/>
                  </a:lnTo>
                  <a:lnTo>
                    <a:pt x="846" y="1198"/>
                  </a:lnTo>
                  <a:lnTo>
                    <a:pt x="634" y="115"/>
                  </a:lnTo>
                  <a:lnTo>
                    <a:pt x="827" y="79"/>
                  </a:lnTo>
                  <a:cubicBezTo>
                    <a:pt x="843" y="149"/>
                    <a:pt x="871" y="210"/>
                    <a:pt x="921" y="263"/>
                  </a:cubicBezTo>
                  <a:cubicBezTo>
                    <a:pt x="941" y="283"/>
                    <a:pt x="963" y="305"/>
                    <a:pt x="986" y="316"/>
                  </a:cubicBezTo>
                  <a:lnTo>
                    <a:pt x="1039" y="30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8293;p64"/>
            <p:cNvSpPr/>
            <p:nvPr/>
          </p:nvSpPr>
          <p:spPr>
            <a:xfrm>
              <a:off x="6044253" y="2549119"/>
              <a:ext cx="72929" cy="106615"/>
            </a:xfrm>
            <a:custGeom>
              <a:avLst/>
              <a:gdLst/>
              <a:ahLst/>
              <a:cxnLst/>
              <a:rect l="l" t="t" r="r" b="b"/>
              <a:pathLst>
                <a:path w="840" h="1228" extrusionOk="0">
                  <a:moveTo>
                    <a:pt x="268" y="1"/>
                  </a:moveTo>
                  <a:lnTo>
                    <a:pt x="81" y="327"/>
                  </a:lnTo>
                  <a:lnTo>
                    <a:pt x="137" y="316"/>
                  </a:lnTo>
                  <a:lnTo>
                    <a:pt x="296" y="163"/>
                  </a:lnTo>
                  <a:lnTo>
                    <a:pt x="505" y="244"/>
                  </a:lnTo>
                  <a:lnTo>
                    <a:pt x="567" y="233"/>
                  </a:lnTo>
                  <a:lnTo>
                    <a:pt x="268" y="1"/>
                  </a:lnTo>
                  <a:close/>
                  <a:moveTo>
                    <a:pt x="364" y="371"/>
                  </a:moveTo>
                  <a:cubicBezTo>
                    <a:pt x="395" y="371"/>
                    <a:pt x="423" y="386"/>
                    <a:pt x="449" y="417"/>
                  </a:cubicBezTo>
                  <a:cubicBezTo>
                    <a:pt x="483" y="456"/>
                    <a:pt x="511" y="520"/>
                    <a:pt x="527" y="612"/>
                  </a:cubicBezTo>
                  <a:cubicBezTo>
                    <a:pt x="533" y="645"/>
                    <a:pt x="539" y="676"/>
                    <a:pt x="539" y="704"/>
                  </a:cubicBezTo>
                  <a:lnTo>
                    <a:pt x="539" y="743"/>
                  </a:lnTo>
                  <a:cubicBezTo>
                    <a:pt x="516" y="751"/>
                    <a:pt x="497" y="760"/>
                    <a:pt x="477" y="763"/>
                  </a:cubicBezTo>
                  <a:cubicBezTo>
                    <a:pt x="433" y="777"/>
                    <a:pt x="377" y="790"/>
                    <a:pt x="304" y="807"/>
                  </a:cubicBezTo>
                  <a:cubicBezTo>
                    <a:pt x="251" y="534"/>
                    <a:pt x="265" y="389"/>
                    <a:pt x="349" y="372"/>
                  </a:cubicBezTo>
                  <a:cubicBezTo>
                    <a:pt x="354" y="371"/>
                    <a:pt x="359" y="371"/>
                    <a:pt x="364" y="371"/>
                  </a:cubicBezTo>
                  <a:close/>
                  <a:moveTo>
                    <a:pt x="448" y="319"/>
                  </a:moveTo>
                  <a:cubicBezTo>
                    <a:pt x="414" y="319"/>
                    <a:pt x="379" y="322"/>
                    <a:pt x="343" y="330"/>
                  </a:cubicBezTo>
                  <a:cubicBezTo>
                    <a:pt x="262" y="347"/>
                    <a:pt x="196" y="378"/>
                    <a:pt x="140" y="428"/>
                  </a:cubicBezTo>
                  <a:cubicBezTo>
                    <a:pt x="84" y="478"/>
                    <a:pt x="45" y="539"/>
                    <a:pt x="25" y="612"/>
                  </a:cubicBezTo>
                  <a:cubicBezTo>
                    <a:pt x="0" y="687"/>
                    <a:pt x="0" y="771"/>
                    <a:pt x="17" y="860"/>
                  </a:cubicBezTo>
                  <a:cubicBezTo>
                    <a:pt x="45" y="1000"/>
                    <a:pt x="109" y="1100"/>
                    <a:pt x="204" y="1164"/>
                  </a:cubicBezTo>
                  <a:cubicBezTo>
                    <a:pt x="270" y="1206"/>
                    <a:pt x="344" y="1228"/>
                    <a:pt x="429" y="1228"/>
                  </a:cubicBezTo>
                  <a:cubicBezTo>
                    <a:pt x="471" y="1228"/>
                    <a:pt x="514" y="1223"/>
                    <a:pt x="561" y="1212"/>
                  </a:cubicBezTo>
                  <a:cubicBezTo>
                    <a:pt x="625" y="1198"/>
                    <a:pt x="681" y="1178"/>
                    <a:pt x="723" y="1142"/>
                  </a:cubicBezTo>
                  <a:cubicBezTo>
                    <a:pt x="767" y="1109"/>
                    <a:pt x="798" y="1069"/>
                    <a:pt x="818" y="1025"/>
                  </a:cubicBezTo>
                  <a:cubicBezTo>
                    <a:pt x="834" y="977"/>
                    <a:pt x="840" y="933"/>
                    <a:pt x="832" y="888"/>
                  </a:cubicBezTo>
                  <a:lnTo>
                    <a:pt x="832" y="888"/>
                  </a:lnTo>
                  <a:lnTo>
                    <a:pt x="790" y="894"/>
                  </a:lnTo>
                  <a:cubicBezTo>
                    <a:pt x="793" y="930"/>
                    <a:pt x="790" y="969"/>
                    <a:pt x="776" y="1005"/>
                  </a:cubicBezTo>
                  <a:cubicBezTo>
                    <a:pt x="756" y="1044"/>
                    <a:pt x="737" y="1081"/>
                    <a:pt x="700" y="1109"/>
                  </a:cubicBezTo>
                  <a:cubicBezTo>
                    <a:pt x="667" y="1136"/>
                    <a:pt x="628" y="1156"/>
                    <a:pt x="586" y="1164"/>
                  </a:cubicBezTo>
                  <a:cubicBezTo>
                    <a:pt x="572" y="1167"/>
                    <a:pt x="559" y="1169"/>
                    <a:pt x="547" y="1169"/>
                  </a:cubicBezTo>
                  <a:cubicBezTo>
                    <a:pt x="500" y="1169"/>
                    <a:pt x="459" y="1149"/>
                    <a:pt x="421" y="1111"/>
                  </a:cubicBezTo>
                  <a:cubicBezTo>
                    <a:pt x="377" y="1061"/>
                    <a:pt x="338" y="972"/>
                    <a:pt x="313" y="843"/>
                  </a:cubicBezTo>
                  <a:cubicBezTo>
                    <a:pt x="433" y="821"/>
                    <a:pt x="547" y="788"/>
                    <a:pt x="661" y="749"/>
                  </a:cubicBezTo>
                  <a:cubicBezTo>
                    <a:pt x="714" y="732"/>
                    <a:pt x="767" y="712"/>
                    <a:pt x="812" y="693"/>
                  </a:cubicBezTo>
                  <a:lnTo>
                    <a:pt x="818" y="662"/>
                  </a:lnTo>
                  <a:cubicBezTo>
                    <a:pt x="818" y="640"/>
                    <a:pt x="818" y="615"/>
                    <a:pt x="809" y="587"/>
                  </a:cubicBezTo>
                  <a:cubicBezTo>
                    <a:pt x="795" y="525"/>
                    <a:pt x="767" y="472"/>
                    <a:pt x="726" y="428"/>
                  </a:cubicBezTo>
                  <a:cubicBezTo>
                    <a:pt x="684" y="383"/>
                    <a:pt x="628" y="350"/>
                    <a:pt x="561" y="333"/>
                  </a:cubicBezTo>
                  <a:cubicBezTo>
                    <a:pt x="526" y="324"/>
                    <a:pt x="488" y="319"/>
                    <a:pt x="448" y="3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8294;p64"/>
            <p:cNvSpPr/>
            <p:nvPr/>
          </p:nvSpPr>
          <p:spPr>
            <a:xfrm>
              <a:off x="6116921" y="2544778"/>
              <a:ext cx="72929" cy="95155"/>
            </a:xfrm>
            <a:custGeom>
              <a:avLst/>
              <a:gdLst/>
              <a:ahLst/>
              <a:cxnLst/>
              <a:rect l="l" t="t" r="r" b="b"/>
              <a:pathLst>
                <a:path w="840" h="1096" extrusionOk="0">
                  <a:moveTo>
                    <a:pt x="343" y="1"/>
                  </a:moveTo>
                  <a:lnTo>
                    <a:pt x="223" y="26"/>
                  </a:lnTo>
                  <a:cubicBezTo>
                    <a:pt x="123" y="45"/>
                    <a:pt x="81" y="104"/>
                    <a:pt x="101" y="207"/>
                  </a:cubicBezTo>
                  <a:lnTo>
                    <a:pt x="120" y="291"/>
                  </a:lnTo>
                  <a:lnTo>
                    <a:pt x="0" y="313"/>
                  </a:lnTo>
                  <a:lnTo>
                    <a:pt x="9" y="355"/>
                  </a:lnTo>
                  <a:lnTo>
                    <a:pt x="126" y="333"/>
                  </a:lnTo>
                  <a:lnTo>
                    <a:pt x="226" y="843"/>
                  </a:lnTo>
                  <a:cubicBezTo>
                    <a:pt x="237" y="905"/>
                    <a:pt x="262" y="952"/>
                    <a:pt x="301" y="994"/>
                  </a:cubicBezTo>
                  <a:cubicBezTo>
                    <a:pt x="338" y="1036"/>
                    <a:pt x="388" y="1064"/>
                    <a:pt x="447" y="1080"/>
                  </a:cubicBezTo>
                  <a:cubicBezTo>
                    <a:pt x="478" y="1091"/>
                    <a:pt x="512" y="1096"/>
                    <a:pt x="550" y="1096"/>
                  </a:cubicBezTo>
                  <a:cubicBezTo>
                    <a:pt x="581" y="1096"/>
                    <a:pt x="614" y="1092"/>
                    <a:pt x="650" y="1086"/>
                  </a:cubicBezTo>
                  <a:cubicBezTo>
                    <a:pt x="714" y="1072"/>
                    <a:pt x="767" y="1036"/>
                    <a:pt x="798" y="983"/>
                  </a:cubicBezTo>
                  <a:cubicBezTo>
                    <a:pt x="832" y="927"/>
                    <a:pt x="840" y="863"/>
                    <a:pt x="823" y="776"/>
                  </a:cubicBezTo>
                  <a:lnTo>
                    <a:pt x="823" y="776"/>
                  </a:lnTo>
                  <a:lnTo>
                    <a:pt x="781" y="785"/>
                  </a:lnTo>
                  <a:cubicBezTo>
                    <a:pt x="795" y="852"/>
                    <a:pt x="792" y="907"/>
                    <a:pt x="767" y="952"/>
                  </a:cubicBezTo>
                  <a:cubicBezTo>
                    <a:pt x="742" y="997"/>
                    <a:pt x="714" y="1025"/>
                    <a:pt x="672" y="1033"/>
                  </a:cubicBezTo>
                  <a:cubicBezTo>
                    <a:pt x="665" y="1034"/>
                    <a:pt x="657" y="1035"/>
                    <a:pt x="650" y="1035"/>
                  </a:cubicBezTo>
                  <a:cubicBezTo>
                    <a:pt x="619" y="1035"/>
                    <a:pt x="592" y="1024"/>
                    <a:pt x="569" y="994"/>
                  </a:cubicBezTo>
                  <a:cubicBezTo>
                    <a:pt x="541" y="960"/>
                    <a:pt x="516" y="893"/>
                    <a:pt x="497" y="787"/>
                  </a:cubicBezTo>
                  <a:lnTo>
                    <a:pt x="394" y="277"/>
                  </a:lnTo>
                  <a:lnTo>
                    <a:pt x="628" y="230"/>
                  </a:lnTo>
                  <a:lnTo>
                    <a:pt x="622" y="188"/>
                  </a:lnTo>
                  <a:lnTo>
                    <a:pt x="388" y="235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8295;p64"/>
            <p:cNvSpPr/>
            <p:nvPr/>
          </p:nvSpPr>
          <p:spPr>
            <a:xfrm>
              <a:off x="5983393" y="2293611"/>
              <a:ext cx="28911" cy="28911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49" y="1"/>
                  </a:moveTo>
                  <a:lnTo>
                    <a:pt x="1" y="185"/>
                  </a:lnTo>
                  <a:lnTo>
                    <a:pt x="188" y="333"/>
                  </a:lnTo>
                  <a:lnTo>
                    <a:pt x="333" y="146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8296;p64"/>
            <p:cNvSpPr/>
            <p:nvPr/>
          </p:nvSpPr>
          <p:spPr>
            <a:xfrm>
              <a:off x="6099210" y="2885542"/>
              <a:ext cx="29172" cy="28911"/>
            </a:xfrm>
            <a:custGeom>
              <a:avLst/>
              <a:gdLst/>
              <a:ahLst/>
              <a:cxnLst/>
              <a:rect l="l" t="t" r="r" b="b"/>
              <a:pathLst>
                <a:path w="336" h="333" extrusionOk="0">
                  <a:moveTo>
                    <a:pt x="148" y="1"/>
                  </a:moveTo>
                  <a:lnTo>
                    <a:pt x="1" y="188"/>
                  </a:lnTo>
                  <a:lnTo>
                    <a:pt x="187" y="333"/>
                  </a:lnTo>
                  <a:lnTo>
                    <a:pt x="335" y="149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8" name="Google Shape;8297;p64"/>
            <p:cNvSpPr/>
            <p:nvPr/>
          </p:nvSpPr>
          <p:spPr>
            <a:xfrm>
              <a:off x="6339438" y="2531928"/>
              <a:ext cx="28911" cy="28911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46" y="1"/>
                  </a:moveTo>
                  <a:lnTo>
                    <a:pt x="1" y="185"/>
                  </a:lnTo>
                  <a:lnTo>
                    <a:pt x="185" y="333"/>
                  </a:lnTo>
                  <a:lnTo>
                    <a:pt x="333" y="14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9" name="Google Shape;8298;p64"/>
            <p:cNvSpPr/>
            <p:nvPr/>
          </p:nvSpPr>
          <p:spPr>
            <a:xfrm>
              <a:off x="5745335" y="2649394"/>
              <a:ext cx="29172" cy="29172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48" y="1"/>
                  </a:moveTo>
                  <a:lnTo>
                    <a:pt x="1" y="188"/>
                  </a:lnTo>
                  <a:lnTo>
                    <a:pt x="188" y="336"/>
                  </a:lnTo>
                  <a:lnTo>
                    <a:pt x="335" y="149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0" name="Google Shape;8299;p64"/>
            <p:cNvSpPr/>
            <p:nvPr/>
          </p:nvSpPr>
          <p:spPr>
            <a:xfrm>
              <a:off x="6103117" y="2110597"/>
              <a:ext cx="416910" cy="1054950"/>
            </a:xfrm>
            <a:custGeom>
              <a:avLst/>
              <a:gdLst/>
              <a:ahLst/>
              <a:cxnLst/>
              <a:rect l="l" t="t" r="r" b="b"/>
              <a:pathLst>
                <a:path w="4802" h="12151" extrusionOk="0">
                  <a:moveTo>
                    <a:pt x="206" y="1"/>
                  </a:moveTo>
                  <a:cubicBezTo>
                    <a:pt x="194" y="1"/>
                    <a:pt x="181" y="2"/>
                    <a:pt x="168" y="5"/>
                  </a:cubicBezTo>
                  <a:cubicBezTo>
                    <a:pt x="64" y="25"/>
                    <a:pt x="0" y="122"/>
                    <a:pt x="20" y="223"/>
                  </a:cubicBezTo>
                  <a:lnTo>
                    <a:pt x="2073" y="10592"/>
                  </a:lnTo>
                  <a:cubicBezTo>
                    <a:pt x="2084" y="10640"/>
                    <a:pt x="2115" y="10685"/>
                    <a:pt x="2162" y="10712"/>
                  </a:cubicBezTo>
                  <a:lnTo>
                    <a:pt x="4494" y="12127"/>
                  </a:lnTo>
                  <a:cubicBezTo>
                    <a:pt x="4524" y="12143"/>
                    <a:pt x="4557" y="12151"/>
                    <a:pt x="4588" y="12151"/>
                  </a:cubicBezTo>
                  <a:cubicBezTo>
                    <a:pt x="4628" y="12151"/>
                    <a:pt x="4667" y="12139"/>
                    <a:pt x="4701" y="12116"/>
                  </a:cubicBezTo>
                  <a:cubicBezTo>
                    <a:pt x="4718" y="12102"/>
                    <a:pt x="4734" y="12085"/>
                    <a:pt x="4748" y="12063"/>
                  </a:cubicBezTo>
                  <a:cubicBezTo>
                    <a:pt x="4801" y="11971"/>
                    <a:pt x="4773" y="11856"/>
                    <a:pt x="4687" y="11803"/>
                  </a:cubicBezTo>
                  <a:lnTo>
                    <a:pt x="2422" y="10436"/>
                  </a:lnTo>
                  <a:lnTo>
                    <a:pt x="385" y="150"/>
                  </a:lnTo>
                  <a:cubicBezTo>
                    <a:pt x="368" y="63"/>
                    <a:pt x="292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1" name="Google Shape;8300;p64"/>
            <p:cNvSpPr/>
            <p:nvPr/>
          </p:nvSpPr>
          <p:spPr>
            <a:xfrm>
              <a:off x="5817048" y="2167116"/>
              <a:ext cx="378882" cy="1062590"/>
            </a:xfrm>
            <a:custGeom>
              <a:avLst/>
              <a:gdLst/>
              <a:ahLst/>
              <a:cxnLst/>
              <a:rect l="l" t="t" r="r" b="b"/>
              <a:pathLst>
                <a:path w="4364" h="12239" extrusionOk="0">
                  <a:moveTo>
                    <a:pt x="206" y="1"/>
                  </a:moveTo>
                  <a:cubicBezTo>
                    <a:pt x="194" y="1"/>
                    <a:pt x="182" y="2"/>
                    <a:pt x="171" y="4"/>
                  </a:cubicBezTo>
                  <a:cubicBezTo>
                    <a:pt x="67" y="27"/>
                    <a:pt x="0" y="124"/>
                    <a:pt x="23" y="225"/>
                  </a:cubicBezTo>
                  <a:lnTo>
                    <a:pt x="2062" y="10527"/>
                  </a:lnTo>
                  <a:cubicBezTo>
                    <a:pt x="2073" y="10566"/>
                    <a:pt x="2093" y="10605"/>
                    <a:pt x="2129" y="10633"/>
                  </a:cubicBezTo>
                  <a:lnTo>
                    <a:pt x="4040" y="12196"/>
                  </a:lnTo>
                  <a:cubicBezTo>
                    <a:pt x="4076" y="12225"/>
                    <a:pt x="4119" y="12239"/>
                    <a:pt x="4162" y="12239"/>
                  </a:cubicBezTo>
                  <a:cubicBezTo>
                    <a:pt x="4201" y="12239"/>
                    <a:pt x="4239" y="12227"/>
                    <a:pt x="4272" y="12204"/>
                  </a:cubicBezTo>
                  <a:cubicBezTo>
                    <a:pt x="4280" y="12193"/>
                    <a:pt x="4294" y="12182"/>
                    <a:pt x="4299" y="12168"/>
                  </a:cubicBezTo>
                  <a:cubicBezTo>
                    <a:pt x="4364" y="12092"/>
                    <a:pt x="4355" y="11972"/>
                    <a:pt x="4274" y="11905"/>
                  </a:cubicBezTo>
                  <a:lnTo>
                    <a:pt x="2416" y="10385"/>
                  </a:lnTo>
                  <a:lnTo>
                    <a:pt x="388" y="152"/>
                  </a:lnTo>
                  <a:cubicBezTo>
                    <a:pt x="371" y="63"/>
                    <a:pt x="293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2" name="Google Shape;8301;p64"/>
            <p:cNvSpPr/>
            <p:nvPr/>
          </p:nvSpPr>
          <p:spPr>
            <a:xfrm>
              <a:off x="5627609" y="2642275"/>
              <a:ext cx="1155227" cy="210799"/>
            </a:xfrm>
            <a:custGeom>
              <a:avLst/>
              <a:gdLst/>
              <a:ahLst/>
              <a:cxnLst/>
              <a:rect l="l" t="t" r="r" b="b"/>
              <a:pathLst>
                <a:path w="13306" h="2428" extrusionOk="0">
                  <a:moveTo>
                    <a:pt x="10573" y="0"/>
                  </a:moveTo>
                  <a:cubicBezTo>
                    <a:pt x="10560" y="0"/>
                    <a:pt x="10548" y="2"/>
                    <a:pt x="10535" y="5"/>
                  </a:cubicBezTo>
                  <a:lnTo>
                    <a:pt x="168" y="2058"/>
                  </a:lnTo>
                  <a:cubicBezTo>
                    <a:pt x="68" y="2078"/>
                    <a:pt x="1" y="2175"/>
                    <a:pt x="23" y="2279"/>
                  </a:cubicBezTo>
                  <a:cubicBezTo>
                    <a:pt x="40" y="2366"/>
                    <a:pt x="116" y="2428"/>
                    <a:pt x="202" y="2428"/>
                  </a:cubicBezTo>
                  <a:cubicBezTo>
                    <a:pt x="215" y="2428"/>
                    <a:pt x="228" y="2426"/>
                    <a:pt x="241" y="2424"/>
                  </a:cubicBezTo>
                  <a:lnTo>
                    <a:pt x="10541" y="384"/>
                  </a:lnTo>
                  <a:lnTo>
                    <a:pt x="12996" y="1852"/>
                  </a:lnTo>
                  <a:cubicBezTo>
                    <a:pt x="13024" y="1869"/>
                    <a:pt x="13055" y="1877"/>
                    <a:pt x="13087" y="1877"/>
                  </a:cubicBezTo>
                  <a:cubicBezTo>
                    <a:pt x="13127" y="1877"/>
                    <a:pt x="13166" y="1864"/>
                    <a:pt x="13199" y="1841"/>
                  </a:cubicBezTo>
                  <a:cubicBezTo>
                    <a:pt x="13219" y="1827"/>
                    <a:pt x="13236" y="1810"/>
                    <a:pt x="13252" y="1785"/>
                  </a:cubicBezTo>
                  <a:cubicBezTo>
                    <a:pt x="13305" y="1698"/>
                    <a:pt x="13275" y="1584"/>
                    <a:pt x="13185" y="1531"/>
                  </a:cubicBezTo>
                  <a:lnTo>
                    <a:pt x="10669" y="27"/>
                  </a:lnTo>
                  <a:cubicBezTo>
                    <a:pt x="10638" y="11"/>
                    <a:pt x="10606" y="0"/>
                    <a:pt x="10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3" name="Google Shape;8302;p64"/>
            <p:cNvSpPr/>
            <p:nvPr/>
          </p:nvSpPr>
          <p:spPr>
            <a:xfrm>
              <a:off x="5576733" y="2356989"/>
              <a:ext cx="1149670" cy="209757"/>
            </a:xfrm>
            <a:custGeom>
              <a:avLst/>
              <a:gdLst/>
              <a:ahLst/>
              <a:cxnLst/>
              <a:rect l="l" t="t" r="r" b="b"/>
              <a:pathLst>
                <a:path w="13242" h="2416" extrusionOk="0">
                  <a:moveTo>
                    <a:pt x="10507" y="0"/>
                  </a:moveTo>
                  <a:cubicBezTo>
                    <a:pt x="10495" y="0"/>
                    <a:pt x="10483" y="2"/>
                    <a:pt x="10471" y="4"/>
                  </a:cubicBezTo>
                  <a:lnTo>
                    <a:pt x="168" y="2044"/>
                  </a:lnTo>
                  <a:cubicBezTo>
                    <a:pt x="68" y="2066"/>
                    <a:pt x="1" y="2164"/>
                    <a:pt x="23" y="2264"/>
                  </a:cubicBezTo>
                  <a:cubicBezTo>
                    <a:pt x="40" y="2353"/>
                    <a:pt x="119" y="2415"/>
                    <a:pt x="206" y="2415"/>
                  </a:cubicBezTo>
                  <a:cubicBezTo>
                    <a:pt x="217" y="2415"/>
                    <a:pt x="229" y="2414"/>
                    <a:pt x="241" y="2412"/>
                  </a:cubicBezTo>
                  <a:lnTo>
                    <a:pt x="10474" y="384"/>
                  </a:lnTo>
                  <a:lnTo>
                    <a:pt x="12932" y="1868"/>
                  </a:lnTo>
                  <a:cubicBezTo>
                    <a:pt x="12962" y="1884"/>
                    <a:pt x="12994" y="1892"/>
                    <a:pt x="13026" y="1892"/>
                  </a:cubicBezTo>
                  <a:cubicBezTo>
                    <a:pt x="13066" y="1892"/>
                    <a:pt x="13106" y="1880"/>
                    <a:pt x="13138" y="1857"/>
                  </a:cubicBezTo>
                  <a:cubicBezTo>
                    <a:pt x="13155" y="1843"/>
                    <a:pt x="13172" y="1823"/>
                    <a:pt x="13185" y="1807"/>
                  </a:cubicBezTo>
                  <a:cubicBezTo>
                    <a:pt x="13241" y="1717"/>
                    <a:pt x="13211" y="1600"/>
                    <a:pt x="13124" y="1550"/>
                  </a:cubicBezTo>
                  <a:lnTo>
                    <a:pt x="10602" y="30"/>
                  </a:lnTo>
                  <a:cubicBezTo>
                    <a:pt x="10573" y="11"/>
                    <a:pt x="10540" y="0"/>
                    <a:pt x="10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" name="Google Shape;8303;p64"/>
            <p:cNvSpPr/>
            <p:nvPr/>
          </p:nvSpPr>
          <p:spPr>
            <a:xfrm>
              <a:off x="6117876" y="2110683"/>
              <a:ext cx="402150" cy="1048004"/>
            </a:xfrm>
            <a:custGeom>
              <a:avLst/>
              <a:gdLst/>
              <a:ahLst/>
              <a:cxnLst/>
              <a:rect l="l" t="t" r="r" b="b"/>
              <a:pathLst>
                <a:path w="4632" h="12071" extrusionOk="0">
                  <a:moveTo>
                    <a:pt x="36" y="1"/>
                  </a:moveTo>
                  <a:cubicBezTo>
                    <a:pt x="24" y="1"/>
                    <a:pt x="12" y="2"/>
                    <a:pt x="0" y="4"/>
                  </a:cubicBezTo>
                  <a:lnTo>
                    <a:pt x="2084" y="10555"/>
                  </a:lnTo>
                  <a:lnTo>
                    <a:pt x="4576" y="12070"/>
                  </a:lnTo>
                  <a:cubicBezTo>
                    <a:pt x="4576" y="12064"/>
                    <a:pt x="4578" y="12064"/>
                    <a:pt x="4578" y="12064"/>
                  </a:cubicBezTo>
                  <a:cubicBezTo>
                    <a:pt x="4631" y="11978"/>
                    <a:pt x="4603" y="11864"/>
                    <a:pt x="4517" y="11808"/>
                  </a:cubicBezTo>
                  <a:lnTo>
                    <a:pt x="2252" y="10441"/>
                  </a:lnTo>
                  <a:lnTo>
                    <a:pt x="215" y="152"/>
                  </a:lnTo>
                  <a:cubicBezTo>
                    <a:pt x="198" y="61"/>
                    <a:pt x="123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5" name="Google Shape;8304;p64"/>
            <p:cNvSpPr/>
            <p:nvPr/>
          </p:nvSpPr>
          <p:spPr>
            <a:xfrm>
              <a:off x="5832328" y="2167029"/>
              <a:ext cx="363342" cy="1052693"/>
            </a:xfrm>
            <a:custGeom>
              <a:avLst/>
              <a:gdLst/>
              <a:ahLst/>
              <a:cxnLst/>
              <a:rect l="l" t="t" r="r" b="b"/>
              <a:pathLst>
                <a:path w="4185" h="12125" extrusionOk="0">
                  <a:moveTo>
                    <a:pt x="28" y="1"/>
                  </a:moveTo>
                  <a:cubicBezTo>
                    <a:pt x="19" y="1"/>
                    <a:pt x="9" y="1"/>
                    <a:pt x="0" y="2"/>
                  </a:cubicBezTo>
                  <a:lnTo>
                    <a:pt x="2073" y="10489"/>
                  </a:lnTo>
                  <a:lnTo>
                    <a:pt x="4154" y="12124"/>
                  </a:lnTo>
                  <a:cubicBezTo>
                    <a:pt x="4185" y="12049"/>
                    <a:pt x="4168" y="11960"/>
                    <a:pt x="4101" y="11904"/>
                  </a:cubicBezTo>
                  <a:lnTo>
                    <a:pt x="2243" y="10383"/>
                  </a:lnTo>
                  <a:lnTo>
                    <a:pt x="215" y="148"/>
                  </a:lnTo>
                  <a:cubicBezTo>
                    <a:pt x="197" y="61"/>
                    <a:pt x="117" y="1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6" name="Google Shape;8305;p64"/>
            <p:cNvSpPr/>
            <p:nvPr/>
          </p:nvSpPr>
          <p:spPr>
            <a:xfrm>
              <a:off x="5629084" y="2658597"/>
              <a:ext cx="1148368" cy="194477"/>
            </a:xfrm>
            <a:custGeom>
              <a:avLst/>
              <a:gdLst/>
              <a:ahLst/>
              <a:cxnLst/>
              <a:rect l="l" t="t" r="r" b="b"/>
              <a:pathLst>
                <a:path w="13227" h="2240" extrusionOk="0">
                  <a:moveTo>
                    <a:pt x="10554" y="1"/>
                  </a:moveTo>
                  <a:lnTo>
                    <a:pt x="1" y="2077"/>
                  </a:lnTo>
                  <a:lnTo>
                    <a:pt x="1" y="2091"/>
                  </a:lnTo>
                  <a:cubicBezTo>
                    <a:pt x="20" y="2178"/>
                    <a:pt x="96" y="2240"/>
                    <a:pt x="182" y="2240"/>
                  </a:cubicBezTo>
                  <a:cubicBezTo>
                    <a:pt x="195" y="2240"/>
                    <a:pt x="208" y="2238"/>
                    <a:pt x="221" y="2236"/>
                  </a:cubicBezTo>
                  <a:lnTo>
                    <a:pt x="10518" y="196"/>
                  </a:lnTo>
                  <a:lnTo>
                    <a:pt x="12973" y="1664"/>
                  </a:lnTo>
                  <a:cubicBezTo>
                    <a:pt x="13003" y="1681"/>
                    <a:pt x="13036" y="1690"/>
                    <a:pt x="13069" y="1690"/>
                  </a:cubicBezTo>
                  <a:cubicBezTo>
                    <a:pt x="13108" y="1690"/>
                    <a:pt x="13147" y="1677"/>
                    <a:pt x="13179" y="1653"/>
                  </a:cubicBezTo>
                  <a:cubicBezTo>
                    <a:pt x="13196" y="1639"/>
                    <a:pt x="13216" y="1622"/>
                    <a:pt x="13227" y="1600"/>
                  </a:cubicBezTo>
                  <a:lnTo>
                    <a:pt x="1055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7" name="Google Shape;8306;p64"/>
            <p:cNvSpPr/>
            <p:nvPr/>
          </p:nvSpPr>
          <p:spPr>
            <a:xfrm>
              <a:off x="5578208" y="2373050"/>
              <a:ext cx="1143072" cy="193695"/>
            </a:xfrm>
            <a:custGeom>
              <a:avLst/>
              <a:gdLst/>
              <a:ahLst/>
              <a:cxnLst/>
              <a:rect l="l" t="t" r="r" b="b"/>
              <a:pathLst>
                <a:path w="13166" h="2231" extrusionOk="0">
                  <a:moveTo>
                    <a:pt x="10487" y="1"/>
                  </a:moveTo>
                  <a:lnTo>
                    <a:pt x="1" y="2065"/>
                  </a:lnTo>
                  <a:lnTo>
                    <a:pt x="1" y="2079"/>
                  </a:lnTo>
                  <a:cubicBezTo>
                    <a:pt x="20" y="2168"/>
                    <a:pt x="99" y="2230"/>
                    <a:pt x="186" y="2230"/>
                  </a:cubicBezTo>
                  <a:cubicBezTo>
                    <a:pt x="198" y="2230"/>
                    <a:pt x="209" y="2229"/>
                    <a:pt x="221" y="2227"/>
                  </a:cubicBezTo>
                  <a:lnTo>
                    <a:pt x="10454" y="199"/>
                  </a:lnTo>
                  <a:lnTo>
                    <a:pt x="12912" y="1683"/>
                  </a:lnTo>
                  <a:cubicBezTo>
                    <a:pt x="12940" y="1702"/>
                    <a:pt x="12973" y="1710"/>
                    <a:pt x="13006" y="1710"/>
                  </a:cubicBezTo>
                  <a:cubicBezTo>
                    <a:pt x="13046" y="1710"/>
                    <a:pt x="13086" y="1697"/>
                    <a:pt x="13115" y="1672"/>
                  </a:cubicBezTo>
                  <a:cubicBezTo>
                    <a:pt x="13135" y="1658"/>
                    <a:pt x="13152" y="1638"/>
                    <a:pt x="13166" y="1619"/>
                  </a:cubicBezTo>
                  <a:lnTo>
                    <a:pt x="1048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8" name="Google Shape;8307;p64"/>
            <p:cNvSpPr/>
            <p:nvPr/>
          </p:nvSpPr>
          <p:spPr>
            <a:xfrm>
              <a:off x="5650876" y="2558321"/>
              <a:ext cx="1015881" cy="805082"/>
            </a:xfrm>
            <a:custGeom>
              <a:avLst/>
              <a:gdLst/>
              <a:ahLst/>
              <a:cxnLst/>
              <a:rect l="l" t="t" r="r" b="b"/>
              <a:pathLst>
                <a:path w="11701" h="9273" extrusionOk="0">
                  <a:moveTo>
                    <a:pt x="1806" y="1"/>
                  </a:moveTo>
                  <a:lnTo>
                    <a:pt x="1806" y="1"/>
                  </a:lnTo>
                  <a:cubicBezTo>
                    <a:pt x="1" y="2729"/>
                    <a:pt x="723" y="6406"/>
                    <a:pt x="3440" y="8245"/>
                  </a:cubicBezTo>
                  <a:cubicBezTo>
                    <a:pt x="4468" y="8940"/>
                    <a:pt x="5633" y="9273"/>
                    <a:pt x="6786" y="9273"/>
                  </a:cubicBezTo>
                  <a:cubicBezTo>
                    <a:pt x="8682" y="9273"/>
                    <a:pt x="10544" y="8372"/>
                    <a:pt x="11701" y="6699"/>
                  </a:cubicBezTo>
                  <a:lnTo>
                    <a:pt x="11196" y="6359"/>
                  </a:lnTo>
                  <a:cubicBezTo>
                    <a:pt x="10155" y="7856"/>
                    <a:pt x="8485" y="8662"/>
                    <a:pt x="6786" y="8662"/>
                  </a:cubicBezTo>
                  <a:cubicBezTo>
                    <a:pt x="5752" y="8662"/>
                    <a:pt x="4707" y="8364"/>
                    <a:pt x="3786" y="7740"/>
                  </a:cubicBezTo>
                  <a:cubicBezTo>
                    <a:pt x="1348" y="6088"/>
                    <a:pt x="698" y="2794"/>
                    <a:pt x="2313" y="347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8E9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9" name="Google Shape;8308;p64"/>
            <p:cNvSpPr/>
            <p:nvPr/>
          </p:nvSpPr>
          <p:spPr>
            <a:xfrm>
              <a:off x="5650876" y="2558148"/>
              <a:ext cx="1015881" cy="805256"/>
            </a:xfrm>
            <a:custGeom>
              <a:avLst/>
              <a:gdLst/>
              <a:ahLst/>
              <a:cxnLst/>
              <a:rect l="l" t="t" r="r" b="b"/>
              <a:pathLst>
                <a:path w="11701" h="9275" extrusionOk="0">
                  <a:moveTo>
                    <a:pt x="1806" y="0"/>
                  </a:moveTo>
                  <a:lnTo>
                    <a:pt x="1806" y="0"/>
                  </a:lnTo>
                  <a:cubicBezTo>
                    <a:pt x="1" y="2731"/>
                    <a:pt x="723" y="6408"/>
                    <a:pt x="3440" y="8247"/>
                  </a:cubicBezTo>
                  <a:cubicBezTo>
                    <a:pt x="4468" y="8942"/>
                    <a:pt x="5633" y="9275"/>
                    <a:pt x="6786" y="9275"/>
                  </a:cubicBezTo>
                  <a:cubicBezTo>
                    <a:pt x="8682" y="9275"/>
                    <a:pt x="10544" y="8374"/>
                    <a:pt x="11701" y="6701"/>
                  </a:cubicBezTo>
                  <a:lnTo>
                    <a:pt x="11475" y="6548"/>
                  </a:lnTo>
                  <a:cubicBezTo>
                    <a:pt x="10350" y="8040"/>
                    <a:pt x="8624" y="8844"/>
                    <a:pt x="6868" y="8844"/>
                  </a:cubicBezTo>
                  <a:cubicBezTo>
                    <a:pt x="5760" y="8844"/>
                    <a:pt x="4640" y="8523"/>
                    <a:pt x="3652" y="7853"/>
                  </a:cubicBezTo>
                  <a:cubicBezTo>
                    <a:pt x="1100" y="6127"/>
                    <a:pt x="377" y="2712"/>
                    <a:pt x="1956" y="103"/>
                  </a:cubicBezTo>
                  <a:lnTo>
                    <a:pt x="180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0" name="Google Shape;8309;p64"/>
            <p:cNvSpPr/>
            <p:nvPr/>
          </p:nvSpPr>
          <p:spPr>
            <a:xfrm>
              <a:off x="5711215" y="2588361"/>
              <a:ext cx="911002" cy="721995"/>
            </a:xfrm>
            <a:custGeom>
              <a:avLst/>
              <a:gdLst/>
              <a:ahLst/>
              <a:cxnLst/>
              <a:rect l="l" t="t" r="r" b="b"/>
              <a:pathLst>
                <a:path w="10493" h="8316" extrusionOk="0">
                  <a:moveTo>
                    <a:pt x="1613" y="1"/>
                  </a:moveTo>
                  <a:lnTo>
                    <a:pt x="1613" y="1"/>
                  </a:lnTo>
                  <a:cubicBezTo>
                    <a:pt x="0" y="2448"/>
                    <a:pt x="650" y="5748"/>
                    <a:pt x="3083" y="7394"/>
                  </a:cubicBezTo>
                  <a:cubicBezTo>
                    <a:pt x="4005" y="8017"/>
                    <a:pt x="5050" y="8316"/>
                    <a:pt x="6085" y="8316"/>
                  </a:cubicBezTo>
                  <a:cubicBezTo>
                    <a:pt x="7785" y="8316"/>
                    <a:pt x="9455" y="7508"/>
                    <a:pt x="10493" y="6013"/>
                  </a:cubicBezTo>
                  <a:lnTo>
                    <a:pt x="10138" y="5770"/>
                  </a:lnTo>
                  <a:cubicBezTo>
                    <a:pt x="9180" y="7145"/>
                    <a:pt x="7646" y="7886"/>
                    <a:pt x="6084" y="7886"/>
                  </a:cubicBezTo>
                  <a:cubicBezTo>
                    <a:pt x="5133" y="7886"/>
                    <a:pt x="4171" y="7611"/>
                    <a:pt x="3323" y="7037"/>
                  </a:cubicBezTo>
                  <a:cubicBezTo>
                    <a:pt x="1088" y="5522"/>
                    <a:pt x="488" y="2489"/>
                    <a:pt x="1967" y="241"/>
                  </a:cubicBezTo>
                  <a:lnTo>
                    <a:pt x="1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1" name="Google Shape;8310;p64"/>
            <p:cNvSpPr/>
            <p:nvPr/>
          </p:nvSpPr>
          <p:spPr>
            <a:xfrm>
              <a:off x="5753844" y="2609024"/>
              <a:ext cx="838073" cy="663999"/>
            </a:xfrm>
            <a:custGeom>
              <a:avLst/>
              <a:gdLst/>
              <a:ahLst/>
              <a:cxnLst/>
              <a:rect l="l" t="t" r="r" b="b"/>
              <a:pathLst>
                <a:path w="9653" h="7648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0" y="2251"/>
                    <a:pt x="597" y="5284"/>
                    <a:pt x="2837" y="6799"/>
                  </a:cubicBezTo>
                  <a:cubicBezTo>
                    <a:pt x="3685" y="7372"/>
                    <a:pt x="4647" y="7647"/>
                    <a:pt x="5599" y="7647"/>
                  </a:cubicBezTo>
                  <a:cubicBezTo>
                    <a:pt x="7161" y="7647"/>
                    <a:pt x="8696" y="6908"/>
                    <a:pt x="9653" y="5535"/>
                  </a:cubicBezTo>
                  <a:lnTo>
                    <a:pt x="1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2" name="Google Shape;8311;p64"/>
            <p:cNvSpPr/>
            <p:nvPr/>
          </p:nvSpPr>
          <p:spPr>
            <a:xfrm>
              <a:off x="5753583" y="2609197"/>
              <a:ext cx="583604" cy="663826"/>
            </a:xfrm>
            <a:custGeom>
              <a:avLst/>
              <a:gdLst/>
              <a:ahLst/>
              <a:cxnLst/>
              <a:rect l="l" t="t" r="r" b="b"/>
              <a:pathLst>
                <a:path w="6722" h="7646" extrusionOk="0">
                  <a:moveTo>
                    <a:pt x="1482" y="1"/>
                  </a:moveTo>
                  <a:lnTo>
                    <a:pt x="1482" y="1"/>
                  </a:lnTo>
                  <a:cubicBezTo>
                    <a:pt x="0" y="2249"/>
                    <a:pt x="600" y="5282"/>
                    <a:pt x="2840" y="6797"/>
                  </a:cubicBezTo>
                  <a:cubicBezTo>
                    <a:pt x="3686" y="7372"/>
                    <a:pt x="4649" y="7646"/>
                    <a:pt x="5602" y="7646"/>
                  </a:cubicBezTo>
                  <a:cubicBezTo>
                    <a:pt x="5979" y="7646"/>
                    <a:pt x="6355" y="7603"/>
                    <a:pt x="6721" y="7519"/>
                  </a:cubicBezTo>
                  <a:lnTo>
                    <a:pt x="6721" y="7519"/>
                  </a:lnTo>
                  <a:cubicBezTo>
                    <a:pt x="6644" y="7523"/>
                    <a:pt x="6567" y="7525"/>
                    <a:pt x="6490" y="7525"/>
                  </a:cubicBezTo>
                  <a:cubicBezTo>
                    <a:pt x="5535" y="7525"/>
                    <a:pt x="4571" y="7252"/>
                    <a:pt x="3722" y="6677"/>
                  </a:cubicBezTo>
                  <a:cubicBezTo>
                    <a:pt x="1649" y="5274"/>
                    <a:pt x="985" y="2576"/>
                    <a:pt x="2068" y="39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3" name="Google Shape;8312;p64"/>
            <p:cNvSpPr/>
            <p:nvPr/>
          </p:nvSpPr>
          <p:spPr>
            <a:xfrm>
              <a:off x="6500574" y="3199218"/>
              <a:ext cx="71713" cy="74926"/>
            </a:xfrm>
            <a:custGeom>
              <a:avLst/>
              <a:gdLst/>
              <a:ahLst/>
              <a:cxnLst/>
              <a:rect l="l" t="t" r="r" b="b"/>
              <a:pathLst>
                <a:path w="826" h="863" extrusionOk="0">
                  <a:moveTo>
                    <a:pt x="474" y="1"/>
                  </a:moveTo>
                  <a:cubicBezTo>
                    <a:pt x="321" y="129"/>
                    <a:pt x="165" y="249"/>
                    <a:pt x="0" y="361"/>
                  </a:cubicBezTo>
                  <a:cubicBezTo>
                    <a:pt x="117" y="528"/>
                    <a:pt x="232" y="695"/>
                    <a:pt x="352" y="863"/>
                  </a:cubicBezTo>
                  <a:cubicBezTo>
                    <a:pt x="516" y="751"/>
                    <a:pt x="673" y="631"/>
                    <a:pt x="826" y="503"/>
                  </a:cubicBezTo>
                  <a:cubicBezTo>
                    <a:pt x="712" y="336"/>
                    <a:pt x="592" y="168"/>
                    <a:pt x="474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4" name="Google Shape;8313;p64"/>
            <p:cNvSpPr/>
            <p:nvPr/>
          </p:nvSpPr>
          <p:spPr>
            <a:xfrm>
              <a:off x="6380156" y="3269975"/>
              <a:ext cx="61121" cy="70324"/>
            </a:xfrm>
            <a:custGeom>
              <a:avLst/>
              <a:gdLst/>
              <a:ahLst/>
              <a:cxnLst/>
              <a:rect l="l" t="t" r="r" b="b"/>
              <a:pathLst>
                <a:path w="704" h="810" extrusionOk="0">
                  <a:moveTo>
                    <a:pt x="564" y="0"/>
                  </a:moveTo>
                  <a:cubicBezTo>
                    <a:pt x="380" y="78"/>
                    <a:pt x="193" y="148"/>
                    <a:pt x="1" y="212"/>
                  </a:cubicBezTo>
                  <a:cubicBezTo>
                    <a:pt x="48" y="410"/>
                    <a:pt x="93" y="609"/>
                    <a:pt x="140" y="809"/>
                  </a:cubicBezTo>
                  <a:cubicBezTo>
                    <a:pt x="330" y="754"/>
                    <a:pt x="520" y="684"/>
                    <a:pt x="704" y="606"/>
                  </a:cubicBezTo>
                  <a:cubicBezTo>
                    <a:pt x="653" y="405"/>
                    <a:pt x="609" y="201"/>
                    <a:pt x="564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5" name="Google Shape;8314;p64"/>
            <p:cNvSpPr/>
            <p:nvPr/>
          </p:nvSpPr>
          <p:spPr>
            <a:xfrm>
              <a:off x="6233866" y="3307047"/>
              <a:ext cx="58690" cy="56173"/>
            </a:xfrm>
            <a:custGeom>
              <a:avLst/>
              <a:gdLst/>
              <a:ahLst/>
              <a:cxnLst/>
              <a:rect l="l" t="t" r="r" b="b"/>
              <a:pathLst>
                <a:path w="676" h="647" extrusionOk="0">
                  <a:moveTo>
                    <a:pt x="676" y="0"/>
                  </a:moveTo>
                  <a:lnTo>
                    <a:pt x="676" y="0"/>
                  </a:lnTo>
                  <a:cubicBezTo>
                    <a:pt x="478" y="23"/>
                    <a:pt x="274" y="36"/>
                    <a:pt x="73" y="36"/>
                  </a:cubicBezTo>
                  <a:lnTo>
                    <a:pt x="1" y="645"/>
                  </a:lnTo>
                  <a:cubicBezTo>
                    <a:pt x="36" y="646"/>
                    <a:pt x="72" y="646"/>
                    <a:pt x="107" y="646"/>
                  </a:cubicBezTo>
                  <a:cubicBezTo>
                    <a:pt x="272" y="646"/>
                    <a:pt x="436" y="636"/>
                    <a:pt x="603" y="622"/>
                  </a:cubicBezTo>
                  <a:lnTo>
                    <a:pt x="676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6" name="Google Shape;8315;p64"/>
            <p:cNvSpPr/>
            <p:nvPr/>
          </p:nvSpPr>
          <p:spPr>
            <a:xfrm>
              <a:off x="6063093" y="3282825"/>
              <a:ext cx="70324" cy="64507"/>
            </a:xfrm>
            <a:custGeom>
              <a:avLst/>
              <a:gdLst/>
              <a:ahLst/>
              <a:cxnLst/>
              <a:rect l="l" t="t" r="r" b="b"/>
              <a:pathLst>
                <a:path w="810" h="743" extrusionOk="0">
                  <a:moveTo>
                    <a:pt x="232" y="0"/>
                  </a:moveTo>
                  <a:cubicBezTo>
                    <a:pt x="157" y="190"/>
                    <a:pt x="79" y="377"/>
                    <a:pt x="1" y="567"/>
                  </a:cubicBezTo>
                  <a:cubicBezTo>
                    <a:pt x="188" y="636"/>
                    <a:pt x="380" y="695"/>
                    <a:pt x="573" y="742"/>
                  </a:cubicBezTo>
                  <a:cubicBezTo>
                    <a:pt x="651" y="555"/>
                    <a:pt x="732" y="363"/>
                    <a:pt x="810" y="170"/>
                  </a:cubicBezTo>
                  <a:cubicBezTo>
                    <a:pt x="615" y="123"/>
                    <a:pt x="422" y="67"/>
                    <a:pt x="23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7" name="Google Shape;8316;p64"/>
            <p:cNvSpPr/>
            <p:nvPr/>
          </p:nvSpPr>
          <p:spPr>
            <a:xfrm>
              <a:off x="5937900" y="3220315"/>
              <a:ext cx="71279" cy="73450"/>
            </a:xfrm>
            <a:custGeom>
              <a:avLst/>
              <a:gdLst/>
              <a:ahLst/>
              <a:cxnLst/>
              <a:rect l="l" t="t" r="r" b="b"/>
              <a:pathLst>
                <a:path w="821" h="846" extrusionOk="0">
                  <a:moveTo>
                    <a:pt x="319" y="0"/>
                  </a:moveTo>
                  <a:cubicBezTo>
                    <a:pt x="215" y="176"/>
                    <a:pt x="109" y="352"/>
                    <a:pt x="1" y="525"/>
                  </a:cubicBezTo>
                  <a:cubicBezTo>
                    <a:pt x="42" y="558"/>
                    <a:pt x="90" y="589"/>
                    <a:pt x="134" y="617"/>
                  </a:cubicBezTo>
                  <a:cubicBezTo>
                    <a:pt x="257" y="698"/>
                    <a:pt x="377" y="776"/>
                    <a:pt x="503" y="846"/>
                  </a:cubicBezTo>
                  <a:cubicBezTo>
                    <a:pt x="611" y="673"/>
                    <a:pt x="717" y="497"/>
                    <a:pt x="821" y="324"/>
                  </a:cubicBezTo>
                  <a:cubicBezTo>
                    <a:pt x="706" y="257"/>
                    <a:pt x="592" y="187"/>
                    <a:pt x="480" y="109"/>
                  </a:cubicBezTo>
                  <a:cubicBezTo>
                    <a:pt x="425" y="76"/>
                    <a:pt x="372" y="37"/>
                    <a:pt x="31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8" name="Google Shape;8317;p64"/>
            <p:cNvSpPr/>
            <p:nvPr/>
          </p:nvSpPr>
          <p:spPr>
            <a:xfrm>
              <a:off x="5823820" y="3120560"/>
              <a:ext cx="74926" cy="72929"/>
            </a:xfrm>
            <a:custGeom>
              <a:avLst/>
              <a:gdLst/>
              <a:ahLst/>
              <a:cxnLst/>
              <a:rect l="l" t="t" r="r" b="b"/>
              <a:pathLst>
                <a:path w="863" h="840" extrusionOk="0">
                  <a:moveTo>
                    <a:pt x="478" y="0"/>
                  </a:moveTo>
                  <a:cubicBezTo>
                    <a:pt x="321" y="128"/>
                    <a:pt x="162" y="257"/>
                    <a:pt x="1" y="382"/>
                  </a:cubicBezTo>
                  <a:cubicBezTo>
                    <a:pt x="120" y="541"/>
                    <a:pt x="246" y="692"/>
                    <a:pt x="380" y="840"/>
                  </a:cubicBezTo>
                  <a:cubicBezTo>
                    <a:pt x="542" y="717"/>
                    <a:pt x="701" y="592"/>
                    <a:pt x="863" y="460"/>
                  </a:cubicBezTo>
                  <a:cubicBezTo>
                    <a:pt x="723" y="315"/>
                    <a:pt x="598" y="162"/>
                    <a:pt x="478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9" name="Google Shape;8318;p64"/>
            <p:cNvSpPr/>
            <p:nvPr/>
          </p:nvSpPr>
          <p:spPr>
            <a:xfrm>
              <a:off x="5750197" y="2991634"/>
              <a:ext cx="67372" cy="71366"/>
            </a:xfrm>
            <a:custGeom>
              <a:avLst/>
              <a:gdLst/>
              <a:ahLst/>
              <a:cxnLst/>
              <a:rect l="l" t="t" r="r" b="b"/>
              <a:pathLst>
                <a:path w="776" h="822" extrusionOk="0">
                  <a:moveTo>
                    <a:pt x="556" y="1"/>
                  </a:moveTo>
                  <a:cubicBezTo>
                    <a:pt x="374" y="93"/>
                    <a:pt x="190" y="185"/>
                    <a:pt x="0" y="269"/>
                  </a:cubicBezTo>
                  <a:cubicBezTo>
                    <a:pt x="67" y="458"/>
                    <a:pt x="140" y="643"/>
                    <a:pt x="224" y="821"/>
                  </a:cubicBezTo>
                  <a:cubicBezTo>
                    <a:pt x="411" y="737"/>
                    <a:pt x="595" y="648"/>
                    <a:pt x="776" y="556"/>
                  </a:cubicBezTo>
                  <a:cubicBezTo>
                    <a:pt x="692" y="378"/>
                    <a:pt x="620" y="193"/>
                    <a:pt x="55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0" name="Google Shape;8319;p64"/>
            <p:cNvSpPr/>
            <p:nvPr/>
          </p:nvSpPr>
          <p:spPr>
            <a:xfrm>
              <a:off x="5721634" y="2853332"/>
              <a:ext cx="57214" cy="52700"/>
            </a:xfrm>
            <a:custGeom>
              <a:avLst/>
              <a:gdLst/>
              <a:ahLst/>
              <a:cxnLst/>
              <a:rect l="l" t="t" r="r" b="b"/>
              <a:pathLst>
                <a:path w="659" h="607" extrusionOk="0">
                  <a:moveTo>
                    <a:pt x="0" y="1"/>
                  </a:moveTo>
                  <a:cubicBezTo>
                    <a:pt x="3" y="199"/>
                    <a:pt x="17" y="397"/>
                    <a:pt x="42" y="595"/>
                  </a:cubicBezTo>
                  <a:cubicBezTo>
                    <a:pt x="246" y="604"/>
                    <a:pt x="452" y="606"/>
                    <a:pt x="659" y="606"/>
                  </a:cubicBezTo>
                  <a:cubicBezTo>
                    <a:pt x="631" y="408"/>
                    <a:pt x="617" y="210"/>
                    <a:pt x="611" y="9"/>
                  </a:cubicBezTo>
                  <a:cubicBezTo>
                    <a:pt x="408" y="9"/>
                    <a:pt x="204" y="7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1" name="Google Shape;8320;p64"/>
            <p:cNvSpPr/>
            <p:nvPr/>
          </p:nvSpPr>
          <p:spPr>
            <a:xfrm>
              <a:off x="5725975" y="2726229"/>
              <a:ext cx="61382" cy="61121"/>
            </a:xfrm>
            <a:custGeom>
              <a:avLst/>
              <a:gdLst/>
              <a:ahLst/>
              <a:cxnLst/>
              <a:rect l="l" t="t" r="r" b="b"/>
              <a:pathLst>
                <a:path w="707" h="704" extrusionOk="0">
                  <a:moveTo>
                    <a:pt x="106" y="0"/>
                  </a:moveTo>
                  <a:cubicBezTo>
                    <a:pt x="62" y="196"/>
                    <a:pt x="26" y="385"/>
                    <a:pt x="0" y="586"/>
                  </a:cubicBezTo>
                  <a:cubicBezTo>
                    <a:pt x="201" y="628"/>
                    <a:pt x="402" y="670"/>
                    <a:pt x="600" y="703"/>
                  </a:cubicBezTo>
                  <a:cubicBezTo>
                    <a:pt x="625" y="508"/>
                    <a:pt x="662" y="313"/>
                    <a:pt x="706" y="117"/>
                  </a:cubicBezTo>
                  <a:cubicBezTo>
                    <a:pt x="503" y="78"/>
                    <a:pt x="305" y="42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2" name="Google Shape;8321;p64"/>
            <p:cNvSpPr/>
            <p:nvPr/>
          </p:nvSpPr>
          <p:spPr>
            <a:xfrm>
              <a:off x="5755754" y="2611628"/>
              <a:ext cx="67633" cy="73016"/>
            </a:xfrm>
            <a:custGeom>
              <a:avLst/>
              <a:gdLst/>
              <a:ahLst/>
              <a:cxnLst/>
              <a:rect l="l" t="t" r="r" b="b"/>
              <a:pathLst>
                <a:path w="779" h="841" extrusionOk="0">
                  <a:moveTo>
                    <a:pt x="240" y="1"/>
                  </a:moveTo>
                  <a:cubicBezTo>
                    <a:pt x="148" y="179"/>
                    <a:pt x="70" y="363"/>
                    <a:pt x="1" y="548"/>
                  </a:cubicBezTo>
                  <a:cubicBezTo>
                    <a:pt x="182" y="645"/>
                    <a:pt x="363" y="743"/>
                    <a:pt x="542" y="840"/>
                  </a:cubicBezTo>
                  <a:cubicBezTo>
                    <a:pt x="612" y="656"/>
                    <a:pt x="687" y="472"/>
                    <a:pt x="779" y="294"/>
                  </a:cubicBezTo>
                  <a:cubicBezTo>
                    <a:pt x="600" y="196"/>
                    <a:pt x="419" y="98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3" name="Google Shape;8322;p64"/>
            <p:cNvSpPr/>
            <p:nvPr/>
          </p:nvSpPr>
          <p:spPr>
            <a:xfrm>
              <a:off x="6407765" y="3040052"/>
              <a:ext cx="31602" cy="39416"/>
            </a:xfrm>
            <a:custGeom>
              <a:avLst/>
              <a:gdLst/>
              <a:ahLst/>
              <a:cxnLst/>
              <a:rect l="l" t="t" r="r" b="b"/>
              <a:pathLst>
                <a:path w="364" h="454" extrusionOk="0">
                  <a:moveTo>
                    <a:pt x="344" y="1"/>
                  </a:moveTo>
                  <a:cubicBezTo>
                    <a:pt x="299" y="23"/>
                    <a:pt x="260" y="48"/>
                    <a:pt x="218" y="73"/>
                  </a:cubicBezTo>
                  <a:lnTo>
                    <a:pt x="160" y="112"/>
                  </a:lnTo>
                  <a:lnTo>
                    <a:pt x="104" y="151"/>
                  </a:lnTo>
                  <a:cubicBezTo>
                    <a:pt x="84" y="171"/>
                    <a:pt x="65" y="179"/>
                    <a:pt x="43" y="191"/>
                  </a:cubicBezTo>
                  <a:cubicBezTo>
                    <a:pt x="23" y="204"/>
                    <a:pt x="9" y="218"/>
                    <a:pt x="6" y="244"/>
                  </a:cubicBezTo>
                  <a:cubicBezTo>
                    <a:pt x="1" y="269"/>
                    <a:pt x="1" y="291"/>
                    <a:pt x="12" y="324"/>
                  </a:cubicBezTo>
                  <a:cubicBezTo>
                    <a:pt x="20" y="355"/>
                    <a:pt x="34" y="386"/>
                    <a:pt x="62" y="430"/>
                  </a:cubicBezTo>
                  <a:lnTo>
                    <a:pt x="90" y="450"/>
                  </a:lnTo>
                  <a:cubicBezTo>
                    <a:pt x="111" y="452"/>
                    <a:pt x="130" y="453"/>
                    <a:pt x="147" y="453"/>
                  </a:cubicBezTo>
                  <a:cubicBezTo>
                    <a:pt x="170" y="453"/>
                    <a:pt x="189" y="452"/>
                    <a:pt x="207" y="450"/>
                  </a:cubicBezTo>
                  <a:cubicBezTo>
                    <a:pt x="238" y="442"/>
                    <a:pt x="263" y="430"/>
                    <a:pt x="285" y="422"/>
                  </a:cubicBezTo>
                  <a:cubicBezTo>
                    <a:pt x="302" y="408"/>
                    <a:pt x="313" y="389"/>
                    <a:pt x="316" y="366"/>
                  </a:cubicBezTo>
                  <a:cubicBezTo>
                    <a:pt x="316" y="341"/>
                    <a:pt x="316" y="313"/>
                    <a:pt x="322" y="291"/>
                  </a:cubicBezTo>
                  <a:lnTo>
                    <a:pt x="341" y="227"/>
                  </a:lnTo>
                  <a:lnTo>
                    <a:pt x="349" y="157"/>
                  </a:lnTo>
                  <a:cubicBezTo>
                    <a:pt x="358" y="107"/>
                    <a:pt x="363" y="59"/>
                    <a:pt x="363" y="9"/>
                  </a:cubicBezTo>
                  <a:lnTo>
                    <a:pt x="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4" name="Google Shape;8323;p64"/>
            <p:cNvSpPr/>
            <p:nvPr/>
          </p:nvSpPr>
          <p:spPr>
            <a:xfrm>
              <a:off x="6063874" y="2853853"/>
              <a:ext cx="31516" cy="39503"/>
            </a:xfrm>
            <a:custGeom>
              <a:avLst/>
              <a:gdLst/>
              <a:ahLst/>
              <a:cxnLst/>
              <a:rect l="l" t="t" r="r" b="b"/>
              <a:pathLst>
                <a:path w="363" h="455" extrusionOk="0">
                  <a:moveTo>
                    <a:pt x="343" y="1"/>
                  </a:moveTo>
                  <a:cubicBezTo>
                    <a:pt x="299" y="26"/>
                    <a:pt x="260" y="51"/>
                    <a:pt x="218" y="73"/>
                  </a:cubicBezTo>
                  <a:lnTo>
                    <a:pt x="159" y="112"/>
                  </a:lnTo>
                  <a:lnTo>
                    <a:pt x="103" y="154"/>
                  </a:lnTo>
                  <a:cubicBezTo>
                    <a:pt x="84" y="171"/>
                    <a:pt x="64" y="182"/>
                    <a:pt x="42" y="193"/>
                  </a:cubicBezTo>
                  <a:cubicBezTo>
                    <a:pt x="23" y="207"/>
                    <a:pt x="9" y="221"/>
                    <a:pt x="6" y="246"/>
                  </a:cubicBezTo>
                  <a:cubicBezTo>
                    <a:pt x="0" y="268"/>
                    <a:pt x="0" y="293"/>
                    <a:pt x="11" y="324"/>
                  </a:cubicBezTo>
                  <a:cubicBezTo>
                    <a:pt x="20" y="358"/>
                    <a:pt x="34" y="388"/>
                    <a:pt x="62" y="433"/>
                  </a:cubicBezTo>
                  <a:lnTo>
                    <a:pt x="89" y="450"/>
                  </a:lnTo>
                  <a:cubicBezTo>
                    <a:pt x="112" y="453"/>
                    <a:pt x="132" y="455"/>
                    <a:pt x="150" y="455"/>
                  </a:cubicBezTo>
                  <a:cubicBezTo>
                    <a:pt x="171" y="455"/>
                    <a:pt x="190" y="453"/>
                    <a:pt x="207" y="450"/>
                  </a:cubicBezTo>
                  <a:cubicBezTo>
                    <a:pt x="237" y="444"/>
                    <a:pt x="262" y="433"/>
                    <a:pt x="285" y="422"/>
                  </a:cubicBezTo>
                  <a:cubicBezTo>
                    <a:pt x="301" y="408"/>
                    <a:pt x="313" y="391"/>
                    <a:pt x="315" y="366"/>
                  </a:cubicBezTo>
                  <a:cubicBezTo>
                    <a:pt x="315" y="344"/>
                    <a:pt x="315" y="316"/>
                    <a:pt x="321" y="293"/>
                  </a:cubicBezTo>
                  <a:lnTo>
                    <a:pt x="341" y="226"/>
                  </a:lnTo>
                  <a:lnTo>
                    <a:pt x="349" y="157"/>
                  </a:lnTo>
                  <a:cubicBezTo>
                    <a:pt x="357" y="109"/>
                    <a:pt x="363" y="59"/>
                    <a:pt x="363" y="12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5" name="Google Shape;8324;p64"/>
            <p:cNvSpPr/>
            <p:nvPr/>
          </p:nvSpPr>
          <p:spPr>
            <a:xfrm>
              <a:off x="5948318" y="3016898"/>
              <a:ext cx="31602" cy="39329"/>
            </a:xfrm>
            <a:custGeom>
              <a:avLst/>
              <a:gdLst/>
              <a:ahLst/>
              <a:cxnLst/>
              <a:rect l="l" t="t" r="r" b="b"/>
              <a:pathLst>
                <a:path w="364" h="453" extrusionOk="0">
                  <a:moveTo>
                    <a:pt x="341" y="0"/>
                  </a:moveTo>
                  <a:cubicBezTo>
                    <a:pt x="296" y="22"/>
                    <a:pt x="257" y="47"/>
                    <a:pt x="215" y="73"/>
                  </a:cubicBezTo>
                  <a:lnTo>
                    <a:pt x="157" y="112"/>
                  </a:lnTo>
                  <a:lnTo>
                    <a:pt x="101" y="151"/>
                  </a:lnTo>
                  <a:cubicBezTo>
                    <a:pt x="84" y="170"/>
                    <a:pt x="62" y="179"/>
                    <a:pt x="42" y="190"/>
                  </a:cubicBezTo>
                  <a:cubicBezTo>
                    <a:pt x="20" y="204"/>
                    <a:pt x="6" y="218"/>
                    <a:pt x="3" y="243"/>
                  </a:cubicBezTo>
                  <a:cubicBezTo>
                    <a:pt x="0" y="268"/>
                    <a:pt x="0" y="290"/>
                    <a:pt x="12" y="324"/>
                  </a:cubicBezTo>
                  <a:cubicBezTo>
                    <a:pt x="17" y="354"/>
                    <a:pt x="31" y="385"/>
                    <a:pt x="59" y="430"/>
                  </a:cubicBezTo>
                  <a:lnTo>
                    <a:pt x="87" y="449"/>
                  </a:lnTo>
                  <a:cubicBezTo>
                    <a:pt x="109" y="452"/>
                    <a:pt x="128" y="452"/>
                    <a:pt x="145" y="452"/>
                  </a:cubicBezTo>
                  <a:cubicBezTo>
                    <a:pt x="168" y="452"/>
                    <a:pt x="188" y="451"/>
                    <a:pt x="207" y="449"/>
                  </a:cubicBezTo>
                  <a:cubicBezTo>
                    <a:pt x="238" y="441"/>
                    <a:pt x="263" y="430"/>
                    <a:pt x="282" y="421"/>
                  </a:cubicBezTo>
                  <a:cubicBezTo>
                    <a:pt x="299" y="407"/>
                    <a:pt x="310" y="388"/>
                    <a:pt x="313" y="366"/>
                  </a:cubicBezTo>
                  <a:cubicBezTo>
                    <a:pt x="313" y="338"/>
                    <a:pt x="313" y="313"/>
                    <a:pt x="321" y="290"/>
                  </a:cubicBezTo>
                  <a:lnTo>
                    <a:pt x="338" y="226"/>
                  </a:lnTo>
                  <a:lnTo>
                    <a:pt x="349" y="156"/>
                  </a:lnTo>
                  <a:cubicBezTo>
                    <a:pt x="355" y="106"/>
                    <a:pt x="363" y="59"/>
                    <a:pt x="363" y="8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6" name="Google Shape;8325;p64"/>
            <p:cNvSpPr/>
            <p:nvPr/>
          </p:nvSpPr>
          <p:spPr>
            <a:xfrm>
              <a:off x="6267812" y="3117608"/>
              <a:ext cx="31516" cy="39329"/>
            </a:xfrm>
            <a:custGeom>
              <a:avLst/>
              <a:gdLst/>
              <a:ahLst/>
              <a:cxnLst/>
              <a:rect l="l" t="t" r="r" b="b"/>
              <a:pathLst>
                <a:path w="363" h="453" extrusionOk="0">
                  <a:moveTo>
                    <a:pt x="338" y="1"/>
                  </a:moveTo>
                  <a:cubicBezTo>
                    <a:pt x="293" y="26"/>
                    <a:pt x="254" y="48"/>
                    <a:pt x="212" y="73"/>
                  </a:cubicBezTo>
                  <a:lnTo>
                    <a:pt x="154" y="112"/>
                  </a:lnTo>
                  <a:lnTo>
                    <a:pt x="101" y="154"/>
                  </a:lnTo>
                  <a:cubicBezTo>
                    <a:pt x="84" y="171"/>
                    <a:pt x="62" y="182"/>
                    <a:pt x="42" y="193"/>
                  </a:cubicBezTo>
                  <a:cubicBezTo>
                    <a:pt x="20" y="207"/>
                    <a:pt x="6" y="221"/>
                    <a:pt x="3" y="243"/>
                  </a:cubicBezTo>
                  <a:cubicBezTo>
                    <a:pt x="0" y="268"/>
                    <a:pt x="0" y="294"/>
                    <a:pt x="9" y="324"/>
                  </a:cubicBezTo>
                  <a:cubicBezTo>
                    <a:pt x="17" y="355"/>
                    <a:pt x="31" y="386"/>
                    <a:pt x="59" y="433"/>
                  </a:cubicBezTo>
                  <a:lnTo>
                    <a:pt x="87" y="450"/>
                  </a:lnTo>
                  <a:cubicBezTo>
                    <a:pt x="109" y="452"/>
                    <a:pt x="128" y="453"/>
                    <a:pt x="145" y="453"/>
                  </a:cubicBezTo>
                  <a:cubicBezTo>
                    <a:pt x="167" y="453"/>
                    <a:pt x="186" y="451"/>
                    <a:pt x="204" y="450"/>
                  </a:cubicBezTo>
                  <a:cubicBezTo>
                    <a:pt x="237" y="441"/>
                    <a:pt x="260" y="433"/>
                    <a:pt x="282" y="422"/>
                  </a:cubicBezTo>
                  <a:cubicBezTo>
                    <a:pt x="299" y="408"/>
                    <a:pt x="310" y="391"/>
                    <a:pt x="313" y="366"/>
                  </a:cubicBezTo>
                  <a:cubicBezTo>
                    <a:pt x="313" y="338"/>
                    <a:pt x="313" y="313"/>
                    <a:pt x="321" y="294"/>
                  </a:cubicBezTo>
                  <a:lnTo>
                    <a:pt x="338" y="227"/>
                  </a:lnTo>
                  <a:lnTo>
                    <a:pt x="349" y="157"/>
                  </a:lnTo>
                  <a:cubicBezTo>
                    <a:pt x="355" y="109"/>
                    <a:pt x="363" y="62"/>
                    <a:pt x="363" y="12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7" name="Google Shape;8326;p64"/>
            <p:cNvSpPr/>
            <p:nvPr/>
          </p:nvSpPr>
          <p:spPr>
            <a:xfrm>
              <a:off x="5900394" y="2875905"/>
              <a:ext cx="31516" cy="39503"/>
            </a:xfrm>
            <a:custGeom>
              <a:avLst/>
              <a:gdLst/>
              <a:ahLst/>
              <a:cxnLst/>
              <a:rect l="l" t="t" r="r" b="b"/>
              <a:pathLst>
                <a:path w="363" h="455" extrusionOk="0">
                  <a:moveTo>
                    <a:pt x="343" y="0"/>
                  </a:moveTo>
                  <a:cubicBezTo>
                    <a:pt x="299" y="26"/>
                    <a:pt x="260" y="51"/>
                    <a:pt x="218" y="76"/>
                  </a:cubicBezTo>
                  <a:lnTo>
                    <a:pt x="159" y="112"/>
                  </a:lnTo>
                  <a:lnTo>
                    <a:pt x="103" y="154"/>
                  </a:lnTo>
                  <a:cubicBezTo>
                    <a:pt x="84" y="171"/>
                    <a:pt x="64" y="182"/>
                    <a:pt x="42" y="193"/>
                  </a:cubicBezTo>
                  <a:cubicBezTo>
                    <a:pt x="22" y="207"/>
                    <a:pt x="8" y="221"/>
                    <a:pt x="6" y="246"/>
                  </a:cubicBezTo>
                  <a:cubicBezTo>
                    <a:pt x="0" y="271"/>
                    <a:pt x="0" y="293"/>
                    <a:pt x="11" y="327"/>
                  </a:cubicBezTo>
                  <a:cubicBezTo>
                    <a:pt x="20" y="357"/>
                    <a:pt x="34" y="388"/>
                    <a:pt x="61" y="433"/>
                  </a:cubicBezTo>
                  <a:lnTo>
                    <a:pt x="89" y="450"/>
                  </a:lnTo>
                  <a:cubicBezTo>
                    <a:pt x="112" y="453"/>
                    <a:pt x="132" y="455"/>
                    <a:pt x="150" y="455"/>
                  </a:cubicBezTo>
                  <a:cubicBezTo>
                    <a:pt x="171" y="455"/>
                    <a:pt x="190" y="453"/>
                    <a:pt x="207" y="450"/>
                  </a:cubicBezTo>
                  <a:cubicBezTo>
                    <a:pt x="237" y="444"/>
                    <a:pt x="262" y="433"/>
                    <a:pt x="285" y="422"/>
                  </a:cubicBezTo>
                  <a:cubicBezTo>
                    <a:pt x="301" y="408"/>
                    <a:pt x="313" y="391"/>
                    <a:pt x="315" y="366"/>
                  </a:cubicBezTo>
                  <a:cubicBezTo>
                    <a:pt x="315" y="344"/>
                    <a:pt x="315" y="316"/>
                    <a:pt x="321" y="293"/>
                  </a:cubicBezTo>
                  <a:lnTo>
                    <a:pt x="340" y="226"/>
                  </a:lnTo>
                  <a:lnTo>
                    <a:pt x="349" y="157"/>
                  </a:lnTo>
                  <a:cubicBezTo>
                    <a:pt x="357" y="109"/>
                    <a:pt x="363" y="62"/>
                    <a:pt x="363" y="12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8" name="Google Shape;8327;p64"/>
            <p:cNvSpPr/>
            <p:nvPr/>
          </p:nvSpPr>
          <p:spPr>
            <a:xfrm>
              <a:off x="6087576" y="3002573"/>
              <a:ext cx="31602" cy="39329"/>
            </a:xfrm>
            <a:custGeom>
              <a:avLst/>
              <a:gdLst/>
              <a:ahLst/>
              <a:cxnLst/>
              <a:rect l="l" t="t" r="r" b="b"/>
              <a:pathLst>
                <a:path w="364" h="453" extrusionOk="0">
                  <a:moveTo>
                    <a:pt x="341" y="0"/>
                  </a:moveTo>
                  <a:cubicBezTo>
                    <a:pt x="296" y="26"/>
                    <a:pt x="257" y="48"/>
                    <a:pt x="215" y="73"/>
                  </a:cubicBezTo>
                  <a:lnTo>
                    <a:pt x="157" y="112"/>
                  </a:lnTo>
                  <a:lnTo>
                    <a:pt x="101" y="154"/>
                  </a:lnTo>
                  <a:cubicBezTo>
                    <a:pt x="84" y="171"/>
                    <a:pt x="62" y="182"/>
                    <a:pt x="42" y="193"/>
                  </a:cubicBezTo>
                  <a:cubicBezTo>
                    <a:pt x="20" y="207"/>
                    <a:pt x="6" y="221"/>
                    <a:pt x="3" y="243"/>
                  </a:cubicBezTo>
                  <a:cubicBezTo>
                    <a:pt x="1" y="268"/>
                    <a:pt x="1" y="293"/>
                    <a:pt x="12" y="324"/>
                  </a:cubicBezTo>
                  <a:cubicBezTo>
                    <a:pt x="17" y="355"/>
                    <a:pt x="31" y="385"/>
                    <a:pt x="59" y="433"/>
                  </a:cubicBezTo>
                  <a:lnTo>
                    <a:pt x="87" y="450"/>
                  </a:lnTo>
                  <a:cubicBezTo>
                    <a:pt x="109" y="452"/>
                    <a:pt x="128" y="453"/>
                    <a:pt x="145" y="453"/>
                  </a:cubicBezTo>
                  <a:cubicBezTo>
                    <a:pt x="168" y="453"/>
                    <a:pt x="188" y="451"/>
                    <a:pt x="207" y="450"/>
                  </a:cubicBezTo>
                  <a:cubicBezTo>
                    <a:pt x="238" y="441"/>
                    <a:pt x="263" y="433"/>
                    <a:pt x="282" y="422"/>
                  </a:cubicBezTo>
                  <a:cubicBezTo>
                    <a:pt x="299" y="408"/>
                    <a:pt x="310" y="391"/>
                    <a:pt x="313" y="366"/>
                  </a:cubicBezTo>
                  <a:cubicBezTo>
                    <a:pt x="313" y="341"/>
                    <a:pt x="313" y="313"/>
                    <a:pt x="321" y="293"/>
                  </a:cubicBezTo>
                  <a:lnTo>
                    <a:pt x="338" y="226"/>
                  </a:lnTo>
                  <a:lnTo>
                    <a:pt x="349" y="157"/>
                  </a:lnTo>
                  <a:cubicBezTo>
                    <a:pt x="355" y="109"/>
                    <a:pt x="363" y="59"/>
                    <a:pt x="363" y="12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9" name="Google Shape;8328;p64"/>
            <p:cNvSpPr/>
            <p:nvPr/>
          </p:nvSpPr>
          <p:spPr>
            <a:xfrm>
              <a:off x="6108673" y="3151989"/>
              <a:ext cx="31516" cy="39590"/>
            </a:xfrm>
            <a:custGeom>
              <a:avLst/>
              <a:gdLst/>
              <a:ahLst/>
              <a:cxnLst/>
              <a:rect l="l" t="t" r="r" b="b"/>
              <a:pathLst>
                <a:path w="363" h="456" extrusionOk="0">
                  <a:moveTo>
                    <a:pt x="341" y="1"/>
                  </a:moveTo>
                  <a:cubicBezTo>
                    <a:pt x="293" y="26"/>
                    <a:pt x="257" y="51"/>
                    <a:pt x="215" y="76"/>
                  </a:cubicBezTo>
                  <a:lnTo>
                    <a:pt x="154" y="112"/>
                  </a:lnTo>
                  <a:lnTo>
                    <a:pt x="104" y="154"/>
                  </a:lnTo>
                  <a:cubicBezTo>
                    <a:pt x="84" y="174"/>
                    <a:pt x="64" y="182"/>
                    <a:pt x="42" y="193"/>
                  </a:cubicBezTo>
                  <a:cubicBezTo>
                    <a:pt x="23" y="207"/>
                    <a:pt x="9" y="221"/>
                    <a:pt x="6" y="246"/>
                  </a:cubicBezTo>
                  <a:cubicBezTo>
                    <a:pt x="0" y="271"/>
                    <a:pt x="0" y="294"/>
                    <a:pt x="11" y="327"/>
                  </a:cubicBezTo>
                  <a:cubicBezTo>
                    <a:pt x="20" y="358"/>
                    <a:pt x="34" y="391"/>
                    <a:pt x="62" y="433"/>
                  </a:cubicBezTo>
                  <a:lnTo>
                    <a:pt x="90" y="453"/>
                  </a:lnTo>
                  <a:cubicBezTo>
                    <a:pt x="111" y="455"/>
                    <a:pt x="130" y="456"/>
                    <a:pt x="146" y="456"/>
                  </a:cubicBezTo>
                  <a:cubicBezTo>
                    <a:pt x="169" y="456"/>
                    <a:pt x="189" y="454"/>
                    <a:pt x="207" y="453"/>
                  </a:cubicBezTo>
                  <a:cubicBezTo>
                    <a:pt x="237" y="444"/>
                    <a:pt x="263" y="433"/>
                    <a:pt x="285" y="425"/>
                  </a:cubicBezTo>
                  <a:cubicBezTo>
                    <a:pt x="302" y="408"/>
                    <a:pt x="313" y="391"/>
                    <a:pt x="316" y="369"/>
                  </a:cubicBezTo>
                  <a:cubicBezTo>
                    <a:pt x="316" y="341"/>
                    <a:pt x="316" y="316"/>
                    <a:pt x="321" y="294"/>
                  </a:cubicBezTo>
                  <a:lnTo>
                    <a:pt x="341" y="230"/>
                  </a:lnTo>
                  <a:lnTo>
                    <a:pt x="349" y="160"/>
                  </a:lnTo>
                  <a:cubicBezTo>
                    <a:pt x="357" y="110"/>
                    <a:pt x="363" y="62"/>
                    <a:pt x="363" y="12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0" name="Google Shape;8329;p64"/>
            <p:cNvSpPr/>
            <p:nvPr/>
          </p:nvSpPr>
          <p:spPr>
            <a:xfrm>
              <a:off x="6237513" y="2966023"/>
              <a:ext cx="31602" cy="39329"/>
            </a:xfrm>
            <a:custGeom>
              <a:avLst/>
              <a:gdLst/>
              <a:ahLst/>
              <a:cxnLst/>
              <a:rect l="l" t="t" r="r" b="b"/>
              <a:pathLst>
                <a:path w="364" h="453" extrusionOk="0">
                  <a:moveTo>
                    <a:pt x="341" y="0"/>
                  </a:moveTo>
                  <a:cubicBezTo>
                    <a:pt x="296" y="23"/>
                    <a:pt x="257" y="48"/>
                    <a:pt x="215" y="73"/>
                  </a:cubicBezTo>
                  <a:lnTo>
                    <a:pt x="157" y="112"/>
                  </a:lnTo>
                  <a:lnTo>
                    <a:pt x="101" y="154"/>
                  </a:lnTo>
                  <a:cubicBezTo>
                    <a:pt x="84" y="170"/>
                    <a:pt x="62" y="179"/>
                    <a:pt x="42" y="190"/>
                  </a:cubicBezTo>
                  <a:cubicBezTo>
                    <a:pt x="20" y="204"/>
                    <a:pt x="6" y="218"/>
                    <a:pt x="3" y="243"/>
                  </a:cubicBezTo>
                  <a:cubicBezTo>
                    <a:pt x="0" y="268"/>
                    <a:pt x="0" y="293"/>
                    <a:pt x="9" y="324"/>
                  </a:cubicBezTo>
                  <a:cubicBezTo>
                    <a:pt x="17" y="354"/>
                    <a:pt x="31" y="391"/>
                    <a:pt x="59" y="433"/>
                  </a:cubicBezTo>
                  <a:lnTo>
                    <a:pt x="87" y="449"/>
                  </a:lnTo>
                  <a:cubicBezTo>
                    <a:pt x="109" y="452"/>
                    <a:pt x="128" y="453"/>
                    <a:pt x="145" y="453"/>
                  </a:cubicBezTo>
                  <a:cubicBezTo>
                    <a:pt x="168" y="453"/>
                    <a:pt x="186" y="451"/>
                    <a:pt x="204" y="449"/>
                  </a:cubicBezTo>
                  <a:cubicBezTo>
                    <a:pt x="238" y="441"/>
                    <a:pt x="260" y="433"/>
                    <a:pt x="282" y="421"/>
                  </a:cubicBezTo>
                  <a:cubicBezTo>
                    <a:pt x="299" y="408"/>
                    <a:pt x="310" y="388"/>
                    <a:pt x="313" y="366"/>
                  </a:cubicBezTo>
                  <a:cubicBezTo>
                    <a:pt x="313" y="338"/>
                    <a:pt x="313" y="313"/>
                    <a:pt x="321" y="293"/>
                  </a:cubicBezTo>
                  <a:lnTo>
                    <a:pt x="338" y="226"/>
                  </a:lnTo>
                  <a:lnTo>
                    <a:pt x="349" y="156"/>
                  </a:lnTo>
                  <a:cubicBezTo>
                    <a:pt x="355" y="106"/>
                    <a:pt x="363" y="62"/>
                    <a:pt x="363" y="9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1" name="Google Shape;8330;p64"/>
            <p:cNvSpPr/>
            <p:nvPr/>
          </p:nvSpPr>
          <p:spPr>
            <a:xfrm>
              <a:off x="5902044" y="2737342"/>
              <a:ext cx="31602" cy="39503"/>
            </a:xfrm>
            <a:custGeom>
              <a:avLst/>
              <a:gdLst/>
              <a:ahLst/>
              <a:cxnLst/>
              <a:rect l="l" t="t" r="r" b="b"/>
              <a:pathLst>
                <a:path w="364" h="455" extrusionOk="0">
                  <a:moveTo>
                    <a:pt x="341" y="1"/>
                  </a:moveTo>
                  <a:cubicBezTo>
                    <a:pt x="296" y="26"/>
                    <a:pt x="257" y="48"/>
                    <a:pt x="215" y="73"/>
                  </a:cubicBezTo>
                  <a:lnTo>
                    <a:pt x="157" y="112"/>
                  </a:lnTo>
                  <a:lnTo>
                    <a:pt x="101" y="154"/>
                  </a:lnTo>
                  <a:cubicBezTo>
                    <a:pt x="84" y="171"/>
                    <a:pt x="62" y="182"/>
                    <a:pt x="42" y="193"/>
                  </a:cubicBezTo>
                  <a:cubicBezTo>
                    <a:pt x="20" y="207"/>
                    <a:pt x="6" y="221"/>
                    <a:pt x="3" y="243"/>
                  </a:cubicBezTo>
                  <a:cubicBezTo>
                    <a:pt x="1" y="268"/>
                    <a:pt x="1" y="294"/>
                    <a:pt x="9" y="324"/>
                  </a:cubicBezTo>
                  <a:cubicBezTo>
                    <a:pt x="17" y="355"/>
                    <a:pt x="31" y="388"/>
                    <a:pt x="59" y="433"/>
                  </a:cubicBezTo>
                  <a:lnTo>
                    <a:pt x="87" y="450"/>
                  </a:lnTo>
                  <a:cubicBezTo>
                    <a:pt x="108" y="453"/>
                    <a:pt x="126" y="454"/>
                    <a:pt x="141" y="454"/>
                  </a:cubicBezTo>
                  <a:cubicBezTo>
                    <a:pt x="166" y="454"/>
                    <a:pt x="186" y="451"/>
                    <a:pt x="204" y="450"/>
                  </a:cubicBezTo>
                  <a:cubicBezTo>
                    <a:pt x="238" y="441"/>
                    <a:pt x="260" y="433"/>
                    <a:pt x="282" y="422"/>
                  </a:cubicBezTo>
                  <a:cubicBezTo>
                    <a:pt x="299" y="408"/>
                    <a:pt x="310" y="391"/>
                    <a:pt x="313" y="366"/>
                  </a:cubicBezTo>
                  <a:cubicBezTo>
                    <a:pt x="313" y="341"/>
                    <a:pt x="313" y="313"/>
                    <a:pt x="321" y="294"/>
                  </a:cubicBezTo>
                  <a:lnTo>
                    <a:pt x="338" y="227"/>
                  </a:lnTo>
                  <a:lnTo>
                    <a:pt x="349" y="157"/>
                  </a:lnTo>
                  <a:cubicBezTo>
                    <a:pt x="355" y="109"/>
                    <a:pt x="363" y="59"/>
                    <a:pt x="363" y="12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2" name="Google Shape;8331;p64"/>
            <p:cNvSpPr/>
            <p:nvPr/>
          </p:nvSpPr>
          <p:spPr>
            <a:xfrm>
              <a:off x="5411342" y="1562857"/>
              <a:ext cx="2277549" cy="2277636"/>
            </a:xfrm>
            <a:custGeom>
              <a:avLst/>
              <a:gdLst/>
              <a:ahLst/>
              <a:cxnLst/>
              <a:rect l="l" t="t" r="r" b="b"/>
              <a:pathLst>
                <a:path w="26233" h="26234" extrusionOk="0">
                  <a:moveTo>
                    <a:pt x="13118" y="1346"/>
                  </a:moveTo>
                  <a:cubicBezTo>
                    <a:pt x="19618" y="1346"/>
                    <a:pt x="24888" y="6616"/>
                    <a:pt x="24888" y="13116"/>
                  </a:cubicBezTo>
                  <a:cubicBezTo>
                    <a:pt x="24888" y="19616"/>
                    <a:pt x="19618" y="24886"/>
                    <a:pt x="13118" y="24886"/>
                  </a:cubicBezTo>
                  <a:cubicBezTo>
                    <a:pt x="6618" y="24886"/>
                    <a:pt x="1348" y="19616"/>
                    <a:pt x="1348" y="13116"/>
                  </a:cubicBezTo>
                  <a:cubicBezTo>
                    <a:pt x="1348" y="6616"/>
                    <a:pt x="6618" y="1346"/>
                    <a:pt x="13118" y="1346"/>
                  </a:cubicBezTo>
                  <a:close/>
                  <a:moveTo>
                    <a:pt x="13118" y="1"/>
                  </a:moveTo>
                  <a:cubicBezTo>
                    <a:pt x="5876" y="1"/>
                    <a:pt x="0" y="5873"/>
                    <a:pt x="0" y="13116"/>
                  </a:cubicBezTo>
                  <a:cubicBezTo>
                    <a:pt x="0" y="20358"/>
                    <a:pt x="5873" y="26233"/>
                    <a:pt x="13118" y="26233"/>
                  </a:cubicBezTo>
                  <a:cubicBezTo>
                    <a:pt x="20360" y="26233"/>
                    <a:pt x="26233" y="20358"/>
                    <a:pt x="26233" y="13116"/>
                  </a:cubicBezTo>
                  <a:cubicBezTo>
                    <a:pt x="26233" y="5873"/>
                    <a:pt x="20360" y="1"/>
                    <a:pt x="13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3" name="Google Shape;8332;p64"/>
            <p:cNvSpPr/>
            <p:nvPr/>
          </p:nvSpPr>
          <p:spPr>
            <a:xfrm>
              <a:off x="5469945" y="1621286"/>
              <a:ext cx="2160603" cy="2160603"/>
            </a:xfrm>
            <a:custGeom>
              <a:avLst/>
              <a:gdLst/>
              <a:ahLst/>
              <a:cxnLst/>
              <a:rect l="l" t="t" r="r" b="b"/>
              <a:pathLst>
                <a:path w="24886" h="24886" extrusionOk="0">
                  <a:moveTo>
                    <a:pt x="12443" y="673"/>
                  </a:moveTo>
                  <a:cubicBezTo>
                    <a:pt x="18943" y="673"/>
                    <a:pt x="24213" y="5943"/>
                    <a:pt x="24213" y="12443"/>
                  </a:cubicBezTo>
                  <a:cubicBezTo>
                    <a:pt x="24213" y="18943"/>
                    <a:pt x="18943" y="24213"/>
                    <a:pt x="12443" y="24213"/>
                  </a:cubicBezTo>
                  <a:cubicBezTo>
                    <a:pt x="5943" y="24213"/>
                    <a:pt x="673" y="18943"/>
                    <a:pt x="673" y="12443"/>
                  </a:cubicBezTo>
                  <a:cubicBezTo>
                    <a:pt x="673" y="5943"/>
                    <a:pt x="5943" y="673"/>
                    <a:pt x="12443" y="673"/>
                  </a:cubicBezTo>
                  <a:close/>
                  <a:moveTo>
                    <a:pt x="12443" y="0"/>
                  </a:moveTo>
                  <a:cubicBezTo>
                    <a:pt x="5569" y="0"/>
                    <a:pt x="1" y="5572"/>
                    <a:pt x="1" y="12443"/>
                  </a:cubicBezTo>
                  <a:cubicBezTo>
                    <a:pt x="1" y="19317"/>
                    <a:pt x="5569" y="24885"/>
                    <a:pt x="12443" y="24885"/>
                  </a:cubicBezTo>
                  <a:cubicBezTo>
                    <a:pt x="19317" y="24885"/>
                    <a:pt x="24886" y="19317"/>
                    <a:pt x="24886" y="12443"/>
                  </a:cubicBezTo>
                  <a:cubicBezTo>
                    <a:pt x="24886" y="5574"/>
                    <a:pt x="19312" y="0"/>
                    <a:pt x="1244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4" name="Google Shape;8333;p64"/>
            <p:cNvSpPr/>
            <p:nvPr/>
          </p:nvSpPr>
          <p:spPr>
            <a:xfrm>
              <a:off x="5442076" y="2964286"/>
              <a:ext cx="129709" cy="34033"/>
            </a:xfrm>
            <a:custGeom>
              <a:avLst/>
              <a:gdLst/>
              <a:ahLst/>
              <a:cxnLst/>
              <a:rect l="l" t="t" r="r" b="b"/>
              <a:pathLst>
                <a:path w="1494" h="392" extrusionOk="0">
                  <a:moveTo>
                    <a:pt x="1" y="1"/>
                  </a:moveTo>
                  <a:lnTo>
                    <a:pt x="62" y="252"/>
                  </a:lnTo>
                  <a:cubicBezTo>
                    <a:pt x="202" y="288"/>
                    <a:pt x="347" y="316"/>
                    <a:pt x="489" y="338"/>
                  </a:cubicBezTo>
                  <a:cubicBezTo>
                    <a:pt x="709" y="374"/>
                    <a:pt x="924" y="391"/>
                    <a:pt x="1131" y="391"/>
                  </a:cubicBezTo>
                  <a:cubicBezTo>
                    <a:pt x="1253" y="391"/>
                    <a:pt x="1373" y="388"/>
                    <a:pt x="1493" y="374"/>
                  </a:cubicBezTo>
                  <a:cubicBezTo>
                    <a:pt x="1468" y="302"/>
                    <a:pt x="1449" y="229"/>
                    <a:pt x="1426" y="151"/>
                  </a:cubicBezTo>
                  <a:cubicBezTo>
                    <a:pt x="1329" y="161"/>
                    <a:pt x="1229" y="166"/>
                    <a:pt x="1126" y="166"/>
                  </a:cubicBezTo>
                  <a:cubicBezTo>
                    <a:pt x="932" y="166"/>
                    <a:pt x="729" y="149"/>
                    <a:pt x="522" y="118"/>
                  </a:cubicBezTo>
                  <a:cubicBezTo>
                    <a:pt x="347" y="84"/>
                    <a:pt x="171" y="4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5" name="Google Shape;8334;p64"/>
            <p:cNvSpPr/>
            <p:nvPr/>
          </p:nvSpPr>
          <p:spPr>
            <a:xfrm>
              <a:off x="5425146" y="2877815"/>
              <a:ext cx="127712" cy="47317"/>
            </a:xfrm>
            <a:custGeom>
              <a:avLst/>
              <a:gdLst/>
              <a:ahLst/>
              <a:cxnLst/>
              <a:rect l="l" t="t" r="r" b="b"/>
              <a:pathLst>
                <a:path w="1471" h="545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87"/>
                    <a:pt x="28" y="174"/>
                    <a:pt x="42" y="257"/>
                  </a:cubicBezTo>
                  <a:cubicBezTo>
                    <a:pt x="503" y="419"/>
                    <a:pt x="988" y="517"/>
                    <a:pt x="1471" y="545"/>
                  </a:cubicBezTo>
                  <a:cubicBezTo>
                    <a:pt x="1454" y="467"/>
                    <a:pt x="1437" y="391"/>
                    <a:pt x="1423" y="313"/>
                  </a:cubicBezTo>
                  <a:cubicBezTo>
                    <a:pt x="938" y="280"/>
                    <a:pt x="458" y="17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6" name="Google Shape;8335;p64"/>
            <p:cNvSpPr/>
            <p:nvPr/>
          </p:nvSpPr>
          <p:spPr>
            <a:xfrm>
              <a:off x="5415683" y="2801501"/>
              <a:ext cx="125108" cy="61121"/>
            </a:xfrm>
            <a:custGeom>
              <a:avLst/>
              <a:gdLst/>
              <a:ahLst/>
              <a:cxnLst/>
              <a:rect l="l" t="t" r="r" b="b"/>
              <a:pathLst>
                <a:path w="1441" h="704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87"/>
                    <a:pt x="15" y="174"/>
                    <a:pt x="26" y="260"/>
                  </a:cubicBezTo>
                  <a:cubicBezTo>
                    <a:pt x="483" y="458"/>
                    <a:pt x="958" y="606"/>
                    <a:pt x="1440" y="704"/>
                  </a:cubicBezTo>
                  <a:cubicBezTo>
                    <a:pt x="1426" y="626"/>
                    <a:pt x="1418" y="545"/>
                    <a:pt x="1407" y="464"/>
                  </a:cubicBezTo>
                  <a:cubicBezTo>
                    <a:pt x="924" y="364"/>
                    <a:pt x="450" y="20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7" name="Google Shape;8336;p64"/>
            <p:cNvSpPr/>
            <p:nvPr/>
          </p:nvSpPr>
          <p:spPr>
            <a:xfrm>
              <a:off x="5411863" y="2733956"/>
              <a:ext cx="121114" cy="67893"/>
            </a:xfrm>
            <a:custGeom>
              <a:avLst/>
              <a:gdLst/>
              <a:ahLst/>
              <a:cxnLst/>
              <a:rect l="l" t="t" r="r" b="b"/>
              <a:pathLst>
                <a:path w="1395" h="782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87"/>
                    <a:pt x="6" y="179"/>
                    <a:pt x="11" y="266"/>
                  </a:cubicBezTo>
                  <a:cubicBezTo>
                    <a:pt x="449" y="497"/>
                    <a:pt x="918" y="670"/>
                    <a:pt x="1395" y="782"/>
                  </a:cubicBezTo>
                  <a:lnTo>
                    <a:pt x="1373" y="542"/>
                  </a:lnTo>
                  <a:cubicBezTo>
                    <a:pt x="896" y="427"/>
                    <a:pt x="432" y="24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8" name="Google Shape;8337;p64"/>
            <p:cNvSpPr/>
            <p:nvPr/>
          </p:nvSpPr>
          <p:spPr>
            <a:xfrm>
              <a:off x="5411863" y="2654256"/>
              <a:ext cx="117554" cy="88990"/>
            </a:xfrm>
            <a:custGeom>
              <a:avLst/>
              <a:gdLst/>
              <a:ahLst/>
              <a:cxnLst/>
              <a:rect l="l" t="t" r="r" b="b"/>
              <a:pathLst>
                <a:path w="1354" h="1025" extrusionOk="0">
                  <a:moveTo>
                    <a:pt x="6" y="1"/>
                  </a:moveTo>
                  <a:cubicBezTo>
                    <a:pt x="3" y="90"/>
                    <a:pt x="0" y="179"/>
                    <a:pt x="0" y="271"/>
                  </a:cubicBezTo>
                  <a:cubicBezTo>
                    <a:pt x="432" y="556"/>
                    <a:pt x="882" y="807"/>
                    <a:pt x="1353" y="1025"/>
                  </a:cubicBezTo>
                  <a:cubicBezTo>
                    <a:pt x="1345" y="935"/>
                    <a:pt x="1345" y="852"/>
                    <a:pt x="1342" y="765"/>
                  </a:cubicBezTo>
                  <a:cubicBezTo>
                    <a:pt x="879" y="545"/>
                    <a:pt x="432" y="291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9" name="Google Shape;8338;p64"/>
            <p:cNvSpPr/>
            <p:nvPr/>
          </p:nvSpPr>
          <p:spPr>
            <a:xfrm>
              <a:off x="5415423" y="2584801"/>
              <a:ext cx="114429" cy="84129"/>
            </a:xfrm>
            <a:custGeom>
              <a:avLst/>
              <a:gdLst/>
              <a:ahLst/>
              <a:cxnLst/>
              <a:rect l="l" t="t" r="r" b="b"/>
              <a:pathLst>
                <a:path w="1318" h="969" extrusionOk="0">
                  <a:moveTo>
                    <a:pt x="23" y="0"/>
                  </a:moveTo>
                  <a:cubicBezTo>
                    <a:pt x="15" y="87"/>
                    <a:pt x="6" y="170"/>
                    <a:pt x="1" y="257"/>
                  </a:cubicBezTo>
                  <a:cubicBezTo>
                    <a:pt x="425" y="533"/>
                    <a:pt x="877" y="764"/>
                    <a:pt x="1309" y="968"/>
                  </a:cubicBezTo>
                  <a:cubicBezTo>
                    <a:pt x="1312" y="884"/>
                    <a:pt x="1315" y="806"/>
                    <a:pt x="1318" y="723"/>
                  </a:cubicBezTo>
                  <a:cubicBezTo>
                    <a:pt x="882" y="513"/>
                    <a:pt x="436" y="279"/>
                    <a:pt x="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0" name="Google Shape;8339;p64"/>
            <p:cNvSpPr/>
            <p:nvPr/>
          </p:nvSpPr>
          <p:spPr>
            <a:xfrm>
              <a:off x="5426622" y="2490342"/>
              <a:ext cx="111216" cy="91335"/>
            </a:xfrm>
            <a:custGeom>
              <a:avLst/>
              <a:gdLst/>
              <a:ahLst/>
              <a:cxnLst/>
              <a:rect l="l" t="t" r="r" b="b"/>
              <a:pathLst>
                <a:path w="1281" h="1052" extrusionOk="0">
                  <a:moveTo>
                    <a:pt x="45" y="0"/>
                  </a:moveTo>
                  <a:cubicBezTo>
                    <a:pt x="31" y="87"/>
                    <a:pt x="14" y="179"/>
                    <a:pt x="0" y="265"/>
                  </a:cubicBezTo>
                  <a:cubicBezTo>
                    <a:pt x="377" y="586"/>
                    <a:pt x="795" y="851"/>
                    <a:pt x="1250" y="1052"/>
                  </a:cubicBezTo>
                  <a:cubicBezTo>
                    <a:pt x="1258" y="974"/>
                    <a:pt x="1270" y="896"/>
                    <a:pt x="1281" y="815"/>
                  </a:cubicBezTo>
                  <a:cubicBezTo>
                    <a:pt x="834" y="605"/>
                    <a:pt x="419" y="332"/>
                    <a:pt x="4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8340;p64"/>
            <p:cNvSpPr/>
            <p:nvPr/>
          </p:nvSpPr>
          <p:spPr>
            <a:xfrm>
              <a:off x="5441903" y="2416633"/>
              <a:ext cx="104879" cy="112258"/>
            </a:xfrm>
            <a:custGeom>
              <a:avLst/>
              <a:gdLst/>
              <a:ahLst/>
              <a:cxnLst/>
              <a:rect l="l" t="t" r="r" b="b"/>
              <a:pathLst>
                <a:path w="1208" h="1293" extrusionOk="0">
                  <a:moveTo>
                    <a:pt x="64" y="1"/>
                  </a:moveTo>
                  <a:cubicBezTo>
                    <a:pt x="42" y="87"/>
                    <a:pt x="20" y="177"/>
                    <a:pt x="0" y="266"/>
                  </a:cubicBezTo>
                  <a:cubicBezTo>
                    <a:pt x="357" y="643"/>
                    <a:pt x="748" y="989"/>
                    <a:pt x="1163" y="1293"/>
                  </a:cubicBezTo>
                  <a:cubicBezTo>
                    <a:pt x="1177" y="1209"/>
                    <a:pt x="1191" y="1125"/>
                    <a:pt x="1208" y="1042"/>
                  </a:cubicBezTo>
                  <a:cubicBezTo>
                    <a:pt x="798" y="735"/>
                    <a:pt x="413" y="386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8341;p64"/>
            <p:cNvSpPr/>
            <p:nvPr/>
          </p:nvSpPr>
          <p:spPr>
            <a:xfrm>
              <a:off x="5463868" y="2336760"/>
              <a:ext cx="101579" cy="111477"/>
            </a:xfrm>
            <a:custGeom>
              <a:avLst/>
              <a:gdLst/>
              <a:ahLst/>
              <a:cxnLst/>
              <a:rect l="l" t="t" r="r" b="b"/>
              <a:pathLst>
                <a:path w="1170" h="1284" extrusionOk="0">
                  <a:moveTo>
                    <a:pt x="85" y="0"/>
                  </a:moveTo>
                  <a:cubicBezTo>
                    <a:pt x="57" y="84"/>
                    <a:pt x="29" y="171"/>
                    <a:pt x="1" y="260"/>
                  </a:cubicBezTo>
                  <a:cubicBezTo>
                    <a:pt x="324" y="642"/>
                    <a:pt x="698" y="991"/>
                    <a:pt x="1106" y="1284"/>
                  </a:cubicBezTo>
                  <a:cubicBezTo>
                    <a:pt x="1128" y="1203"/>
                    <a:pt x="1147" y="1127"/>
                    <a:pt x="1170" y="1047"/>
                  </a:cubicBezTo>
                  <a:cubicBezTo>
                    <a:pt x="768" y="748"/>
                    <a:pt x="403" y="394"/>
                    <a:pt x="8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8342;p64"/>
            <p:cNvSpPr/>
            <p:nvPr/>
          </p:nvSpPr>
          <p:spPr>
            <a:xfrm>
              <a:off x="5501721" y="2235008"/>
              <a:ext cx="92116" cy="127018"/>
            </a:xfrm>
            <a:custGeom>
              <a:avLst/>
              <a:gdLst/>
              <a:ahLst/>
              <a:cxnLst/>
              <a:rect l="l" t="t" r="r" b="b"/>
              <a:pathLst>
                <a:path w="1061" h="1463" extrusionOk="0">
                  <a:moveTo>
                    <a:pt x="112" y="1"/>
                  </a:moveTo>
                  <a:cubicBezTo>
                    <a:pt x="73" y="84"/>
                    <a:pt x="36" y="168"/>
                    <a:pt x="0" y="252"/>
                  </a:cubicBezTo>
                  <a:cubicBezTo>
                    <a:pt x="260" y="645"/>
                    <a:pt x="580" y="1047"/>
                    <a:pt x="974" y="1462"/>
                  </a:cubicBezTo>
                  <a:cubicBezTo>
                    <a:pt x="1002" y="1382"/>
                    <a:pt x="1030" y="1301"/>
                    <a:pt x="1060" y="1223"/>
                  </a:cubicBezTo>
                  <a:cubicBezTo>
                    <a:pt x="670" y="799"/>
                    <a:pt x="357" y="394"/>
                    <a:pt x="1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8343;p64"/>
            <p:cNvSpPr/>
            <p:nvPr/>
          </p:nvSpPr>
          <p:spPr>
            <a:xfrm>
              <a:off x="5551555" y="2133517"/>
              <a:ext cx="84129" cy="131619"/>
            </a:xfrm>
            <a:custGeom>
              <a:avLst/>
              <a:gdLst/>
              <a:ahLst/>
              <a:cxnLst/>
              <a:rect l="l" t="t" r="r" b="b"/>
              <a:pathLst>
                <a:path w="969" h="1516" extrusionOk="0">
                  <a:moveTo>
                    <a:pt x="135" y="1"/>
                  </a:moveTo>
                  <a:cubicBezTo>
                    <a:pt x="90" y="82"/>
                    <a:pt x="43" y="160"/>
                    <a:pt x="1" y="238"/>
                  </a:cubicBezTo>
                  <a:cubicBezTo>
                    <a:pt x="224" y="665"/>
                    <a:pt x="511" y="1089"/>
                    <a:pt x="860" y="1516"/>
                  </a:cubicBezTo>
                  <a:cubicBezTo>
                    <a:pt x="894" y="1443"/>
                    <a:pt x="930" y="1365"/>
                    <a:pt x="969" y="1292"/>
                  </a:cubicBezTo>
                  <a:cubicBezTo>
                    <a:pt x="623" y="863"/>
                    <a:pt x="344" y="430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8344;p64"/>
            <p:cNvSpPr/>
            <p:nvPr/>
          </p:nvSpPr>
          <p:spPr>
            <a:xfrm>
              <a:off x="5604602" y="2048000"/>
              <a:ext cx="79527" cy="129188"/>
            </a:xfrm>
            <a:custGeom>
              <a:avLst/>
              <a:gdLst/>
              <a:ahLst/>
              <a:cxnLst/>
              <a:rect l="l" t="t" r="r" b="b"/>
              <a:pathLst>
                <a:path w="916" h="1488" extrusionOk="0">
                  <a:moveTo>
                    <a:pt x="149" y="1"/>
                  </a:moveTo>
                  <a:cubicBezTo>
                    <a:pt x="98" y="73"/>
                    <a:pt x="51" y="143"/>
                    <a:pt x="1" y="216"/>
                  </a:cubicBezTo>
                  <a:cubicBezTo>
                    <a:pt x="224" y="662"/>
                    <a:pt x="486" y="1092"/>
                    <a:pt x="785" y="1488"/>
                  </a:cubicBezTo>
                  <a:cubicBezTo>
                    <a:pt x="827" y="1418"/>
                    <a:pt x="874" y="1348"/>
                    <a:pt x="916" y="1279"/>
                  </a:cubicBezTo>
                  <a:cubicBezTo>
                    <a:pt x="623" y="880"/>
                    <a:pt x="366" y="450"/>
                    <a:pt x="1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8345;p64"/>
            <p:cNvSpPr/>
            <p:nvPr/>
          </p:nvSpPr>
          <p:spPr>
            <a:xfrm>
              <a:off x="5668587" y="1962310"/>
              <a:ext cx="63292" cy="145424"/>
            </a:xfrm>
            <a:custGeom>
              <a:avLst/>
              <a:gdLst/>
              <a:ahLst/>
              <a:cxnLst/>
              <a:rect l="l" t="t" r="r" b="b"/>
              <a:pathLst>
                <a:path w="729" h="1675" extrusionOk="0">
                  <a:moveTo>
                    <a:pt x="179" y="0"/>
                  </a:moveTo>
                  <a:cubicBezTo>
                    <a:pt x="117" y="70"/>
                    <a:pt x="59" y="143"/>
                    <a:pt x="0" y="212"/>
                  </a:cubicBezTo>
                  <a:cubicBezTo>
                    <a:pt x="112" y="592"/>
                    <a:pt x="257" y="985"/>
                    <a:pt x="444" y="1401"/>
                  </a:cubicBezTo>
                  <a:cubicBezTo>
                    <a:pt x="486" y="1496"/>
                    <a:pt x="530" y="1588"/>
                    <a:pt x="578" y="1674"/>
                  </a:cubicBezTo>
                  <a:cubicBezTo>
                    <a:pt x="628" y="1604"/>
                    <a:pt x="681" y="1535"/>
                    <a:pt x="728" y="1468"/>
                  </a:cubicBezTo>
                  <a:cubicBezTo>
                    <a:pt x="700" y="1415"/>
                    <a:pt x="675" y="1365"/>
                    <a:pt x="653" y="1309"/>
                  </a:cubicBezTo>
                  <a:cubicBezTo>
                    <a:pt x="444" y="848"/>
                    <a:pt x="285" y="41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8346;p64"/>
            <p:cNvSpPr/>
            <p:nvPr/>
          </p:nvSpPr>
          <p:spPr>
            <a:xfrm>
              <a:off x="5745075" y="1879485"/>
              <a:ext cx="55825" cy="143427"/>
            </a:xfrm>
            <a:custGeom>
              <a:avLst/>
              <a:gdLst/>
              <a:ahLst/>
              <a:cxnLst/>
              <a:rect l="l" t="t" r="r" b="b"/>
              <a:pathLst>
                <a:path w="643" h="1652" extrusionOk="0">
                  <a:moveTo>
                    <a:pt x="193" y="0"/>
                  </a:moveTo>
                  <a:cubicBezTo>
                    <a:pt x="129" y="64"/>
                    <a:pt x="65" y="129"/>
                    <a:pt x="1" y="190"/>
                  </a:cubicBezTo>
                  <a:cubicBezTo>
                    <a:pt x="107" y="659"/>
                    <a:pt x="263" y="1147"/>
                    <a:pt x="472" y="1652"/>
                  </a:cubicBezTo>
                  <a:cubicBezTo>
                    <a:pt x="528" y="1588"/>
                    <a:pt x="587" y="1529"/>
                    <a:pt x="642" y="1468"/>
                  </a:cubicBezTo>
                  <a:cubicBezTo>
                    <a:pt x="436" y="960"/>
                    <a:pt x="291" y="472"/>
                    <a:pt x="19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8347;p64"/>
            <p:cNvSpPr/>
            <p:nvPr/>
          </p:nvSpPr>
          <p:spPr>
            <a:xfrm>
              <a:off x="5830157" y="1804126"/>
              <a:ext cx="43150" cy="146639"/>
            </a:xfrm>
            <a:custGeom>
              <a:avLst/>
              <a:gdLst/>
              <a:ahLst/>
              <a:cxnLst/>
              <a:rect l="l" t="t" r="r" b="b"/>
              <a:pathLst>
                <a:path w="497" h="1689" extrusionOk="0">
                  <a:moveTo>
                    <a:pt x="220" y="1"/>
                  </a:moveTo>
                  <a:cubicBezTo>
                    <a:pt x="148" y="56"/>
                    <a:pt x="75" y="118"/>
                    <a:pt x="0" y="176"/>
                  </a:cubicBezTo>
                  <a:cubicBezTo>
                    <a:pt x="39" y="692"/>
                    <a:pt x="145" y="1200"/>
                    <a:pt x="313" y="1688"/>
                  </a:cubicBezTo>
                  <a:cubicBezTo>
                    <a:pt x="371" y="1633"/>
                    <a:pt x="432" y="1577"/>
                    <a:pt x="497" y="1521"/>
                  </a:cubicBezTo>
                  <a:cubicBezTo>
                    <a:pt x="335" y="1033"/>
                    <a:pt x="243" y="522"/>
                    <a:pt x="2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8348;p64"/>
            <p:cNvSpPr/>
            <p:nvPr/>
          </p:nvSpPr>
          <p:spPr>
            <a:xfrm>
              <a:off x="5902304" y="1752035"/>
              <a:ext cx="33773" cy="145944"/>
            </a:xfrm>
            <a:custGeom>
              <a:avLst/>
              <a:gdLst/>
              <a:ahLst/>
              <a:cxnLst/>
              <a:rect l="l" t="t" r="r" b="b"/>
              <a:pathLst>
                <a:path w="389" h="1681" extrusionOk="0">
                  <a:moveTo>
                    <a:pt x="224" y="1"/>
                  </a:moveTo>
                  <a:cubicBezTo>
                    <a:pt x="145" y="51"/>
                    <a:pt x="73" y="98"/>
                    <a:pt x="0" y="151"/>
                  </a:cubicBezTo>
                  <a:cubicBezTo>
                    <a:pt x="12" y="411"/>
                    <a:pt x="31" y="679"/>
                    <a:pt x="59" y="958"/>
                  </a:cubicBezTo>
                  <a:cubicBezTo>
                    <a:pt x="84" y="1206"/>
                    <a:pt x="118" y="1451"/>
                    <a:pt x="196" y="1680"/>
                  </a:cubicBezTo>
                  <a:cubicBezTo>
                    <a:pt x="257" y="1630"/>
                    <a:pt x="321" y="1583"/>
                    <a:pt x="388" y="1532"/>
                  </a:cubicBezTo>
                  <a:cubicBezTo>
                    <a:pt x="332" y="1340"/>
                    <a:pt x="304" y="1131"/>
                    <a:pt x="285" y="935"/>
                  </a:cubicBezTo>
                  <a:cubicBezTo>
                    <a:pt x="251" y="609"/>
                    <a:pt x="229" y="299"/>
                    <a:pt x="2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8349;p64"/>
            <p:cNvSpPr/>
            <p:nvPr/>
          </p:nvSpPr>
          <p:spPr>
            <a:xfrm>
              <a:off x="5981049" y="1702201"/>
              <a:ext cx="25438" cy="146379"/>
            </a:xfrm>
            <a:custGeom>
              <a:avLst/>
              <a:gdLst/>
              <a:ahLst/>
              <a:cxnLst/>
              <a:rect l="l" t="t" r="r" b="b"/>
              <a:pathLst>
                <a:path w="293" h="1686" extrusionOk="0">
                  <a:moveTo>
                    <a:pt x="265" y="0"/>
                  </a:moveTo>
                  <a:lnTo>
                    <a:pt x="265" y="0"/>
                  </a:lnTo>
                  <a:cubicBezTo>
                    <a:pt x="184" y="42"/>
                    <a:pt x="109" y="87"/>
                    <a:pt x="28" y="134"/>
                  </a:cubicBezTo>
                  <a:cubicBezTo>
                    <a:pt x="0" y="653"/>
                    <a:pt x="17" y="1169"/>
                    <a:pt x="75" y="1685"/>
                  </a:cubicBezTo>
                  <a:cubicBezTo>
                    <a:pt x="151" y="1635"/>
                    <a:pt x="220" y="1590"/>
                    <a:pt x="293" y="1546"/>
                  </a:cubicBezTo>
                  <a:cubicBezTo>
                    <a:pt x="240" y="1032"/>
                    <a:pt x="234" y="516"/>
                    <a:pt x="26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8350;p64"/>
            <p:cNvSpPr/>
            <p:nvPr/>
          </p:nvSpPr>
          <p:spPr>
            <a:xfrm>
              <a:off x="6058492" y="1660962"/>
              <a:ext cx="28911" cy="143774"/>
            </a:xfrm>
            <a:custGeom>
              <a:avLst/>
              <a:gdLst/>
              <a:ahLst/>
              <a:cxnLst/>
              <a:rect l="l" t="t" r="r" b="b"/>
              <a:pathLst>
                <a:path w="333" h="1656" extrusionOk="0">
                  <a:moveTo>
                    <a:pt x="333" y="1"/>
                  </a:moveTo>
                  <a:lnTo>
                    <a:pt x="333" y="1"/>
                  </a:lnTo>
                  <a:cubicBezTo>
                    <a:pt x="252" y="37"/>
                    <a:pt x="168" y="73"/>
                    <a:pt x="87" y="112"/>
                  </a:cubicBezTo>
                  <a:cubicBezTo>
                    <a:pt x="26" y="623"/>
                    <a:pt x="1" y="1139"/>
                    <a:pt x="20" y="1655"/>
                  </a:cubicBezTo>
                  <a:cubicBezTo>
                    <a:pt x="96" y="1616"/>
                    <a:pt x="168" y="1574"/>
                    <a:pt x="244" y="1535"/>
                  </a:cubicBezTo>
                  <a:cubicBezTo>
                    <a:pt x="230" y="1022"/>
                    <a:pt x="263" y="511"/>
                    <a:pt x="33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8351;p64"/>
            <p:cNvSpPr/>
            <p:nvPr/>
          </p:nvSpPr>
          <p:spPr>
            <a:xfrm>
              <a:off x="6162414" y="1614687"/>
              <a:ext cx="47838" cy="141603"/>
            </a:xfrm>
            <a:custGeom>
              <a:avLst/>
              <a:gdLst/>
              <a:ahLst/>
              <a:cxnLst/>
              <a:rect l="l" t="t" r="r" b="b"/>
              <a:pathLst>
                <a:path w="551" h="1631" extrusionOk="0">
                  <a:moveTo>
                    <a:pt x="550" y="1"/>
                  </a:moveTo>
                  <a:cubicBezTo>
                    <a:pt x="467" y="26"/>
                    <a:pt x="383" y="54"/>
                    <a:pt x="296" y="85"/>
                  </a:cubicBezTo>
                  <a:cubicBezTo>
                    <a:pt x="176" y="592"/>
                    <a:pt x="79" y="1109"/>
                    <a:pt x="1" y="1630"/>
                  </a:cubicBezTo>
                  <a:cubicBezTo>
                    <a:pt x="84" y="1594"/>
                    <a:pt x="162" y="1563"/>
                    <a:pt x="246" y="1533"/>
                  </a:cubicBezTo>
                  <a:cubicBezTo>
                    <a:pt x="330" y="1016"/>
                    <a:pt x="433" y="506"/>
                    <a:pt x="55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8352;p64"/>
            <p:cNvSpPr/>
            <p:nvPr/>
          </p:nvSpPr>
          <p:spPr>
            <a:xfrm>
              <a:off x="6249841" y="1591680"/>
              <a:ext cx="45407" cy="133356"/>
            </a:xfrm>
            <a:custGeom>
              <a:avLst/>
              <a:gdLst/>
              <a:ahLst/>
              <a:cxnLst/>
              <a:rect l="l" t="t" r="r" b="b"/>
              <a:pathLst>
                <a:path w="523" h="1536" extrusionOk="0">
                  <a:moveTo>
                    <a:pt x="522" y="1"/>
                  </a:moveTo>
                  <a:lnTo>
                    <a:pt x="522" y="1"/>
                  </a:lnTo>
                  <a:cubicBezTo>
                    <a:pt x="439" y="18"/>
                    <a:pt x="361" y="40"/>
                    <a:pt x="280" y="60"/>
                  </a:cubicBezTo>
                  <a:cubicBezTo>
                    <a:pt x="182" y="551"/>
                    <a:pt x="87" y="1044"/>
                    <a:pt x="1" y="1535"/>
                  </a:cubicBezTo>
                  <a:cubicBezTo>
                    <a:pt x="82" y="1510"/>
                    <a:pt x="160" y="1485"/>
                    <a:pt x="243" y="1463"/>
                  </a:cubicBezTo>
                  <a:cubicBezTo>
                    <a:pt x="333" y="975"/>
                    <a:pt x="425" y="486"/>
                    <a:pt x="52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4" name="Google Shape;8353;p64"/>
            <p:cNvSpPr/>
            <p:nvPr/>
          </p:nvSpPr>
          <p:spPr>
            <a:xfrm>
              <a:off x="6351853" y="1573535"/>
              <a:ext cx="43150" cy="125542"/>
            </a:xfrm>
            <a:custGeom>
              <a:avLst/>
              <a:gdLst/>
              <a:ahLst/>
              <a:cxnLst/>
              <a:rect l="l" t="t" r="r" b="b"/>
              <a:pathLst>
                <a:path w="497" h="1446" extrusionOk="0">
                  <a:moveTo>
                    <a:pt x="497" y="1"/>
                  </a:moveTo>
                  <a:cubicBezTo>
                    <a:pt x="416" y="12"/>
                    <a:pt x="338" y="20"/>
                    <a:pt x="260" y="34"/>
                  </a:cubicBezTo>
                  <a:cubicBezTo>
                    <a:pt x="196" y="450"/>
                    <a:pt x="115" y="860"/>
                    <a:pt x="37" y="1264"/>
                  </a:cubicBezTo>
                  <a:lnTo>
                    <a:pt x="0" y="1446"/>
                  </a:lnTo>
                  <a:cubicBezTo>
                    <a:pt x="81" y="1429"/>
                    <a:pt x="165" y="1415"/>
                    <a:pt x="246" y="1401"/>
                  </a:cubicBezTo>
                  <a:lnTo>
                    <a:pt x="262" y="1312"/>
                  </a:lnTo>
                  <a:cubicBezTo>
                    <a:pt x="346" y="882"/>
                    <a:pt x="433" y="444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5" name="Google Shape;8354;p64"/>
            <p:cNvSpPr/>
            <p:nvPr/>
          </p:nvSpPr>
          <p:spPr>
            <a:xfrm>
              <a:off x="6473140" y="1563638"/>
              <a:ext cx="45407" cy="119030"/>
            </a:xfrm>
            <a:custGeom>
              <a:avLst/>
              <a:gdLst/>
              <a:ahLst/>
              <a:cxnLst/>
              <a:rect l="l" t="t" r="r" b="b"/>
              <a:pathLst>
                <a:path w="523" h="1371" extrusionOk="0">
                  <a:moveTo>
                    <a:pt x="523" y="0"/>
                  </a:moveTo>
                  <a:cubicBezTo>
                    <a:pt x="445" y="0"/>
                    <a:pt x="369" y="3"/>
                    <a:pt x="288" y="6"/>
                  </a:cubicBezTo>
                  <a:cubicBezTo>
                    <a:pt x="246" y="469"/>
                    <a:pt x="152" y="927"/>
                    <a:pt x="1" y="1370"/>
                  </a:cubicBezTo>
                  <a:cubicBezTo>
                    <a:pt x="85" y="1367"/>
                    <a:pt x="166" y="1359"/>
                    <a:pt x="249" y="1356"/>
                  </a:cubicBezTo>
                  <a:cubicBezTo>
                    <a:pt x="392" y="915"/>
                    <a:pt x="484" y="461"/>
                    <a:pt x="5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6" name="Google Shape;8355;p64"/>
            <p:cNvSpPr/>
            <p:nvPr/>
          </p:nvSpPr>
          <p:spPr>
            <a:xfrm>
              <a:off x="6574197" y="1564333"/>
              <a:ext cx="47577" cy="116860"/>
            </a:xfrm>
            <a:custGeom>
              <a:avLst/>
              <a:gdLst/>
              <a:ahLst/>
              <a:cxnLst/>
              <a:rect l="l" t="t" r="r" b="b"/>
              <a:pathLst>
                <a:path w="548" h="1346" extrusionOk="0">
                  <a:moveTo>
                    <a:pt x="321" y="1"/>
                  </a:moveTo>
                  <a:cubicBezTo>
                    <a:pt x="254" y="455"/>
                    <a:pt x="140" y="902"/>
                    <a:pt x="0" y="1337"/>
                  </a:cubicBezTo>
                  <a:cubicBezTo>
                    <a:pt x="78" y="1337"/>
                    <a:pt x="157" y="1340"/>
                    <a:pt x="237" y="1345"/>
                  </a:cubicBezTo>
                  <a:cubicBezTo>
                    <a:pt x="371" y="907"/>
                    <a:pt x="483" y="467"/>
                    <a:pt x="547" y="12"/>
                  </a:cubicBezTo>
                  <a:cubicBezTo>
                    <a:pt x="469" y="6"/>
                    <a:pt x="394" y="1"/>
                    <a:pt x="3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7" name="Google Shape;8356;p64"/>
            <p:cNvSpPr/>
            <p:nvPr/>
          </p:nvSpPr>
          <p:spPr>
            <a:xfrm>
              <a:off x="6686107" y="1575706"/>
              <a:ext cx="54089" cy="116339"/>
            </a:xfrm>
            <a:custGeom>
              <a:avLst/>
              <a:gdLst/>
              <a:ahLst/>
              <a:cxnLst/>
              <a:rect l="l" t="t" r="r" b="b"/>
              <a:pathLst>
                <a:path w="623" h="1340" extrusionOk="0">
                  <a:moveTo>
                    <a:pt x="399" y="1"/>
                  </a:moveTo>
                  <a:cubicBezTo>
                    <a:pt x="321" y="450"/>
                    <a:pt x="190" y="888"/>
                    <a:pt x="0" y="1304"/>
                  </a:cubicBezTo>
                  <a:cubicBezTo>
                    <a:pt x="81" y="1315"/>
                    <a:pt x="156" y="1329"/>
                    <a:pt x="237" y="1340"/>
                  </a:cubicBezTo>
                  <a:cubicBezTo>
                    <a:pt x="416" y="924"/>
                    <a:pt x="547" y="483"/>
                    <a:pt x="622" y="37"/>
                  </a:cubicBezTo>
                  <a:cubicBezTo>
                    <a:pt x="544" y="23"/>
                    <a:pt x="469" y="9"/>
                    <a:pt x="39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8" name="Google Shape;8357;p64"/>
            <p:cNvSpPr/>
            <p:nvPr/>
          </p:nvSpPr>
          <p:spPr>
            <a:xfrm>
              <a:off x="6786122" y="1599234"/>
              <a:ext cx="69109" cy="112953"/>
            </a:xfrm>
            <a:custGeom>
              <a:avLst/>
              <a:gdLst/>
              <a:ahLst/>
              <a:cxnLst/>
              <a:rect l="l" t="t" r="r" b="b"/>
              <a:pathLst>
                <a:path w="796" h="1301" extrusionOk="0">
                  <a:moveTo>
                    <a:pt x="572" y="0"/>
                  </a:moveTo>
                  <a:cubicBezTo>
                    <a:pt x="422" y="433"/>
                    <a:pt x="229" y="849"/>
                    <a:pt x="0" y="1245"/>
                  </a:cubicBezTo>
                  <a:cubicBezTo>
                    <a:pt x="76" y="1264"/>
                    <a:pt x="154" y="1281"/>
                    <a:pt x="229" y="1300"/>
                  </a:cubicBezTo>
                  <a:cubicBezTo>
                    <a:pt x="455" y="907"/>
                    <a:pt x="645" y="489"/>
                    <a:pt x="795" y="59"/>
                  </a:cubicBezTo>
                  <a:cubicBezTo>
                    <a:pt x="720" y="40"/>
                    <a:pt x="648" y="17"/>
                    <a:pt x="5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9" name="Google Shape;8358;p64"/>
            <p:cNvSpPr/>
            <p:nvPr/>
          </p:nvSpPr>
          <p:spPr>
            <a:xfrm>
              <a:off x="6867993" y="1633180"/>
              <a:ext cx="94981" cy="104184"/>
            </a:xfrm>
            <a:custGeom>
              <a:avLst/>
              <a:gdLst/>
              <a:ahLst/>
              <a:cxnLst/>
              <a:rect l="l" t="t" r="r" b="b"/>
              <a:pathLst>
                <a:path w="1094" h="1200" extrusionOk="0">
                  <a:moveTo>
                    <a:pt x="876" y="0"/>
                  </a:moveTo>
                  <a:cubicBezTo>
                    <a:pt x="653" y="396"/>
                    <a:pt x="349" y="764"/>
                    <a:pt x="0" y="1119"/>
                  </a:cubicBezTo>
                  <a:cubicBezTo>
                    <a:pt x="81" y="1144"/>
                    <a:pt x="162" y="1172"/>
                    <a:pt x="243" y="1200"/>
                  </a:cubicBezTo>
                  <a:cubicBezTo>
                    <a:pt x="564" y="868"/>
                    <a:pt x="865" y="497"/>
                    <a:pt x="1094" y="81"/>
                  </a:cubicBezTo>
                  <a:cubicBezTo>
                    <a:pt x="1024" y="53"/>
                    <a:pt x="954" y="28"/>
                    <a:pt x="87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0" name="Google Shape;8359;p64"/>
            <p:cNvSpPr/>
            <p:nvPr/>
          </p:nvSpPr>
          <p:spPr>
            <a:xfrm>
              <a:off x="6956375" y="1669731"/>
              <a:ext cx="94026" cy="102795"/>
            </a:xfrm>
            <a:custGeom>
              <a:avLst/>
              <a:gdLst/>
              <a:ahLst/>
              <a:cxnLst/>
              <a:rect l="l" t="t" r="r" b="b"/>
              <a:pathLst>
                <a:path w="1083" h="1184" extrusionOk="0">
                  <a:moveTo>
                    <a:pt x="877" y="0"/>
                  </a:moveTo>
                  <a:cubicBezTo>
                    <a:pt x="734" y="229"/>
                    <a:pt x="567" y="438"/>
                    <a:pt x="405" y="628"/>
                  </a:cubicBezTo>
                  <a:cubicBezTo>
                    <a:pt x="274" y="787"/>
                    <a:pt x="140" y="935"/>
                    <a:pt x="1" y="1085"/>
                  </a:cubicBezTo>
                  <a:cubicBezTo>
                    <a:pt x="76" y="1116"/>
                    <a:pt x="148" y="1150"/>
                    <a:pt x="221" y="1183"/>
                  </a:cubicBezTo>
                  <a:cubicBezTo>
                    <a:pt x="344" y="1046"/>
                    <a:pt x="461" y="915"/>
                    <a:pt x="578" y="776"/>
                  </a:cubicBezTo>
                  <a:cubicBezTo>
                    <a:pt x="748" y="572"/>
                    <a:pt x="927" y="349"/>
                    <a:pt x="1083" y="103"/>
                  </a:cubicBezTo>
                  <a:cubicBezTo>
                    <a:pt x="1013" y="67"/>
                    <a:pt x="946" y="37"/>
                    <a:pt x="87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1" name="Google Shape;8360;p64"/>
            <p:cNvSpPr/>
            <p:nvPr/>
          </p:nvSpPr>
          <p:spPr>
            <a:xfrm>
              <a:off x="7069934" y="1732240"/>
              <a:ext cx="94547" cy="100277"/>
            </a:xfrm>
            <a:custGeom>
              <a:avLst/>
              <a:gdLst/>
              <a:ahLst/>
              <a:cxnLst/>
              <a:rect l="l" t="t" r="r" b="b"/>
              <a:pathLst>
                <a:path w="1089" h="1155" extrusionOk="0">
                  <a:moveTo>
                    <a:pt x="897" y="0"/>
                  </a:moveTo>
                  <a:cubicBezTo>
                    <a:pt x="645" y="382"/>
                    <a:pt x="344" y="728"/>
                    <a:pt x="1" y="1032"/>
                  </a:cubicBezTo>
                  <a:cubicBezTo>
                    <a:pt x="68" y="1069"/>
                    <a:pt x="138" y="1113"/>
                    <a:pt x="205" y="1155"/>
                  </a:cubicBezTo>
                  <a:cubicBezTo>
                    <a:pt x="542" y="848"/>
                    <a:pt x="841" y="502"/>
                    <a:pt x="1089" y="123"/>
                  </a:cubicBezTo>
                  <a:cubicBezTo>
                    <a:pt x="1028" y="81"/>
                    <a:pt x="961" y="42"/>
                    <a:pt x="89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2" name="Google Shape;8361;p64"/>
            <p:cNvSpPr/>
            <p:nvPr/>
          </p:nvSpPr>
          <p:spPr>
            <a:xfrm>
              <a:off x="7136351" y="1784245"/>
              <a:ext cx="104184" cy="92376"/>
            </a:xfrm>
            <a:custGeom>
              <a:avLst/>
              <a:gdLst/>
              <a:ahLst/>
              <a:cxnLst/>
              <a:rect l="l" t="t" r="r" b="b"/>
              <a:pathLst>
                <a:path w="1200" h="1064" extrusionOk="0">
                  <a:moveTo>
                    <a:pt x="1021" y="1"/>
                  </a:moveTo>
                  <a:cubicBezTo>
                    <a:pt x="857" y="238"/>
                    <a:pt x="659" y="433"/>
                    <a:pt x="491" y="573"/>
                  </a:cubicBezTo>
                  <a:cubicBezTo>
                    <a:pt x="338" y="698"/>
                    <a:pt x="171" y="813"/>
                    <a:pt x="0" y="921"/>
                  </a:cubicBezTo>
                  <a:cubicBezTo>
                    <a:pt x="67" y="966"/>
                    <a:pt x="132" y="1014"/>
                    <a:pt x="198" y="1064"/>
                  </a:cubicBezTo>
                  <a:cubicBezTo>
                    <a:pt x="349" y="966"/>
                    <a:pt x="494" y="863"/>
                    <a:pt x="634" y="746"/>
                  </a:cubicBezTo>
                  <a:cubicBezTo>
                    <a:pt x="862" y="559"/>
                    <a:pt x="1049" y="352"/>
                    <a:pt x="1200" y="138"/>
                  </a:cubicBezTo>
                  <a:cubicBezTo>
                    <a:pt x="1141" y="90"/>
                    <a:pt x="1077" y="45"/>
                    <a:pt x="10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3" name="Google Shape;8362;p64"/>
            <p:cNvSpPr/>
            <p:nvPr/>
          </p:nvSpPr>
          <p:spPr>
            <a:xfrm>
              <a:off x="7192523" y="1827133"/>
              <a:ext cx="101840" cy="93071"/>
            </a:xfrm>
            <a:custGeom>
              <a:avLst/>
              <a:gdLst/>
              <a:ahLst/>
              <a:cxnLst/>
              <a:rect l="l" t="t" r="r" b="b"/>
              <a:pathLst>
                <a:path w="1173" h="1072" extrusionOk="0">
                  <a:moveTo>
                    <a:pt x="999" y="1"/>
                  </a:moveTo>
                  <a:cubicBezTo>
                    <a:pt x="706" y="347"/>
                    <a:pt x="369" y="656"/>
                    <a:pt x="1" y="921"/>
                  </a:cubicBezTo>
                  <a:cubicBezTo>
                    <a:pt x="62" y="971"/>
                    <a:pt x="123" y="1022"/>
                    <a:pt x="182" y="1072"/>
                  </a:cubicBezTo>
                  <a:cubicBezTo>
                    <a:pt x="545" y="804"/>
                    <a:pt x="879" y="489"/>
                    <a:pt x="1172" y="148"/>
                  </a:cubicBezTo>
                  <a:cubicBezTo>
                    <a:pt x="1114" y="95"/>
                    <a:pt x="1058" y="48"/>
                    <a:pt x="99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4" name="Google Shape;8363;p64"/>
            <p:cNvSpPr/>
            <p:nvPr/>
          </p:nvSpPr>
          <p:spPr>
            <a:xfrm>
              <a:off x="7247479" y="1877488"/>
              <a:ext cx="102534" cy="91421"/>
            </a:xfrm>
            <a:custGeom>
              <a:avLst/>
              <a:gdLst/>
              <a:ahLst/>
              <a:cxnLst/>
              <a:rect l="l" t="t" r="r" b="b"/>
              <a:pathLst>
                <a:path w="1181" h="1053" extrusionOk="0">
                  <a:moveTo>
                    <a:pt x="1019" y="1"/>
                  </a:moveTo>
                  <a:cubicBezTo>
                    <a:pt x="757" y="355"/>
                    <a:pt x="400" y="643"/>
                    <a:pt x="1" y="888"/>
                  </a:cubicBezTo>
                  <a:cubicBezTo>
                    <a:pt x="59" y="947"/>
                    <a:pt x="115" y="997"/>
                    <a:pt x="171" y="1053"/>
                  </a:cubicBezTo>
                  <a:cubicBezTo>
                    <a:pt x="564" y="807"/>
                    <a:pt x="916" y="520"/>
                    <a:pt x="1181" y="160"/>
                  </a:cubicBezTo>
                  <a:cubicBezTo>
                    <a:pt x="1125" y="104"/>
                    <a:pt x="1069" y="54"/>
                    <a:pt x="101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5" name="Google Shape;8364;p64"/>
            <p:cNvSpPr/>
            <p:nvPr/>
          </p:nvSpPr>
          <p:spPr>
            <a:xfrm>
              <a:off x="7328134" y="1948766"/>
              <a:ext cx="90466" cy="105920"/>
            </a:xfrm>
            <a:custGeom>
              <a:avLst/>
              <a:gdLst/>
              <a:ahLst/>
              <a:cxnLst/>
              <a:rect l="l" t="t" r="r" b="b"/>
              <a:pathLst>
                <a:path w="1042" h="1220" extrusionOk="0">
                  <a:moveTo>
                    <a:pt x="877" y="0"/>
                  </a:moveTo>
                  <a:cubicBezTo>
                    <a:pt x="684" y="413"/>
                    <a:pt x="375" y="776"/>
                    <a:pt x="1" y="1046"/>
                  </a:cubicBezTo>
                  <a:cubicBezTo>
                    <a:pt x="51" y="1102"/>
                    <a:pt x="99" y="1161"/>
                    <a:pt x="149" y="1219"/>
                  </a:cubicBezTo>
                  <a:cubicBezTo>
                    <a:pt x="523" y="951"/>
                    <a:pt x="832" y="592"/>
                    <a:pt x="1041" y="187"/>
                  </a:cubicBezTo>
                  <a:cubicBezTo>
                    <a:pt x="988" y="126"/>
                    <a:pt x="933" y="64"/>
                    <a:pt x="87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6" name="Google Shape;8365;p64"/>
            <p:cNvSpPr/>
            <p:nvPr/>
          </p:nvSpPr>
          <p:spPr>
            <a:xfrm>
              <a:off x="7376405" y="2032286"/>
              <a:ext cx="107310" cy="84823"/>
            </a:xfrm>
            <a:custGeom>
              <a:avLst/>
              <a:gdLst/>
              <a:ahLst/>
              <a:cxnLst/>
              <a:rect l="l" t="t" r="r" b="b"/>
              <a:pathLst>
                <a:path w="1236" h="977" extrusionOk="0">
                  <a:moveTo>
                    <a:pt x="1096" y="1"/>
                  </a:moveTo>
                  <a:cubicBezTo>
                    <a:pt x="893" y="302"/>
                    <a:pt x="561" y="519"/>
                    <a:pt x="287" y="656"/>
                  </a:cubicBezTo>
                  <a:cubicBezTo>
                    <a:pt x="193" y="701"/>
                    <a:pt x="98" y="743"/>
                    <a:pt x="0" y="785"/>
                  </a:cubicBezTo>
                  <a:cubicBezTo>
                    <a:pt x="45" y="846"/>
                    <a:pt x="92" y="913"/>
                    <a:pt x="137" y="977"/>
                  </a:cubicBezTo>
                  <a:cubicBezTo>
                    <a:pt x="220" y="941"/>
                    <a:pt x="304" y="902"/>
                    <a:pt x="388" y="860"/>
                  </a:cubicBezTo>
                  <a:cubicBezTo>
                    <a:pt x="670" y="720"/>
                    <a:pt x="1004" y="506"/>
                    <a:pt x="1236" y="199"/>
                  </a:cubicBezTo>
                  <a:cubicBezTo>
                    <a:pt x="1189" y="132"/>
                    <a:pt x="1141" y="65"/>
                    <a:pt x="109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7" name="Google Shape;8366;p64"/>
            <p:cNvSpPr/>
            <p:nvPr/>
          </p:nvSpPr>
          <p:spPr>
            <a:xfrm>
              <a:off x="7431362" y="2105214"/>
              <a:ext cx="99843" cy="96717"/>
            </a:xfrm>
            <a:custGeom>
              <a:avLst/>
              <a:gdLst/>
              <a:ahLst/>
              <a:cxnLst/>
              <a:rect l="l" t="t" r="r" b="b"/>
              <a:pathLst>
                <a:path w="1150" h="1114" extrusionOk="0">
                  <a:moveTo>
                    <a:pt x="1024" y="0"/>
                  </a:moveTo>
                  <a:cubicBezTo>
                    <a:pt x="748" y="366"/>
                    <a:pt x="397" y="675"/>
                    <a:pt x="0" y="913"/>
                  </a:cubicBezTo>
                  <a:lnTo>
                    <a:pt x="118" y="1113"/>
                  </a:lnTo>
                  <a:cubicBezTo>
                    <a:pt x="511" y="874"/>
                    <a:pt x="862" y="569"/>
                    <a:pt x="1150" y="210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8" name="Google Shape;8367;p64"/>
            <p:cNvSpPr/>
            <p:nvPr/>
          </p:nvSpPr>
          <p:spPr>
            <a:xfrm>
              <a:off x="7473035" y="2205924"/>
              <a:ext cx="111216" cy="75447"/>
            </a:xfrm>
            <a:custGeom>
              <a:avLst/>
              <a:gdLst/>
              <a:ahLst/>
              <a:cxnLst/>
              <a:rect l="l" t="t" r="r" b="b"/>
              <a:pathLst>
                <a:path w="1281" h="869" extrusionOk="0">
                  <a:moveTo>
                    <a:pt x="1177" y="1"/>
                  </a:moveTo>
                  <a:cubicBezTo>
                    <a:pt x="834" y="294"/>
                    <a:pt x="430" y="520"/>
                    <a:pt x="0" y="659"/>
                  </a:cubicBezTo>
                  <a:cubicBezTo>
                    <a:pt x="34" y="729"/>
                    <a:pt x="67" y="799"/>
                    <a:pt x="98" y="868"/>
                  </a:cubicBezTo>
                  <a:cubicBezTo>
                    <a:pt x="525" y="723"/>
                    <a:pt x="932" y="503"/>
                    <a:pt x="1281" y="213"/>
                  </a:cubicBezTo>
                  <a:cubicBezTo>
                    <a:pt x="1247" y="143"/>
                    <a:pt x="1214" y="71"/>
                    <a:pt x="11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9" name="Google Shape;8368;p64"/>
            <p:cNvSpPr/>
            <p:nvPr/>
          </p:nvSpPr>
          <p:spPr>
            <a:xfrm>
              <a:off x="7512017" y="2297952"/>
              <a:ext cx="110522" cy="77357"/>
            </a:xfrm>
            <a:custGeom>
              <a:avLst/>
              <a:gdLst/>
              <a:ahLst/>
              <a:cxnLst/>
              <a:rect l="l" t="t" r="r" b="b"/>
              <a:pathLst>
                <a:path w="1273" h="891" extrusionOk="0">
                  <a:moveTo>
                    <a:pt x="1189" y="1"/>
                  </a:moveTo>
                  <a:cubicBezTo>
                    <a:pt x="1055" y="143"/>
                    <a:pt x="874" y="255"/>
                    <a:pt x="698" y="350"/>
                  </a:cubicBezTo>
                  <a:cubicBezTo>
                    <a:pt x="472" y="472"/>
                    <a:pt x="237" y="581"/>
                    <a:pt x="0" y="673"/>
                  </a:cubicBezTo>
                  <a:cubicBezTo>
                    <a:pt x="28" y="749"/>
                    <a:pt x="53" y="818"/>
                    <a:pt x="78" y="891"/>
                  </a:cubicBezTo>
                  <a:cubicBezTo>
                    <a:pt x="330" y="790"/>
                    <a:pt x="569" y="676"/>
                    <a:pt x="807" y="548"/>
                  </a:cubicBezTo>
                  <a:cubicBezTo>
                    <a:pt x="960" y="464"/>
                    <a:pt x="1130" y="364"/>
                    <a:pt x="1273" y="233"/>
                  </a:cubicBezTo>
                  <a:lnTo>
                    <a:pt x="11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0" name="Google Shape;8369;p64"/>
            <p:cNvSpPr/>
            <p:nvPr/>
          </p:nvSpPr>
          <p:spPr>
            <a:xfrm>
              <a:off x="7538931" y="2381558"/>
              <a:ext cx="110001" cy="81958"/>
            </a:xfrm>
            <a:custGeom>
              <a:avLst/>
              <a:gdLst/>
              <a:ahLst/>
              <a:cxnLst/>
              <a:rect l="l" t="t" r="r" b="b"/>
              <a:pathLst>
                <a:path w="1267" h="944" extrusionOk="0">
                  <a:moveTo>
                    <a:pt x="1200" y="0"/>
                  </a:moveTo>
                  <a:cubicBezTo>
                    <a:pt x="829" y="282"/>
                    <a:pt x="427" y="525"/>
                    <a:pt x="0" y="715"/>
                  </a:cubicBezTo>
                  <a:cubicBezTo>
                    <a:pt x="22" y="793"/>
                    <a:pt x="39" y="865"/>
                    <a:pt x="56" y="943"/>
                  </a:cubicBezTo>
                  <a:cubicBezTo>
                    <a:pt x="485" y="754"/>
                    <a:pt x="890" y="517"/>
                    <a:pt x="1267" y="238"/>
                  </a:cubicBezTo>
                  <a:cubicBezTo>
                    <a:pt x="1247" y="157"/>
                    <a:pt x="1225" y="81"/>
                    <a:pt x="120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1" name="Google Shape;8370;p64"/>
            <p:cNvSpPr/>
            <p:nvPr/>
          </p:nvSpPr>
          <p:spPr>
            <a:xfrm>
              <a:off x="7555600" y="2464644"/>
              <a:ext cx="112692" cy="73189"/>
            </a:xfrm>
            <a:custGeom>
              <a:avLst/>
              <a:gdLst/>
              <a:ahLst/>
              <a:cxnLst/>
              <a:rect l="l" t="t" r="r" b="b"/>
              <a:pathLst>
                <a:path w="1298" h="843" extrusionOk="0">
                  <a:moveTo>
                    <a:pt x="1253" y="0"/>
                  </a:moveTo>
                  <a:cubicBezTo>
                    <a:pt x="849" y="232"/>
                    <a:pt x="430" y="436"/>
                    <a:pt x="1" y="614"/>
                  </a:cubicBezTo>
                  <a:cubicBezTo>
                    <a:pt x="14" y="689"/>
                    <a:pt x="28" y="768"/>
                    <a:pt x="40" y="843"/>
                  </a:cubicBezTo>
                  <a:cubicBezTo>
                    <a:pt x="472" y="664"/>
                    <a:pt x="890" y="463"/>
                    <a:pt x="1298" y="232"/>
                  </a:cubicBezTo>
                  <a:cubicBezTo>
                    <a:pt x="1281" y="154"/>
                    <a:pt x="1267" y="76"/>
                    <a:pt x="1253" y="0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2" name="Google Shape;8371;p64"/>
            <p:cNvSpPr/>
            <p:nvPr/>
          </p:nvSpPr>
          <p:spPr>
            <a:xfrm>
              <a:off x="7568710" y="2572386"/>
              <a:ext cx="115123" cy="66938"/>
            </a:xfrm>
            <a:custGeom>
              <a:avLst/>
              <a:gdLst/>
              <a:ahLst/>
              <a:cxnLst/>
              <a:rect l="l" t="t" r="r" b="b"/>
              <a:pathLst>
                <a:path w="1326" h="771" extrusionOk="0">
                  <a:moveTo>
                    <a:pt x="1300" y="1"/>
                  </a:moveTo>
                  <a:cubicBezTo>
                    <a:pt x="879" y="210"/>
                    <a:pt x="447" y="391"/>
                    <a:pt x="0" y="536"/>
                  </a:cubicBezTo>
                  <a:cubicBezTo>
                    <a:pt x="6" y="615"/>
                    <a:pt x="14" y="693"/>
                    <a:pt x="17" y="771"/>
                  </a:cubicBezTo>
                  <a:cubicBezTo>
                    <a:pt x="463" y="628"/>
                    <a:pt x="904" y="450"/>
                    <a:pt x="1325" y="241"/>
                  </a:cubicBezTo>
                  <a:cubicBezTo>
                    <a:pt x="1317" y="157"/>
                    <a:pt x="1309" y="76"/>
                    <a:pt x="1300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" name="Google Shape;8372;p64"/>
            <p:cNvSpPr/>
            <p:nvPr/>
          </p:nvSpPr>
          <p:spPr>
            <a:xfrm>
              <a:off x="7571314" y="2664414"/>
              <a:ext cx="117381" cy="66938"/>
            </a:xfrm>
            <a:custGeom>
              <a:avLst/>
              <a:gdLst/>
              <a:ahLst/>
              <a:cxnLst/>
              <a:rect l="l" t="t" r="r" b="b"/>
              <a:pathLst>
                <a:path w="1352" h="771" extrusionOk="0">
                  <a:moveTo>
                    <a:pt x="1343" y="1"/>
                  </a:moveTo>
                  <a:cubicBezTo>
                    <a:pt x="910" y="210"/>
                    <a:pt x="461" y="383"/>
                    <a:pt x="4" y="531"/>
                  </a:cubicBezTo>
                  <a:cubicBezTo>
                    <a:pt x="4" y="609"/>
                    <a:pt x="4" y="690"/>
                    <a:pt x="1" y="771"/>
                  </a:cubicBezTo>
                  <a:cubicBezTo>
                    <a:pt x="461" y="629"/>
                    <a:pt x="910" y="453"/>
                    <a:pt x="1351" y="252"/>
                  </a:cubicBezTo>
                  <a:cubicBezTo>
                    <a:pt x="1351" y="163"/>
                    <a:pt x="1351" y="85"/>
                    <a:pt x="1343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" name="Google Shape;8373;p64"/>
            <p:cNvSpPr/>
            <p:nvPr/>
          </p:nvSpPr>
          <p:spPr>
            <a:xfrm>
              <a:off x="7566713" y="2755313"/>
              <a:ext cx="120940" cy="49227"/>
            </a:xfrm>
            <a:custGeom>
              <a:avLst/>
              <a:gdLst/>
              <a:ahLst/>
              <a:cxnLst/>
              <a:rect l="l" t="t" r="r" b="b"/>
              <a:pathLst>
                <a:path w="1393" h="567" extrusionOk="0">
                  <a:moveTo>
                    <a:pt x="1393" y="0"/>
                  </a:moveTo>
                  <a:lnTo>
                    <a:pt x="1393" y="0"/>
                  </a:lnTo>
                  <a:cubicBezTo>
                    <a:pt x="941" y="128"/>
                    <a:pt x="483" y="240"/>
                    <a:pt x="23" y="329"/>
                  </a:cubicBezTo>
                  <a:cubicBezTo>
                    <a:pt x="15" y="410"/>
                    <a:pt x="9" y="488"/>
                    <a:pt x="1" y="566"/>
                  </a:cubicBezTo>
                  <a:cubicBezTo>
                    <a:pt x="467" y="477"/>
                    <a:pt x="927" y="366"/>
                    <a:pt x="1379" y="240"/>
                  </a:cubicBezTo>
                  <a:cubicBezTo>
                    <a:pt x="1387" y="159"/>
                    <a:pt x="1390" y="78"/>
                    <a:pt x="1393" y="0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" name="Google Shape;8374;p64"/>
            <p:cNvSpPr/>
            <p:nvPr/>
          </p:nvSpPr>
          <p:spPr>
            <a:xfrm>
              <a:off x="7552214" y="2868351"/>
              <a:ext cx="124587" cy="34033"/>
            </a:xfrm>
            <a:custGeom>
              <a:avLst/>
              <a:gdLst/>
              <a:ahLst/>
              <a:cxnLst/>
              <a:rect l="l" t="t" r="r" b="b"/>
              <a:pathLst>
                <a:path w="1435" h="392" extrusionOk="0">
                  <a:moveTo>
                    <a:pt x="1434" y="1"/>
                  </a:moveTo>
                  <a:lnTo>
                    <a:pt x="48" y="154"/>
                  </a:lnTo>
                  <a:cubicBezTo>
                    <a:pt x="31" y="235"/>
                    <a:pt x="20" y="316"/>
                    <a:pt x="0" y="391"/>
                  </a:cubicBezTo>
                  <a:lnTo>
                    <a:pt x="1401" y="235"/>
                  </a:lnTo>
                  <a:cubicBezTo>
                    <a:pt x="1409" y="157"/>
                    <a:pt x="1423" y="79"/>
                    <a:pt x="1434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" name="Google Shape;8375;p64"/>
            <p:cNvSpPr/>
            <p:nvPr/>
          </p:nvSpPr>
          <p:spPr>
            <a:xfrm>
              <a:off x="7531638" y="2952653"/>
              <a:ext cx="129449" cy="33773"/>
            </a:xfrm>
            <a:custGeom>
              <a:avLst/>
              <a:gdLst/>
              <a:ahLst/>
              <a:cxnLst/>
              <a:rect l="l" t="t" r="r" b="b"/>
              <a:pathLst>
                <a:path w="1491" h="389" extrusionOk="0">
                  <a:moveTo>
                    <a:pt x="1490" y="1"/>
                  </a:moveTo>
                  <a:cubicBezTo>
                    <a:pt x="1387" y="37"/>
                    <a:pt x="1267" y="54"/>
                    <a:pt x="1144" y="71"/>
                  </a:cubicBezTo>
                  <a:cubicBezTo>
                    <a:pt x="790" y="115"/>
                    <a:pt x="427" y="143"/>
                    <a:pt x="67" y="160"/>
                  </a:cubicBezTo>
                  <a:cubicBezTo>
                    <a:pt x="48" y="235"/>
                    <a:pt x="23" y="313"/>
                    <a:pt x="0" y="389"/>
                  </a:cubicBezTo>
                  <a:cubicBezTo>
                    <a:pt x="391" y="372"/>
                    <a:pt x="781" y="341"/>
                    <a:pt x="1169" y="296"/>
                  </a:cubicBezTo>
                  <a:cubicBezTo>
                    <a:pt x="1261" y="285"/>
                    <a:pt x="1348" y="274"/>
                    <a:pt x="1431" y="255"/>
                  </a:cubicBezTo>
                  <a:cubicBezTo>
                    <a:pt x="1451" y="171"/>
                    <a:pt x="1471" y="87"/>
                    <a:pt x="1490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" name="Google Shape;8376;p64"/>
            <p:cNvSpPr/>
            <p:nvPr/>
          </p:nvSpPr>
          <p:spPr>
            <a:xfrm>
              <a:off x="7513232" y="3014902"/>
              <a:ext cx="132053" cy="29866"/>
            </a:xfrm>
            <a:custGeom>
              <a:avLst/>
              <a:gdLst/>
              <a:ahLst/>
              <a:cxnLst/>
              <a:rect l="l" t="t" r="r" b="b"/>
              <a:pathLst>
                <a:path w="1521" h="344" extrusionOk="0">
                  <a:moveTo>
                    <a:pt x="1521" y="1"/>
                  </a:moveTo>
                  <a:lnTo>
                    <a:pt x="1521" y="1"/>
                  </a:lnTo>
                  <a:cubicBezTo>
                    <a:pt x="1044" y="65"/>
                    <a:pt x="558" y="101"/>
                    <a:pt x="81" y="112"/>
                  </a:cubicBezTo>
                  <a:cubicBezTo>
                    <a:pt x="53" y="190"/>
                    <a:pt x="28" y="266"/>
                    <a:pt x="0" y="344"/>
                  </a:cubicBezTo>
                  <a:cubicBezTo>
                    <a:pt x="486" y="336"/>
                    <a:pt x="971" y="299"/>
                    <a:pt x="1451" y="241"/>
                  </a:cubicBezTo>
                  <a:cubicBezTo>
                    <a:pt x="1476" y="160"/>
                    <a:pt x="1496" y="82"/>
                    <a:pt x="1521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" name="Google Shape;8377;p64"/>
            <p:cNvSpPr/>
            <p:nvPr/>
          </p:nvSpPr>
          <p:spPr>
            <a:xfrm>
              <a:off x="6495192" y="2295087"/>
              <a:ext cx="987838" cy="1248472"/>
            </a:xfrm>
            <a:custGeom>
              <a:avLst/>
              <a:gdLst/>
              <a:ahLst/>
              <a:cxnLst/>
              <a:rect l="l" t="t" r="r" b="b"/>
              <a:pathLst>
                <a:path w="11378" h="14380" extrusionOk="0">
                  <a:moveTo>
                    <a:pt x="4660" y="0"/>
                  </a:moveTo>
                  <a:lnTo>
                    <a:pt x="1" y="11706"/>
                  </a:lnTo>
                  <a:lnTo>
                    <a:pt x="6721" y="14379"/>
                  </a:lnTo>
                  <a:lnTo>
                    <a:pt x="11378" y="2673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9" name="Google Shape;8378;p64"/>
            <p:cNvSpPr/>
            <p:nvPr/>
          </p:nvSpPr>
          <p:spPr>
            <a:xfrm>
              <a:off x="6896817" y="2209831"/>
              <a:ext cx="588640" cy="402150"/>
            </a:xfrm>
            <a:custGeom>
              <a:avLst/>
              <a:gdLst/>
              <a:ahLst/>
              <a:cxnLst/>
              <a:rect l="l" t="t" r="r" b="b"/>
              <a:pathLst>
                <a:path w="6780" h="4632" extrusionOk="0">
                  <a:moveTo>
                    <a:pt x="2347" y="0"/>
                  </a:moveTo>
                  <a:lnTo>
                    <a:pt x="0" y="971"/>
                  </a:lnTo>
                  <a:lnTo>
                    <a:pt x="1044" y="3287"/>
                  </a:lnTo>
                  <a:lnTo>
                    <a:pt x="4433" y="4632"/>
                  </a:lnTo>
                  <a:lnTo>
                    <a:pt x="6779" y="3666"/>
                  </a:lnTo>
                  <a:lnTo>
                    <a:pt x="5736" y="1351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0" name="Google Shape;8379;p64"/>
            <p:cNvSpPr/>
            <p:nvPr/>
          </p:nvSpPr>
          <p:spPr>
            <a:xfrm>
              <a:off x="6896817" y="2294132"/>
              <a:ext cx="588640" cy="317848"/>
            </a:xfrm>
            <a:custGeom>
              <a:avLst/>
              <a:gdLst/>
              <a:ahLst/>
              <a:cxnLst/>
              <a:rect l="l" t="t" r="r" b="b"/>
              <a:pathLst>
                <a:path w="6780" h="3661" extrusionOk="0">
                  <a:moveTo>
                    <a:pt x="0" y="0"/>
                  </a:moveTo>
                  <a:lnTo>
                    <a:pt x="1044" y="2316"/>
                  </a:lnTo>
                  <a:lnTo>
                    <a:pt x="4433" y="3661"/>
                  </a:lnTo>
                  <a:lnTo>
                    <a:pt x="6779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1" name="Google Shape;8380;p64"/>
            <p:cNvSpPr/>
            <p:nvPr/>
          </p:nvSpPr>
          <p:spPr>
            <a:xfrm>
              <a:off x="6971394" y="2337888"/>
              <a:ext cx="382095" cy="274091"/>
            </a:xfrm>
            <a:custGeom>
              <a:avLst/>
              <a:gdLst/>
              <a:ahLst/>
              <a:cxnLst/>
              <a:rect l="l" t="t" r="r" b="b"/>
              <a:pathLst>
                <a:path w="4401" h="3157" extrusionOk="0">
                  <a:moveTo>
                    <a:pt x="1991" y="0"/>
                  </a:moveTo>
                  <a:cubicBezTo>
                    <a:pt x="1151" y="0"/>
                    <a:pt x="356" y="502"/>
                    <a:pt x="23" y="1329"/>
                  </a:cubicBezTo>
                  <a:cubicBezTo>
                    <a:pt x="14" y="1352"/>
                    <a:pt x="9" y="1377"/>
                    <a:pt x="1" y="1396"/>
                  </a:cubicBezTo>
                  <a:lnTo>
                    <a:pt x="185" y="1809"/>
                  </a:lnTo>
                  <a:lnTo>
                    <a:pt x="3574" y="3157"/>
                  </a:lnTo>
                  <a:lnTo>
                    <a:pt x="3915" y="3014"/>
                  </a:lnTo>
                  <a:cubicBezTo>
                    <a:pt x="3929" y="2984"/>
                    <a:pt x="3948" y="2950"/>
                    <a:pt x="3962" y="2917"/>
                  </a:cubicBezTo>
                  <a:cubicBezTo>
                    <a:pt x="4400" y="1829"/>
                    <a:pt x="3873" y="590"/>
                    <a:pt x="2785" y="155"/>
                  </a:cubicBezTo>
                  <a:cubicBezTo>
                    <a:pt x="2524" y="50"/>
                    <a:pt x="2255" y="0"/>
                    <a:pt x="19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2" name="Google Shape;8381;p64"/>
            <p:cNvSpPr/>
            <p:nvPr/>
          </p:nvSpPr>
          <p:spPr>
            <a:xfrm>
              <a:off x="6587480" y="2538527"/>
              <a:ext cx="746131" cy="903709"/>
            </a:xfrm>
            <a:custGeom>
              <a:avLst/>
              <a:gdLst/>
              <a:ahLst/>
              <a:cxnLst/>
              <a:rect l="l" t="t" r="r" b="b"/>
              <a:pathLst>
                <a:path w="8594" h="10409" extrusionOk="0">
                  <a:moveTo>
                    <a:pt x="3839" y="0"/>
                  </a:moveTo>
                  <a:cubicBezTo>
                    <a:pt x="3725" y="284"/>
                    <a:pt x="3451" y="457"/>
                    <a:pt x="3161" y="457"/>
                  </a:cubicBezTo>
                  <a:cubicBezTo>
                    <a:pt x="3078" y="457"/>
                    <a:pt x="2993" y="443"/>
                    <a:pt x="2910" y="413"/>
                  </a:cubicBezTo>
                  <a:lnTo>
                    <a:pt x="1" y="7734"/>
                  </a:lnTo>
                  <a:cubicBezTo>
                    <a:pt x="358" y="7890"/>
                    <a:pt x="534" y="8305"/>
                    <a:pt x="386" y="8671"/>
                  </a:cubicBezTo>
                  <a:cubicBezTo>
                    <a:pt x="383" y="8676"/>
                    <a:pt x="383" y="8679"/>
                    <a:pt x="383" y="8679"/>
                  </a:cubicBezTo>
                  <a:lnTo>
                    <a:pt x="4729" y="10409"/>
                  </a:lnTo>
                  <a:cubicBezTo>
                    <a:pt x="4732" y="10406"/>
                    <a:pt x="4732" y="10401"/>
                    <a:pt x="4732" y="10401"/>
                  </a:cubicBezTo>
                  <a:cubicBezTo>
                    <a:pt x="4850" y="10117"/>
                    <a:pt x="5126" y="9942"/>
                    <a:pt x="5415" y="9942"/>
                  </a:cubicBezTo>
                  <a:cubicBezTo>
                    <a:pt x="5504" y="9942"/>
                    <a:pt x="5594" y="9959"/>
                    <a:pt x="5681" y="9993"/>
                  </a:cubicBezTo>
                  <a:lnTo>
                    <a:pt x="8593" y="2673"/>
                  </a:lnTo>
                  <a:cubicBezTo>
                    <a:pt x="8219" y="2522"/>
                    <a:pt x="8038" y="2101"/>
                    <a:pt x="8183" y="1730"/>
                  </a:cubicBezTo>
                  <a:lnTo>
                    <a:pt x="3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3" name="Google Shape;8382;p64"/>
            <p:cNvSpPr/>
            <p:nvPr/>
          </p:nvSpPr>
          <p:spPr>
            <a:xfrm>
              <a:off x="6788032" y="2747413"/>
              <a:ext cx="405797" cy="509633"/>
            </a:xfrm>
            <a:custGeom>
              <a:avLst/>
              <a:gdLst/>
              <a:ahLst/>
              <a:cxnLst/>
              <a:rect l="l" t="t" r="r" b="b"/>
              <a:pathLst>
                <a:path w="4674" h="5870" extrusionOk="0">
                  <a:moveTo>
                    <a:pt x="1016" y="1573"/>
                  </a:moveTo>
                  <a:cubicBezTo>
                    <a:pt x="1020" y="1573"/>
                    <a:pt x="1023" y="1574"/>
                    <a:pt x="1027" y="1575"/>
                  </a:cubicBezTo>
                  <a:cubicBezTo>
                    <a:pt x="1033" y="1578"/>
                    <a:pt x="1041" y="1581"/>
                    <a:pt x="1044" y="1589"/>
                  </a:cubicBezTo>
                  <a:lnTo>
                    <a:pt x="1055" y="1617"/>
                  </a:lnTo>
                  <a:lnTo>
                    <a:pt x="1030" y="1628"/>
                  </a:lnTo>
                  <a:cubicBezTo>
                    <a:pt x="1027" y="1630"/>
                    <a:pt x="1024" y="1630"/>
                    <a:pt x="1020" y="1630"/>
                  </a:cubicBezTo>
                  <a:cubicBezTo>
                    <a:pt x="1017" y="1630"/>
                    <a:pt x="1013" y="1630"/>
                    <a:pt x="1011" y="1628"/>
                  </a:cubicBezTo>
                  <a:cubicBezTo>
                    <a:pt x="1002" y="1625"/>
                    <a:pt x="997" y="1620"/>
                    <a:pt x="991" y="1614"/>
                  </a:cubicBezTo>
                  <a:cubicBezTo>
                    <a:pt x="985" y="1600"/>
                    <a:pt x="991" y="1581"/>
                    <a:pt x="1005" y="1575"/>
                  </a:cubicBezTo>
                  <a:cubicBezTo>
                    <a:pt x="1009" y="1574"/>
                    <a:pt x="1013" y="1573"/>
                    <a:pt x="1016" y="1573"/>
                  </a:cubicBezTo>
                  <a:close/>
                  <a:moveTo>
                    <a:pt x="3743" y="2653"/>
                  </a:moveTo>
                  <a:cubicBezTo>
                    <a:pt x="3747" y="2653"/>
                    <a:pt x="3750" y="2653"/>
                    <a:pt x="3753" y="2655"/>
                  </a:cubicBezTo>
                  <a:cubicBezTo>
                    <a:pt x="3761" y="2660"/>
                    <a:pt x="3767" y="2666"/>
                    <a:pt x="3772" y="2669"/>
                  </a:cubicBezTo>
                  <a:cubicBezTo>
                    <a:pt x="3775" y="2677"/>
                    <a:pt x="3775" y="2683"/>
                    <a:pt x="3772" y="2691"/>
                  </a:cubicBezTo>
                  <a:cubicBezTo>
                    <a:pt x="3767" y="2697"/>
                    <a:pt x="3761" y="2705"/>
                    <a:pt x="3759" y="2708"/>
                  </a:cubicBezTo>
                  <a:cubicBezTo>
                    <a:pt x="3754" y="2709"/>
                    <a:pt x="3751" y="2710"/>
                    <a:pt x="3747" y="2710"/>
                  </a:cubicBezTo>
                  <a:cubicBezTo>
                    <a:pt x="3744" y="2710"/>
                    <a:pt x="3740" y="2709"/>
                    <a:pt x="3736" y="2708"/>
                  </a:cubicBezTo>
                  <a:cubicBezTo>
                    <a:pt x="3725" y="2705"/>
                    <a:pt x="3719" y="2702"/>
                    <a:pt x="3717" y="2694"/>
                  </a:cubicBezTo>
                  <a:lnTo>
                    <a:pt x="3706" y="2666"/>
                  </a:lnTo>
                  <a:lnTo>
                    <a:pt x="3733" y="2655"/>
                  </a:lnTo>
                  <a:cubicBezTo>
                    <a:pt x="3736" y="2653"/>
                    <a:pt x="3740" y="2653"/>
                    <a:pt x="3743" y="2653"/>
                  </a:cubicBezTo>
                  <a:close/>
                  <a:moveTo>
                    <a:pt x="2097" y="0"/>
                  </a:moveTo>
                  <a:cubicBezTo>
                    <a:pt x="2002" y="0"/>
                    <a:pt x="1908" y="19"/>
                    <a:pt x="1820" y="58"/>
                  </a:cubicBezTo>
                  <a:cubicBezTo>
                    <a:pt x="1644" y="136"/>
                    <a:pt x="1504" y="275"/>
                    <a:pt x="1435" y="457"/>
                  </a:cubicBezTo>
                  <a:cubicBezTo>
                    <a:pt x="1396" y="557"/>
                    <a:pt x="1379" y="660"/>
                    <a:pt x="1382" y="766"/>
                  </a:cubicBezTo>
                  <a:lnTo>
                    <a:pt x="1362" y="755"/>
                  </a:lnTo>
                  <a:cubicBezTo>
                    <a:pt x="1253" y="712"/>
                    <a:pt x="1141" y="691"/>
                    <a:pt x="1029" y="691"/>
                  </a:cubicBezTo>
                  <a:cubicBezTo>
                    <a:pt x="907" y="691"/>
                    <a:pt x="785" y="717"/>
                    <a:pt x="670" y="766"/>
                  </a:cubicBezTo>
                  <a:cubicBezTo>
                    <a:pt x="213" y="964"/>
                    <a:pt x="1" y="1497"/>
                    <a:pt x="196" y="1955"/>
                  </a:cubicBezTo>
                  <a:cubicBezTo>
                    <a:pt x="291" y="2178"/>
                    <a:pt x="469" y="2345"/>
                    <a:pt x="693" y="2437"/>
                  </a:cubicBezTo>
                  <a:cubicBezTo>
                    <a:pt x="698" y="2440"/>
                    <a:pt x="706" y="2443"/>
                    <a:pt x="712" y="2443"/>
                  </a:cubicBezTo>
                  <a:cubicBezTo>
                    <a:pt x="640" y="2513"/>
                    <a:pt x="581" y="2599"/>
                    <a:pt x="542" y="2697"/>
                  </a:cubicBezTo>
                  <a:cubicBezTo>
                    <a:pt x="472" y="2878"/>
                    <a:pt x="472" y="3076"/>
                    <a:pt x="547" y="3249"/>
                  </a:cubicBezTo>
                  <a:cubicBezTo>
                    <a:pt x="626" y="3425"/>
                    <a:pt x="765" y="3564"/>
                    <a:pt x="938" y="3634"/>
                  </a:cubicBezTo>
                  <a:cubicBezTo>
                    <a:pt x="944" y="3634"/>
                    <a:pt x="944" y="3637"/>
                    <a:pt x="944" y="3637"/>
                  </a:cubicBezTo>
                  <a:cubicBezTo>
                    <a:pt x="994" y="3656"/>
                    <a:pt x="1052" y="3670"/>
                    <a:pt x="1105" y="3679"/>
                  </a:cubicBezTo>
                  <a:cubicBezTo>
                    <a:pt x="1050" y="3737"/>
                    <a:pt x="1005" y="3804"/>
                    <a:pt x="974" y="3882"/>
                  </a:cubicBezTo>
                  <a:cubicBezTo>
                    <a:pt x="930" y="3994"/>
                    <a:pt x="919" y="4111"/>
                    <a:pt x="935" y="4226"/>
                  </a:cubicBezTo>
                  <a:lnTo>
                    <a:pt x="489" y="4717"/>
                  </a:lnTo>
                  <a:cubicBezTo>
                    <a:pt x="366" y="4853"/>
                    <a:pt x="319" y="5043"/>
                    <a:pt x="358" y="5219"/>
                  </a:cubicBezTo>
                  <a:cubicBezTo>
                    <a:pt x="394" y="5397"/>
                    <a:pt x="525" y="5545"/>
                    <a:pt x="693" y="5615"/>
                  </a:cubicBezTo>
                  <a:cubicBezTo>
                    <a:pt x="693" y="5615"/>
                    <a:pt x="695" y="5615"/>
                    <a:pt x="695" y="5618"/>
                  </a:cubicBezTo>
                  <a:lnTo>
                    <a:pt x="1231" y="5830"/>
                  </a:lnTo>
                  <a:cubicBezTo>
                    <a:pt x="1299" y="5856"/>
                    <a:pt x="1370" y="5869"/>
                    <a:pt x="1440" y="5869"/>
                  </a:cubicBezTo>
                  <a:cubicBezTo>
                    <a:pt x="1548" y="5869"/>
                    <a:pt x="1654" y="5838"/>
                    <a:pt x="1747" y="5774"/>
                  </a:cubicBezTo>
                  <a:cubicBezTo>
                    <a:pt x="1901" y="5673"/>
                    <a:pt x="1993" y="5503"/>
                    <a:pt x="1995" y="5322"/>
                  </a:cubicBezTo>
                  <a:lnTo>
                    <a:pt x="2007" y="4655"/>
                  </a:lnTo>
                  <a:cubicBezTo>
                    <a:pt x="2099" y="4585"/>
                    <a:pt x="2168" y="4493"/>
                    <a:pt x="2213" y="4379"/>
                  </a:cubicBezTo>
                  <a:cubicBezTo>
                    <a:pt x="2244" y="4298"/>
                    <a:pt x="2260" y="4214"/>
                    <a:pt x="2260" y="4131"/>
                  </a:cubicBezTo>
                  <a:cubicBezTo>
                    <a:pt x="2316" y="4173"/>
                    <a:pt x="2375" y="4209"/>
                    <a:pt x="2442" y="4234"/>
                  </a:cubicBezTo>
                  <a:cubicBezTo>
                    <a:pt x="2530" y="4268"/>
                    <a:pt x="2621" y="4285"/>
                    <a:pt x="2712" y="4285"/>
                  </a:cubicBezTo>
                  <a:cubicBezTo>
                    <a:pt x="2808" y="4285"/>
                    <a:pt x="2904" y="4266"/>
                    <a:pt x="2994" y="4226"/>
                  </a:cubicBezTo>
                  <a:cubicBezTo>
                    <a:pt x="3170" y="4150"/>
                    <a:pt x="3307" y="4011"/>
                    <a:pt x="3376" y="3829"/>
                  </a:cubicBezTo>
                  <a:cubicBezTo>
                    <a:pt x="3415" y="3732"/>
                    <a:pt x="3432" y="3629"/>
                    <a:pt x="3429" y="3528"/>
                  </a:cubicBezTo>
                  <a:lnTo>
                    <a:pt x="3429" y="3528"/>
                  </a:lnTo>
                  <a:cubicBezTo>
                    <a:pt x="3533" y="3566"/>
                    <a:pt x="3642" y="3586"/>
                    <a:pt x="3750" y="3586"/>
                  </a:cubicBezTo>
                  <a:cubicBezTo>
                    <a:pt x="3871" y="3586"/>
                    <a:pt x="3991" y="3561"/>
                    <a:pt x="4104" y="3511"/>
                  </a:cubicBezTo>
                  <a:cubicBezTo>
                    <a:pt x="4322" y="3419"/>
                    <a:pt x="4498" y="3244"/>
                    <a:pt x="4584" y="3015"/>
                  </a:cubicBezTo>
                  <a:cubicBezTo>
                    <a:pt x="4674" y="2789"/>
                    <a:pt x="4668" y="2546"/>
                    <a:pt x="4573" y="2326"/>
                  </a:cubicBezTo>
                  <a:cubicBezTo>
                    <a:pt x="4478" y="2108"/>
                    <a:pt x="4308" y="1938"/>
                    <a:pt x="4088" y="1849"/>
                  </a:cubicBezTo>
                  <a:cubicBezTo>
                    <a:pt x="4166" y="1779"/>
                    <a:pt x="4224" y="1687"/>
                    <a:pt x="4266" y="1589"/>
                  </a:cubicBezTo>
                  <a:cubicBezTo>
                    <a:pt x="4336" y="1408"/>
                    <a:pt x="4336" y="1213"/>
                    <a:pt x="4261" y="1040"/>
                  </a:cubicBezTo>
                  <a:cubicBezTo>
                    <a:pt x="4183" y="861"/>
                    <a:pt x="4043" y="724"/>
                    <a:pt x="3870" y="655"/>
                  </a:cubicBezTo>
                  <a:cubicBezTo>
                    <a:pt x="3865" y="655"/>
                    <a:pt x="3865" y="652"/>
                    <a:pt x="3865" y="652"/>
                  </a:cubicBezTo>
                  <a:cubicBezTo>
                    <a:pt x="3776" y="618"/>
                    <a:pt x="3683" y="600"/>
                    <a:pt x="3592" y="600"/>
                  </a:cubicBezTo>
                  <a:cubicBezTo>
                    <a:pt x="3497" y="600"/>
                    <a:pt x="3403" y="619"/>
                    <a:pt x="3315" y="657"/>
                  </a:cubicBezTo>
                  <a:lnTo>
                    <a:pt x="2930" y="822"/>
                  </a:lnTo>
                  <a:lnTo>
                    <a:pt x="2763" y="437"/>
                  </a:lnTo>
                  <a:cubicBezTo>
                    <a:pt x="2687" y="261"/>
                    <a:pt x="2548" y="125"/>
                    <a:pt x="2372" y="55"/>
                  </a:cubicBezTo>
                  <a:cubicBezTo>
                    <a:pt x="2369" y="55"/>
                    <a:pt x="2369" y="52"/>
                    <a:pt x="2369" y="52"/>
                  </a:cubicBezTo>
                  <a:cubicBezTo>
                    <a:pt x="2280" y="18"/>
                    <a:pt x="2188" y="0"/>
                    <a:pt x="2097" y="0"/>
                  </a:cubicBez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4" name="Google Shape;8383;p64"/>
            <p:cNvSpPr/>
            <p:nvPr/>
          </p:nvSpPr>
          <p:spPr>
            <a:xfrm>
              <a:off x="6819982" y="2776063"/>
              <a:ext cx="349624" cy="314288"/>
            </a:xfrm>
            <a:custGeom>
              <a:avLst/>
              <a:gdLst/>
              <a:ahLst/>
              <a:cxnLst/>
              <a:rect l="l" t="t" r="r" b="b"/>
              <a:pathLst>
                <a:path w="4027" h="3620" extrusionOk="0">
                  <a:moveTo>
                    <a:pt x="1727" y="217"/>
                  </a:moveTo>
                  <a:cubicBezTo>
                    <a:pt x="1796" y="217"/>
                    <a:pt x="1861" y="257"/>
                    <a:pt x="1892" y="325"/>
                  </a:cubicBezTo>
                  <a:lnTo>
                    <a:pt x="2171" y="969"/>
                  </a:lnTo>
                  <a:lnTo>
                    <a:pt x="1848" y="1109"/>
                  </a:lnTo>
                  <a:lnTo>
                    <a:pt x="1569" y="464"/>
                  </a:lnTo>
                  <a:cubicBezTo>
                    <a:pt x="1527" y="375"/>
                    <a:pt x="1569" y="269"/>
                    <a:pt x="1661" y="230"/>
                  </a:cubicBezTo>
                  <a:cubicBezTo>
                    <a:pt x="1683" y="221"/>
                    <a:pt x="1705" y="217"/>
                    <a:pt x="1727" y="217"/>
                  </a:cubicBezTo>
                  <a:close/>
                  <a:moveTo>
                    <a:pt x="3232" y="813"/>
                  </a:moveTo>
                  <a:cubicBezTo>
                    <a:pt x="3254" y="813"/>
                    <a:pt x="3275" y="816"/>
                    <a:pt x="3296" y="824"/>
                  </a:cubicBezTo>
                  <a:cubicBezTo>
                    <a:pt x="3340" y="841"/>
                    <a:pt x="3371" y="877"/>
                    <a:pt x="3393" y="919"/>
                  </a:cubicBezTo>
                  <a:cubicBezTo>
                    <a:pt x="3432" y="1008"/>
                    <a:pt x="3391" y="1109"/>
                    <a:pt x="3298" y="1150"/>
                  </a:cubicBezTo>
                  <a:lnTo>
                    <a:pt x="2632" y="1438"/>
                  </a:lnTo>
                  <a:lnTo>
                    <a:pt x="2492" y="1111"/>
                  </a:lnTo>
                  <a:lnTo>
                    <a:pt x="3159" y="827"/>
                  </a:lnTo>
                  <a:cubicBezTo>
                    <a:pt x="3182" y="818"/>
                    <a:pt x="3207" y="813"/>
                    <a:pt x="3232" y="813"/>
                  </a:cubicBezTo>
                  <a:close/>
                  <a:moveTo>
                    <a:pt x="651" y="912"/>
                  </a:moveTo>
                  <a:cubicBezTo>
                    <a:pt x="697" y="912"/>
                    <a:pt x="742" y="921"/>
                    <a:pt x="785" y="938"/>
                  </a:cubicBezTo>
                  <a:cubicBezTo>
                    <a:pt x="869" y="972"/>
                    <a:pt x="941" y="1039"/>
                    <a:pt x="983" y="1131"/>
                  </a:cubicBezTo>
                  <a:lnTo>
                    <a:pt x="1125" y="1457"/>
                  </a:lnTo>
                  <a:cubicBezTo>
                    <a:pt x="1125" y="1460"/>
                    <a:pt x="1122" y="1460"/>
                    <a:pt x="1122" y="1466"/>
                  </a:cubicBezTo>
                  <a:lnTo>
                    <a:pt x="796" y="1600"/>
                  </a:lnTo>
                  <a:cubicBezTo>
                    <a:pt x="748" y="1620"/>
                    <a:pt x="700" y="1630"/>
                    <a:pt x="652" y="1630"/>
                  </a:cubicBezTo>
                  <a:cubicBezTo>
                    <a:pt x="607" y="1630"/>
                    <a:pt x="563" y="1621"/>
                    <a:pt x="520" y="1605"/>
                  </a:cubicBezTo>
                  <a:cubicBezTo>
                    <a:pt x="428" y="1569"/>
                    <a:pt x="358" y="1499"/>
                    <a:pt x="322" y="1413"/>
                  </a:cubicBezTo>
                  <a:cubicBezTo>
                    <a:pt x="244" y="1231"/>
                    <a:pt x="327" y="1019"/>
                    <a:pt x="509" y="941"/>
                  </a:cubicBezTo>
                  <a:cubicBezTo>
                    <a:pt x="556" y="921"/>
                    <a:pt x="604" y="912"/>
                    <a:pt x="651" y="912"/>
                  </a:cubicBezTo>
                  <a:close/>
                  <a:moveTo>
                    <a:pt x="2280" y="1159"/>
                  </a:moveTo>
                  <a:lnTo>
                    <a:pt x="2434" y="1519"/>
                  </a:lnTo>
                  <a:lnTo>
                    <a:pt x="2074" y="1672"/>
                  </a:lnTo>
                  <a:lnTo>
                    <a:pt x="1920" y="1312"/>
                  </a:lnTo>
                  <a:lnTo>
                    <a:pt x="2280" y="1159"/>
                  </a:lnTo>
                  <a:close/>
                  <a:moveTo>
                    <a:pt x="1722" y="1396"/>
                  </a:moveTo>
                  <a:lnTo>
                    <a:pt x="1876" y="1756"/>
                  </a:lnTo>
                  <a:lnTo>
                    <a:pt x="1516" y="1909"/>
                  </a:lnTo>
                  <a:lnTo>
                    <a:pt x="1362" y="1552"/>
                  </a:lnTo>
                  <a:cubicBezTo>
                    <a:pt x="1362" y="1552"/>
                    <a:pt x="1362" y="1549"/>
                    <a:pt x="1368" y="1549"/>
                  </a:cubicBezTo>
                  <a:lnTo>
                    <a:pt x="1722" y="1396"/>
                  </a:lnTo>
                  <a:close/>
                  <a:moveTo>
                    <a:pt x="2520" y="1717"/>
                  </a:moveTo>
                  <a:lnTo>
                    <a:pt x="2668" y="2057"/>
                  </a:lnTo>
                  <a:cubicBezTo>
                    <a:pt x="2665" y="2065"/>
                    <a:pt x="2660" y="2071"/>
                    <a:pt x="2657" y="2082"/>
                  </a:cubicBezTo>
                  <a:lnTo>
                    <a:pt x="2316" y="2227"/>
                  </a:lnTo>
                  <a:lnTo>
                    <a:pt x="2163" y="1870"/>
                  </a:lnTo>
                  <a:lnTo>
                    <a:pt x="2520" y="1717"/>
                  </a:lnTo>
                  <a:close/>
                  <a:moveTo>
                    <a:pt x="1968" y="1954"/>
                  </a:moveTo>
                  <a:lnTo>
                    <a:pt x="2121" y="2314"/>
                  </a:lnTo>
                  <a:lnTo>
                    <a:pt x="1761" y="2467"/>
                  </a:lnTo>
                  <a:lnTo>
                    <a:pt x="1608" y="2107"/>
                  </a:lnTo>
                  <a:lnTo>
                    <a:pt x="1968" y="1954"/>
                  </a:lnTo>
                  <a:close/>
                  <a:moveTo>
                    <a:pt x="3370" y="1990"/>
                  </a:moveTo>
                  <a:cubicBezTo>
                    <a:pt x="3511" y="1990"/>
                    <a:pt x="3646" y="2072"/>
                    <a:pt x="3703" y="2208"/>
                  </a:cubicBezTo>
                  <a:cubicBezTo>
                    <a:pt x="3784" y="2392"/>
                    <a:pt x="3700" y="2607"/>
                    <a:pt x="3519" y="2682"/>
                  </a:cubicBezTo>
                  <a:cubicBezTo>
                    <a:pt x="3472" y="2702"/>
                    <a:pt x="3425" y="2712"/>
                    <a:pt x="3378" y="2712"/>
                  </a:cubicBezTo>
                  <a:cubicBezTo>
                    <a:pt x="3333" y="2712"/>
                    <a:pt x="3288" y="2703"/>
                    <a:pt x="3243" y="2685"/>
                  </a:cubicBezTo>
                  <a:cubicBezTo>
                    <a:pt x="3153" y="2651"/>
                    <a:pt x="3084" y="2582"/>
                    <a:pt x="3045" y="2492"/>
                  </a:cubicBezTo>
                  <a:lnTo>
                    <a:pt x="2908" y="2180"/>
                  </a:lnTo>
                  <a:cubicBezTo>
                    <a:pt x="2911" y="2177"/>
                    <a:pt x="2911" y="2174"/>
                    <a:pt x="2916" y="2169"/>
                  </a:cubicBezTo>
                  <a:cubicBezTo>
                    <a:pt x="2919" y="2166"/>
                    <a:pt x="2919" y="2163"/>
                    <a:pt x="2919" y="2155"/>
                  </a:cubicBezTo>
                  <a:lnTo>
                    <a:pt x="3232" y="2018"/>
                  </a:lnTo>
                  <a:cubicBezTo>
                    <a:pt x="3277" y="1999"/>
                    <a:pt x="3324" y="1990"/>
                    <a:pt x="3370" y="1990"/>
                  </a:cubicBezTo>
                  <a:close/>
                  <a:moveTo>
                    <a:pt x="1410" y="2197"/>
                  </a:moveTo>
                  <a:lnTo>
                    <a:pt x="1549" y="2523"/>
                  </a:lnTo>
                  <a:lnTo>
                    <a:pt x="908" y="2802"/>
                  </a:lnTo>
                  <a:cubicBezTo>
                    <a:pt x="885" y="2811"/>
                    <a:pt x="862" y="2815"/>
                    <a:pt x="840" y="2815"/>
                  </a:cubicBezTo>
                  <a:cubicBezTo>
                    <a:pt x="770" y="2815"/>
                    <a:pt x="705" y="2775"/>
                    <a:pt x="673" y="2707"/>
                  </a:cubicBezTo>
                  <a:cubicBezTo>
                    <a:pt x="634" y="2615"/>
                    <a:pt x="676" y="2515"/>
                    <a:pt x="768" y="2473"/>
                  </a:cubicBezTo>
                  <a:lnTo>
                    <a:pt x="1410" y="2197"/>
                  </a:lnTo>
                  <a:close/>
                  <a:moveTo>
                    <a:pt x="2210" y="2506"/>
                  </a:moveTo>
                  <a:lnTo>
                    <a:pt x="2501" y="3165"/>
                  </a:lnTo>
                  <a:cubicBezTo>
                    <a:pt x="2540" y="3254"/>
                    <a:pt x="2498" y="3354"/>
                    <a:pt x="2406" y="3396"/>
                  </a:cubicBezTo>
                  <a:cubicBezTo>
                    <a:pt x="2381" y="3405"/>
                    <a:pt x="2356" y="3411"/>
                    <a:pt x="2331" y="3411"/>
                  </a:cubicBezTo>
                  <a:cubicBezTo>
                    <a:pt x="2311" y="3411"/>
                    <a:pt x="2290" y="3408"/>
                    <a:pt x="2269" y="3399"/>
                  </a:cubicBezTo>
                  <a:cubicBezTo>
                    <a:pt x="2227" y="3382"/>
                    <a:pt x="2194" y="3349"/>
                    <a:pt x="2171" y="3307"/>
                  </a:cubicBezTo>
                  <a:lnTo>
                    <a:pt x="1887" y="2646"/>
                  </a:lnTo>
                  <a:lnTo>
                    <a:pt x="2210" y="2506"/>
                  </a:lnTo>
                  <a:close/>
                  <a:moveTo>
                    <a:pt x="1730" y="1"/>
                  </a:moveTo>
                  <a:cubicBezTo>
                    <a:pt x="1678" y="1"/>
                    <a:pt x="1625" y="11"/>
                    <a:pt x="1574" y="32"/>
                  </a:cubicBezTo>
                  <a:cubicBezTo>
                    <a:pt x="1477" y="74"/>
                    <a:pt x="1404" y="152"/>
                    <a:pt x="1365" y="244"/>
                  </a:cubicBezTo>
                  <a:cubicBezTo>
                    <a:pt x="1329" y="341"/>
                    <a:pt x="1332" y="447"/>
                    <a:pt x="1371" y="545"/>
                  </a:cubicBezTo>
                  <a:lnTo>
                    <a:pt x="1650" y="1189"/>
                  </a:lnTo>
                  <a:lnTo>
                    <a:pt x="1312" y="1337"/>
                  </a:lnTo>
                  <a:lnTo>
                    <a:pt x="1181" y="1036"/>
                  </a:lnTo>
                  <a:cubicBezTo>
                    <a:pt x="1087" y="820"/>
                    <a:pt x="876" y="690"/>
                    <a:pt x="653" y="690"/>
                  </a:cubicBezTo>
                  <a:cubicBezTo>
                    <a:pt x="577" y="690"/>
                    <a:pt x="500" y="706"/>
                    <a:pt x="425" y="738"/>
                  </a:cubicBezTo>
                  <a:cubicBezTo>
                    <a:pt x="135" y="863"/>
                    <a:pt x="1" y="1201"/>
                    <a:pt x="126" y="1494"/>
                  </a:cubicBezTo>
                  <a:cubicBezTo>
                    <a:pt x="185" y="1636"/>
                    <a:pt x="297" y="1745"/>
                    <a:pt x="442" y="1800"/>
                  </a:cubicBezTo>
                  <a:cubicBezTo>
                    <a:pt x="512" y="1827"/>
                    <a:pt x="584" y="1841"/>
                    <a:pt x="656" y="1841"/>
                  </a:cubicBezTo>
                  <a:cubicBezTo>
                    <a:pt x="734" y="1841"/>
                    <a:pt x="810" y="1825"/>
                    <a:pt x="882" y="1792"/>
                  </a:cubicBezTo>
                  <a:lnTo>
                    <a:pt x="1181" y="1664"/>
                  </a:lnTo>
                  <a:lnTo>
                    <a:pt x="1326" y="1998"/>
                  </a:lnTo>
                  <a:lnTo>
                    <a:pt x="684" y="2275"/>
                  </a:lnTo>
                  <a:cubicBezTo>
                    <a:pt x="587" y="2317"/>
                    <a:pt x="511" y="2392"/>
                    <a:pt x="475" y="2487"/>
                  </a:cubicBezTo>
                  <a:cubicBezTo>
                    <a:pt x="436" y="2584"/>
                    <a:pt x="439" y="2690"/>
                    <a:pt x="478" y="2788"/>
                  </a:cubicBezTo>
                  <a:cubicBezTo>
                    <a:pt x="520" y="2886"/>
                    <a:pt x="595" y="2958"/>
                    <a:pt x="690" y="2997"/>
                  </a:cubicBezTo>
                  <a:cubicBezTo>
                    <a:pt x="736" y="3014"/>
                    <a:pt x="784" y="3023"/>
                    <a:pt x="832" y="3023"/>
                  </a:cubicBezTo>
                  <a:cubicBezTo>
                    <a:pt x="886" y="3023"/>
                    <a:pt x="940" y="3012"/>
                    <a:pt x="991" y="2992"/>
                  </a:cubicBezTo>
                  <a:lnTo>
                    <a:pt x="1661" y="2704"/>
                  </a:lnTo>
                  <a:lnTo>
                    <a:pt x="1664" y="2704"/>
                  </a:lnTo>
                  <a:cubicBezTo>
                    <a:pt x="1669" y="2707"/>
                    <a:pt x="1680" y="2710"/>
                    <a:pt x="1689" y="2710"/>
                  </a:cubicBezTo>
                  <a:lnTo>
                    <a:pt x="1976" y="3382"/>
                  </a:lnTo>
                  <a:cubicBezTo>
                    <a:pt x="2018" y="3480"/>
                    <a:pt x="2096" y="3555"/>
                    <a:pt x="2191" y="3591"/>
                  </a:cubicBezTo>
                  <a:cubicBezTo>
                    <a:pt x="2238" y="3610"/>
                    <a:pt x="2286" y="3619"/>
                    <a:pt x="2335" y="3619"/>
                  </a:cubicBezTo>
                  <a:cubicBezTo>
                    <a:pt x="2387" y="3619"/>
                    <a:pt x="2439" y="3609"/>
                    <a:pt x="2489" y="3589"/>
                  </a:cubicBezTo>
                  <a:cubicBezTo>
                    <a:pt x="2587" y="3547"/>
                    <a:pt x="2660" y="3471"/>
                    <a:pt x="2699" y="3377"/>
                  </a:cubicBezTo>
                  <a:cubicBezTo>
                    <a:pt x="2738" y="3279"/>
                    <a:pt x="2735" y="3173"/>
                    <a:pt x="2696" y="3075"/>
                  </a:cubicBezTo>
                  <a:lnTo>
                    <a:pt x="2414" y="2417"/>
                  </a:lnTo>
                  <a:lnTo>
                    <a:pt x="2724" y="2286"/>
                  </a:lnTo>
                  <a:lnTo>
                    <a:pt x="2849" y="2579"/>
                  </a:lnTo>
                  <a:cubicBezTo>
                    <a:pt x="2908" y="2721"/>
                    <a:pt x="3019" y="2830"/>
                    <a:pt x="3167" y="2886"/>
                  </a:cubicBezTo>
                  <a:cubicBezTo>
                    <a:pt x="3236" y="2913"/>
                    <a:pt x="3308" y="2926"/>
                    <a:pt x="3380" y="2926"/>
                  </a:cubicBezTo>
                  <a:cubicBezTo>
                    <a:pt x="3456" y="2926"/>
                    <a:pt x="3533" y="2910"/>
                    <a:pt x="3605" y="2877"/>
                  </a:cubicBezTo>
                  <a:cubicBezTo>
                    <a:pt x="3895" y="2755"/>
                    <a:pt x="4027" y="2417"/>
                    <a:pt x="3901" y="2124"/>
                  </a:cubicBezTo>
                  <a:cubicBezTo>
                    <a:pt x="3808" y="1908"/>
                    <a:pt x="3596" y="1778"/>
                    <a:pt x="3373" y="1778"/>
                  </a:cubicBezTo>
                  <a:cubicBezTo>
                    <a:pt x="3297" y="1778"/>
                    <a:pt x="3220" y="1794"/>
                    <a:pt x="3145" y="1826"/>
                  </a:cubicBezTo>
                  <a:lnTo>
                    <a:pt x="2852" y="1948"/>
                  </a:lnTo>
                  <a:lnTo>
                    <a:pt x="2715" y="1636"/>
                  </a:lnTo>
                  <a:lnTo>
                    <a:pt x="3382" y="1351"/>
                  </a:lnTo>
                  <a:cubicBezTo>
                    <a:pt x="3480" y="1309"/>
                    <a:pt x="3552" y="1231"/>
                    <a:pt x="3591" y="1136"/>
                  </a:cubicBezTo>
                  <a:cubicBezTo>
                    <a:pt x="3630" y="1039"/>
                    <a:pt x="3628" y="936"/>
                    <a:pt x="3589" y="838"/>
                  </a:cubicBezTo>
                  <a:cubicBezTo>
                    <a:pt x="3547" y="740"/>
                    <a:pt x="3469" y="668"/>
                    <a:pt x="3377" y="629"/>
                  </a:cubicBezTo>
                  <a:cubicBezTo>
                    <a:pt x="3329" y="610"/>
                    <a:pt x="3280" y="601"/>
                    <a:pt x="3231" y="601"/>
                  </a:cubicBezTo>
                  <a:cubicBezTo>
                    <a:pt x="3179" y="601"/>
                    <a:pt x="3126" y="611"/>
                    <a:pt x="3075" y="631"/>
                  </a:cubicBezTo>
                  <a:lnTo>
                    <a:pt x="2392" y="924"/>
                  </a:lnTo>
                  <a:cubicBezTo>
                    <a:pt x="2389" y="922"/>
                    <a:pt x="2386" y="922"/>
                    <a:pt x="2381" y="919"/>
                  </a:cubicBezTo>
                  <a:lnTo>
                    <a:pt x="2088" y="238"/>
                  </a:lnTo>
                  <a:cubicBezTo>
                    <a:pt x="2046" y="140"/>
                    <a:pt x="1971" y="68"/>
                    <a:pt x="1876" y="29"/>
                  </a:cubicBezTo>
                  <a:cubicBezTo>
                    <a:pt x="1829" y="10"/>
                    <a:pt x="1780" y="1"/>
                    <a:pt x="1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5" name="Google Shape;8384;p64"/>
            <p:cNvSpPr/>
            <p:nvPr/>
          </p:nvSpPr>
          <p:spPr>
            <a:xfrm>
              <a:off x="6581924" y="2534359"/>
              <a:ext cx="756984" cy="912999"/>
            </a:xfrm>
            <a:custGeom>
              <a:avLst/>
              <a:gdLst/>
              <a:ahLst/>
              <a:cxnLst/>
              <a:rect l="l" t="t" r="r" b="b"/>
              <a:pathLst>
                <a:path w="8719" h="10516" extrusionOk="0">
                  <a:moveTo>
                    <a:pt x="3937" y="124"/>
                  </a:moveTo>
                  <a:lnTo>
                    <a:pt x="8183" y="1811"/>
                  </a:lnTo>
                  <a:cubicBezTo>
                    <a:pt x="8127" y="1993"/>
                    <a:pt x="8133" y="2185"/>
                    <a:pt x="8211" y="2358"/>
                  </a:cubicBezTo>
                  <a:cubicBezTo>
                    <a:pt x="8283" y="2534"/>
                    <a:pt x="8415" y="2676"/>
                    <a:pt x="8588" y="2757"/>
                  </a:cubicBezTo>
                  <a:lnTo>
                    <a:pt x="5717" y="9971"/>
                  </a:lnTo>
                  <a:cubicBezTo>
                    <a:pt x="5639" y="9947"/>
                    <a:pt x="5560" y="9935"/>
                    <a:pt x="5481" y="9935"/>
                  </a:cubicBezTo>
                  <a:cubicBezTo>
                    <a:pt x="5186" y="9935"/>
                    <a:pt x="4906" y="10103"/>
                    <a:pt x="4771" y="10387"/>
                  </a:cubicBezTo>
                  <a:lnTo>
                    <a:pt x="528" y="8699"/>
                  </a:lnTo>
                  <a:cubicBezTo>
                    <a:pt x="645" y="8328"/>
                    <a:pt x="486" y="7935"/>
                    <a:pt x="143" y="7756"/>
                  </a:cubicBezTo>
                  <a:lnTo>
                    <a:pt x="3014" y="536"/>
                  </a:lnTo>
                  <a:cubicBezTo>
                    <a:pt x="3086" y="557"/>
                    <a:pt x="3159" y="566"/>
                    <a:pt x="3231" y="566"/>
                  </a:cubicBezTo>
                  <a:cubicBezTo>
                    <a:pt x="3527" y="566"/>
                    <a:pt x="3802" y="402"/>
                    <a:pt x="3937" y="124"/>
                  </a:cubicBezTo>
                  <a:close/>
                  <a:moveTo>
                    <a:pt x="3903" y="0"/>
                  </a:moveTo>
                  <a:cubicBezTo>
                    <a:pt x="3895" y="0"/>
                    <a:pt x="3888" y="2"/>
                    <a:pt x="3881" y="6"/>
                  </a:cubicBezTo>
                  <a:cubicBezTo>
                    <a:pt x="3867" y="12"/>
                    <a:pt x="3859" y="23"/>
                    <a:pt x="3850" y="37"/>
                  </a:cubicBezTo>
                  <a:cubicBezTo>
                    <a:pt x="3745" y="299"/>
                    <a:pt x="3494" y="458"/>
                    <a:pt x="3229" y="458"/>
                  </a:cubicBezTo>
                  <a:cubicBezTo>
                    <a:pt x="3152" y="458"/>
                    <a:pt x="3073" y="445"/>
                    <a:pt x="2997" y="416"/>
                  </a:cubicBezTo>
                  <a:cubicBezTo>
                    <a:pt x="2990" y="414"/>
                    <a:pt x="2983" y="413"/>
                    <a:pt x="2976" y="413"/>
                  </a:cubicBezTo>
                  <a:cubicBezTo>
                    <a:pt x="2953" y="413"/>
                    <a:pt x="2931" y="426"/>
                    <a:pt x="2924" y="447"/>
                  </a:cubicBezTo>
                  <a:lnTo>
                    <a:pt x="12" y="7768"/>
                  </a:lnTo>
                  <a:cubicBezTo>
                    <a:pt x="1" y="7795"/>
                    <a:pt x="15" y="7826"/>
                    <a:pt x="42" y="7840"/>
                  </a:cubicBezTo>
                  <a:cubicBezTo>
                    <a:pt x="380" y="7985"/>
                    <a:pt x="539" y="8365"/>
                    <a:pt x="399" y="8711"/>
                  </a:cubicBezTo>
                  <a:cubicBezTo>
                    <a:pt x="391" y="8719"/>
                    <a:pt x="391" y="8738"/>
                    <a:pt x="399" y="8752"/>
                  </a:cubicBezTo>
                  <a:cubicBezTo>
                    <a:pt x="405" y="8766"/>
                    <a:pt x="416" y="8775"/>
                    <a:pt x="430" y="8783"/>
                  </a:cubicBezTo>
                  <a:lnTo>
                    <a:pt x="4774" y="10513"/>
                  </a:lnTo>
                  <a:cubicBezTo>
                    <a:pt x="4782" y="10513"/>
                    <a:pt x="4785" y="10515"/>
                    <a:pt x="4793" y="10515"/>
                  </a:cubicBezTo>
                  <a:cubicBezTo>
                    <a:pt x="4821" y="10515"/>
                    <a:pt x="4844" y="10496"/>
                    <a:pt x="4855" y="10482"/>
                  </a:cubicBezTo>
                  <a:cubicBezTo>
                    <a:pt x="4960" y="10217"/>
                    <a:pt x="5215" y="10057"/>
                    <a:pt x="5484" y="10057"/>
                  </a:cubicBezTo>
                  <a:cubicBezTo>
                    <a:pt x="5565" y="10057"/>
                    <a:pt x="5648" y="10071"/>
                    <a:pt x="5728" y="10103"/>
                  </a:cubicBezTo>
                  <a:cubicBezTo>
                    <a:pt x="5735" y="10105"/>
                    <a:pt x="5741" y="10106"/>
                    <a:pt x="5748" y="10106"/>
                  </a:cubicBezTo>
                  <a:cubicBezTo>
                    <a:pt x="5770" y="10106"/>
                    <a:pt x="5792" y="10093"/>
                    <a:pt x="5801" y="10072"/>
                  </a:cubicBezTo>
                  <a:lnTo>
                    <a:pt x="8713" y="2752"/>
                  </a:lnTo>
                  <a:cubicBezTo>
                    <a:pt x="8719" y="2740"/>
                    <a:pt x="8719" y="2726"/>
                    <a:pt x="8713" y="2710"/>
                  </a:cubicBezTo>
                  <a:cubicBezTo>
                    <a:pt x="8705" y="2696"/>
                    <a:pt x="8694" y="2687"/>
                    <a:pt x="8680" y="2679"/>
                  </a:cubicBezTo>
                  <a:cubicBezTo>
                    <a:pt x="8512" y="2612"/>
                    <a:pt x="8381" y="2484"/>
                    <a:pt x="8311" y="2319"/>
                  </a:cubicBezTo>
                  <a:cubicBezTo>
                    <a:pt x="8242" y="2157"/>
                    <a:pt x="8239" y="1976"/>
                    <a:pt x="8303" y="1809"/>
                  </a:cubicBezTo>
                  <a:cubicBezTo>
                    <a:pt x="8314" y="1781"/>
                    <a:pt x="8300" y="1744"/>
                    <a:pt x="8272" y="1733"/>
                  </a:cubicBezTo>
                  <a:lnTo>
                    <a:pt x="3929" y="6"/>
                  </a:lnTo>
                  <a:cubicBezTo>
                    <a:pt x="3919" y="2"/>
                    <a:pt x="3910" y="0"/>
                    <a:pt x="3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6" name="Google Shape;8385;p64"/>
            <p:cNvSpPr/>
            <p:nvPr/>
          </p:nvSpPr>
          <p:spPr>
            <a:xfrm>
              <a:off x="6892910" y="3076977"/>
              <a:ext cx="66504" cy="58864"/>
            </a:xfrm>
            <a:custGeom>
              <a:avLst/>
              <a:gdLst/>
              <a:ahLst/>
              <a:cxnLst/>
              <a:rect l="l" t="t" r="r" b="b"/>
              <a:pathLst>
                <a:path w="766" h="678" extrusionOk="0">
                  <a:moveTo>
                    <a:pt x="383" y="0"/>
                  </a:moveTo>
                  <a:cubicBezTo>
                    <a:pt x="249" y="0"/>
                    <a:pt x="123" y="81"/>
                    <a:pt x="70" y="215"/>
                  </a:cubicBezTo>
                  <a:cubicBezTo>
                    <a:pt x="1" y="388"/>
                    <a:pt x="84" y="583"/>
                    <a:pt x="257" y="653"/>
                  </a:cubicBezTo>
                  <a:cubicBezTo>
                    <a:pt x="299" y="669"/>
                    <a:pt x="343" y="677"/>
                    <a:pt x="385" y="677"/>
                  </a:cubicBezTo>
                  <a:cubicBezTo>
                    <a:pt x="519" y="677"/>
                    <a:pt x="645" y="597"/>
                    <a:pt x="698" y="466"/>
                  </a:cubicBezTo>
                  <a:cubicBezTo>
                    <a:pt x="765" y="290"/>
                    <a:pt x="681" y="95"/>
                    <a:pt x="508" y="25"/>
                  </a:cubicBezTo>
                  <a:cubicBezTo>
                    <a:pt x="467" y="8"/>
                    <a:pt x="425" y="0"/>
                    <a:pt x="383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7" name="Google Shape;8386;p64"/>
            <p:cNvSpPr/>
            <p:nvPr/>
          </p:nvSpPr>
          <p:spPr>
            <a:xfrm>
              <a:off x="6837172" y="3103110"/>
              <a:ext cx="96891" cy="129362"/>
            </a:xfrm>
            <a:custGeom>
              <a:avLst/>
              <a:gdLst/>
              <a:ahLst/>
              <a:cxnLst/>
              <a:rect l="l" t="t" r="r" b="b"/>
              <a:pathLst>
                <a:path w="1116" h="1490" extrusionOk="0">
                  <a:moveTo>
                    <a:pt x="987" y="1"/>
                  </a:moveTo>
                  <a:cubicBezTo>
                    <a:pt x="954" y="1"/>
                    <a:pt x="921" y="13"/>
                    <a:pt x="894" y="42"/>
                  </a:cubicBezTo>
                  <a:lnTo>
                    <a:pt x="60" y="954"/>
                  </a:lnTo>
                  <a:cubicBezTo>
                    <a:pt x="1" y="1021"/>
                    <a:pt x="26" y="1122"/>
                    <a:pt x="110" y="1158"/>
                  </a:cubicBezTo>
                  <a:lnTo>
                    <a:pt x="922" y="1482"/>
                  </a:lnTo>
                  <a:cubicBezTo>
                    <a:pt x="936" y="1487"/>
                    <a:pt x="952" y="1490"/>
                    <a:pt x="966" y="1490"/>
                  </a:cubicBezTo>
                  <a:cubicBezTo>
                    <a:pt x="1032" y="1490"/>
                    <a:pt x="1092" y="1438"/>
                    <a:pt x="1092" y="1367"/>
                  </a:cubicBezTo>
                  <a:lnTo>
                    <a:pt x="1114" y="129"/>
                  </a:lnTo>
                  <a:cubicBezTo>
                    <a:pt x="1116" y="52"/>
                    <a:pt x="1053" y="1"/>
                    <a:pt x="987" y="1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8" name="Google Shape;8387;p64"/>
            <p:cNvSpPr/>
            <p:nvPr/>
          </p:nvSpPr>
          <p:spPr>
            <a:xfrm>
              <a:off x="6925641" y="2992589"/>
              <a:ext cx="49921" cy="103924"/>
            </a:xfrm>
            <a:custGeom>
              <a:avLst/>
              <a:gdLst/>
              <a:ahLst/>
              <a:cxnLst/>
              <a:rect l="l" t="t" r="r" b="b"/>
              <a:pathLst>
                <a:path w="575" h="1197" extrusionOk="0">
                  <a:moveTo>
                    <a:pt x="496" y="0"/>
                  </a:moveTo>
                  <a:cubicBezTo>
                    <a:pt x="472" y="0"/>
                    <a:pt x="449" y="16"/>
                    <a:pt x="438" y="43"/>
                  </a:cubicBezTo>
                  <a:lnTo>
                    <a:pt x="17" y="1106"/>
                  </a:lnTo>
                  <a:cubicBezTo>
                    <a:pt x="0" y="1137"/>
                    <a:pt x="17" y="1176"/>
                    <a:pt x="53" y="1190"/>
                  </a:cubicBezTo>
                  <a:cubicBezTo>
                    <a:pt x="62" y="1194"/>
                    <a:pt x="71" y="1196"/>
                    <a:pt x="80" y="1196"/>
                  </a:cubicBezTo>
                  <a:cubicBezTo>
                    <a:pt x="105" y="1196"/>
                    <a:pt x="128" y="1180"/>
                    <a:pt x="134" y="1153"/>
                  </a:cubicBezTo>
                  <a:lnTo>
                    <a:pt x="558" y="90"/>
                  </a:lnTo>
                  <a:cubicBezTo>
                    <a:pt x="575" y="60"/>
                    <a:pt x="558" y="21"/>
                    <a:pt x="522" y="7"/>
                  </a:cubicBezTo>
                  <a:cubicBezTo>
                    <a:pt x="514" y="2"/>
                    <a:pt x="505" y="0"/>
                    <a:pt x="496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9" name="Google Shape;8388;p64"/>
            <p:cNvSpPr/>
            <p:nvPr/>
          </p:nvSpPr>
          <p:spPr>
            <a:xfrm>
              <a:off x="6986675" y="2389806"/>
              <a:ext cx="315417" cy="278171"/>
            </a:xfrm>
            <a:custGeom>
              <a:avLst/>
              <a:gdLst/>
              <a:ahLst/>
              <a:cxnLst/>
              <a:rect l="l" t="t" r="r" b="b"/>
              <a:pathLst>
                <a:path w="3633" h="3204" extrusionOk="0">
                  <a:moveTo>
                    <a:pt x="1490" y="851"/>
                  </a:moveTo>
                  <a:lnTo>
                    <a:pt x="2564" y="1275"/>
                  </a:lnTo>
                  <a:lnTo>
                    <a:pt x="2140" y="2349"/>
                  </a:lnTo>
                  <a:lnTo>
                    <a:pt x="1066" y="1925"/>
                  </a:lnTo>
                  <a:lnTo>
                    <a:pt x="1490" y="851"/>
                  </a:lnTo>
                  <a:close/>
                  <a:moveTo>
                    <a:pt x="1816" y="1"/>
                  </a:moveTo>
                  <a:cubicBezTo>
                    <a:pt x="1180" y="1"/>
                    <a:pt x="577" y="382"/>
                    <a:pt x="329" y="1010"/>
                  </a:cubicBezTo>
                  <a:cubicBezTo>
                    <a:pt x="0" y="1830"/>
                    <a:pt x="402" y="2765"/>
                    <a:pt x="1225" y="3089"/>
                  </a:cubicBezTo>
                  <a:cubicBezTo>
                    <a:pt x="1419" y="3167"/>
                    <a:pt x="1620" y="3204"/>
                    <a:pt x="1818" y="3204"/>
                  </a:cubicBezTo>
                  <a:cubicBezTo>
                    <a:pt x="2454" y="3204"/>
                    <a:pt x="3057" y="2821"/>
                    <a:pt x="3303" y="2193"/>
                  </a:cubicBezTo>
                  <a:cubicBezTo>
                    <a:pt x="3633" y="1373"/>
                    <a:pt x="3231" y="444"/>
                    <a:pt x="2408" y="115"/>
                  </a:cubicBezTo>
                  <a:cubicBezTo>
                    <a:pt x="2214" y="37"/>
                    <a:pt x="2013" y="1"/>
                    <a:pt x="1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0" name="Google Shape;8389;p64"/>
            <p:cNvSpPr/>
            <p:nvPr/>
          </p:nvSpPr>
          <p:spPr>
            <a:xfrm>
              <a:off x="7006990" y="2407778"/>
              <a:ext cx="275219" cy="242749"/>
            </a:xfrm>
            <a:custGeom>
              <a:avLst/>
              <a:gdLst/>
              <a:ahLst/>
              <a:cxnLst/>
              <a:rect l="l" t="t" r="r" b="b"/>
              <a:pathLst>
                <a:path w="3170" h="2796" extrusionOk="0">
                  <a:moveTo>
                    <a:pt x="1585" y="111"/>
                  </a:moveTo>
                  <a:cubicBezTo>
                    <a:pt x="1741" y="111"/>
                    <a:pt x="1900" y="142"/>
                    <a:pt x="2054" y="201"/>
                  </a:cubicBezTo>
                  <a:cubicBezTo>
                    <a:pt x="2715" y="463"/>
                    <a:pt x="3036" y="1208"/>
                    <a:pt x="2774" y="1869"/>
                  </a:cubicBezTo>
                  <a:cubicBezTo>
                    <a:pt x="2574" y="2371"/>
                    <a:pt x="2092" y="2677"/>
                    <a:pt x="1581" y="2677"/>
                  </a:cubicBezTo>
                  <a:cubicBezTo>
                    <a:pt x="1423" y="2677"/>
                    <a:pt x="1262" y="2648"/>
                    <a:pt x="1105" y="2586"/>
                  </a:cubicBezTo>
                  <a:cubicBezTo>
                    <a:pt x="447" y="2324"/>
                    <a:pt x="126" y="1579"/>
                    <a:pt x="388" y="920"/>
                  </a:cubicBezTo>
                  <a:cubicBezTo>
                    <a:pt x="589" y="418"/>
                    <a:pt x="1075" y="111"/>
                    <a:pt x="1585" y="111"/>
                  </a:cubicBezTo>
                  <a:close/>
                  <a:moveTo>
                    <a:pt x="1587" y="0"/>
                  </a:moveTo>
                  <a:cubicBezTo>
                    <a:pt x="1030" y="0"/>
                    <a:pt x="505" y="336"/>
                    <a:pt x="288" y="881"/>
                  </a:cubicBezTo>
                  <a:cubicBezTo>
                    <a:pt x="1" y="1598"/>
                    <a:pt x="352" y="2413"/>
                    <a:pt x="1069" y="2697"/>
                  </a:cubicBezTo>
                  <a:cubicBezTo>
                    <a:pt x="1237" y="2764"/>
                    <a:pt x="1409" y="2795"/>
                    <a:pt x="1580" y="2795"/>
                  </a:cubicBezTo>
                  <a:cubicBezTo>
                    <a:pt x="2135" y="2795"/>
                    <a:pt x="2662" y="2460"/>
                    <a:pt x="2885" y="1916"/>
                  </a:cubicBezTo>
                  <a:cubicBezTo>
                    <a:pt x="3170" y="1199"/>
                    <a:pt x="2818" y="385"/>
                    <a:pt x="2104" y="100"/>
                  </a:cubicBezTo>
                  <a:cubicBezTo>
                    <a:pt x="1934" y="32"/>
                    <a:pt x="1759" y="0"/>
                    <a:pt x="1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1" name="Google Shape;8390;p64"/>
            <p:cNvSpPr/>
            <p:nvPr/>
          </p:nvSpPr>
          <p:spPr>
            <a:xfrm>
              <a:off x="7063943" y="2448409"/>
              <a:ext cx="160877" cy="160877"/>
            </a:xfrm>
            <a:custGeom>
              <a:avLst/>
              <a:gdLst/>
              <a:ahLst/>
              <a:cxnLst/>
              <a:rect l="l" t="t" r="r" b="b"/>
              <a:pathLst>
                <a:path w="1853" h="1853" extrusionOk="0">
                  <a:moveTo>
                    <a:pt x="600" y="176"/>
                  </a:moveTo>
                  <a:lnTo>
                    <a:pt x="1674" y="600"/>
                  </a:lnTo>
                  <a:lnTo>
                    <a:pt x="1250" y="1674"/>
                  </a:lnTo>
                  <a:lnTo>
                    <a:pt x="176" y="1250"/>
                  </a:lnTo>
                  <a:lnTo>
                    <a:pt x="600" y="176"/>
                  </a:lnTo>
                  <a:close/>
                  <a:moveTo>
                    <a:pt x="528" y="0"/>
                  </a:moveTo>
                  <a:lnTo>
                    <a:pt x="0" y="1326"/>
                  </a:lnTo>
                  <a:lnTo>
                    <a:pt x="1325" y="1853"/>
                  </a:lnTo>
                  <a:lnTo>
                    <a:pt x="1853" y="528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2" name="Google Shape;8391;p64"/>
            <p:cNvSpPr/>
            <p:nvPr/>
          </p:nvSpPr>
          <p:spPr>
            <a:xfrm>
              <a:off x="7005514" y="2466814"/>
              <a:ext cx="283294" cy="201162"/>
            </a:xfrm>
            <a:custGeom>
              <a:avLst/>
              <a:gdLst/>
              <a:ahLst/>
              <a:cxnLst/>
              <a:rect l="l" t="t" r="r" b="b"/>
              <a:pathLst>
                <a:path w="3263" h="2317" extrusionOk="0">
                  <a:moveTo>
                    <a:pt x="3031" y="0"/>
                  </a:moveTo>
                  <a:cubicBezTo>
                    <a:pt x="3033" y="204"/>
                    <a:pt x="3000" y="411"/>
                    <a:pt x="2919" y="609"/>
                  </a:cubicBezTo>
                  <a:cubicBezTo>
                    <a:pt x="2670" y="1235"/>
                    <a:pt x="2068" y="1619"/>
                    <a:pt x="1432" y="1619"/>
                  </a:cubicBezTo>
                  <a:cubicBezTo>
                    <a:pt x="1235" y="1619"/>
                    <a:pt x="1035" y="1582"/>
                    <a:pt x="841" y="1504"/>
                  </a:cubicBezTo>
                  <a:cubicBezTo>
                    <a:pt x="461" y="1351"/>
                    <a:pt x="171" y="1072"/>
                    <a:pt x="1" y="731"/>
                  </a:cubicBezTo>
                  <a:lnTo>
                    <a:pt x="1" y="731"/>
                  </a:lnTo>
                  <a:cubicBezTo>
                    <a:pt x="6" y="1362"/>
                    <a:pt x="389" y="1953"/>
                    <a:pt x="1011" y="2202"/>
                  </a:cubicBezTo>
                  <a:cubicBezTo>
                    <a:pt x="1205" y="2280"/>
                    <a:pt x="1406" y="2317"/>
                    <a:pt x="1604" y="2317"/>
                  </a:cubicBezTo>
                  <a:cubicBezTo>
                    <a:pt x="2240" y="2317"/>
                    <a:pt x="2842" y="1934"/>
                    <a:pt x="3089" y="1306"/>
                  </a:cubicBezTo>
                  <a:cubicBezTo>
                    <a:pt x="3262" y="868"/>
                    <a:pt x="3226" y="397"/>
                    <a:pt x="30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3" name="Google Shape;8392;p64"/>
            <p:cNvSpPr/>
            <p:nvPr/>
          </p:nvSpPr>
          <p:spPr>
            <a:xfrm>
              <a:off x="6546328" y="3245753"/>
              <a:ext cx="56520" cy="56780"/>
            </a:xfrm>
            <a:custGeom>
              <a:avLst/>
              <a:gdLst/>
              <a:ahLst/>
              <a:cxnLst/>
              <a:rect l="l" t="t" r="r" b="b"/>
              <a:pathLst>
                <a:path w="651" h="654" extrusionOk="0">
                  <a:moveTo>
                    <a:pt x="455" y="0"/>
                  </a:moveTo>
                  <a:lnTo>
                    <a:pt x="0" y="198"/>
                  </a:lnTo>
                  <a:lnTo>
                    <a:pt x="196" y="653"/>
                  </a:lnTo>
                  <a:lnTo>
                    <a:pt x="650" y="455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4" name="Google Shape;8393;p64"/>
            <p:cNvSpPr/>
            <p:nvPr/>
          </p:nvSpPr>
          <p:spPr>
            <a:xfrm>
              <a:off x="6558222" y="3258081"/>
              <a:ext cx="32037" cy="32037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257" y="1"/>
                  </a:moveTo>
                  <a:lnTo>
                    <a:pt x="0" y="112"/>
                  </a:lnTo>
                  <a:lnTo>
                    <a:pt x="112" y="369"/>
                  </a:lnTo>
                  <a:lnTo>
                    <a:pt x="368" y="25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5" name="Google Shape;8394;p64"/>
            <p:cNvSpPr/>
            <p:nvPr/>
          </p:nvSpPr>
          <p:spPr>
            <a:xfrm>
              <a:off x="7022270" y="3437796"/>
              <a:ext cx="56780" cy="56520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455" y="1"/>
                  </a:moveTo>
                  <a:lnTo>
                    <a:pt x="0" y="196"/>
                  </a:lnTo>
                  <a:lnTo>
                    <a:pt x="198" y="651"/>
                  </a:lnTo>
                  <a:lnTo>
                    <a:pt x="653" y="455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6" name="Google Shape;8395;p64"/>
            <p:cNvSpPr/>
            <p:nvPr/>
          </p:nvSpPr>
          <p:spPr>
            <a:xfrm>
              <a:off x="7035120" y="3450385"/>
              <a:ext cx="32037" cy="31863"/>
            </a:xfrm>
            <a:custGeom>
              <a:avLst/>
              <a:gdLst/>
              <a:ahLst/>
              <a:cxnLst/>
              <a:rect l="l" t="t" r="r" b="b"/>
              <a:pathLst>
                <a:path w="369" h="367" extrusionOk="0">
                  <a:moveTo>
                    <a:pt x="257" y="1"/>
                  </a:moveTo>
                  <a:lnTo>
                    <a:pt x="0" y="110"/>
                  </a:lnTo>
                  <a:lnTo>
                    <a:pt x="112" y="366"/>
                  </a:lnTo>
                  <a:lnTo>
                    <a:pt x="369" y="25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7" name="Google Shape;8396;p64"/>
            <p:cNvSpPr/>
            <p:nvPr/>
          </p:nvSpPr>
          <p:spPr>
            <a:xfrm>
              <a:off x="6846462" y="2501716"/>
              <a:ext cx="56693" cy="56520"/>
            </a:xfrm>
            <a:custGeom>
              <a:avLst/>
              <a:gdLst/>
              <a:ahLst/>
              <a:cxnLst/>
              <a:rect l="l" t="t" r="r" b="b"/>
              <a:pathLst>
                <a:path w="653" h="651" extrusionOk="0">
                  <a:moveTo>
                    <a:pt x="455" y="0"/>
                  </a:moveTo>
                  <a:lnTo>
                    <a:pt x="0" y="195"/>
                  </a:lnTo>
                  <a:lnTo>
                    <a:pt x="198" y="650"/>
                  </a:lnTo>
                  <a:lnTo>
                    <a:pt x="653" y="455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8" name="Google Shape;8397;p64"/>
            <p:cNvSpPr/>
            <p:nvPr/>
          </p:nvSpPr>
          <p:spPr>
            <a:xfrm>
              <a:off x="6859224" y="2513783"/>
              <a:ext cx="31863" cy="32037"/>
            </a:xfrm>
            <a:custGeom>
              <a:avLst/>
              <a:gdLst/>
              <a:ahLst/>
              <a:cxnLst/>
              <a:rect l="l" t="t" r="r" b="b"/>
              <a:pathLst>
                <a:path w="367" h="369" extrusionOk="0">
                  <a:moveTo>
                    <a:pt x="258" y="1"/>
                  </a:moveTo>
                  <a:lnTo>
                    <a:pt x="1" y="112"/>
                  </a:lnTo>
                  <a:lnTo>
                    <a:pt x="110" y="369"/>
                  </a:lnTo>
                  <a:lnTo>
                    <a:pt x="366" y="257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9" name="Google Shape;8398;p64"/>
            <p:cNvSpPr/>
            <p:nvPr/>
          </p:nvSpPr>
          <p:spPr>
            <a:xfrm>
              <a:off x="7322838" y="2693498"/>
              <a:ext cx="56520" cy="56520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455" y="1"/>
                  </a:moveTo>
                  <a:lnTo>
                    <a:pt x="1" y="196"/>
                  </a:lnTo>
                  <a:lnTo>
                    <a:pt x="196" y="651"/>
                  </a:lnTo>
                  <a:lnTo>
                    <a:pt x="651" y="455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0" name="Google Shape;8399;p64"/>
            <p:cNvSpPr/>
            <p:nvPr/>
          </p:nvSpPr>
          <p:spPr>
            <a:xfrm>
              <a:off x="7335427" y="2705827"/>
              <a:ext cx="31863" cy="32123"/>
            </a:xfrm>
            <a:custGeom>
              <a:avLst/>
              <a:gdLst/>
              <a:ahLst/>
              <a:cxnLst/>
              <a:rect l="l" t="t" r="r" b="b"/>
              <a:pathLst>
                <a:path w="367" h="370" extrusionOk="0">
                  <a:moveTo>
                    <a:pt x="257" y="1"/>
                  </a:moveTo>
                  <a:lnTo>
                    <a:pt x="1" y="113"/>
                  </a:lnTo>
                  <a:lnTo>
                    <a:pt x="109" y="369"/>
                  </a:lnTo>
                  <a:lnTo>
                    <a:pt x="366" y="25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1" name="Google Shape;8400;p64"/>
            <p:cNvSpPr/>
            <p:nvPr/>
          </p:nvSpPr>
          <p:spPr>
            <a:xfrm>
              <a:off x="6684110" y="2439900"/>
              <a:ext cx="1207493" cy="1226159"/>
            </a:xfrm>
            <a:custGeom>
              <a:avLst/>
              <a:gdLst/>
              <a:ahLst/>
              <a:cxnLst/>
              <a:rect l="l" t="t" r="r" b="b"/>
              <a:pathLst>
                <a:path w="13908" h="14123" extrusionOk="0">
                  <a:moveTo>
                    <a:pt x="8652" y="1"/>
                  </a:moveTo>
                  <a:lnTo>
                    <a:pt x="1" y="9154"/>
                  </a:lnTo>
                  <a:lnTo>
                    <a:pt x="5257" y="14123"/>
                  </a:lnTo>
                  <a:lnTo>
                    <a:pt x="13908" y="4967"/>
                  </a:lnTo>
                  <a:lnTo>
                    <a:pt x="86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2" name="Google Shape;8401;p64"/>
            <p:cNvSpPr/>
            <p:nvPr/>
          </p:nvSpPr>
          <p:spPr>
            <a:xfrm>
              <a:off x="7434227" y="2435820"/>
              <a:ext cx="460320" cy="440177"/>
            </a:xfrm>
            <a:custGeom>
              <a:avLst/>
              <a:gdLst/>
              <a:ahLst/>
              <a:cxnLst/>
              <a:rect l="l" t="t" r="r" b="b"/>
              <a:pathLst>
                <a:path w="5302" h="5070" extrusionOk="0">
                  <a:moveTo>
                    <a:pt x="2540" y="0"/>
                  </a:moveTo>
                  <a:lnTo>
                    <a:pt x="1" y="31"/>
                  </a:lnTo>
                  <a:lnTo>
                    <a:pt x="112" y="2567"/>
                  </a:lnTo>
                  <a:lnTo>
                    <a:pt x="2763" y="5069"/>
                  </a:lnTo>
                  <a:lnTo>
                    <a:pt x="5301" y="5041"/>
                  </a:lnTo>
                  <a:lnTo>
                    <a:pt x="5190" y="250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8402;p64"/>
            <p:cNvSpPr/>
            <p:nvPr/>
          </p:nvSpPr>
          <p:spPr>
            <a:xfrm>
              <a:off x="7434227" y="2438511"/>
              <a:ext cx="460320" cy="437486"/>
            </a:xfrm>
            <a:custGeom>
              <a:avLst/>
              <a:gdLst/>
              <a:ahLst/>
              <a:cxnLst/>
              <a:rect l="l" t="t" r="r" b="b"/>
              <a:pathLst>
                <a:path w="5302" h="5039" extrusionOk="0">
                  <a:moveTo>
                    <a:pt x="1" y="0"/>
                  </a:moveTo>
                  <a:lnTo>
                    <a:pt x="112" y="2536"/>
                  </a:lnTo>
                  <a:lnTo>
                    <a:pt x="2763" y="5038"/>
                  </a:lnTo>
                  <a:lnTo>
                    <a:pt x="5301" y="50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4" name="Google Shape;8403;p64"/>
            <p:cNvSpPr/>
            <p:nvPr/>
          </p:nvSpPr>
          <p:spPr>
            <a:xfrm>
              <a:off x="7441780" y="2557800"/>
              <a:ext cx="341376" cy="318195"/>
            </a:xfrm>
            <a:custGeom>
              <a:avLst/>
              <a:gdLst/>
              <a:ahLst/>
              <a:cxnLst/>
              <a:rect l="l" t="t" r="r" b="b"/>
              <a:pathLst>
                <a:path w="3932" h="3665" extrusionOk="0">
                  <a:moveTo>
                    <a:pt x="1586" y="0"/>
                  </a:moveTo>
                  <a:cubicBezTo>
                    <a:pt x="1026" y="0"/>
                    <a:pt x="467" y="220"/>
                    <a:pt x="51" y="657"/>
                  </a:cubicBezTo>
                  <a:cubicBezTo>
                    <a:pt x="31" y="674"/>
                    <a:pt x="17" y="690"/>
                    <a:pt x="0" y="713"/>
                  </a:cubicBezTo>
                  <a:lnTo>
                    <a:pt x="23" y="1162"/>
                  </a:lnTo>
                  <a:lnTo>
                    <a:pt x="2676" y="3664"/>
                  </a:lnTo>
                  <a:lnTo>
                    <a:pt x="3044" y="3662"/>
                  </a:lnTo>
                  <a:cubicBezTo>
                    <a:pt x="3069" y="3636"/>
                    <a:pt x="3097" y="3614"/>
                    <a:pt x="3122" y="3589"/>
                  </a:cubicBezTo>
                  <a:cubicBezTo>
                    <a:pt x="3931" y="2741"/>
                    <a:pt x="3900" y="1396"/>
                    <a:pt x="3052" y="587"/>
                  </a:cubicBezTo>
                  <a:cubicBezTo>
                    <a:pt x="2641" y="195"/>
                    <a:pt x="2113" y="0"/>
                    <a:pt x="158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8404;p64"/>
            <p:cNvSpPr/>
            <p:nvPr/>
          </p:nvSpPr>
          <p:spPr>
            <a:xfrm>
              <a:off x="6808609" y="2674659"/>
              <a:ext cx="855611" cy="868374"/>
            </a:xfrm>
            <a:custGeom>
              <a:avLst/>
              <a:gdLst/>
              <a:ahLst/>
              <a:cxnLst/>
              <a:rect l="l" t="t" r="r" b="b"/>
              <a:pathLst>
                <a:path w="9855" h="10002" extrusionOk="0">
                  <a:moveTo>
                    <a:pt x="6428" y="0"/>
                  </a:moveTo>
                  <a:cubicBezTo>
                    <a:pt x="6286" y="151"/>
                    <a:pt x="6093" y="228"/>
                    <a:pt x="5900" y="228"/>
                  </a:cubicBezTo>
                  <a:cubicBezTo>
                    <a:pt x="5726" y="228"/>
                    <a:pt x="5552" y="166"/>
                    <a:pt x="5413" y="42"/>
                  </a:cubicBezTo>
                  <a:lnTo>
                    <a:pt x="1" y="5767"/>
                  </a:lnTo>
                  <a:cubicBezTo>
                    <a:pt x="280" y="6046"/>
                    <a:pt x="288" y="6495"/>
                    <a:pt x="15" y="6782"/>
                  </a:cubicBezTo>
                  <a:lnTo>
                    <a:pt x="9" y="6790"/>
                  </a:lnTo>
                  <a:lnTo>
                    <a:pt x="3410" y="10001"/>
                  </a:lnTo>
                  <a:lnTo>
                    <a:pt x="3416" y="9993"/>
                  </a:lnTo>
                  <a:cubicBezTo>
                    <a:pt x="3557" y="9843"/>
                    <a:pt x="3748" y="9767"/>
                    <a:pt x="3941" y="9767"/>
                  </a:cubicBezTo>
                  <a:cubicBezTo>
                    <a:pt x="4120" y="9767"/>
                    <a:pt x="4301" y="9833"/>
                    <a:pt x="4442" y="9968"/>
                  </a:cubicBezTo>
                  <a:lnTo>
                    <a:pt x="9854" y="4241"/>
                  </a:lnTo>
                  <a:cubicBezTo>
                    <a:pt x="9561" y="3964"/>
                    <a:pt x="9547" y="3504"/>
                    <a:pt x="9826" y="3211"/>
                  </a:cubicBezTo>
                  <a:lnTo>
                    <a:pt x="64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8405;p64"/>
            <p:cNvSpPr/>
            <p:nvPr/>
          </p:nvSpPr>
          <p:spPr>
            <a:xfrm>
              <a:off x="7023920" y="2882677"/>
              <a:ext cx="452593" cy="460406"/>
            </a:xfrm>
            <a:custGeom>
              <a:avLst/>
              <a:gdLst/>
              <a:ahLst/>
              <a:cxnLst/>
              <a:rect l="l" t="t" r="r" b="b"/>
              <a:pathLst>
                <a:path w="5213" h="5303" extrusionOk="0">
                  <a:moveTo>
                    <a:pt x="1984" y="1108"/>
                  </a:moveTo>
                  <a:cubicBezTo>
                    <a:pt x="1993" y="1108"/>
                    <a:pt x="1998" y="1111"/>
                    <a:pt x="2007" y="1116"/>
                  </a:cubicBezTo>
                  <a:cubicBezTo>
                    <a:pt x="2012" y="1122"/>
                    <a:pt x="2018" y="1130"/>
                    <a:pt x="2018" y="1136"/>
                  </a:cubicBezTo>
                  <a:lnTo>
                    <a:pt x="2018" y="1164"/>
                  </a:lnTo>
                  <a:lnTo>
                    <a:pt x="1990" y="1164"/>
                  </a:lnTo>
                  <a:cubicBezTo>
                    <a:pt x="1982" y="1164"/>
                    <a:pt x="1976" y="1161"/>
                    <a:pt x="1968" y="1158"/>
                  </a:cubicBezTo>
                  <a:cubicBezTo>
                    <a:pt x="1962" y="1150"/>
                    <a:pt x="1957" y="1147"/>
                    <a:pt x="1957" y="1136"/>
                  </a:cubicBezTo>
                  <a:cubicBezTo>
                    <a:pt x="1957" y="1119"/>
                    <a:pt x="1971" y="1108"/>
                    <a:pt x="1984" y="1108"/>
                  </a:cubicBezTo>
                  <a:close/>
                  <a:moveTo>
                    <a:pt x="4116" y="3122"/>
                  </a:moveTo>
                  <a:cubicBezTo>
                    <a:pt x="4124" y="3122"/>
                    <a:pt x="4130" y="3125"/>
                    <a:pt x="4138" y="3128"/>
                  </a:cubicBezTo>
                  <a:cubicBezTo>
                    <a:pt x="4144" y="3133"/>
                    <a:pt x="4147" y="3142"/>
                    <a:pt x="4147" y="3147"/>
                  </a:cubicBezTo>
                  <a:cubicBezTo>
                    <a:pt x="4147" y="3156"/>
                    <a:pt x="4144" y="3161"/>
                    <a:pt x="4141" y="3170"/>
                  </a:cubicBezTo>
                  <a:cubicBezTo>
                    <a:pt x="4133" y="3175"/>
                    <a:pt x="4127" y="3181"/>
                    <a:pt x="4119" y="3181"/>
                  </a:cubicBezTo>
                  <a:cubicBezTo>
                    <a:pt x="4110" y="3181"/>
                    <a:pt x="4105" y="3178"/>
                    <a:pt x="4099" y="3172"/>
                  </a:cubicBezTo>
                  <a:cubicBezTo>
                    <a:pt x="4096" y="3161"/>
                    <a:pt x="4088" y="3156"/>
                    <a:pt x="4088" y="3150"/>
                  </a:cubicBezTo>
                  <a:lnTo>
                    <a:pt x="4088" y="3122"/>
                  </a:lnTo>
                  <a:close/>
                  <a:moveTo>
                    <a:pt x="3308" y="0"/>
                  </a:moveTo>
                  <a:cubicBezTo>
                    <a:pt x="3301" y="0"/>
                    <a:pt x="3294" y="0"/>
                    <a:pt x="3287" y="1"/>
                  </a:cubicBezTo>
                  <a:cubicBezTo>
                    <a:pt x="3095" y="6"/>
                    <a:pt x="2913" y="84"/>
                    <a:pt x="2780" y="226"/>
                  </a:cubicBezTo>
                  <a:cubicBezTo>
                    <a:pt x="2707" y="302"/>
                    <a:pt x="2651" y="397"/>
                    <a:pt x="2621" y="500"/>
                  </a:cubicBezTo>
                  <a:cubicBezTo>
                    <a:pt x="2612" y="492"/>
                    <a:pt x="2609" y="489"/>
                    <a:pt x="2604" y="486"/>
                  </a:cubicBezTo>
                  <a:cubicBezTo>
                    <a:pt x="2433" y="326"/>
                    <a:pt x="2219" y="237"/>
                    <a:pt x="1988" y="237"/>
                  </a:cubicBezTo>
                  <a:cubicBezTo>
                    <a:pt x="1977" y="237"/>
                    <a:pt x="1967" y="237"/>
                    <a:pt x="1957" y="238"/>
                  </a:cubicBezTo>
                  <a:cubicBezTo>
                    <a:pt x="1460" y="252"/>
                    <a:pt x="1064" y="670"/>
                    <a:pt x="1078" y="1169"/>
                  </a:cubicBezTo>
                  <a:cubicBezTo>
                    <a:pt x="1086" y="1409"/>
                    <a:pt x="1184" y="1633"/>
                    <a:pt x="1357" y="1800"/>
                  </a:cubicBezTo>
                  <a:cubicBezTo>
                    <a:pt x="1365" y="1805"/>
                    <a:pt x="1368" y="1811"/>
                    <a:pt x="1376" y="1814"/>
                  </a:cubicBezTo>
                  <a:cubicBezTo>
                    <a:pt x="1281" y="1853"/>
                    <a:pt x="1195" y="1912"/>
                    <a:pt x="1125" y="1984"/>
                  </a:cubicBezTo>
                  <a:cubicBezTo>
                    <a:pt x="991" y="2124"/>
                    <a:pt x="922" y="2308"/>
                    <a:pt x="930" y="2500"/>
                  </a:cubicBezTo>
                  <a:cubicBezTo>
                    <a:pt x="936" y="2693"/>
                    <a:pt x="1014" y="2871"/>
                    <a:pt x="1153" y="3002"/>
                  </a:cubicBezTo>
                  <a:cubicBezTo>
                    <a:pt x="1156" y="3002"/>
                    <a:pt x="1156" y="3005"/>
                    <a:pt x="1156" y="3005"/>
                  </a:cubicBezTo>
                  <a:cubicBezTo>
                    <a:pt x="1198" y="3044"/>
                    <a:pt x="1242" y="3075"/>
                    <a:pt x="1293" y="3108"/>
                  </a:cubicBezTo>
                  <a:cubicBezTo>
                    <a:pt x="1217" y="3142"/>
                    <a:pt x="1148" y="3186"/>
                    <a:pt x="1092" y="3251"/>
                  </a:cubicBezTo>
                  <a:cubicBezTo>
                    <a:pt x="1014" y="3334"/>
                    <a:pt x="958" y="3443"/>
                    <a:pt x="933" y="3555"/>
                  </a:cubicBezTo>
                  <a:lnTo>
                    <a:pt x="336" y="3842"/>
                  </a:lnTo>
                  <a:cubicBezTo>
                    <a:pt x="171" y="3923"/>
                    <a:pt x="57" y="4079"/>
                    <a:pt x="29" y="4261"/>
                  </a:cubicBezTo>
                  <a:cubicBezTo>
                    <a:pt x="1" y="4442"/>
                    <a:pt x="62" y="4623"/>
                    <a:pt x="196" y="4749"/>
                  </a:cubicBezTo>
                  <a:lnTo>
                    <a:pt x="199" y="4754"/>
                  </a:lnTo>
                  <a:lnTo>
                    <a:pt x="623" y="5150"/>
                  </a:lnTo>
                  <a:cubicBezTo>
                    <a:pt x="726" y="5249"/>
                    <a:pt x="864" y="5303"/>
                    <a:pt x="1004" y="5303"/>
                  </a:cubicBezTo>
                  <a:cubicBezTo>
                    <a:pt x="1043" y="5303"/>
                    <a:pt x="1081" y="5298"/>
                    <a:pt x="1120" y="5290"/>
                  </a:cubicBezTo>
                  <a:cubicBezTo>
                    <a:pt x="1301" y="5251"/>
                    <a:pt x="1449" y="5131"/>
                    <a:pt x="1521" y="4958"/>
                  </a:cubicBezTo>
                  <a:lnTo>
                    <a:pt x="1775" y="4344"/>
                  </a:lnTo>
                  <a:cubicBezTo>
                    <a:pt x="1884" y="4314"/>
                    <a:pt x="1984" y="4255"/>
                    <a:pt x="2068" y="4168"/>
                  </a:cubicBezTo>
                  <a:cubicBezTo>
                    <a:pt x="2130" y="4104"/>
                    <a:pt x="2174" y="4032"/>
                    <a:pt x="2205" y="3954"/>
                  </a:cubicBezTo>
                  <a:cubicBezTo>
                    <a:pt x="2241" y="4015"/>
                    <a:pt x="2280" y="4071"/>
                    <a:pt x="2339" y="4115"/>
                  </a:cubicBezTo>
                  <a:cubicBezTo>
                    <a:pt x="2473" y="4242"/>
                    <a:pt x="2649" y="4311"/>
                    <a:pt x="2833" y="4311"/>
                  </a:cubicBezTo>
                  <a:cubicBezTo>
                    <a:pt x="2841" y="4311"/>
                    <a:pt x="2848" y="4311"/>
                    <a:pt x="2855" y="4311"/>
                  </a:cubicBezTo>
                  <a:cubicBezTo>
                    <a:pt x="3045" y="4302"/>
                    <a:pt x="3226" y="4227"/>
                    <a:pt x="3360" y="4085"/>
                  </a:cubicBezTo>
                  <a:cubicBezTo>
                    <a:pt x="3432" y="4007"/>
                    <a:pt x="3485" y="3920"/>
                    <a:pt x="3516" y="3823"/>
                  </a:cubicBezTo>
                  <a:cubicBezTo>
                    <a:pt x="3686" y="3974"/>
                    <a:pt x="3901" y="4057"/>
                    <a:pt x="4130" y="4057"/>
                  </a:cubicBezTo>
                  <a:cubicBezTo>
                    <a:pt x="4137" y="4057"/>
                    <a:pt x="4145" y="4057"/>
                    <a:pt x="4152" y="4057"/>
                  </a:cubicBezTo>
                  <a:cubicBezTo>
                    <a:pt x="4384" y="4046"/>
                    <a:pt x="4612" y="3945"/>
                    <a:pt x="4774" y="3770"/>
                  </a:cubicBezTo>
                  <a:cubicBezTo>
                    <a:pt x="4942" y="3591"/>
                    <a:pt x="5031" y="3365"/>
                    <a:pt x="5023" y="3125"/>
                  </a:cubicBezTo>
                  <a:cubicBezTo>
                    <a:pt x="5017" y="2888"/>
                    <a:pt x="4919" y="2668"/>
                    <a:pt x="4752" y="2503"/>
                  </a:cubicBezTo>
                  <a:cubicBezTo>
                    <a:pt x="4850" y="2464"/>
                    <a:pt x="4939" y="2405"/>
                    <a:pt x="5009" y="2324"/>
                  </a:cubicBezTo>
                  <a:cubicBezTo>
                    <a:pt x="5143" y="2185"/>
                    <a:pt x="5212" y="2001"/>
                    <a:pt x="5204" y="1808"/>
                  </a:cubicBezTo>
                  <a:cubicBezTo>
                    <a:pt x="5198" y="1619"/>
                    <a:pt x="5120" y="1440"/>
                    <a:pt x="4981" y="1306"/>
                  </a:cubicBezTo>
                  <a:cubicBezTo>
                    <a:pt x="4978" y="1306"/>
                    <a:pt x="4978" y="1303"/>
                    <a:pt x="4978" y="1303"/>
                  </a:cubicBezTo>
                  <a:cubicBezTo>
                    <a:pt x="4844" y="1177"/>
                    <a:pt x="4668" y="1108"/>
                    <a:pt x="4483" y="1108"/>
                  </a:cubicBezTo>
                  <a:cubicBezTo>
                    <a:pt x="4476" y="1108"/>
                    <a:pt x="4469" y="1108"/>
                    <a:pt x="4462" y="1108"/>
                  </a:cubicBezTo>
                  <a:lnTo>
                    <a:pt x="4043" y="1122"/>
                  </a:lnTo>
                  <a:lnTo>
                    <a:pt x="4029" y="704"/>
                  </a:lnTo>
                  <a:cubicBezTo>
                    <a:pt x="4021" y="511"/>
                    <a:pt x="3946" y="335"/>
                    <a:pt x="3806" y="201"/>
                  </a:cubicBezTo>
                  <a:cubicBezTo>
                    <a:pt x="3803" y="201"/>
                    <a:pt x="3803" y="199"/>
                    <a:pt x="3803" y="199"/>
                  </a:cubicBezTo>
                  <a:cubicBezTo>
                    <a:pt x="3669" y="70"/>
                    <a:pt x="3491" y="0"/>
                    <a:pt x="3308" y="0"/>
                  </a:cubicBez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8406;p64"/>
            <p:cNvSpPr/>
            <p:nvPr/>
          </p:nvSpPr>
          <p:spPr>
            <a:xfrm>
              <a:off x="7133225" y="2910806"/>
              <a:ext cx="314462" cy="316893"/>
            </a:xfrm>
            <a:custGeom>
              <a:avLst/>
              <a:gdLst/>
              <a:ahLst/>
              <a:cxnLst/>
              <a:rect l="l" t="t" r="r" b="b"/>
              <a:pathLst>
                <a:path w="3622" h="3650" extrusionOk="0">
                  <a:moveTo>
                    <a:pt x="2058" y="217"/>
                  </a:moveTo>
                  <a:cubicBezTo>
                    <a:pt x="2151" y="217"/>
                    <a:pt x="2226" y="294"/>
                    <a:pt x="2229" y="388"/>
                  </a:cubicBezTo>
                  <a:lnTo>
                    <a:pt x="2251" y="1091"/>
                  </a:lnTo>
                  <a:lnTo>
                    <a:pt x="1897" y="1102"/>
                  </a:lnTo>
                  <a:lnTo>
                    <a:pt x="1878" y="399"/>
                  </a:lnTo>
                  <a:cubicBezTo>
                    <a:pt x="1875" y="301"/>
                    <a:pt x="1950" y="221"/>
                    <a:pt x="2048" y="218"/>
                  </a:cubicBezTo>
                  <a:cubicBezTo>
                    <a:pt x="2051" y="218"/>
                    <a:pt x="2054" y="217"/>
                    <a:pt x="2058" y="217"/>
                  </a:cubicBezTo>
                  <a:close/>
                  <a:moveTo>
                    <a:pt x="730" y="449"/>
                  </a:moveTo>
                  <a:cubicBezTo>
                    <a:pt x="826" y="449"/>
                    <a:pt x="915" y="488"/>
                    <a:pt x="977" y="547"/>
                  </a:cubicBezTo>
                  <a:cubicBezTo>
                    <a:pt x="1044" y="611"/>
                    <a:pt x="1085" y="700"/>
                    <a:pt x="1088" y="798"/>
                  </a:cubicBezTo>
                  <a:lnTo>
                    <a:pt x="1099" y="1155"/>
                  </a:lnTo>
                  <a:lnTo>
                    <a:pt x="1097" y="1158"/>
                  </a:lnTo>
                  <a:lnTo>
                    <a:pt x="739" y="1169"/>
                  </a:lnTo>
                  <a:cubicBezTo>
                    <a:pt x="736" y="1169"/>
                    <a:pt x="732" y="1169"/>
                    <a:pt x="728" y="1169"/>
                  </a:cubicBezTo>
                  <a:cubicBezTo>
                    <a:pt x="635" y="1169"/>
                    <a:pt x="550" y="1136"/>
                    <a:pt x="483" y="1071"/>
                  </a:cubicBezTo>
                  <a:cubicBezTo>
                    <a:pt x="413" y="1004"/>
                    <a:pt x="374" y="918"/>
                    <a:pt x="371" y="820"/>
                  </a:cubicBezTo>
                  <a:cubicBezTo>
                    <a:pt x="363" y="622"/>
                    <a:pt x="522" y="458"/>
                    <a:pt x="720" y="449"/>
                  </a:cubicBezTo>
                  <a:cubicBezTo>
                    <a:pt x="723" y="449"/>
                    <a:pt x="727" y="449"/>
                    <a:pt x="730" y="449"/>
                  </a:cubicBezTo>
                  <a:close/>
                  <a:moveTo>
                    <a:pt x="3231" y="1328"/>
                  </a:moveTo>
                  <a:cubicBezTo>
                    <a:pt x="3278" y="1328"/>
                    <a:pt x="3319" y="1349"/>
                    <a:pt x="3348" y="1378"/>
                  </a:cubicBezTo>
                  <a:cubicBezTo>
                    <a:pt x="3384" y="1409"/>
                    <a:pt x="3404" y="1454"/>
                    <a:pt x="3404" y="1501"/>
                  </a:cubicBezTo>
                  <a:cubicBezTo>
                    <a:pt x="3409" y="1599"/>
                    <a:pt x="3331" y="1677"/>
                    <a:pt x="3233" y="1682"/>
                  </a:cubicBezTo>
                  <a:lnTo>
                    <a:pt x="2511" y="1702"/>
                  </a:lnTo>
                  <a:lnTo>
                    <a:pt x="2503" y="1350"/>
                  </a:lnTo>
                  <a:lnTo>
                    <a:pt x="3222" y="1328"/>
                  </a:lnTo>
                  <a:cubicBezTo>
                    <a:pt x="3225" y="1328"/>
                    <a:pt x="3228" y="1328"/>
                    <a:pt x="3231" y="1328"/>
                  </a:cubicBezTo>
                  <a:close/>
                  <a:moveTo>
                    <a:pt x="2282" y="1309"/>
                  </a:moveTo>
                  <a:lnTo>
                    <a:pt x="2293" y="1699"/>
                  </a:lnTo>
                  <a:lnTo>
                    <a:pt x="1903" y="1710"/>
                  </a:lnTo>
                  <a:lnTo>
                    <a:pt x="1892" y="1320"/>
                  </a:lnTo>
                  <a:lnTo>
                    <a:pt x="2282" y="1309"/>
                  </a:lnTo>
                  <a:close/>
                  <a:moveTo>
                    <a:pt x="1680" y="1325"/>
                  </a:moveTo>
                  <a:lnTo>
                    <a:pt x="1688" y="1716"/>
                  </a:lnTo>
                  <a:lnTo>
                    <a:pt x="1297" y="1727"/>
                  </a:lnTo>
                  <a:lnTo>
                    <a:pt x="1289" y="1339"/>
                  </a:lnTo>
                  <a:lnTo>
                    <a:pt x="1292" y="1336"/>
                  </a:lnTo>
                  <a:lnTo>
                    <a:pt x="1680" y="1325"/>
                  </a:lnTo>
                  <a:close/>
                  <a:moveTo>
                    <a:pt x="2299" y="1914"/>
                  </a:moveTo>
                  <a:lnTo>
                    <a:pt x="2310" y="2288"/>
                  </a:lnTo>
                  <a:cubicBezTo>
                    <a:pt x="2302" y="2291"/>
                    <a:pt x="2299" y="2299"/>
                    <a:pt x="2293" y="2304"/>
                  </a:cubicBezTo>
                  <a:lnTo>
                    <a:pt x="1919" y="2316"/>
                  </a:lnTo>
                  <a:lnTo>
                    <a:pt x="1908" y="1925"/>
                  </a:lnTo>
                  <a:lnTo>
                    <a:pt x="2299" y="1914"/>
                  </a:lnTo>
                  <a:close/>
                  <a:moveTo>
                    <a:pt x="1088" y="1953"/>
                  </a:moveTo>
                  <a:lnTo>
                    <a:pt x="1099" y="2304"/>
                  </a:lnTo>
                  <a:lnTo>
                    <a:pt x="399" y="2327"/>
                  </a:lnTo>
                  <a:cubicBezTo>
                    <a:pt x="397" y="2327"/>
                    <a:pt x="396" y="2327"/>
                    <a:pt x="394" y="2327"/>
                  </a:cubicBezTo>
                  <a:cubicBezTo>
                    <a:pt x="299" y="2327"/>
                    <a:pt x="220" y="2253"/>
                    <a:pt x="218" y="2157"/>
                  </a:cubicBezTo>
                  <a:cubicBezTo>
                    <a:pt x="215" y="2056"/>
                    <a:pt x="290" y="1978"/>
                    <a:pt x="388" y="1975"/>
                  </a:cubicBezTo>
                  <a:lnTo>
                    <a:pt x="1088" y="1953"/>
                  </a:lnTo>
                  <a:close/>
                  <a:moveTo>
                    <a:pt x="1694" y="1931"/>
                  </a:moveTo>
                  <a:lnTo>
                    <a:pt x="1702" y="2321"/>
                  </a:lnTo>
                  <a:lnTo>
                    <a:pt x="1311" y="2332"/>
                  </a:lnTo>
                  <a:lnTo>
                    <a:pt x="1303" y="1942"/>
                  </a:lnTo>
                  <a:lnTo>
                    <a:pt x="1694" y="1931"/>
                  </a:lnTo>
                  <a:close/>
                  <a:moveTo>
                    <a:pt x="2862" y="2461"/>
                  </a:moveTo>
                  <a:cubicBezTo>
                    <a:pt x="3055" y="2461"/>
                    <a:pt x="3214" y="2615"/>
                    <a:pt x="3220" y="2809"/>
                  </a:cubicBezTo>
                  <a:cubicBezTo>
                    <a:pt x="3222" y="3013"/>
                    <a:pt x="3069" y="3178"/>
                    <a:pt x="2871" y="3180"/>
                  </a:cubicBezTo>
                  <a:cubicBezTo>
                    <a:pt x="2867" y="3181"/>
                    <a:pt x="2863" y="3181"/>
                    <a:pt x="2860" y="3181"/>
                  </a:cubicBezTo>
                  <a:cubicBezTo>
                    <a:pt x="2766" y="3181"/>
                    <a:pt x="2681" y="3147"/>
                    <a:pt x="2614" y="3083"/>
                  </a:cubicBezTo>
                  <a:cubicBezTo>
                    <a:pt x="2544" y="3016"/>
                    <a:pt x="2505" y="2929"/>
                    <a:pt x="2503" y="2832"/>
                  </a:cubicBezTo>
                  <a:lnTo>
                    <a:pt x="2491" y="2489"/>
                  </a:lnTo>
                  <a:cubicBezTo>
                    <a:pt x="2494" y="2486"/>
                    <a:pt x="2497" y="2483"/>
                    <a:pt x="2503" y="2483"/>
                  </a:cubicBezTo>
                  <a:cubicBezTo>
                    <a:pt x="2505" y="2480"/>
                    <a:pt x="2508" y="2477"/>
                    <a:pt x="2508" y="2472"/>
                  </a:cubicBezTo>
                  <a:lnTo>
                    <a:pt x="2851" y="2461"/>
                  </a:lnTo>
                  <a:cubicBezTo>
                    <a:pt x="2855" y="2461"/>
                    <a:pt x="2858" y="2461"/>
                    <a:pt x="2862" y="2461"/>
                  </a:cubicBezTo>
                  <a:close/>
                  <a:moveTo>
                    <a:pt x="1724" y="2536"/>
                  </a:moveTo>
                  <a:lnTo>
                    <a:pt x="1744" y="3253"/>
                  </a:lnTo>
                  <a:cubicBezTo>
                    <a:pt x="1749" y="3351"/>
                    <a:pt x="1671" y="3432"/>
                    <a:pt x="1574" y="3434"/>
                  </a:cubicBezTo>
                  <a:cubicBezTo>
                    <a:pt x="1571" y="3435"/>
                    <a:pt x="1568" y="3435"/>
                    <a:pt x="1565" y="3435"/>
                  </a:cubicBezTo>
                  <a:cubicBezTo>
                    <a:pt x="1520" y="3435"/>
                    <a:pt x="1477" y="3416"/>
                    <a:pt x="1448" y="3387"/>
                  </a:cubicBezTo>
                  <a:cubicBezTo>
                    <a:pt x="1415" y="3353"/>
                    <a:pt x="1392" y="3309"/>
                    <a:pt x="1392" y="3264"/>
                  </a:cubicBezTo>
                  <a:lnTo>
                    <a:pt x="1370" y="2544"/>
                  </a:lnTo>
                  <a:lnTo>
                    <a:pt x="1724" y="2536"/>
                  </a:lnTo>
                  <a:close/>
                  <a:moveTo>
                    <a:pt x="2048" y="0"/>
                  </a:moveTo>
                  <a:cubicBezTo>
                    <a:pt x="1942" y="3"/>
                    <a:pt x="1844" y="50"/>
                    <a:pt x="1772" y="123"/>
                  </a:cubicBezTo>
                  <a:cubicBezTo>
                    <a:pt x="1699" y="198"/>
                    <a:pt x="1663" y="301"/>
                    <a:pt x="1663" y="402"/>
                  </a:cubicBezTo>
                  <a:lnTo>
                    <a:pt x="1685" y="1105"/>
                  </a:lnTo>
                  <a:lnTo>
                    <a:pt x="1314" y="1116"/>
                  </a:lnTo>
                  <a:lnTo>
                    <a:pt x="1306" y="790"/>
                  </a:lnTo>
                  <a:cubicBezTo>
                    <a:pt x="1295" y="478"/>
                    <a:pt x="1041" y="231"/>
                    <a:pt x="735" y="231"/>
                  </a:cubicBezTo>
                  <a:cubicBezTo>
                    <a:pt x="728" y="231"/>
                    <a:pt x="721" y="231"/>
                    <a:pt x="714" y="232"/>
                  </a:cubicBezTo>
                  <a:cubicBezTo>
                    <a:pt x="399" y="240"/>
                    <a:pt x="148" y="505"/>
                    <a:pt x="156" y="820"/>
                  </a:cubicBezTo>
                  <a:cubicBezTo>
                    <a:pt x="162" y="974"/>
                    <a:pt x="226" y="1116"/>
                    <a:pt x="338" y="1222"/>
                  </a:cubicBezTo>
                  <a:cubicBezTo>
                    <a:pt x="447" y="1323"/>
                    <a:pt x="590" y="1378"/>
                    <a:pt x="740" y="1378"/>
                  </a:cubicBezTo>
                  <a:cubicBezTo>
                    <a:pt x="743" y="1378"/>
                    <a:pt x="747" y="1378"/>
                    <a:pt x="751" y="1378"/>
                  </a:cubicBezTo>
                  <a:lnTo>
                    <a:pt x="1074" y="1367"/>
                  </a:lnTo>
                  <a:lnTo>
                    <a:pt x="1085" y="1730"/>
                  </a:lnTo>
                  <a:lnTo>
                    <a:pt x="385" y="1752"/>
                  </a:lnTo>
                  <a:cubicBezTo>
                    <a:pt x="279" y="1755"/>
                    <a:pt x="181" y="1800"/>
                    <a:pt x="109" y="1872"/>
                  </a:cubicBezTo>
                  <a:cubicBezTo>
                    <a:pt x="36" y="1950"/>
                    <a:pt x="0" y="2051"/>
                    <a:pt x="0" y="2151"/>
                  </a:cubicBezTo>
                  <a:cubicBezTo>
                    <a:pt x="6" y="2257"/>
                    <a:pt x="50" y="2355"/>
                    <a:pt x="123" y="2427"/>
                  </a:cubicBezTo>
                  <a:cubicBezTo>
                    <a:pt x="198" y="2500"/>
                    <a:pt x="301" y="2536"/>
                    <a:pt x="402" y="2536"/>
                  </a:cubicBezTo>
                  <a:lnTo>
                    <a:pt x="1130" y="2514"/>
                  </a:lnTo>
                  <a:lnTo>
                    <a:pt x="1130" y="2519"/>
                  </a:lnTo>
                  <a:cubicBezTo>
                    <a:pt x="1138" y="2525"/>
                    <a:pt x="1144" y="2528"/>
                    <a:pt x="1152" y="2533"/>
                  </a:cubicBezTo>
                  <a:lnTo>
                    <a:pt x="1172" y="3264"/>
                  </a:lnTo>
                  <a:cubicBezTo>
                    <a:pt x="1177" y="3370"/>
                    <a:pt x="1222" y="3468"/>
                    <a:pt x="1295" y="3540"/>
                  </a:cubicBezTo>
                  <a:cubicBezTo>
                    <a:pt x="1370" y="3613"/>
                    <a:pt x="1473" y="3649"/>
                    <a:pt x="1574" y="3649"/>
                  </a:cubicBezTo>
                  <a:cubicBezTo>
                    <a:pt x="1680" y="3644"/>
                    <a:pt x="1777" y="3599"/>
                    <a:pt x="1850" y="3526"/>
                  </a:cubicBezTo>
                  <a:cubicBezTo>
                    <a:pt x="1922" y="3448"/>
                    <a:pt x="1959" y="3348"/>
                    <a:pt x="1959" y="3247"/>
                  </a:cubicBezTo>
                  <a:lnTo>
                    <a:pt x="1936" y="2528"/>
                  </a:lnTo>
                  <a:lnTo>
                    <a:pt x="2271" y="2519"/>
                  </a:lnTo>
                  <a:lnTo>
                    <a:pt x="2282" y="2835"/>
                  </a:lnTo>
                  <a:cubicBezTo>
                    <a:pt x="2285" y="2988"/>
                    <a:pt x="2352" y="3133"/>
                    <a:pt x="2464" y="3236"/>
                  </a:cubicBezTo>
                  <a:cubicBezTo>
                    <a:pt x="2572" y="3340"/>
                    <a:pt x="2713" y="3393"/>
                    <a:pt x="2862" y="3393"/>
                  </a:cubicBezTo>
                  <a:cubicBezTo>
                    <a:pt x="2866" y="3393"/>
                    <a:pt x="2870" y="3393"/>
                    <a:pt x="2874" y="3393"/>
                  </a:cubicBezTo>
                  <a:cubicBezTo>
                    <a:pt x="3192" y="3390"/>
                    <a:pt x="3443" y="3125"/>
                    <a:pt x="3432" y="2807"/>
                  </a:cubicBezTo>
                  <a:cubicBezTo>
                    <a:pt x="3423" y="2495"/>
                    <a:pt x="3164" y="2249"/>
                    <a:pt x="2853" y="2249"/>
                  </a:cubicBezTo>
                  <a:cubicBezTo>
                    <a:pt x="2850" y="2249"/>
                    <a:pt x="2846" y="2249"/>
                    <a:pt x="2843" y="2249"/>
                  </a:cubicBezTo>
                  <a:lnTo>
                    <a:pt x="2525" y="2260"/>
                  </a:lnTo>
                  <a:lnTo>
                    <a:pt x="2517" y="1919"/>
                  </a:lnTo>
                  <a:lnTo>
                    <a:pt x="3236" y="1897"/>
                  </a:lnTo>
                  <a:cubicBezTo>
                    <a:pt x="3342" y="1894"/>
                    <a:pt x="3440" y="1850"/>
                    <a:pt x="3512" y="1774"/>
                  </a:cubicBezTo>
                  <a:cubicBezTo>
                    <a:pt x="3585" y="1699"/>
                    <a:pt x="3621" y="1599"/>
                    <a:pt x="3621" y="1495"/>
                  </a:cubicBezTo>
                  <a:cubicBezTo>
                    <a:pt x="3616" y="1392"/>
                    <a:pt x="3571" y="1295"/>
                    <a:pt x="3499" y="1222"/>
                  </a:cubicBezTo>
                  <a:cubicBezTo>
                    <a:pt x="3426" y="1147"/>
                    <a:pt x="3320" y="1113"/>
                    <a:pt x="3220" y="1113"/>
                  </a:cubicBezTo>
                  <a:lnTo>
                    <a:pt x="2477" y="1133"/>
                  </a:lnTo>
                  <a:cubicBezTo>
                    <a:pt x="2472" y="1130"/>
                    <a:pt x="2469" y="1127"/>
                    <a:pt x="2469" y="1124"/>
                  </a:cubicBezTo>
                  <a:lnTo>
                    <a:pt x="2450" y="385"/>
                  </a:lnTo>
                  <a:cubicBezTo>
                    <a:pt x="2444" y="279"/>
                    <a:pt x="2399" y="181"/>
                    <a:pt x="2327" y="109"/>
                  </a:cubicBezTo>
                  <a:cubicBezTo>
                    <a:pt x="2249" y="36"/>
                    <a:pt x="2148" y="0"/>
                    <a:pt x="2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8" name="Google Shape;8407;p64"/>
            <p:cNvSpPr/>
            <p:nvPr/>
          </p:nvSpPr>
          <p:spPr>
            <a:xfrm>
              <a:off x="6803313" y="2669710"/>
              <a:ext cx="864988" cy="877924"/>
            </a:xfrm>
            <a:custGeom>
              <a:avLst/>
              <a:gdLst/>
              <a:ahLst/>
              <a:cxnLst/>
              <a:rect l="l" t="t" r="r" b="b"/>
              <a:pathLst>
                <a:path w="9963" h="10112" extrusionOk="0">
                  <a:moveTo>
                    <a:pt x="6487" y="135"/>
                  </a:moveTo>
                  <a:lnTo>
                    <a:pt x="9807" y="3268"/>
                  </a:lnTo>
                  <a:cubicBezTo>
                    <a:pt x="9684" y="3416"/>
                    <a:pt x="9622" y="3597"/>
                    <a:pt x="9628" y="3790"/>
                  </a:cubicBezTo>
                  <a:cubicBezTo>
                    <a:pt x="9634" y="3980"/>
                    <a:pt x="9709" y="4158"/>
                    <a:pt x="9834" y="4298"/>
                  </a:cubicBezTo>
                  <a:lnTo>
                    <a:pt x="4498" y="9944"/>
                  </a:lnTo>
                  <a:cubicBezTo>
                    <a:pt x="4359" y="9826"/>
                    <a:pt x="4181" y="9765"/>
                    <a:pt x="4002" y="9765"/>
                  </a:cubicBezTo>
                  <a:cubicBezTo>
                    <a:pt x="3994" y="9765"/>
                    <a:pt x="3986" y="9765"/>
                    <a:pt x="3979" y="9766"/>
                  </a:cubicBezTo>
                  <a:cubicBezTo>
                    <a:pt x="3792" y="9774"/>
                    <a:pt x="3610" y="9844"/>
                    <a:pt x="3465" y="9978"/>
                  </a:cubicBezTo>
                  <a:lnTo>
                    <a:pt x="145" y="6845"/>
                  </a:lnTo>
                  <a:cubicBezTo>
                    <a:pt x="394" y="6546"/>
                    <a:pt x="391" y="6119"/>
                    <a:pt x="137" y="5824"/>
                  </a:cubicBezTo>
                  <a:lnTo>
                    <a:pt x="5474" y="174"/>
                  </a:lnTo>
                  <a:cubicBezTo>
                    <a:pt x="5617" y="285"/>
                    <a:pt x="5788" y="339"/>
                    <a:pt x="5958" y="339"/>
                  </a:cubicBezTo>
                  <a:cubicBezTo>
                    <a:pt x="6148" y="339"/>
                    <a:pt x="6338" y="271"/>
                    <a:pt x="6487" y="135"/>
                  </a:cubicBezTo>
                  <a:close/>
                  <a:moveTo>
                    <a:pt x="6486" y="1"/>
                  </a:moveTo>
                  <a:cubicBezTo>
                    <a:pt x="6470" y="1"/>
                    <a:pt x="6455" y="6"/>
                    <a:pt x="6445" y="18"/>
                  </a:cubicBezTo>
                  <a:cubicBezTo>
                    <a:pt x="6312" y="158"/>
                    <a:pt x="6134" y="230"/>
                    <a:pt x="5956" y="230"/>
                  </a:cubicBezTo>
                  <a:cubicBezTo>
                    <a:pt x="5797" y="230"/>
                    <a:pt x="5638" y="173"/>
                    <a:pt x="5510" y="57"/>
                  </a:cubicBezTo>
                  <a:cubicBezTo>
                    <a:pt x="5499" y="48"/>
                    <a:pt x="5485" y="44"/>
                    <a:pt x="5472" y="44"/>
                  </a:cubicBezTo>
                  <a:cubicBezTo>
                    <a:pt x="5456" y="44"/>
                    <a:pt x="5441" y="49"/>
                    <a:pt x="5429" y="60"/>
                  </a:cubicBezTo>
                  <a:lnTo>
                    <a:pt x="17" y="5787"/>
                  </a:lnTo>
                  <a:cubicBezTo>
                    <a:pt x="0" y="5812"/>
                    <a:pt x="0" y="5846"/>
                    <a:pt x="20" y="5868"/>
                  </a:cubicBezTo>
                  <a:cubicBezTo>
                    <a:pt x="279" y="6125"/>
                    <a:pt x="282" y="6532"/>
                    <a:pt x="28" y="6806"/>
                  </a:cubicBezTo>
                  <a:cubicBezTo>
                    <a:pt x="17" y="6817"/>
                    <a:pt x="12" y="6833"/>
                    <a:pt x="12" y="6847"/>
                  </a:cubicBezTo>
                  <a:cubicBezTo>
                    <a:pt x="12" y="6861"/>
                    <a:pt x="17" y="6875"/>
                    <a:pt x="28" y="6886"/>
                  </a:cubicBezTo>
                  <a:lnTo>
                    <a:pt x="3429" y="10098"/>
                  </a:lnTo>
                  <a:cubicBezTo>
                    <a:pt x="3437" y="10109"/>
                    <a:pt x="3449" y="10111"/>
                    <a:pt x="3463" y="10111"/>
                  </a:cubicBezTo>
                  <a:cubicBezTo>
                    <a:pt x="3479" y="10111"/>
                    <a:pt x="3502" y="10103"/>
                    <a:pt x="3507" y="10078"/>
                  </a:cubicBezTo>
                  <a:cubicBezTo>
                    <a:pt x="3630" y="9950"/>
                    <a:pt x="3795" y="9877"/>
                    <a:pt x="3976" y="9869"/>
                  </a:cubicBezTo>
                  <a:cubicBezTo>
                    <a:pt x="3980" y="9869"/>
                    <a:pt x="3983" y="9869"/>
                    <a:pt x="3987" y="9869"/>
                  </a:cubicBezTo>
                  <a:cubicBezTo>
                    <a:pt x="4164" y="9869"/>
                    <a:pt x="4327" y="9935"/>
                    <a:pt x="4456" y="10056"/>
                  </a:cubicBezTo>
                  <a:cubicBezTo>
                    <a:pt x="4467" y="10067"/>
                    <a:pt x="4478" y="10070"/>
                    <a:pt x="4495" y="10072"/>
                  </a:cubicBezTo>
                  <a:cubicBezTo>
                    <a:pt x="4509" y="10072"/>
                    <a:pt x="4523" y="10067"/>
                    <a:pt x="4534" y="10056"/>
                  </a:cubicBezTo>
                  <a:lnTo>
                    <a:pt x="9946" y="4328"/>
                  </a:lnTo>
                  <a:cubicBezTo>
                    <a:pt x="9957" y="4320"/>
                    <a:pt x="9963" y="4306"/>
                    <a:pt x="9963" y="4292"/>
                  </a:cubicBezTo>
                  <a:cubicBezTo>
                    <a:pt x="9963" y="4278"/>
                    <a:pt x="9957" y="4264"/>
                    <a:pt x="9946" y="4253"/>
                  </a:cubicBezTo>
                  <a:cubicBezTo>
                    <a:pt x="9818" y="4130"/>
                    <a:pt x="9742" y="3966"/>
                    <a:pt x="9737" y="3784"/>
                  </a:cubicBezTo>
                  <a:cubicBezTo>
                    <a:pt x="9734" y="3603"/>
                    <a:pt x="9798" y="3436"/>
                    <a:pt x="9921" y="3304"/>
                  </a:cubicBezTo>
                  <a:cubicBezTo>
                    <a:pt x="9932" y="3293"/>
                    <a:pt x="9938" y="3279"/>
                    <a:pt x="9938" y="3265"/>
                  </a:cubicBezTo>
                  <a:cubicBezTo>
                    <a:pt x="9938" y="3251"/>
                    <a:pt x="9932" y="3237"/>
                    <a:pt x="9921" y="3226"/>
                  </a:cubicBezTo>
                  <a:lnTo>
                    <a:pt x="6526" y="15"/>
                  </a:lnTo>
                  <a:cubicBezTo>
                    <a:pt x="6515" y="6"/>
                    <a:pt x="6500" y="1"/>
                    <a:pt x="6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8408;p64"/>
            <p:cNvSpPr/>
            <p:nvPr/>
          </p:nvSpPr>
          <p:spPr>
            <a:xfrm>
              <a:off x="7128363" y="3174648"/>
              <a:ext cx="65202" cy="58864"/>
            </a:xfrm>
            <a:custGeom>
              <a:avLst/>
              <a:gdLst/>
              <a:ahLst/>
              <a:cxnLst/>
              <a:rect l="l" t="t" r="r" b="b"/>
              <a:pathLst>
                <a:path w="751" h="678" extrusionOk="0">
                  <a:moveTo>
                    <a:pt x="378" y="0"/>
                  </a:moveTo>
                  <a:cubicBezTo>
                    <a:pt x="288" y="0"/>
                    <a:pt x="198" y="37"/>
                    <a:pt x="131" y="108"/>
                  </a:cubicBezTo>
                  <a:cubicBezTo>
                    <a:pt x="0" y="242"/>
                    <a:pt x="9" y="457"/>
                    <a:pt x="145" y="585"/>
                  </a:cubicBezTo>
                  <a:cubicBezTo>
                    <a:pt x="210" y="647"/>
                    <a:pt x="293" y="678"/>
                    <a:pt x="376" y="678"/>
                  </a:cubicBezTo>
                  <a:cubicBezTo>
                    <a:pt x="466" y="678"/>
                    <a:pt x="556" y="642"/>
                    <a:pt x="622" y="571"/>
                  </a:cubicBezTo>
                  <a:cubicBezTo>
                    <a:pt x="751" y="434"/>
                    <a:pt x="745" y="217"/>
                    <a:pt x="609" y="94"/>
                  </a:cubicBezTo>
                  <a:cubicBezTo>
                    <a:pt x="543" y="31"/>
                    <a:pt x="460" y="0"/>
                    <a:pt x="378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0" name="Google Shape;8409;p64"/>
            <p:cNvSpPr/>
            <p:nvPr/>
          </p:nvSpPr>
          <p:spPr>
            <a:xfrm>
              <a:off x="7045538" y="3198871"/>
              <a:ext cx="123111" cy="120940"/>
            </a:xfrm>
            <a:custGeom>
              <a:avLst/>
              <a:gdLst/>
              <a:ahLst/>
              <a:cxnLst/>
              <a:rect l="l" t="t" r="r" b="b"/>
              <a:pathLst>
                <a:path w="1418" h="1393" extrusionOk="0">
                  <a:moveTo>
                    <a:pt x="1265" y="0"/>
                  </a:moveTo>
                  <a:cubicBezTo>
                    <a:pt x="1248" y="0"/>
                    <a:pt x="1229" y="4"/>
                    <a:pt x="1211" y="13"/>
                  </a:cubicBezTo>
                  <a:lnTo>
                    <a:pt x="98" y="554"/>
                  </a:lnTo>
                  <a:cubicBezTo>
                    <a:pt x="17" y="591"/>
                    <a:pt x="0" y="699"/>
                    <a:pt x="67" y="758"/>
                  </a:cubicBezTo>
                  <a:lnTo>
                    <a:pt x="700" y="1358"/>
                  </a:lnTo>
                  <a:cubicBezTo>
                    <a:pt x="725" y="1382"/>
                    <a:pt x="756" y="1393"/>
                    <a:pt x="787" y="1393"/>
                  </a:cubicBezTo>
                  <a:cubicBezTo>
                    <a:pt x="835" y="1393"/>
                    <a:pt x="882" y="1365"/>
                    <a:pt x="904" y="1316"/>
                  </a:cubicBezTo>
                  <a:lnTo>
                    <a:pt x="1381" y="178"/>
                  </a:lnTo>
                  <a:cubicBezTo>
                    <a:pt x="1418" y="88"/>
                    <a:pt x="1349" y="0"/>
                    <a:pt x="1265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1" name="Google Shape;8410;p64"/>
            <p:cNvSpPr/>
            <p:nvPr/>
          </p:nvSpPr>
          <p:spPr>
            <a:xfrm>
              <a:off x="7166390" y="3113354"/>
              <a:ext cx="81177" cy="83955"/>
            </a:xfrm>
            <a:custGeom>
              <a:avLst/>
              <a:gdLst/>
              <a:ahLst/>
              <a:cxnLst/>
              <a:rect l="l" t="t" r="r" b="b"/>
              <a:pathLst>
                <a:path w="935" h="967" extrusionOk="0">
                  <a:moveTo>
                    <a:pt x="860" y="0"/>
                  </a:moveTo>
                  <a:cubicBezTo>
                    <a:pt x="842" y="0"/>
                    <a:pt x="825" y="7"/>
                    <a:pt x="812" y="22"/>
                  </a:cubicBezTo>
                  <a:lnTo>
                    <a:pt x="23" y="856"/>
                  </a:lnTo>
                  <a:cubicBezTo>
                    <a:pt x="0" y="884"/>
                    <a:pt x="0" y="926"/>
                    <a:pt x="28" y="948"/>
                  </a:cubicBezTo>
                  <a:cubicBezTo>
                    <a:pt x="42" y="960"/>
                    <a:pt x="59" y="966"/>
                    <a:pt x="75" y="966"/>
                  </a:cubicBezTo>
                  <a:cubicBezTo>
                    <a:pt x="92" y="966"/>
                    <a:pt x="109" y="959"/>
                    <a:pt x="120" y="945"/>
                  </a:cubicBezTo>
                  <a:lnTo>
                    <a:pt x="910" y="111"/>
                  </a:lnTo>
                  <a:cubicBezTo>
                    <a:pt x="935" y="83"/>
                    <a:pt x="935" y="41"/>
                    <a:pt x="907" y="19"/>
                  </a:cubicBezTo>
                  <a:cubicBezTo>
                    <a:pt x="893" y="7"/>
                    <a:pt x="877" y="0"/>
                    <a:pt x="860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8411;p64"/>
            <p:cNvSpPr/>
            <p:nvPr/>
          </p:nvSpPr>
          <p:spPr>
            <a:xfrm>
              <a:off x="7423635" y="2609110"/>
              <a:ext cx="307430" cy="278084"/>
            </a:xfrm>
            <a:custGeom>
              <a:avLst/>
              <a:gdLst/>
              <a:ahLst/>
              <a:cxnLst/>
              <a:rect l="l" t="t" r="r" b="b"/>
              <a:pathLst>
                <a:path w="3541" h="3203" extrusionOk="0">
                  <a:moveTo>
                    <a:pt x="1746" y="783"/>
                  </a:moveTo>
                  <a:lnTo>
                    <a:pt x="2589" y="1578"/>
                  </a:lnTo>
                  <a:lnTo>
                    <a:pt x="1794" y="2418"/>
                  </a:lnTo>
                  <a:lnTo>
                    <a:pt x="951" y="1623"/>
                  </a:lnTo>
                  <a:lnTo>
                    <a:pt x="1746" y="783"/>
                  </a:lnTo>
                  <a:close/>
                  <a:moveTo>
                    <a:pt x="1771" y="1"/>
                  </a:moveTo>
                  <a:cubicBezTo>
                    <a:pt x="1346" y="1"/>
                    <a:pt x="922" y="169"/>
                    <a:pt x="608" y="501"/>
                  </a:cubicBezTo>
                  <a:cubicBezTo>
                    <a:pt x="0" y="1143"/>
                    <a:pt x="28" y="2158"/>
                    <a:pt x="670" y="2764"/>
                  </a:cubicBezTo>
                  <a:cubicBezTo>
                    <a:pt x="979" y="3057"/>
                    <a:pt x="1375" y="3202"/>
                    <a:pt x="1771" y="3202"/>
                  </a:cubicBezTo>
                  <a:cubicBezTo>
                    <a:pt x="2195" y="3202"/>
                    <a:pt x="2619" y="3035"/>
                    <a:pt x="2932" y="2702"/>
                  </a:cubicBezTo>
                  <a:cubicBezTo>
                    <a:pt x="3540" y="2055"/>
                    <a:pt x="3512" y="1045"/>
                    <a:pt x="2871" y="437"/>
                  </a:cubicBezTo>
                  <a:cubicBezTo>
                    <a:pt x="2562" y="146"/>
                    <a:pt x="2166" y="1"/>
                    <a:pt x="17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8412;p64"/>
            <p:cNvSpPr/>
            <p:nvPr/>
          </p:nvSpPr>
          <p:spPr>
            <a:xfrm>
              <a:off x="7442996" y="2626821"/>
              <a:ext cx="268708" cy="242836"/>
            </a:xfrm>
            <a:custGeom>
              <a:avLst/>
              <a:gdLst/>
              <a:ahLst/>
              <a:cxnLst/>
              <a:rect l="l" t="t" r="r" b="b"/>
              <a:pathLst>
                <a:path w="3095" h="2797" extrusionOk="0">
                  <a:moveTo>
                    <a:pt x="1549" y="110"/>
                  </a:moveTo>
                  <a:cubicBezTo>
                    <a:pt x="1864" y="110"/>
                    <a:pt x="2179" y="230"/>
                    <a:pt x="2427" y="465"/>
                  </a:cubicBezTo>
                  <a:cubicBezTo>
                    <a:pt x="2943" y="947"/>
                    <a:pt x="2969" y="1765"/>
                    <a:pt x="2480" y="2278"/>
                  </a:cubicBezTo>
                  <a:cubicBezTo>
                    <a:pt x="2246" y="2523"/>
                    <a:pt x="1925" y="2669"/>
                    <a:pt x="1585" y="2677"/>
                  </a:cubicBezTo>
                  <a:cubicBezTo>
                    <a:pt x="1574" y="2677"/>
                    <a:pt x="1563" y="2677"/>
                    <a:pt x="1552" y="2677"/>
                  </a:cubicBezTo>
                  <a:cubicBezTo>
                    <a:pt x="1221" y="2677"/>
                    <a:pt x="907" y="2555"/>
                    <a:pt x="667" y="2325"/>
                  </a:cubicBezTo>
                  <a:cubicBezTo>
                    <a:pt x="151" y="1840"/>
                    <a:pt x="126" y="1025"/>
                    <a:pt x="614" y="512"/>
                  </a:cubicBezTo>
                  <a:cubicBezTo>
                    <a:pt x="868" y="247"/>
                    <a:pt x="1208" y="110"/>
                    <a:pt x="1549" y="110"/>
                  </a:cubicBezTo>
                  <a:close/>
                  <a:moveTo>
                    <a:pt x="1549" y="0"/>
                  </a:moveTo>
                  <a:cubicBezTo>
                    <a:pt x="1177" y="0"/>
                    <a:pt x="806" y="147"/>
                    <a:pt x="530" y="437"/>
                  </a:cubicBezTo>
                  <a:cubicBezTo>
                    <a:pt x="0" y="997"/>
                    <a:pt x="28" y="1885"/>
                    <a:pt x="586" y="2412"/>
                  </a:cubicBezTo>
                  <a:cubicBezTo>
                    <a:pt x="848" y="2657"/>
                    <a:pt x="1186" y="2794"/>
                    <a:pt x="1546" y="2794"/>
                  </a:cubicBezTo>
                  <a:cubicBezTo>
                    <a:pt x="1560" y="2794"/>
                    <a:pt x="1574" y="2794"/>
                    <a:pt x="1588" y="2797"/>
                  </a:cubicBezTo>
                  <a:cubicBezTo>
                    <a:pt x="1961" y="2783"/>
                    <a:pt x="2310" y="2629"/>
                    <a:pt x="2564" y="2359"/>
                  </a:cubicBezTo>
                  <a:cubicBezTo>
                    <a:pt x="3094" y="1795"/>
                    <a:pt x="3066" y="911"/>
                    <a:pt x="2508" y="381"/>
                  </a:cubicBezTo>
                  <a:cubicBezTo>
                    <a:pt x="2239" y="126"/>
                    <a:pt x="1894" y="0"/>
                    <a:pt x="1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8413;p64"/>
            <p:cNvSpPr/>
            <p:nvPr/>
          </p:nvSpPr>
          <p:spPr>
            <a:xfrm>
              <a:off x="7489965" y="2660334"/>
              <a:ext cx="174942" cy="175203"/>
            </a:xfrm>
            <a:custGeom>
              <a:avLst/>
              <a:gdLst/>
              <a:ahLst/>
              <a:cxnLst/>
              <a:rect l="l" t="t" r="r" b="b"/>
              <a:pathLst>
                <a:path w="2015" h="2018" extrusionOk="0">
                  <a:moveTo>
                    <a:pt x="982" y="193"/>
                  </a:moveTo>
                  <a:lnTo>
                    <a:pt x="1825" y="988"/>
                  </a:lnTo>
                  <a:lnTo>
                    <a:pt x="1030" y="1828"/>
                  </a:lnTo>
                  <a:lnTo>
                    <a:pt x="187" y="1033"/>
                  </a:lnTo>
                  <a:lnTo>
                    <a:pt x="982" y="193"/>
                  </a:lnTo>
                  <a:close/>
                  <a:moveTo>
                    <a:pt x="980" y="0"/>
                  </a:moveTo>
                  <a:lnTo>
                    <a:pt x="0" y="1035"/>
                  </a:lnTo>
                  <a:lnTo>
                    <a:pt x="1035" y="2018"/>
                  </a:lnTo>
                  <a:lnTo>
                    <a:pt x="2015" y="98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8414;p64"/>
            <p:cNvSpPr/>
            <p:nvPr/>
          </p:nvSpPr>
          <p:spPr>
            <a:xfrm>
              <a:off x="7427455" y="2697839"/>
              <a:ext cx="291455" cy="189354"/>
            </a:xfrm>
            <a:custGeom>
              <a:avLst/>
              <a:gdLst/>
              <a:ahLst/>
              <a:cxnLst/>
              <a:rect l="l" t="t" r="r" b="b"/>
              <a:pathLst>
                <a:path w="3357" h="2181" extrusionOk="0">
                  <a:moveTo>
                    <a:pt x="229" y="1"/>
                  </a:moveTo>
                  <a:cubicBezTo>
                    <a:pt x="1" y="592"/>
                    <a:pt x="135" y="1281"/>
                    <a:pt x="623" y="1742"/>
                  </a:cubicBezTo>
                  <a:cubicBezTo>
                    <a:pt x="932" y="2035"/>
                    <a:pt x="1328" y="2180"/>
                    <a:pt x="1724" y="2180"/>
                  </a:cubicBezTo>
                  <a:cubicBezTo>
                    <a:pt x="2148" y="2180"/>
                    <a:pt x="2572" y="2013"/>
                    <a:pt x="2885" y="1680"/>
                  </a:cubicBezTo>
                  <a:cubicBezTo>
                    <a:pt x="3217" y="1334"/>
                    <a:pt x="3357" y="885"/>
                    <a:pt x="3318" y="444"/>
                  </a:cubicBezTo>
                  <a:lnTo>
                    <a:pt x="3318" y="444"/>
                  </a:lnTo>
                  <a:cubicBezTo>
                    <a:pt x="3245" y="634"/>
                    <a:pt x="3136" y="813"/>
                    <a:pt x="2986" y="972"/>
                  </a:cubicBezTo>
                  <a:cubicBezTo>
                    <a:pt x="2672" y="1304"/>
                    <a:pt x="2248" y="1473"/>
                    <a:pt x="1823" y="1473"/>
                  </a:cubicBezTo>
                  <a:cubicBezTo>
                    <a:pt x="1428" y="1473"/>
                    <a:pt x="1032" y="1327"/>
                    <a:pt x="723" y="1033"/>
                  </a:cubicBezTo>
                  <a:cubicBezTo>
                    <a:pt x="428" y="751"/>
                    <a:pt x="260" y="383"/>
                    <a:pt x="22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8415;p64"/>
            <p:cNvSpPr/>
            <p:nvPr/>
          </p:nvSpPr>
          <p:spPr>
            <a:xfrm>
              <a:off x="6750266" y="3207466"/>
              <a:ext cx="44191" cy="44191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94" y="1"/>
                  </a:moveTo>
                  <a:lnTo>
                    <a:pt x="0" y="15"/>
                  </a:lnTo>
                  <a:lnTo>
                    <a:pt x="14" y="508"/>
                  </a:lnTo>
                  <a:lnTo>
                    <a:pt x="50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8416;p64"/>
            <p:cNvSpPr/>
            <p:nvPr/>
          </p:nvSpPr>
          <p:spPr>
            <a:xfrm>
              <a:off x="6760164" y="3217190"/>
              <a:ext cx="25091" cy="25004"/>
            </a:xfrm>
            <a:custGeom>
              <a:avLst/>
              <a:gdLst/>
              <a:ahLst/>
              <a:cxnLst/>
              <a:rect l="l" t="t" r="r" b="b"/>
              <a:pathLst>
                <a:path w="289" h="288" extrusionOk="0">
                  <a:moveTo>
                    <a:pt x="280" y="0"/>
                  </a:moveTo>
                  <a:lnTo>
                    <a:pt x="1" y="9"/>
                  </a:lnTo>
                  <a:lnTo>
                    <a:pt x="9" y="288"/>
                  </a:lnTo>
                  <a:lnTo>
                    <a:pt x="288" y="27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8417;p64"/>
            <p:cNvSpPr/>
            <p:nvPr/>
          </p:nvSpPr>
          <p:spPr>
            <a:xfrm>
              <a:off x="7122025" y="3562034"/>
              <a:ext cx="44191" cy="44191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95" y="1"/>
                  </a:moveTo>
                  <a:lnTo>
                    <a:pt x="1" y="15"/>
                  </a:lnTo>
                  <a:lnTo>
                    <a:pt x="15" y="509"/>
                  </a:lnTo>
                  <a:lnTo>
                    <a:pt x="509" y="495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8418;p64"/>
            <p:cNvSpPr/>
            <p:nvPr/>
          </p:nvSpPr>
          <p:spPr>
            <a:xfrm>
              <a:off x="7131749" y="3571237"/>
              <a:ext cx="25004" cy="25091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279" y="1"/>
                  </a:moveTo>
                  <a:lnTo>
                    <a:pt x="0" y="9"/>
                  </a:lnTo>
                  <a:lnTo>
                    <a:pt x="9" y="288"/>
                  </a:lnTo>
                  <a:lnTo>
                    <a:pt x="288" y="28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8419;p64"/>
            <p:cNvSpPr/>
            <p:nvPr/>
          </p:nvSpPr>
          <p:spPr>
            <a:xfrm>
              <a:off x="7304172" y="2626908"/>
              <a:ext cx="44452" cy="44191"/>
            </a:xfrm>
            <a:custGeom>
              <a:avLst/>
              <a:gdLst/>
              <a:ahLst/>
              <a:cxnLst/>
              <a:rect l="l" t="t" r="r" b="b"/>
              <a:pathLst>
                <a:path w="512" h="509" extrusionOk="0">
                  <a:moveTo>
                    <a:pt x="497" y="0"/>
                  </a:moveTo>
                  <a:lnTo>
                    <a:pt x="1" y="14"/>
                  </a:lnTo>
                  <a:lnTo>
                    <a:pt x="17" y="508"/>
                  </a:lnTo>
                  <a:lnTo>
                    <a:pt x="511" y="49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8420;p64"/>
            <p:cNvSpPr/>
            <p:nvPr/>
          </p:nvSpPr>
          <p:spPr>
            <a:xfrm>
              <a:off x="7313896" y="2636372"/>
              <a:ext cx="25004" cy="25004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279" y="0"/>
                  </a:moveTo>
                  <a:lnTo>
                    <a:pt x="0" y="9"/>
                  </a:lnTo>
                  <a:lnTo>
                    <a:pt x="9" y="288"/>
                  </a:lnTo>
                  <a:lnTo>
                    <a:pt x="288" y="27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8421;p64"/>
            <p:cNvSpPr/>
            <p:nvPr/>
          </p:nvSpPr>
          <p:spPr>
            <a:xfrm>
              <a:off x="7676018" y="2981216"/>
              <a:ext cx="44365" cy="44452"/>
            </a:xfrm>
            <a:custGeom>
              <a:avLst/>
              <a:gdLst/>
              <a:ahLst/>
              <a:cxnLst/>
              <a:rect l="l" t="t" r="r" b="b"/>
              <a:pathLst>
                <a:path w="511" h="512" extrusionOk="0">
                  <a:moveTo>
                    <a:pt x="497" y="1"/>
                  </a:moveTo>
                  <a:lnTo>
                    <a:pt x="0" y="15"/>
                  </a:lnTo>
                  <a:lnTo>
                    <a:pt x="17" y="511"/>
                  </a:lnTo>
                  <a:lnTo>
                    <a:pt x="511" y="498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8422;p64"/>
            <p:cNvSpPr/>
            <p:nvPr/>
          </p:nvSpPr>
          <p:spPr>
            <a:xfrm>
              <a:off x="7685394" y="2990940"/>
              <a:ext cx="25091" cy="25004"/>
            </a:xfrm>
            <a:custGeom>
              <a:avLst/>
              <a:gdLst/>
              <a:ahLst/>
              <a:cxnLst/>
              <a:rect l="l" t="t" r="r" b="b"/>
              <a:pathLst>
                <a:path w="289" h="288" extrusionOk="0">
                  <a:moveTo>
                    <a:pt x="280" y="1"/>
                  </a:moveTo>
                  <a:lnTo>
                    <a:pt x="1" y="9"/>
                  </a:lnTo>
                  <a:lnTo>
                    <a:pt x="9" y="288"/>
                  </a:lnTo>
                  <a:lnTo>
                    <a:pt x="288" y="280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8423;p64"/>
            <p:cNvSpPr/>
            <p:nvPr/>
          </p:nvSpPr>
          <p:spPr>
            <a:xfrm>
              <a:off x="5458832" y="3278918"/>
              <a:ext cx="2171715" cy="569279"/>
            </a:xfrm>
            <a:custGeom>
              <a:avLst/>
              <a:gdLst/>
              <a:ahLst/>
              <a:cxnLst/>
              <a:rect l="l" t="t" r="r" b="b"/>
              <a:pathLst>
                <a:path w="25014" h="6557" extrusionOk="0">
                  <a:moveTo>
                    <a:pt x="0" y="1"/>
                  </a:moveTo>
                  <a:lnTo>
                    <a:pt x="0" y="748"/>
                  </a:lnTo>
                  <a:cubicBezTo>
                    <a:pt x="0" y="3957"/>
                    <a:pt x="2600" y="6557"/>
                    <a:pt x="5809" y="6557"/>
                  </a:cubicBezTo>
                  <a:lnTo>
                    <a:pt x="19202" y="6557"/>
                  </a:lnTo>
                  <a:cubicBezTo>
                    <a:pt x="22411" y="6557"/>
                    <a:pt x="25014" y="3959"/>
                    <a:pt x="25014" y="748"/>
                  </a:cubicBezTo>
                  <a:lnTo>
                    <a:pt x="25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8424;p64"/>
            <p:cNvSpPr/>
            <p:nvPr/>
          </p:nvSpPr>
          <p:spPr>
            <a:xfrm>
              <a:off x="5502676" y="3278918"/>
              <a:ext cx="300658" cy="543580"/>
            </a:xfrm>
            <a:custGeom>
              <a:avLst/>
              <a:gdLst/>
              <a:ahLst/>
              <a:cxnLst/>
              <a:rect l="l" t="t" r="r" b="b"/>
              <a:pathLst>
                <a:path w="3463" h="6261" extrusionOk="0">
                  <a:moveTo>
                    <a:pt x="0" y="1"/>
                  </a:moveTo>
                  <a:cubicBezTo>
                    <a:pt x="17" y="95"/>
                    <a:pt x="34" y="193"/>
                    <a:pt x="56" y="294"/>
                  </a:cubicBezTo>
                  <a:cubicBezTo>
                    <a:pt x="488" y="2439"/>
                    <a:pt x="1518" y="4450"/>
                    <a:pt x="2977" y="6071"/>
                  </a:cubicBezTo>
                  <a:cubicBezTo>
                    <a:pt x="3136" y="6141"/>
                    <a:pt x="3298" y="6205"/>
                    <a:pt x="3462" y="6261"/>
                  </a:cubicBezTo>
                  <a:cubicBezTo>
                    <a:pt x="1858" y="4612"/>
                    <a:pt x="731" y="2503"/>
                    <a:pt x="279" y="249"/>
                  </a:cubicBezTo>
                  <a:cubicBezTo>
                    <a:pt x="262" y="165"/>
                    <a:pt x="243" y="81"/>
                    <a:pt x="22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6" name="Google Shape;8425;p64"/>
            <p:cNvSpPr/>
            <p:nvPr/>
          </p:nvSpPr>
          <p:spPr>
            <a:xfrm>
              <a:off x="5606772" y="3278918"/>
              <a:ext cx="317935" cy="568063"/>
            </a:xfrm>
            <a:custGeom>
              <a:avLst/>
              <a:gdLst/>
              <a:ahLst/>
              <a:cxnLst/>
              <a:rect l="l" t="t" r="r" b="b"/>
              <a:pathLst>
                <a:path w="3662" h="6543" extrusionOk="0">
                  <a:moveTo>
                    <a:pt x="1" y="1"/>
                  </a:moveTo>
                  <a:cubicBezTo>
                    <a:pt x="380" y="1739"/>
                    <a:pt x="1346" y="3287"/>
                    <a:pt x="2286" y="4788"/>
                  </a:cubicBezTo>
                  <a:lnTo>
                    <a:pt x="2662" y="5396"/>
                  </a:lnTo>
                  <a:lnTo>
                    <a:pt x="2749" y="5538"/>
                  </a:lnTo>
                  <a:cubicBezTo>
                    <a:pt x="2947" y="5862"/>
                    <a:pt x="3151" y="6194"/>
                    <a:pt x="3365" y="6512"/>
                  </a:cubicBezTo>
                  <a:cubicBezTo>
                    <a:pt x="3463" y="6526"/>
                    <a:pt x="3561" y="6531"/>
                    <a:pt x="3661" y="6543"/>
                  </a:cubicBezTo>
                  <a:cubicBezTo>
                    <a:pt x="3407" y="6180"/>
                    <a:pt x="3173" y="5798"/>
                    <a:pt x="2944" y="5421"/>
                  </a:cubicBezTo>
                  <a:lnTo>
                    <a:pt x="2858" y="5276"/>
                  </a:lnTo>
                  <a:lnTo>
                    <a:pt x="2481" y="4671"/>
                  </a:lnTo>
                  <a:cubicBezTo>
                    <a:pt x="1563" y="3198"/>
                    <a:pt x="615" y="1677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8426;p64"/>
            <p:cNvSpPr/>
            <p:nvPr/>
          </p:nvSpPr>
          <p:spPr>
            <a:xfrm>
              <a:off x="5726495" y="3278918"/>
              <a:ext cx="315678" cy="569279"/>
            </a:xfrm>
            <a:custGeom>
              <a:avLst/>
              <a:gdLst/>
              <a:ahLst/>
              <a:cxnLst/>
              <a:rect l="l" t="t" r="r" b="b"/>
              <a:pathLst>
                <a:path w="3636" h="6557" extrusionOk="0">
                  <a:moveTo>
                    <a:pt x="0" y="1"/>
                  </a:moveTo>
                  <a:cubicBezTo>
                    <a:pt x="508" y="2439"/>
                    <a:pt x="1674" y="4713"/>
                    <a:pt x="3325" y="6557"/>
                  </a:cubicBezTo>
                  <a:lnTo>
                    <a:pt x="3635" y="6557"/>
                  </a:lnTo>
                  <a:cubicBezTo>
                    <a:pt x="1944" y="4726"/>
                    <a:pt x="756" y="2453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8427;p64"/>
            <p:cNvSpPr/>
            <p:nvPr/>
          </p:nvSpPr>
          <p:spPr>
            <a:xfrm>
              <a:off x="5851949" y="3278918"/>
              <a:ext cx="303262" cy="569279"/>
            </a:xfrm>
            <a:custGeom>
              <a:avLst/>
              <a:gdLst/>
              <a:ahLst/>
              <a:cxnLst/>
              <a:rect l="l" t="t" r="r" b="b"/>
              <a:pathLst>
                <a:path w="3493" h="6557" extrusionOk="0">
                  <a:moveTo>
                    <a:pt x="0" y="1"/>
                  </a:moveTo>
                  <a:cubicBezTo>
                    <a:pt x="427" y="2414"/>
                    <a:pt x="1557" y="4718"/>
                    <a:pt x="3186" y="6557"/>
                  </a:cubicBezTo>
                  <a:lnTo>
                    <a:pt x="3493" y="6557"/>
                  </a:lnTo>
                  <a:cubicBezTo>
                    <a:pt x="1827" y="4735"/>
                    <a:pt x="670" y="2428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8428;p64"/>
            <p:cNvSpPr/>
            <p:nvPr/>
          </p:nvSpPr>
          <p:spPr>
            <a:xfrm>
              <a:off x="5944411" y="3278918"/>
              <a:ext cx="329482" cy="569279"/>
            </a:xfrm>
            <a:custGeom>
              <a:avLst/>
              <a:gdLst/>
              <a:ahLst/>
              <a:cxnLst/>
              <a:rect l="l" t="t" r="r" b="b"/>
              <a:pathLst>
                <a:path w="3795" h="6557" extrusionOk="0">
                  <a:moveTo>
                    <a:pt x="1" y="1"/>
                  </a:moveTo>
                  <a:cubicBezTo>
                    <a:pt x="707" y="2383"/>
                    <a:pt x="1912" y="4632"/>
                    <a:pt x="3496" y="6557"/>
                  </a:cubicBezTo>
                  <a:lnTo>
                    <a:pt x="3795" y="6557"/>
                  </a:lnTo>
                  <a:cubicBezTo>
                    <a:pt x="2182" y="4643"/>
                    <a:pt x="955" y="2389"/>
                    <a:pt x="23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8429;p64"/>
            <p:cNvSpPr/>
            <p:nvPr/>
          </p:nvSpPr>
          <p:spPr>
            <a:xfrm>
              <a:off x="6117876" y="3278918"/>
              <a:ext cx="273743" cy="569279"/>
            </a:xfrm>
            <a:custGeom>
              <a:avLst/>
              <a:gdLst/>
              <a:ahLst/>
              <a:cxnLst/>
              <a:rect l="l" t="t" r="r" b="b"/>
              <a:pathLst>
                <a:path w="3153" h="6557" extrusionOk="0">
                  <a:moveTo>
                    <a:pt x="0" y="1"/>
                  </a:moveTo>
                  <a:cubicBezTo>
                    <a:pt x="466" y="2361"/>
                    <a:pt x="1579" y="4523"/>
                    <a:pt x="2879" y="6557"/>
                  </a:cubicBezTo>
                  <a:lnTo>
                    <a:pt x="3153" y="6557"/>
                  </a:lnTo>
                  <a:cubicBezTo>
                    <a:pt x="1839" y="4523"/>
                    <a:pt x="709" y="2358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1" name="Google Shape;8430;p64"/>
            <p:cNvSpPr/>
            <p:nvPr/>
          </p:nvSpPr>
          <p:spPr>
            <a:xfrm>
              <a:off x="6309486" y="3293243"/>
              <a:ext cx="155321" cy="554953"/>
            </a:xfrm>
            <a:custGeom>
              <a:avLst/>
              <a:gdLst/>
              <a:ahLst/>
              <a:cxnLst/>
              <a:rect l="l" t="t" r="r" b="b"/>
              <a:pathLst>
                <a:path w="1789" h="6392" extrusionOk="0">
                  <a:moveTo>
                    <a:pt x="232" y="0"/>
                  </a:moveTo>
                  <a:lnTo>
                    <a:pt x="0" y="25"/>
                  </a:lnTo>
                  <a:cubicBezTo>
                    <a:pt x="248" y="2210"/>
                    <a:pt x="764" y="4344"/>
                    <a:pt x="1546" y="6392"/>
                  </a:cubicBezTo>
                  <a:lnTo>
                    <a:pt x="1788" y="6392"/>
                  </a:lnTo>
                  <a:cubicBezTo>
                    <a:pt x="1002" y="4338"/>
                    <a:pt x="474" y="2193"/>
                    <a:pt x="23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2" name="Google Shape;8431;p64"/>
            <p:cNvSpPr/>
            <p:nvPr/>
          </p:nvSpPr>
          <p:spPr>
            <a:xfrm>
              <a:off x="6422524" y="3278918"/>
              <a:ext cx="92897" cy="569279"/>
            </a:xfrm>
            <a:custGeom>
              <a:avLst/>
              <a:gdLst/>
              <a:ahLst/>
              <a:cxnLst/>
              <a:rect l="l" t="t" r="r" b="b"/>
              <a:pathLst>
                <a:path w="1070" h="6557" extrusionOk="0">
                  <a:moveTo>
                    <a:pt x="1" y="1"/>
                  </a:moveTo>
                  <a:cubicBezTo>
                    <a:pt x="294" y="2174"/>
                    <a:pt x="573" y="4369"/>
                    <a:pt x="838" y="6557"/>
                  </a:cubicBezTo>
                  <a:lnTo>
                    <a:pt x="1069" y="6557"/>
                  </a:lnTo>
                  <a:cubicBezTo>
                    <a:pt x="804" y="4369"/>
                    <a:pt x="525" y="2177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8432;p64"/>
            <p:cNvSpPr/>
            <p:nvPr/>
          </p:nvSpPr>
          <p:spPr>
            <a:xfrm>
              <a:off x="6547023" y="3296889"/>
              <a:ext cx="35683" cy="551307"/>
            </a:xfrm>
            <a:custGeom>
              <a:avLst/>
              <a:gdLst/>
              <a:ahLst/>
              <a:cxnLst/>
              <a:rect l="l" t="t" r="r" b="b"/>
              <a:pathLst>
                <a:path w="411" h="6350" extrusionOk="0">
                  <a:moveTo>
                    <a:pt x="230" y="0"/>
                  </a:moveTo>
                  <a:lnTo>
                    <a:pt x="1" y="11"/>
                  </a:lnTo>
                  <a:cubicBezTo>
                    <a:pt x="110" y="2112"/>
                    <a:pt x="168" y="4238"/>
                    <a:pt x="182" y="6350"/>
                  </a:cubicBezTo>
                  <a:lnTo>
                    <a:pt x="411" y="6350"/>
                  </a:lnTo>
                  <a:cubicBezTo>
                    <a:pt x="397" y="4232"/>
                    <a:pt x="336" y="2106"/>
                    <a:pt x="23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8433;p64"/>
            <p:cNvSpPr/>
            <p:nvPr/>
          </p:nvSpPr>
          <p:spPr>
            <a:xfrm>
              <a:off x="6657977" y="3304356"/>
              <a:ext cx="48272" cy="543840"/>
            </a:xfrm>
            <a:custGeom>
              <a:avLst/>
              <a:gdLst/>
              <a:ahLst/>
              <a:cxnLst/>
              <a:rect l="l" t="t" r="r" b="b"/>
              <a:pathLst>
                <a:path w="556" h="6264" extrusionOk="0">
                  <a:moveTo>
                    <a:pt x="324" y="1"/>
                  </a:moveTo>
                  <a:lnTo>
                    <a:pt x="1" y="6264"/>
                  </a:lnTo>
                  <a:lnTo>
                    <a:pt x="229" y="6264"/>
                  </a:lnTo>
                  <a:lnTo>
                    <a:pt x="556" y="12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8434;p64"/>
            <p:cNvSpPr/>
            <p:nvPr/>
          </p:nvSpPr>
          <p:spPr>
            <a:xfrm>
              <a:off x="6728214" y="3280828"/>
              <a:ext cx="166955" cy="567369"/>
            </a:xfrm>
            <a:custGeom>
              <a:avLst/>
              <a:gdLst/>
              <a:ahLst/>
              <a:cxnLst/>
              <a:rect l="l" t="t" r="r" b="b"/>
              <a:pathLst>
                <a:path w="1923" h="6535" extrusionOk="0">
                  <a:moveTo>
                    <a:pt x="1702" y="1"/>
                  </a:moveTo>
                  <a:cubicBezTo>
                    <a:pt x="1214" y="2191"/>
                    <a:pt x="645" y="4375"/>
                    <a:pt x="1" y="6535"/>
                  </a:cubicBezTo>
                  <a:lnTo>
                    <a:pt x="238" y="6535"/>
                  </a:lnTo>
                  <a:cubicBezTo>
                    <a:pt x="877" y="4389"/>
                    <a:pt x="1437" y="2222"/>
                    <a:pt x="1923" y="48"/>
                  </a:cubicBezTo>
                  <a:lnTo>
                    <a:pt x="170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8435;p64"/>
            <p:cNvSpPr/>
            <p:nvPr/>
          </p:nvSpPr>
          <p:spPr>
            <a:xfrm>
              <a:off x="6836477" y="3289596"/>
              <a:ext cx="173032" cy="558600"/>
            </a:xfrm>
            <a:custGeom>
              <a:avLst/>
              <a:gdLst/>
              <a:ahLst/>
              <a:cxnLst/>
              <a:rect l="l" t="t" r="r" b="b"/>
              <a:pathLst>
                <a:path w="1993" h="6434" extrusionOk="0">
                  <a:moveTo>
                    <a:pt x="1769" y="0"/>
                  </a:moveTo>
                  <a:cubicBezTo>
                    <a:pt x="1303" y="2168"/>
                    <a:pt x="709" y="4325"/>
                    <a:pt x="1" y="6434"/>
                  </a:cubicBezTo>
                  <a:lnTo>
                    <a:pt x="243" y="6434"/>
                  </a:lnTo>
                  <a:cubicBezTo>
                    <a:pt x="941" y="4338"/>
                    <a:pt x="1527" y="2201"/>
                    <a:pt x="1993" y="48"/>
                  </a:cubicBezTo>
                  <a:lnTo>
                    <a:pt x="176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8436;p64"/>
            <p:cNvSpPr/>
            <p:nvPr/>
          </p:nvSpPr>
          <p:spPr>
            <a:xfrm>
              <a:off x="6916872" y="3279178"/>
              <a:ext cx="220002" cy="569279"/>
            </a:xfrm>
            <a:custGeom>
              <a:avLst/>
              <a:gdLst/>
              <a:ahLst/>
              <a:cxnLst/>
              <a:rect l="l" t="t" r="r" b="b"/>
              <a:pathLst>
                <a:path w="2534" h="6557" extrusionOk="0">
                  <a:moveTo>
                    <a:pt x="2297" y="0"/>
                  </a:moveTo>
                  <a:cubicBezTo>
                    <a:pt x="1719" y="2246"/>
                    <a:pt x="949" y="4445"/>
                    <a:pt x="1" y="6556"/>
                  </a:cubicBezTo>
                  <a:lnTo>
                    <a:pt x="252" y="6556"/>
                  </a:lnTo>
                  <a:cubicBezTo>
                    <a:pt x="1195" y="4442"/>
                    <a:pt x="1959" y="2246"/>
                    <a:pt x="253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8437;p64"/>
            <p:cNvSpPr/>
            <p:nvPr/>
          </p:nvSpPr>
          <p:spPr>
            <a:xfrm>
              <a:off x="6988585" y="3289336"/>
              <a:ext cx="240144" cy="558860"/>
            </a:xfrm>
            <a:custGeom>
              <a:avLst/>
              <a:gdLst/>
              <a:ahLst/>
              <a:cxnLst/>
              <a:rect l="l" t="t" r="r" b="b"/>
              <a:pathLst>
                <a:path w="2766" h="6437" extrusionOk="0">
                  <a:moveTo>
                    <a:pt x="2545" y="1"/>
                  </a:moveTo>
                  <a:cubicBezTo>
                    <a:pt x="1926" y="2232"/>
                    <a:pt x="1075" y="4389"/>
                    <a:pt x="1" y="6437"/>
                  </a:cubicBezTo>
                  <a:lnTo>
                    <a:pt x="257" y="6437"/>
                  </a:lnTo>
                  <a:cubicBezTo>
                    <a:pt x="1315" y="4406"/>
                    <a:pt x="2154" y="2269"/>
                    <a:pt x="2765" y="59"/>
                  </a:cubicBezTo>
                  <a:lnTo>
                    <a:pt x="2545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8438;p64"/>
            <p:cNvSpPr/>
            <p:nvPr/>
          </p:nvSpPr>
          <p:spPr>
            <a:xfrm>
              <a:off x="7042846" y="3279178"/>
              <a:ext cx="322449" cy="569279"/>
            </a:xfrm>
            <a:custGeom>
              <a:avLst/>
              <a:gdLst/>
              <a:ahLst/>
              <a:cxnLst/>
              <a:rect l="l" t="t" r="r" b="b"/>
              <a:pathLst>
                <a:path w="3714" h="6557" extrusionOk="0">
                  <a:moveTo>
                    <a:pt x="3482" y="0"/>
                  </a:moveTo>
                  <a:cubicBezTo>
                    <a:pt x="3253" y="1289"/>
                    <a:pt x="2612" y="2489"/>
                    <a:pt x="1945" y="3596"/>
                  </a:cubicBezTo>
                  <a:cubicBezTo>
                    <a:pt x="1342" y="4604"/>
                    <a:pt x="690" y="5599"/>
                    <a:pt x="1" y="6556"/>
                  </a:cubicBezTo>
                  <a:lnTo>
                    <a:pt x="280" y="6556"/>
                  </a:lnTo>
                  <a:cubicBezTo>
                    <a:pt x="938" y="5633"/>
                    <a:pt x="1557" y="4682"/>
                    <a:pt x="2140" y="3716"/>
                  </a:cubicBezTo>
                  <a:cubicBezTo>
                    <a:pt x="2824" y="2578"/>
                    <a:pt x="3482" y="1339"/>
                    <a:pt x="371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0" name="Google Shape;8439;p64"/>
            <p:cNvSpPr/>
            <p:nvPr/>
          </p:nvSpPr>
          <p:spPr>
            <a:xfrm>
              <a:off x="7155017" y="3279178"/>
              <a:ext cx="324620" cy="568497"/>
            </a:xfrm>
            <a:custGeom>
              <a:avLst/>
              <a:gdLst/>
              <a:ahLst/>
              <a:cxnLst/>
              <a:rect l="l" t="t" r="r" b="b"/>
              <a:pathLst>
                <a:path w="3739" h="6548" extrusionOk="0">
                  <a:moveTo>
                    <a:pt x="3493" y="0"/>
                  </a:moveTo>
                  <a:cubicBezTo>
                    <a:pt x="2561" y="2302"/>
                    <a:pt x="1392" y="4495"/>
                    <a:pt x="0" y="6548"/>
                  </a:cubicBezTo>
                  <a:cubicBezTo>
                    <a:pt x="98" y="6540"/>
                    <a:pt x="195" y="6534"/>
                    <a:pt x="293" y="6523"/>
                  </a:cubicBezTo>
                  <a:cubicBezTo>
                    <a:pt x="1666" y="4475"/>
                    <a:pt x="2818" y="2291"/>
                    <a:pt x="373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1" name="Google Shape;8440;p64"/>
            <p:cNvSpPr/>
            <p:nvPr/>
          </p:nvSpPr>
          <p:spPr>
            <a:xfrm>
              <a:off x="7282641" y="3279178"/>
              <a:ext cx="303349" cy="544535"/>
            </a:xfrm>
            <a:custGeom>
              <a:avLst/>
              <a:gdLst/>
              <a:ahLst/>
              <a:cxnLst/>
              <a:rect l="l" t="t" r="r" b="b"/>
              <a:pathLst>
                <a:path w="3494" h="6272" extrusionOk="0">
                  <a:moveTo>
                    <a:pt x="3256" y="0"/>
                  </a:moveTo>
                  <a:cubicBezTo>
                    <a:pt x="2631" y="2285"/>
                    <a:pt x="1507" y="4436"/>
                    <a:pt x="0" y="6272"/>
                  </a:cubicBezTo>
                  <a:cubicBezTo>
                    <a:pt x="143" y="6227"/>
                    <a:pt x="282" y="6174"/>
                    <a:pt x="419" y="6118"/>
                  </a:cubicBezTo>
                  <a:cubicBezTo>
                    <a:pt x="1836" y="4311"/>
                    <a:pt x="2896" y="2215"/>
                    <a:pt x="349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8441;p64"/>
            <p:cNvSpPr/>
            <p:nvPr/>
          </p:nvSpPr>
          <p:spPr>
            <a:xfrm>
              <a:off x="5458832" y="3278918"/>
              <a:ext cx="2171715" cy="569279"/>
            </a:xfrm>
            <a:custGeom>
              <a:avLst/>
              <a:gdLst/>
              <a:ahLst/>
              <a:cxnLst/>
              <a:rect l="l" t="t" r="r" b="b"/>
              <a:pathLst>
                <a:path w="25014" h="6557" extrusionOk="0">
                  <a:moveTo>
                    <a:pt x="25014" y="1"/>
                  </a:moveTo>
                  <a:lnTo>
                    <a:pt x="0" y="3"/>
                  </a:lnTo>
                  <a:lnTo>
                    <a:pt x="0" y="751"/>
                  </a:lnTo>
                  <a:cubicBezTo>
                    <a:pt x="0" y="1133"/>
                    <a:pt x="37" y="1507"/>
                    <a:pt x="106" y="1870"/>
                  </a:cubicBezTo>
                  <a:lnTo>
                    <a:pt x="20176" y="1870"/>
                  </a:lnTo>
                  <a:cubicBezTo>
                    <a:pt x="20874" y="1870"/>
                    <a:pt x="21568" y="2062"/>
                    <a:pt x="22143" y="2456"/>
                  </a:cubicBezTo>
                  <a:cubicBezTo>
                    <a:pt x="22249" y="2525"/>
                    <a:pt x="22349" y="2609"/>
                    <a:pt x="22400" y="2721"/>
                  </a:cubicBezTo>
                  <a:cubicBezTo>
                    <a:pt x="22508" y="2955"/>
                    <a:pt x="22372" y="3226"/>
                    <a:pt x="22215" y="3432"/>
                  </a:cubicBezTo>
                  <a:cubicBezTo>
                    <a:pt x="21630" y="4194"/>
                    <a:pt x="20723" y="4632"/>
                    <a:pt x="19819" y="4952"/>
                  </a:cubicBezTo>
                  <a:cubicBezTo>
                    <a:pt x="17798" y="5665"/>
                    <a:pt x="15675" y="5877"/>
                    <a:pt x="13526" y="5877"/>
                  </a:cubicBezTo>
                  <a:cubicBezTo>
                    <a:pt x="11670" y="5877"/>
                    <a:pt x="9796" y="5719"/>
                    <a:pt x="7951" y="5589"/>
                  </a:cubicBezTo>
                  <a:cubicBezTo>
                    <a:pt x="6436" y="5480"/>
                    <a:pt x="4916" y="5396"/>
                    <a:pt x="3429" y="5095"/>
                  </a:cubicBezTo>
                  <a:cubicBezTo>
                    <a:pt x="2737" y="4955"/>
                    <a:pt x="2045" y="4768"/>
                    <a:pt x="1384" y="4514"/>
                  </a:cubicBezTo>
                  <a:lnTo>
                    <a:pt x="1384" y="4514"/>
                  </a:lnTo>
                  <a:cubicBezTo>
                    <a:pt x="2450" y="5764"/>
                    <a:pt x="4034" y="6557"/>
                    <a:pt x="5809" y="6557"/>
                  </a:cubicBezTo>
                  <a:lnTo>
                    <a:pt x="19202" y="6557"/>
                  </a:lnTo>
                  <a:cubicBezTo>
                    <a:pt x="22411" y="6557"/>
                    <a:pt x="25014" y="3957"/>
                    <a:pt x="25014" y="748"/>
                  </a:cubicBezTo>
                  <a:lnTo>
                    <a:pt x="2501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8442;p64"/>
            <p:cNvSpPr/>
            <p:nvPr/>
          </p:nvSpPr>
          <p:spPr>
            <a:xfrm>
              <a:off x="5374791" y="3077411"/>
              <a:ext cx="2339799" cy="299442"/>
            </a:xfrm>
            <a:custGeom>
              <a:avLst/>
              <a:gdLst/>
              <a:ahLst/>
              <a:cxnLst/>
              <a:rect l="l" t="t" r="r" b="b"/>
              <a:pathLst>
                <a:path w="26950" h="3449" extrusionOk="0">
                  <a:moveTo>
                    <a:pt x="879" y="0"/>
                  </a:moveTo>
                  <a:cubicBezTo>
                    <a:pt x="399" y="0"/>
                    <a:pt x="0" y="394"/>
                    <a:pt x="0" y="879"/>
                  </a:cubicBezTo>
                  <a:lnTo>
                    <a:pt x="0" y="2570"/>
                  </a:lnTo>
                  <a:cubicBezTo>
                    <a:pt x="0" y="3050"/>
                    <a:pt x="396" y="3449"/>
                    <a:pt x="879" y="3449"/>
                  </a:cubicBezTo>
                  <a:lnTo>
                    <a:pt x="26071" y="3449"/>
                  </a:lnTo>
                  <a:cubicBezTo>
                    <a:pt x="26553" y="3449"/>
                    <a:pt x="26950" y="3050"/>
                    <a:pt x="26950" y="2570"/>
                  </a:cubicBezTo>
                  <a:lnTo>
                    <a:pt x="26950" y="879"/>
                  </a:lnTo>
                  <a:cubicBezTo>
                    <a:pt x="26950" y="397"/>
                    <a:pt x="26556" y="0"/>
                    <a:pt x="26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8443;p64"/>
            <p:cNvSpPr/>
            <p:nvPr/>
          </p:nvSpPr>
          <p:spPr>
            <a:xfrm>
              <a:off x="5374791" y="3182288"/>
              <a:ext cx="2339799" cy="76402"/>
            </a:xfrm>
            <a:custGeom>
              <a:avLst/>
              <a:gdLst/>
              <a:ahLst/>
              <a:cxnLst/>
              <a:rect l="l" t="t" r="r" b="b"/>
              <a:pathLst>
                <a:path w="26950" h="880" extrusionOk="0">
                  <a:moveTo>
                    <a:pt x="0" y="0"/>
                  </a:moveTo>
                  <a:lnTo>
                    <a:pt x="0" y="879"/>
                  </a:lnTo>
                  <a:lnTo>
                    <a:pt x="26950" y="879"/>
                  </a:lnTo>
                  <a:lnTo>
                    <a:pt x="2695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8444;p64"/>
            <p:cNvSpPr/>
            <p:nvPr/>
          </p:nvSpPr>
          <p:spPr>
            <a:xfrm>
              <a:off x="5425407" y="3076890"/>
              <a:ext cx="48532" cy="299703"/>
            </a:xfrm>
            <a:custGeom>
              <a:avLst/>
              <a:gdLst/>
              <a:ahLst/>
              <a:cxnLst/>
              <a:rect l="l" t="t" r="r" b="b"/>
              <a:pathLst>
                <a:path w="559" h="3452" extrusionOk="0">
                  <a:moveTo>
                    <a:pt x="321" y="1"/>
                  </a:moveTo>
                  <a:cubicBezTo>
                    <a:pt x="321" y="9"/>
                    <a:pt x="321" y="12"/>
                    <a:pt x="318" y="18"/>
                  </a:cubicBezTo>
                  <a:cubicBezTo>
                    <a:pt x="20" y="1086"/>
                    <a:pt x="0" y="2219"/>
                    <a:pt x="251" y="3296"/>
                  </a:cubicBezTo>
                  <a:cubicBezTo>
                    <a:pt x="263" y="3346"/>
                    <a:pt x="276" y="3399"/>
                    <a:pt x="290" y="3452"/>
                  </a:cubicBezTo>
                  <a:lnTo>
                    <a:pt x="528" y="3452"/>
                  </a:lnTo>
                  <a:cubicBezTo>
                    <a:pt x="511" y="3382"/>
                    <a:pt x="491" y="3312"/>
                    <a:pt x="475" y="3245"/>
                  </a:cubicBezTo>
                  <a:cubicBezTo>
                    <a:pt x="232" y="2205"/>
                    <a:pt x="251" y="1111"/>
                    <a:pt x="539" y="82"/>
                  </a:cubicBezTo>
                  <a:cubicBezTo>
                    <a:pt x="544" y="57"/>
                    <a:pt x="553" y="29"/>
                    <a:pt x="55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8445;p64"/>
            <p:cNvSpPr/>
            <p:nvPr/>
          </p:nvSpPr>
          <p:spPr>
            <a:xfrm>
              <a:off x="5531934" y="3076890"/>
              <a:ext cx="38114" cy="299703"/>
            </a:xfrm>
            <a:custGeom>
              <a:avLst/>
              <a:gdLst/>
              <a:ahLst/>
              <a:cxnLst/>
              <a:rect l="l" t="t" r="r" b="b"/>
              <a:pathLst>
                <a:path w="439" h="3452" extrusionOk="0">
                  <a:moveTo>
                    <a:pt x="207" y="1"/>
                  </a:moveTo>
                  <a:cubicBezTo>
                    <a:pt x="177" y="163"/>
                    <a:pt x="157" y="330"/>
                    <a:pt x="140" y="492"/>
                  </a:cubicBezTo>
                  <a:cubicBezTo>
                    <a:pt x="51" y="1429"/>
                    <a:pt x="1" y="2456"/>
                    <a:pt x="168" y="3452"/>
                  </a:cubicBezTo>
                  <a:lnTo>
                    <a:pt x="400" y="3452"/>
                  </a:lnTo>
                  <a:cubicBezTo>
                    <a:pt x="227" y="2470"/>
                    <a:pt x="280" y="1446"/>
                    <a:pt x="369" y="514"/>
                  </a:cubicBezTo>
                  <a:cubicBezTo>
                    <a:pt x="383" y="344"/>
                    <a:pt x="405" y="168"/>
                    <a:pt x="43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8446;p64"/>
            <p:cNvSpPr/>
            <p:nvPr/>
          </p:nvSpPr>
          <p:spPr>
            <a:xfrm>
              <a:off x="5630821" y="3076890"/>
              <a:ext cx="47751" cy="299703"/>
            </a:xfrm>
            <a:custGeom>
              <a:avLst/>
              <a:gdLst/>
              <a:ahLst/>
              <a:cxnLst/>
              <a:rect l="l" t="t" r="r" b="b"/>
              <a:pathLst>
                <a:path w="550" h="3452" extrusionOk="0">
                  <a:moveTo>
                    <a:pt x="167" y="1"/>
                  </a:moveTo>
                  <a:cubicBezTo>
                    <a:pt x="0" y="1150"/>
                    <a:pt x="47" y="2319"/>
                    <a:pt x="315" y="3452"/>
                  </a:cubicBezTo>
                  <a:lnTo>
                    <a:pt x="550" y="3452"/>
                  </a:lnTo>
                  <a:cubicBezTo>
                    <a:pt x="273" y="2325"/>
                    <a:pt x="223" y="115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8447;p64"/>
            <p:cNvSpPr/>
            <p:nvPr/>
          </p:nvSpPr>
          <p:spPr>
            <a:xfrm>
              <a:off x="5764001" y="3076890"/>
              <a:ext cx="23094" cy="299703"/>
            </a:xfrm>
            <a:custGeom>
              <a:avLst/>
              <a:gdLst/>
              <a:ahLst/>
              <a:cxnLst/>
              <a:rect l="l" t="t" r="r" b="b"/>
              <a:pathLst>
                <a:path w="266" h="3452" extrusionOk="0">
                  <a:moveTo>
                    <a:pt x="37" y="1"/>
                  </a:moveTo>
                  <a:cubicBezTo>
                    <a:pt x="0" y="1150"/>
                    <a:pt x="0" y="2302"/>
                    <a:pt x="34" y="3452"/>
                  </a:cubicBezTo>
                  <a:lnTo>
                    <a:pt x="260" y="3452"/>
                  </a:lnTo>
                  <a:cubicBezTo>
                    <a:pt x="226" y="2302"/>
                    <a:pt x="226" y="1150"/>
                    <a:pt x="2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8448;p64"/>
            <p:cNvSpPr/>
            <p:nvPr/>
          </p:nvSpPr>
          <p:spPr>
            <a:xfrm>
              <a:off x="5866187" y="3076890"/>
              <a:ext cx="30647" cy="299703"/>
            </a:xfrm>
            <a:custGeom>
              <a:avLst/>
              <a:gdLst/>
              <a:ahLst/>
              <a:cxnLst/>
              <a:rect l="l" t="t" r="r" b="b"/>
              <a:pathLst>
                <a:path w="353" h="3452" extrusionOk="0">
                  <a:moveTo>
                    <a:pt x="1" y="1"/>
                  </a:moveTo>
                  <a:cubicBezTo>
                    <a:pt x="96" y="1150"/>
                    <a:pt x="123" y="2300"/>
                    <a:pt x="84" y="3452"/>
                  </a:cubicBezTo>
                  <a:lnTo>
                    <a:pt x="316" y="3452"/>
                  </a:lnTo>
                  <a:cubicBezTo>
                    <a:pt x="352" y="2302"/>
                    <a:pt x="324" y="1150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8449;p64"/>
            <p:cNvSpPr/>
            <p:nvPr/>
          </p:nvSpPr>
          <p:spPr>
            <a:xfrm>
              <a:off x="5935469" y="3077411"/>
              <a:ext cx="38809" cy="299442"/>
            </a:xfrm>
            <a:custGeom>
              <a:avLst/>
              <a:gdLst/>
              <a:ahLst/>
              <a:cxnLst/>
              <a:rect l="l" t="t" r="r" b="b"/>
              <a:pathLst>
                <a:path w="447" h="3449" extrusionOk="0">
                  <a:moveTo>
                    <a:pt x="1" y="0"/>
                  </a:moveTo>
                  <a:cubicBezTo>
                    <a:pt x="123" y="1108"/>
                    <a:pt x="221" y="2288"/>
                    <a:pt x="140" y="3449"/>
                  </a:cubicBezTo>
                  <a:lnTo>
                    <a:pt x="372" y="3449"/>
                  </a:lnTo>
                  <a:cubicBezTo>
                    <a:pt x="447" y="2280"/>
                    <a:pt x="349" y="1105"/>
                    <a:pt x="23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8450;p64"/>
            <p:cNvSpPr/>
            <p:nvPr/>
          </p:nvSpPr>
          <p:spPr>
            <a:xfrm>
              <a:off x="6027237" y="3076890"/>
              <a:ext cx="36204" cy="299703"/>
            </a:xfrm>
            <a:custGeom>
              <a:avLst/>
              <a:gdLst/>
              <a:ahLst/>
              <a:cxnLst/>
              <a:rect l="l" t="t" r="r" b="b"/>
              <a:pathLst>
                <a:path w="417" h="3452" extrusionOk="0">
                  <a:moveTo>
                    <a:pt x="1" y="1"/>
                  </a:moveTo>
                  <a:cubicBezTo>
                    <a:pt x="110" y="1142"/>
                    <a:pt x="193" y="2300"/>
                    <a:pt x="143" y="3452"/>
                  </a:cubicBezTo>
                  <a:lnTo>
                    <a:pt x="372" y="3452"/>
                  </a:lnTo>
                  <a:cubicBezTo>
                    <a:pt x="417" y="2300"/>
                    <a:pt x="336" y="1142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8451;p64"/>
            <p:cNvSpPr/>
            <p:nvPr/>
          </p:nvSpPr>
          <p:spPr>
            <a:xfrm>
              <a:off x="6117615" y="3077411"/>
              <a:ext cx="28217" cy="299182"/>
            </a:xfrm>
            <a:custGeom>
              <a:avLst/>
              <a:gdLst/>
              <a:ahLst/>
              <a:cxnLst/>
              <a:rect l="l" t="t" r="r" b="b"/>
              <a:pathLst>
                <a:path w="325" h="3446" extrusionOk="0">
                  <a:moveTo>
                    <a:pt x="1" y="0"/>
                  </a:moveTo>
                  <a:lnTo>
                    <a:pt x="98" y="3446"/>
                  </a:lnTo>
                  <a:lnTo>
                    <a:pt x="324" y="34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8452;p64"/>
            <p:cNvSpPr/>
            <p:nvPr/>
          </p:nvSpPr>
          <p:spPr>
            <a:xfrm>
              <a:off x="6199486" y="3076890"/>
              <a:ext cx="25959" cy="299703"/>
            </a:xfrm>
            <a:custGeom>
              <a:avLst/>
              <a:gdLst/>
              <a:ahLst/>
              <a:cxnLst/>
              <a:rect l="l" t="t" r="r" b="b"/>
              <a:pathLst>
                <a:path w="299" h="3452" extrusionOk="0">
                  <a:moveTo>
                    <a:pt x="0" y="1"/>
                  </a:moveTo>
                  <a:cubicBezTo>
                    <a:pt x="37" y="829"/>
                    <a:pt x="62" y="1658"/>
                    <a:pt x="65" y="2484"/>
                  </a:cubicBezTo>
                  <a:cubicBezTo>
                    <a:pt x="67" y="2805"/>
                    <a:pt x="62" y="3134"/>
                    <a:pt x="26" y="3452"/>
                  </a:cubicBezTo>
                  <a:lnTo>
                    <a:pt x="257" y="3452"/>
                  </a:lnTo>
                  <a:cubicBezTo>
                    <a:pt x="293" y="3134"/>
                    <a:pt x="299" y="2805"/>
                    <a:pt x="299" y="2484"/>
                  </a:cubicBezTo>
                  <a:cubicBezTo>
                    <a:pt x="293" y="1661"/>
                    <a:pt x="271" y="829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4" name="Google Shape;8453;p64"/>
            <p:cNvSpPr/>
            <p:nvPr/>
          </p:nvSpPr>
          <p:spPr>
            <a:xfrm>
              <a:off x="6285263" y="3077411"/>
              <a:ext cx="28911" cy="299182"/>
            </a:xfrm>
            <a:custGeom>
              <a:avLst/>
              <a:gdLst/>
              <a:ahLst/>
              <a:cxnLst/>
              <a:rect l="l" t="t" r="r" b="b"/>
              <a:pathLst>
                <a:path w="333" h="3446" extrusionOk="0">
                  <a:moveTo>
                    <a:pt x="0" y="0"/>
                  </a:moveTo>
                  <a:lnTo>
                    <a:pt x="100" y="3446"/>
                  </a:lnTo>
                  <a:lnTo>
                    <a:pt x="332" y="344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5" name="Google Shape;8454;p64"/>
            <p:cNvSpPr/>
            <p:nvPr/>
          </p:nvSpPr>
          <p:spPr>
            <a:xfrm>
              <a:off x="6376336" y="3076890"/>
              <a:ext cx="29866" cy="299703"/>
            </a:xfrm>
            <a:custGeom>
              <a:avLst/>
              <a:gdLst/>
              <a:ahLst/>
              <a:cxnLst/>
              <a:rect l="l" t="t" r="r" b="b"/>
              <a:pathLst>
                <a:path w="344" h="3452" extrusionOk="0">
                  <a:moveTo>
                    <a:pt x="0" y="1"/>
                  </a:moveTo>
                  <a:cubicBezTo>
                    <a:pt x="36" y="796"/>
                    <a:pt x="67" y="1599"/>
                    <a:pt x="92" y="2389"/>
                  </a:cubicBezTo>
                  <a:cubicBezTo>
                    <a:pt x="103" y="2724"/>
                    <a:pt x="117" y="3092"/>
                    <a:pt x="78" y="3452"/>
                  </a:cubicBezTo>
                  <a:lnTo>
                    <a:pt x="307" y="3452"/>
                  </a:lnTo>
                  <a:cubicBezTo>
                    <a:pt x="343" y="3086"/>
                    <a:pt x="332" y="2721"/>
                    <a:pt x="318" y="2381"/>
                  </a:cubicBezTo>
                  <a:cubicBezTo>
                    <a:pt x="293" y="1591"/>
                    <a:pt x="262" y="793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8455;p64"/>
            <p:cNvSpPr/>
            <p:nvPr/>
          </p:nvSpPr>
          <p:spPr>
            <a:xfrm>
              <a:off x="6456991" y="3076890"/>
              <a:ext cx="24483" cy="299703"/>
            </a:xfrm>
            <a:custGeom>
              <a:avLst/>
              <a:gdLst/>
              <a:ahLst/>
              <a:cxnLst/>
              <a:rect l="l" t="t" r="r" b="b"/>
              <a:pathLst>
                <a:path w="282" h="3452" extrusionOk="0">
                  <a:moveTo>
                    <a:pt x="45" y="1"/>
                  </a:moveTo>
                  <a:cubicBezTo>
                    <a:pt x="53" y="1150"/>
                    <a:pt x="39" y="2302"/>
                    <a:pt x="0" y="3452"/>
                  </a:cubicBezTo>
                  <a:lnTo>
                    <a:pt x="229" y="3452"/>
                  </a:lnTo>
                  <a:cubicBezTo>
                    <a:pt x="265" y="2308"/>
                    <a:pt x="282" y="1153"/>
                    <a:pt x="27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8456;p64"/>
            <p:cNvSpPr/>
            <p:nvPr/>
          </p:nvSpPr>
          <p:spPr>
            <a:xfrm>
              <a:off x="6553621" y="3076890"/>
              <a:ext cx="24483" cy="299703"/>
            </a:xfrm>
            <a:custGeom>
              <a:avLst/>
              <a:gdLst/>
              <a:ahLst/>
              <a:cxnLst/>
              <a:rect l="l" t="t" r="r" b="b"/>
              <a:pathLst>
                <a:path w="282" h="3452" extrusionOk="0">
                  <a:moveTo>
                    <a:pt x="0" y="1"/>
                  </a:moveTo>
                  <a:lnTo>
                    <a:pt x="45" y="3061"/>
                  </a:lnTo>
                  <a:cubicBezTo>
                    <a:pt x="48" y="3190"/>
                    <a:pt x="48" y="3321"/>
                    <a:pt x="42" y="3452"/>
                  </a:cubicBezTo>
                  <a:lnTo>
                    <a:pt x="271" y="3452"/>
                  </a:lnTo>
                  <a:cubicBezTo>
                    <a:pt x="282" y="3321"/>
                    <a:pt x="279" y="3190"/>
                    <a:pt x="274" y="3056"/>
                  </a:cubicBezTo>
                  <a:lnTo>
                    <a:pt x="22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8457;p64"/>
            <p:cNvSpPr/>
            <p:nvPr/>
          </p:nvSpPr>
          <p:spPr>
            <a:xfrm>
              <a:off x="6660929" y="3076890"/>
              <a:ext cx="27435" cy="299703"/>
            </a:xfrm>
            <a:custGeom>
              <a:avLst/>
              <a:gdLst/>
              <a:ahLst/>
              <a:cxnLst/>
              <a:rect l="l" t="t" r="r" b="b"/>
              <a:pathLst>
                <a:path w="316" h="3452" extrusionOk="0">
                  <a:moveTo>
                    <a:pt x="0" y="1"/>
                  </a:moveTo>
                  <a:cubicBezTo>
                    <a:pt x="8" y="375"/>
                    <a:pt x="25" y="746"/>
                    <a:pt x="39" y="1111"/>
                  </a:cubicBezTo>
                  <a:cubicBezTo>
                    <a:pt x="64" y="1678"/>
                    <a:pt x="84" y="2266"/>
                    <a:pt x="81" y="2841"/>
                  </a:cubicBezTo>
                  <a:cubicBezTo>
                    <a:pt x="78" y="3047"/>
                    <a:pt x="75" y="3257"/>
                    <a:pt x="25" y="3452"/>
                  </a:cubicBezTo>
                  <a:lnTo>
                    <a:pt x="259" y="3452"/>
                  </a:lnTo>
                  <a:cubicBezTo>
                    <a:pt x="301" y="3251"/>
                    <a:pt x="307" y="3047"/>
                    <a:pt x="312" y="2844"/>
                  </a:cubicBezTo>
                  <a:cubicBezTo>
                    <a:pt x="315" y="2261"/>
                    <a:pt x="290" y="1672"/>
                    <a:pt x="271" y="1100"/>
                  </a:cubicBezTo>
                  <a:cubicBezTo>
                    <a:pt x="251" y="737"/>
                    <a:pt x="237" y="372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8458;p64"/>
            <p:cNvSpPr/>
            <p:nvPr/>
          </p:nvSpPr>
          <p:spPr>
            <a:xfrm>
              <a:off x="6738372" y="3077411"/>
              <a:ext cx="24310" cy="299182"/>
            </a:xfrm>
            <a:custGeom>
              <a:avLst/>
              <a:gdLst/>
              <a:ahLst/>
              <a:cxnLst/>
              <a:rect l="l" t="t" r="r" b="b"/>
              <a:pathLst>
                <a:path w="280" h="3446" extrusionOk="0">
                  <a:moveTo>
                    <a:pt x="1" y="0"/>
                  </a:moveTo>
                  <a:lnTo>
                    <a:pt x="51" y="3446"/>
                  </a:lnTo>
                  <a:lnTo>
                    <a:pt x="280" y="344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0" name="Google Shape;8459;p64"/>
            <p:cNvSpPr/>
            <p:nvPr/>
          </p:nvSpPr>
          <p:spPr>
            <a:xfrm>
              <a:off x="6820503" y="3076890"/>
              <a:ext cx="30387" cy="299703"/>
            </a:xfrm>
            <a:custGeom>
              <a:avLst/>
              <a:gdLst/>
              <a:ahLst/>
              <a:cxnLst/>
              <a:rect l="l" t="t" r="r" b="b"/>
              <a:pathLst>
                <a:path w="350" h="3452" extrusionOk="0">
                  <a:moveTo>
                    <a:pt x="12" y="1"/>
                  </a:moveTo>
                  <a:cubicBezTo>
                    <a:pt x="123" y="1150"/>
                    <a:pt x="120" y="2302"/>
                    <a:pt x="1" y="3452"/>
                  </a:cubicBezTo>
                  <a:lnTo>
                    <a:pt x="232" y="3452"/>
                  </a:lnTo>
                  <a:cubicBezTo>
                    <a:pt x="346" y="2308"/>
                    <a:pt x="349" y="1150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1" name="Google Shape;8460;p64"/>
            <p:cNvSpPr/>
            <p:nvPr/>
          </p:nvSpPr>
          <p:spPr>
            <a:xfrm>
              <a:off x="6940660" y="3076890"/>
              <a:ext cx="41760" cy="299703"/>
            </a:xfrm>
            <a:custGeom>
              <a:avLst/>
              <a:gdLst/>
              <a:ahLst/>
              <a:cxnLst/>
              <a:rect l="l" t="t" r="r" b="b"/>
              <a:pathLst>
                <a:path w="481" h="3452" extrusionOk="0">
                  <a:moveTo>
                    <a:pt x="170" y="1"/>
                  </a:moveTo>
                  <a:cubicBezTo>
                    <a:pt x="221" y="684"/>
                    <a:pt x="251" y="1373"/>
                    <a:pt x="223" y="2057"/>
                  </a:cubicBezTo>
                  <a:cubicBezTo>
                    <a:pt x="207" y="2456"/>
                    <a:pt x="162" y="2966"/>
                    <a:pt x="0" y="3452"/>
                  </a:cubicBezTo>
                  <a:lnTo>
                    <a:pt x="237" y="3452"/>
                  </a:lnTo>
                  <a:cubicBezTo>
                    <a:pt x="391" y="2966"/>
                    <a:pt x="433" y="2464"/>
                    <a:pt x="452" y="2065"/>
                  </a:cubicBezTo>
                  <a:cubicBezTo>
                    <a:pt x="480" y="1379"/>
                    <a:pt x="447" y="684"/>
                    <a:pt x="39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2" name="Google Shape;8461;p64"/>
            <p:cNvSpPr/>
            <p:nvPr/>
          </p:nvSpPr>
          <p:spPr>
            <a:xfrm>
              <a:off x="7045277" y="3077411"/>
              <a:ext cx="30387" cy="299442"/>
            </a:xfrm>
            <a:custGeom>
              <a:avLst/>
              <a:gdLst/>
              <a:ahLst/>
              <a:cxnLst/>
              <a:rect l="l" t="t" r="r" b="b"/>
              <a:pathLst>
                <a:path w="350" h="3449" extrusionOk="0">
                  <a:moveTo>
                    <a:pt x="106" y="0"/>
                  </a:moveTo>
                  <a:cubicBezTo>
                    <a:pt x="118" y="1036"/>
                    <a:pt x="112" y="2087"/>
                    <a:pt x="34" y="3125"/>
                  </a:cubicBezTo>
                  <a:cubicBezTo>
                    <a:pt x="28" y="3231"/>
                    <a:pt x="17" y="3343"/>
                    <a:pt x="0" y="3449"/>
                  </a:cubicBezTo>
                  <a:lnTo>
                    <a:pt x="232" y="3449"/>
                  </a:lnTo>
                  <a:cubicBezTo>
                    <a:pt x="246" y="3343"/>
                    <a:pt x="257" y="3242"/>
                    <a:pt x="265" y="3142"/>
                  </a:cubicBezTo>
                  <a:cubicBezTo>
                    <a:pt x="341" y="2096"/>
                    <a:pt x="349" y="1038"/>
                    <a:pt x="3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3" name="Google Shape;8462;p64"/>
            <p:cNvSpPr/>
            <p:nvPr/>
          </p:nvSpPr>
          <p:spPr>
            <a:xfrm>
              <a:off x="7149894" y="3077411"/>
              <a:ext cx="57041" cy="299442"/>
            </a:xfrm>
            <a:custGeom>
              <a:avLst/>
              <a:gdLst/>
              <a:ahLst/>
              <a:cxnLst/>
              <a:rect l="l" t="t" r="r" b="b"/>
              <a:pathLst>
                <a:path w="657" h="3449" extrusionOk="0">
                  <a:moveTo>
                    <a:pt x="430" y="0"/>
                  </a:moveTo>
                  <a:cubicBezTo>
                    <a:pt x="419" y="238"/>
                    <a:pt x="416" y="475"/>
                    <a:pt x="414" y="706"/>
                  </a:cubicBezTo>
                  <a:cubicBezTo>
                    <a:pt x="408" y="952"/>
                    <a:pt x="405" y="1203"/>
                    <a:pt x="394" y="1446"/>
                  </a:cubicBezTo>
                  <a:cubicBezTo>
                    <a:pt x="372" y="2043"/>
                    <a:pt x="296" y="2782"/>
                    <a:pt x="1" y="3449"/>
                  </a:cubicBezTo>
                  <a:lnTo>
                    <a:pt x="249" y="3449"/>
                  </a:lnTo>
                  <a:cubicBezTo>
                    <a:pt x="528" y="2776"/>
                    <a:pt x="595" y="2045"/>
                    <a:pt x="623" y="1457"/>
                  </a:cubicBezTo>
                  <a:cubicBezTo>
                    <a:pt x="631" y="1208"/>
                    <a:pt x="637" y="955"/>
                    <a:pt x="639" y="712"/>
                  </a:cubicBezTo>
                  <a:cubicBezTo>
                    <a:pt x="642" y="478"/>
                    <a:pt x="645" y="238"/>
                    <a:pt x="65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4" name="Google Shape;8463;p64"/>
            <p:cNvSpPr/>
            <p:nvPr/>
          </p:nvSpPr>
          <p:spPr>
            <a:xfrm>
              <a:off x="7280210" y="3077151"/>
              <a:ext cx="45580" cy="299442"/>
            </a:xfrm>
            <a:custGeom>
              <a:avLst/>
              <a:gdLst/>
              <a:ahLst/>
              <a:cxnLst/>
              <a:rect l="l" t="t" r="r" b="b"/>
              <a:pathLst>
                <a:path w="525" h="3449" extrusionOk="0">
                  <a:moveTo>
                    <a:pt x="243" y="1"/>
                  </a:moveTo>
                  <a:cubicBezTo>
                    <a:pt x="252" y="221"/>
                    <a:pt x="257" y="441"/>
                    <a:pt x="268" y="662"/>
                  </a:cubicBezTo>
                  <a:cubicBezTo>
                    <a:pt x="280" y="916"/>
                    <a:pt x="288" y="1178"/>
                    <a:pt x="293" y="1432"/>
                  </a:cubicBezTo>
                  <a:cubicBezTo>
                    <a:pt x="299" y="1993"/>
                    <a:pt x="268" y="2754"/>
                    <a:pt x="1" y="3449"/>
                  </a:cubicBezTo>
                  <a:lnTo>
                    <a:pt x="243" y="3449"/>
                  </a:lnTo>
                  <a:cubicBezTo>
                    <a:pt x="497" y="2743"/>
                    <a:pt x="525" y="1990"/>
                    <a:pt x="519" y="1432"/>
                  </a:cubicBezTo>
                  <a:cubicBezTo>
                    <a:pt x="517" y="1172"/>
                    <a:pt x="505" y="907"/>
                    <a:pt x="494" y="654"/>
                  </a:cubicBezTo>
                  <a:cubicBezTo>
                    <a:pt x="489" y="439"/>
                    <a:pt x="478" y="221"/>
                    <a:pt x="47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8464;p64"/>
            <p:cNvSpPr/>
            <p:nvPr/>
          </p:nvSpPr>
          <p:spPr>
            <a:xfrm>
              <a:off x="7383611" y="3077411"/>
              <a:ext cx="54610" cy="299442"/>
            </a:xfrm>
            <a:custGeom>
              <a:avLst/>
              <a:gdLst/>
              <a:ahLst/>
              <a:cxnLst/>
              <a:rect l="l" t="t" r="r" b="b"/>
              <a:pathLst>
                <a:path w="629" h="3449" extrusionOk="0">
                  <a:moveTo>
                    <a:pt x="400" y="0"/>
                  </a:moveTo>
                  <a:cubicBezTo>
                    <a:pt x="391" y="840"/>
                    <a:pt x="349" y="1683"/>
                    <a:pt x="221" y="2511"/>
                  </a:cubicBezTo>
                  <a:cubicBezTo>
                    <a:pt x="177" y="2807"/>
                    <a:pt x="112" y="3133"/>
                    <a:pt x="1" y="3449"/>
                  </a:cubicBezTo>
                  <a:lnTo>
                    <a:pt x="241" y="3449"/>
                  </a:lnTo>
                  <a:cubicBezTo>
                    <a:pt x="344" y="3142"/>
                    <a:pt x="402" y="2832"/>
                    <a:pt x="447" y="2545"/>
                  </a:cubicBezTo>
                  <a:cubicBezTo>
                    <a:pt x="581" y="1705"/>
                    <a:pt x="623" y="846"/>
                    <a:pt x="62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8465;p64"/>
            <p:cNvSpPr/>
            <p:nvPr/>
          </p:nvSpPr>
          <p:spPr>
            <a:xfrm>
              <a:off x="7473990" y="3077411"/>
              <a:ext cx="62597" cy="299442"/>
            </a:xfrm>
            <a:custGeom>
              <a:avLst/>
              <a:gdLst/>
              <a:ahLst/>
              <a:cxnLst/>
              <a:rect l="l" t="t" r="r" b="b"/>
              <a:pathLst>
                <a:path w="721" h="3449" extrusionOk="0">
                  <a:moveTo>
                    <a:pt x="720" y="0"/>
                  </a:moveTo>
                  <a:cubicBezTo>
                    <a:pt x="720" y="1"/>
                    <a:pt x="720" y="2"/>
                    <a:pt x="720" y="3"/>
                  </a:cubicBezTo>
                  <a:lnTo>
                    <a:pt x="720" y="3"/>
                  </a:lnTo>
                  <a:lnTo>
                    <a:pt x="720" y="0"/>
                  </a:lnTo>
                  <a:close/>
                  <a:moveTo>
                    <a:pt x="491" y="3"/>
                  </a:moveTo>
                  <a:cubicBezTo>
                    <a:pt x="461" y="715"/>
                    <a:pt x="410" y="1434"/>
                    <a:pt x="324" y="2143"/>
                  </a:cubicBezTo>
                  <a:cubicBezTo>
                    <a:pt x="268" y="2598"/>
                    <a:pt x="184" y="3058"/>
                    <a:pt x="0" y="3449"/>
                  </a:cubicBezTo>
                  <a:lnTo>
                    <a:pt x="251" y="3449"/>
                  </a:lnTo>
                  <a:cubicBezTo>
                    <a:pt x="422" y="3050"/>
                    <a:pt x="497" y="2609"/>
                    <a:pt x="550" y="2168"/>
                  </a:cubicBezTo>
                  <a:cubicBezTo>
                    <a:pt x="642" y="1452"/>
                    <a:pt x="689" y="722"/>
                    <a:pt x="720" y="3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8466;p64"/>
            <p:cNvSpPr/>
            <p:nvPr/>
          </p:nvSpPr>
          <p:spPr>
            <a:xfrm>
              <a:off x="7584163" y="3077411"/>
              <a:ext cx="52700" cy="299442"/>
            </a:xfrm>
            <a:custGeom>
              <a:avLst/>
              <a:gdLst/>
              <a:ahLst/>
              <a:cxnLst/>
              <a:rect l="l" t="t" r="r" b="b"/>
              <a:pathLst>
                <a:path w="607" h="3449" extrusionOk="0">
                  <a:moveTo>
                    <a:pt x="377" y="0"/>
                  </a:moveTo>
                  <a:cubicBezTo>
                    <a:pt x="358" y="522"/>
                    <a:pt x="330" y="1049"/>
                    <a:pt x="296" y="1568"/>
                  </a:cubicBezTo>
                  <a:cubicBezTo>
                    <a:pt x="252" y="2199"/>
                    <a:pt x="190" y="2849"/>
                    <a:pt x="1" y="3449"/>
                  </a:cubicBezTo>
                  <a:lnTo>
                    <a:pt x="241" y="3449"/>
                  </a:lnTo>
                  <a:cubicBezTo>
                    <a:pt x="422" y="2849"/>
                    <a:pt x="483" y="2207"/>
                    <a:pt x="525" y="1585"/>
                  </a:cubicBezTo>
                  <a:cubicBezTo>
                    <a:pt x="561" y="1061"/>
                    <a:pt x="589" y="531"/>
                    <a:pt x="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8" name="Google Shape;8467;p64"/>
            <p:cNvSpPr/>
            <p:nvPr/>
          </p:nvSpPr>
          <p:spPr>
            <a:xfrm>
              <a:off x="5376962" y="3292288"/>
              <a:ext cx="2337629" cy="9984"/>
            </a:xfrm>
            <a:custGeom>
              <a:avLst/>
              <a:gdLst/>
              <a:ahLst/>
              <a:cxnLst/>
              <a:rect l="l" t="t" r="r" b="b"/>
              <a:pathLst>
                <a:path w="26925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6925" y="114"/>
                  </a:lnTo>
                  <a:lnTo>
                    <a:pt x="26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9" name="Google Shape;8468;p64"/>
            <p:cNvSpPr/>
            <p:nvPr/>
          </p:nvSpPr>
          <p:spPr>
            <a:xfrm>
              <a:off x="5376962" y="3144262"/>
              <a:ext cx="2337629" cy="9984"/>
            </a:xfrm>
            <a:custGeom>
              <a:avLst/>
              <a:gdLst/>
              <a:ahLst/>
              <a:cxnLst/>
              <a:rect l="l" t="t" r="r" b="b"/>
              <a:pathLst>
                <a:path w="26925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6925" y="115"/>
                  </a:lnTo>
                  <a:lnTo>
                    <a:pt x="26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0" name="Google Shape;8469;p64"/>
            <p:cNvSpPr/>
            <p:nvPr/>
          </p:nvSpPr>
          <p:spPr>
            <a:xfrm>
              <a:off x="5474112" y="3469746"/>
              <a:ext cx="2140721" cy="103576"/>
            </a:xfrm>
            <a:custGeom>
              <a:avLst/>
              <a:gdLst/>
              <a:ahLst/>
              <a:cxnLst/>
              <a:rect l="l" t="t" r="r" b="b"/>
              <a:pathLst>
                <a:path w="24657" h="1193" extrusionOk="0">
                  <a:moveTo>
                    <a:pt x="0" y="1"/>
                  </a:moveTo>
                  <a:cubicBezTo>
                    <a:pt x="28" y="113"/>
                    <a:pt x="64" y="227"/>
                    <a:pt x="98" y="336"/>
                  </a:cubicBezTo>
                  <a:cubicBezTo>
                    <a:pt x="112" y="372"/>
                    <a:pt x="123" y="411"/>
                    <a:pt x="137" y="450"/>
                  </a:cubicBezTo>
                  <a:cubicBezTo>
                    <a:pt x="170" y="548"/>
                    <a:pt x="206" y="643"/>
                    <a:pt x="246" y="735"/>
                  </a:cubicBezTo>
                  <a:cubicBezTo>
                    <a:pt x="262" y="774"/>
                    <a:pt x="276" y="813"/>
                    <a:pt x="293" y="852"/>
                  </a:cubicBezTo>
                  <a:cubicBezTo>
                    <a:pt x="343" y="966"/>
                    <a:pt x="399" y="1081"/>
                    <a:pt x="455" y="1192"/>
                  </a:cubicBezTo>
                  <a:lnTo>
                    <a:pt x="24201" y="1192"/>
                  </a:lnTo>
                  <a:cubicBezTo>
                    <a:pt x="24257" y="1081"/>
                    <a:pt x="24313" y="966"/>
                    <a:pt x="24363" y="852"/>
                  </a:cubicBezTo>
                  <a:cubicBezTo>
                    <a:pt x="24380" y="813"/>
                    <a:pt x="24394" y="774"/>
                    <a:pt x="24411" y="735"/>
                  </a:cubicBezTo>
                  <a:cubicBezTo>
                    <a:pt x="24450" y="643"/>
                    <a:pt x="24486" y="548"/>
                    <a:pt x="24520" y="450"/>
                  </a:cubicBezTo>
                  <a:cubicBezTo>
                    <a:pt x="24533" y="411"/>
                    <a:pt x="24545" y="372"/>
                    <a:pt x="24559" y="336"/>
                  </a:cubicBezTo>
                  <a:cubicBezTo>
                    <a:pt x="24592" y="224"/>
                    <a:pt x="24628" y="113"/>
                    <a:pt x="24656" y="1"/>
                  </a:cubicBezTo>
                  <a:close/>
                </a:path>
              </a:pathLst>
            </a:custGeom>
            <a:solidFill>
              <a:srgbClr val="E87E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8470;p64"/>
            <p:cNvSpPr/>
            <p:nvPr/>
          </p:nvSpPr>
          <p:spPr>
            <a:xfrm>
              <a:off x="5474112" y="3469746"/>
              <a:ext cx="2140721" cy="103576"/>
            </a:xfrm>
            <a:custGeom>
              <a:avLst/>
              <a:gdLst/>
              <a:ahLst/>
              <a:cxnLst/>
              <a:rect l="l" t="t" r="r" b="b"/>
              <a:pathLst>
                <a:path w="24657" h="1193" extrusionOk="0">
                  <a:moveTo>
                    <a:pt x="0" y="1"/>
                  </a:moveTo>
                  <a:cubicBezTo>
                    <a:pt x="28" y="113"/>
                    <a:pt x="64" y="227"/>
                    <a:pt x="98" y="336"/>
                  </a:cubicBezTo>
                  <a:cubicBezTo>
                    <a:pt x="112" y="372"/>
                    <a:pt x="123" y="411"/>
                    <a:pt x="137" y="450"/>
                  </a:cubicBezTo>
                  <a:cubicBezTo>
                    <a:pt x="170" y="548"/>
                    <a:pt x="206" y="643"/>
                    <a:pt x="246" y="735"/>
                  </a:cubicBezTo>
                  <a:cubicBezTo>
                    <a:pt x="262" y="774"/>
                    <a:pt x="276" y="813"/>
                    <a:pt x="293" y="852"/>
                  </a:cubicBezTo>
                  <a:cubicBezTo>
                    <a:pt x="343" y="966"/>
                    <a:pt x="399" y="1081"/>
                    <a:pt x="455" y="1192"/>
                  </a:cubicBezTo>
                  <a:lnTo>
                    <a:pt x="24201" y="1192"/>
                  </a:lnTo>
                  <a:cubicBezTo>
                    <a:pt x="24257" y="1081"/>
                    <a:pt x="24313" y="966"/>
                    <a:pt x="24363" y="852"/>
                  </a:cubicBezTo>
                  <a:cubicBezTo>
                    <a:pt x="24380" y="813"/>
                    <a:pt x="24394" y="774"/>
                    <a:pt x="24411" y="735"/>
                  </a:cubicBezTo>
                  <a:cubicBezTo>
                    <a:pt x="24450" y="643"/>
                    <a:pt x="24486" y="548"/>
                    <a:pt x="24520" y="450"/>
                  </a:cubicBezTo>
                  <a:cubicBezTo>
                    <a:pt x="24533" y="411"/>
                    <a:pt x="24545" y="372"/>
                    <a:pt x="24559" y="336"/>
                  </a:cubicBezTo>
                  <a:cubicBezTo>
                    <a:pt x="24592" y="224"/>
                    <a:pt x="24628" y="113"/>
                    <a:pt x="24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8471;p64"/>
            <p:cNvSpPr/>
            <p:nvPr/>
          </p:nvSpPr>
          <p:spPr>
            <a:xfrm>
              <a:off x="5482794" y="3498830"/>
              <a:ext cx="2123530" cy="10071"/>
            </a:xfrm>
            <a:custGeom>
              <a:avLst/>
              <a:gdLst/>
              <a:ahLst/>
              <a:cxnLst/>
              <a:rect l="l" t="t" r="r" b="b"/>
              <a:pathLst>
                <a:path w="24459" h="116" extrusionOk="0">
                  <a:moveTo>
                    <a:pt x="0" y="1"/>
                  </a:moveTo>
                  <a:cubicBezTo>
                    <a:pt x="14" y="37"/>
                    <a:pt x="26" y="76"/>
                    <a:pt x="40" y="115"/>
                  </a:cubicBezTo>
                  <a:lnTo>
                    <a:pt x="24420" y="115"/>
                  </a:lnTo>
                  <a:cubicBezTo>
                    <a:pt x="24433" y="76"/>
                    <a:pt x="24445" y="37"/>
                    <a:pt x="244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8472;p64"/>
            <p:cNvSpPr/>
            <p:nvPr/>
          </p:nvSpPr>
          <p:spPr>
            <a:xfrm>
              <a:off x="5495383" y="3533210"/>
              <a:ext cx="2098092" cy="10071"/>
            </a:xfrm>
            <a:custGeom>
              <a:avLst/>
              <a:gdLst/>
              <a:ahLst/>
              <a:cxnLst/>
              <a:rect l="l" t="t" r="r" b="b"/>
              <a:pathLst>
                <a:path w="24166" h="116" extrusionOk="0">
                  <a:moveTo>
                    <a:pt x="1" y="1"/>
                  </a:moveTo>
                  <a:cubicBezTo>
                    <a:pt x="17" y="40"/>
                    <a:pt x="31" y="79"/>
                    <a:pt x="48" y="115"/>
                  </a:cubicBezTo>
                  <a:lnTo>
                    <a:pt x="24118" y="115"/>
                  </a:lnTo>
                  <a:cubicBezTo>
                    <a:pt x="24135" y="79"/>
                    <a:pt x="24149" y="40"/>
                    <a:pt x="2416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8473;p64"/>
            <p:cNvSpPr/>
            <p:nvPr/>
          </p:nvSpPr>
          <p:spPr>
            <a:xfrm>
              <a:off x="6196534" y="3522010"/>
              <a:ext cx="335386" cy="266537"/>
            </a:xfrm>
            <a:custGeom>
              <a:avLst/>
              <a:gdLst/>
              <a:ahLst/>
              <a:cxnLst/>
              <a:rect l="l" t="t" r="r" b="b"/>
              <a:pathLst>
                <a:path w="3863" h="3070" extrusionOk="0">
                  <a:moveTo>
                    <a:pt x="3514" y="1"/>
                  </a:moveTo>
                  <a:cubicBezTo>
                    <a:pt x="3445" y="1"/>
                    <a:pt x="3375" y="11"/>
                    <a:pt x="3307" y="21"/>
                  </a:cubicBezTo>
                  <a:lnTo>
                    <a:pt x="952" y="409"/>
                  </a:lnTo>
                  <a:cubicBezTo>
                    <a:pt x="721" y="448"/>
                    <a:pt x="392" y="442"/>
                    <a:pt x="224" y="629"/>
                  </a:cubicBezTo>
                  <a:cubicBezTo>
                    <a:pt x="48" y="825"/>
                    <a:pt x="1" y="1176"/>
                    <a:pt x="54" y="1422"/>
                  </a:cubicBezTo>
                  <a:cubicBezTo>
                    <a:pt x="110" y="1678"/>
                    <a:pt x="238" y="1915"/>
                    <a:pt x="300" y="2175"/>
                  </a:cubicBezTo>
                  <a:cubicBezTo>
                    <a:pt x="375" y="2473"/>
                    <a:pt x="380" y="2847"/>
                    <a:pt x="645" y="3006"/>
                  </a:cubicBezTo>
                  <a:cubicBezTo>
                    <a:pt x="720" y="3051"/>
                    <a:pt x="800" y="3070"/>
                    <a:pt x="882" y="3070"/>
                  </a:cubicBezTo>
                  <a:cubicBezTo>
                    <a:pt x="1091" y="3070"/>
                    <a:pt x="1313" y="2947"/>
                    <a:pt x="1494" y="2819"/>
                  </a:cubicBezTo>
                  <a:cubicBezTo>
                    <a:pt x="2392" y="2189"/>
                    <a:pt x="3170" y="1385"/>
                    <a:pt x="3773" y="467"/>
                  </a:cubicBezTo>
                  <a:cubicBezTo>
                    <a:pt x="3815" y="400"/>
                    <a:pt x="3862" y="328"/>
                    <a:pt x="3856" y="253"/>
                  </a:cubicBezTo>
                  <a:cubicBezTo>
                    <a:pt x="3854" y="138"/>
                    <a:pt x="3753" y="46"/>
                    <a:pt x="3644" y="15"/>
                  </a:cubicBezTo>
                  <a:cubicBezTo>
                    <a:pt x="3601" y="5"/>
                    <a:pt x="3558" y="1"/>
                    <a:pt x="3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8474;p64"/>
            <p:cNvSpPr/>
            <p:nvPr/>
          </p:nvSpPr>
          <p:spPr>
            <a:xfrm>
              <a:off x="6196794" y="3522097"/>
              <a:ext cx="306735" cy="141777"/>
            </a:xfrm>
            <a:custGeom>
              <a:avLst/>
              <a:gdLst/>
              <a:ahLst/>
              <a:cxnLst/>
              <a:rect l="l" t="t" r="r" b="b"/>
              <a:pathLst>
                <a:path w="3533" h="1633" extrusionOk="0">
                  <a:moveTo>
                    <a:pt x="3513" y="0"/>
                  </a:moveTo>
                  <a:cubicBezTo>
                    <a:pt x="3447" y="0"/>
                    <a:pt x="3378" y="12"/>
                    <a:pt x="3307" y="20"/>
                  </a:cubicBezTo>
                  <a:lnTo>
                    <a:pt x="952" y="408"/>
                  </a:lnTo>
                  <a:cubicBezTo>
                    <a:pt x="723" y="447"/>
                    <a:pt x="391" y="441"/>
                    <a:pt x="224" y="628"/>
                  </a:cubicBezTo>
                  <a:cubicBezTo>
                    <a:pt x="45" y="824"/>
                    <a:pt x="1" y="1175"/>
                    <a:pt x="54" y="1418"/>
                  </a:cubicBezTo>
                  <a:cubicBezTo>
                    <a:pt x="68" y="1493"/>
                    <a:pt x="87" y="1563"/>
                    <a:pt x="115" y="1633"/>
                  </a:cubicBezTo>
                  <a:cubicBezTo>
                    <a:pt x="347" y="1621"/>
                    <a:pt x="573" y="1577"/>
                    <a:pt x="793" y="1513"/>
                  </a:cubicBezTo>
                  <a:cubicBezTo>
                    <a:pt x="1226" y="1384"/>
                    <a:pt x="1633" y="1172"/>
                    <a:pt x="2035" y="952"/>
                  </a:cubicBezTo>
                  <a:cubicBezTo>
                    <a:pt x="2553" y="667"/>
                    <a:pt x="3067" y="366"/>
                    <a:pt x="3533" y="1"/>
                  </a:cubicBezTo>
                  <a:cubicBezTo>
                    <a:pt x="3526" y="0"/>
                    <a:pt x="3520" y="0"/>
                    <a:pt x="35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6" name="Google Shape;8475;p64"/>
            <p:cNvSpPr/>
            <p:nvPr/>
          </p:nvSpPr>
          <p:spPr>
            <a:xfrm>
              <a:off x="6120567" y="3326147"/>
              <a:ext cx="413263" cy="283901"/>
            </a:xfrm>
            <a:custGeom>
              <a:avLst/>
              <a:gdLst/>
              <a:ahLst/>
              <a:cxnLst/>
              <a:rect l="l" t="t" r="r" b="b"/>
              <a:pathLst>
                <a:path w="4760" h="3270" extrusionOk="0">
                  <a:moveTo>
                    <a:pt x="626" y="0"/>
                  </a:moveTo>
                  <a:cubicBezTo>
                    <a:pt x="607" y="0"/>
                    <a:pt x="588" y="0"/>
                    <a:pt x="569" y="1"/>
                  </a:cubicBezTo>
                  <a:cubicBezTo>
                    <a:pt x="471" y="3"/>
                    <a:pt x="365" y="12"/>
                    <a:pt x="276" y="54"/>
                  </a:cubicBezTo>
                  <a:cubicBezTo>
                    <a:pt x="100" y="132"/>
                    <a:pt x="0" y="338"/>
                    <a:pt x="0" y="531"/>
                  </a:cubicBezTo>
                  <a:cubicBezTo>
                    <a:pt x="0" y="723"/>
                    <a:pt x="81" y="910"/>
                    <a:pt x="184" y="1075"/>
                  </a:cubicBezTo>
                  <a:cubicBezTo>
                    <a:pt x="282" y="1234"/>
                    <a:pt x="407" y="1387"/>
                    <a:pt x="430" y="1577"/>
                  </a:cubicBezTo>
                  <a:cubicBezTo>
                    <a:pt x="458" y="1853"/>
                    <a:pt x="246" y="2099"/>
                    <a:pt x="226" y="2377"/>
                  </a:cubicBezTo>
                  <a:cubicBezTo>
                    <a:pt x="212" y="2623"/>
                    <a:pt x="360" y="2857"/>
                    <a:pt x="555" y="3000"/>
                  </a:cubicBezTo>
                  <a:cubicBezTo>
                    <a:pt x="750" y="3142"/>
                    <a:pt x="999" y="3209"/>
                    <a:pt x="1239" y="3240"/>
                  </a:cubicBezTo>
                  <a:cubicBezTo>
                    <a:pt x="1388" y="3260"/>
                    <a:pt x="1537" y="3270"/>
                    <a:pt x="1687" y="3270"/>
                  </a:cubicBezTo>
                  <a:cubicBezTo>
                    <a:pt x="2129" y="3270"/>
                    <a:pt x="2570" y="3186"/>
                    <a:pt x="2993" y="3053"/>
                  </a:cubicBezTo>
                  <a:cubicBezTo>
                    <a:pt x="3429" y="2916"/>
                    <a:pt x="4165" y="2721"/>
                    <a:pt x="4450" y="2341"/>
                  </a:cubicBezTo>
                  <a:cubicBezTo>
                    <a:pt x="4759" y="1940"/>
                    <a:pt x="4296" y="1557"/>
                    <a:pt x="3981" y="1354"/>
                  </a:cubicBezTo>
                  <a:cubicBezTo>
                    <a:pt x="3462" y="1016"/>
                    <a:pt x="2940" y="679"/>
                    <a:pt x="2371" y="419"/>
                  </a:cubicBezTo>
                  <a:cubicBezTo>
                    <a:pt x="1822" y="170"/>
                    <a:pt x="1229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7" name="Google Shape;8476;p64"/>
            <p:cNvSpPr/>
            <p:nvPr/>
          </p:nvSpPr>
          <p:spPr>
            <a:xfrm>
              <a:off x="6126818" y="3326408"/>
              <a:ext cx="385220" cy="163569"/>
            </a:xfrm>
            <a:custGeom>
              <a:avLst/>
              <a:gdLst/>
              <a:ahLst/>
              <a:cxnLst/>
              <a:rect l="l" t="t" r="r" b="b"/>
              <a:pathLst>
                <a:path w="4437" h="1884" extrusionOk="0">
                  <a:moveTo>
                    <a:pt x="538" y="0"/>
                  </a:moveTo>
                  <a:cubicBezTo>
                    <a:pt x="524" y="0"/>
                    <a:pt x="509" y="0"/>
                    <a:pt x="494" y="0"/>
                  </a:cubicBezTo>
                  <a:cubicBezTo>
                    <a:pt x="391" y="6"/>
                    <a:pt x="291" y="12"/>
                    <a:pt x="201" y="53"/>
                  </a:cubicBezTo>
                  <a:cubicBezTo>
                    <a:pt x="118" y="92"/>
                    <a:pt x="48" y="162"/>
                    <a:pt x="1" y="243"/>
                  </a:cubicBezTo>
                  <a:cubicBezTo>
                    <a:pt x="383" y="639"/>
                    <a:pt x="893" y="915"/>
                    <a:pt x="1404" y="1141"/>
                  </a:cubicBezTo>
                  <a:cubicBezTo>
                    <a:pt x="1730" y="1284"/>
                    <a:pt x="2062" y="1415"/>
                    <a:pt x="2400" y="1521"/>
                  </a:cubicBezTo>
                  <a:cubicBezTo>
                    <a:pt x="3064" y="1727"/>
                    <a:pt x="3747" y="1842"/>
                    <a:pt x="4436" y="1883"/>
                  </a:cubicBezTo>
                  <a:cubicBezTo>
                    <a:pt x="4339" y="1669"/>
                    <a:pt x="4099" y="1476"/>
                    <a:pt x="3906" y="1353"/>
                  </a:cubicBezTo>
                  <a:cubicBezTo>
                    <a:pt x="3387" y="1016"/>
                    <a:pt x="2860" y="678"/>
                    <a:pt x="2297" y="419"/>
                  </a:cubicBezTo>
                  <a:cubicBezTo>
                    <a:pt x="1744" y="168"/>
                    <a:pt x="1143" y="0"/>
                    <a:pt x="5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8" name="Google Shape;8477;p64"/>
            <p:cNvSpPr/>
            <p:nvPr/>
          </p:nvSpPr>
          <p:spPr>
            <a:xfrm>
              <a:off x="6127339" y="3343077"/>
              <a:ext cx="354399" cy="144208"/>
            </a:xfrm>
            <a:custGeom>
              <a:avLst/>
              <a:gdLst/>
              <a:ahLst/>
              <a:cxnLst/>
              <a:rect l="l" t="t" r="r" b="b"/>
              <a:pathLst>
                <a:path w="4082" h="1661" extrusionOk="0">
                  <a:moveTo>
                    <a:pt x="28" y="1"/>
                  </a:moveTo>
                  <a:cubicBezTo>
                    <a:pt x="17" y="15"/>
                    <a:pt x="6" y="29"/>
                    <a:pt x="0" y="46"/>
                  </a:cubicBezTo>
                  <a:cubicBezTo>
                    <a:pt x="377" y="447"/>
                    <a:pt x="887" y="726"/>
                    <a:pt x="1401" y="949"/>
                  </a:cubicBezTo>
                  <a:cubicBezTo>
                    <a:pt x="1727" y="1092"/>
                    <a:pt x="2059" y="1223"/>
                    <a:pt x="2399" y="1329"/>
                  </a:cubicBezTo>
                  <a:cubicBezTo>
                    <a:pt x="2946" y="1502"/>
                    <a:pt x="3510" y="1608"/>
                    <a:pt x="4082" y="1661"/>
                  </a:cubicBezTo>
                  <a:cubicBezTo>
                    <a:pt x="2888" y="804"/>
                    <a:pt x="1484" y="230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8478;p64"/>
            <p:cNvSpPr/>
            <p:nvPr/>
          </p:nvSpPr>
          <p:spPr>
            <a:xfrm>
              <a:off x="6280401" y="3490929"/>
              <a:ext cx="203767" cy="25178"/>
            </a:xfrm>
            <a:custGeom>
              <a:avLst/>
              <a:gdLst/>
              <a:ahLst/>
              <a:cxnLst/>
              <a:rect l="l" t="t" r="r" b="b"/>
              <a:pathLst>
                <a:path w="2347" h="290" extrusionOk="0">
                  <a:moveTo>
                    <a:pt x="36" y="1"/>
                  </a:moveTo>
                  <a:cubicBezTo>
                    <a:pt x="23" y="1"/>
                    <a:pt x="13" y="11"/>
                    <a:pt x="9" y="25"/>
                  </a:cubicBezTo>
                  <a:cubicBezTo>
                    <a:pt x="0" y="42"/>
                    <a:pt x="11" y="55"/>
                    <a:pt x="28" y="61"/>
                  </a:cubicBezTo>
                  <a:cubicBezTo>
                    <a:pt x="567" y="217"/>
                    <a:pt x="1119" y="290"/>
                    <a:pt x="1674" y="290"/>
                  </a:cubicBezTo>
                  <a:cubicBezTo>
                    <a:pt x="1892" y="290"/>
                    <a:pt x="2104" y="279"/>
                    <a:pt x="2316" y="254"/>
                  </a:cubicBezTo>
                  <a:cubicBezTo>
                    <a:pt x="2333" y="251"/>
                    <a:pt x="2346" y="237"/>
                    <a:pt x="2344" y="220"/>
                  </a:cubicBezTo>
                  <a:cubicBezTo>
                    <a:pt x="2341" y="205"/>
                    <a:pt x="2329" y="192"/>
                    <a:pt x="2314" y="192"/>
                  </a:cubicBezTo>
                  <a:cubicBezTo>
                    <a:pt x="2313" y="192"/>
                    <a:pt x="2312" y="192"/>
                    <a:pt x="2310" y="192"/>
                  </a:cubicBezTo>
                  <a:cubicBezTo>
                    <a:pt x="2104" y="214"/>
                    <a:pt x="1895" y="224"/>
                    <a:pt x="1685" y="224"/>
                  </a:cubicBezTo>
                  <a:cubicBezTo>
                    <a:pt x="1132" y="224"/>
                    <a:pt x="575" y="150"/>
                    <a:pt x="45" y="2"/>
                  </a:cubicBezTo>
                  <a:cubicBezTo>
                    <a:pt x="42" y="1"/>
                    <a:pt x="3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8479;p64"/>
            <p:cNvSpPr/>
            <p:nvPr/>
          </p:nvSpPr>
          <p:spPr>
            <a:xfrm>
              <a:off x="6311396" y="3538419"/>
              <a:ext cx="197515" cy="162788"/>
            </a:xfrm>
            <a:custGeom>
              <a:avLst/>
              <a:gdLst/>
              <a:ahLst/>
              <a:cxnLst/>
              <a:rect l="l" t="t" r="r" b="b"/>
              <a:pathLst>
                <a:path w="2275" h="1875" extrusionOk="0">
                  <a:moveTo>
                    <a:pt x="2235" y="1"/>
                  </a:moveTo>
                  <a:cubicBezTo>
                    <a:pt x="2226" y="1"/>
                    <a:pt x="2216" y="5"/>
                    <a:pt x="2210" y="13"/>
                  </a:cubicBezTo>
                  <a:cubicBezTo>
                    <a:pt x="1652" y="792"/>
                    <a:pt x="893" y="1414"/>
                    <a:pt x="23" y="1813"/>
                  </a:cubicBezTo>
                  <a:cubicBezTo>
                    <a:pt x="6" y="1821"/>
                    <a:pt x="0" y="1838"/>
                    <a:pt x="6" y="1855"/>
                  </a:cubicBezTo>
                  <a:cubicBezTo>
                    <a:pt x="9" y="1866"/>
                    <a:pt x="20" y="1874"/>
                    <a:pt x="34" y="1874"/>
                  </a:cubicBezTo>
                  <a:cubicBezTo>
                    <a:pt x="37" y="1874"/>
                    <a:pt x="42" y="1869"/>
                    <a:pt x="51" y="1869"/>
                  </a:cubicBezTo>
                  <a:cubicBezTo>
                    <a:pt x="929" y="1470"/>
                    <a:pt x="1697" y="842"/>
                    <a:pt x="2263" y="52"/>
                  </a:cubicBezTo>
                  <a:cubicBezTo>
                    <a:pt x="2274" y="39"/>
                    <a:pt x="2268" y="19"/>
                    <a:pt x="2255" y="8"/>
                  </a:cubicBezTo>
                  <a:cubicBezTo>
                    <a:pt x="2249" y="3"/>
                    <a:pt x="2242" y="1"/>
                    <a:pt x="2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8480;p64"/>
            <p:cNvSpPr/>
            <p:nvPr/>
          </p:nvSpPr>
          <p:spPr>
            <a:xfrm>
              <a:off x="6298546" y="3511853"/>
              <a:ext cx="186837" cy="55652"/>
            </a:xfrm>
            <a:custGeom>
              <a:avLst/>
              <a:gdLst/>
              <a:ahLst/>
              <a:cxnLst/>
              <a:rect l="l" t="t" r="r" b="b"/>
              <a:pathLst>
                <a:path w="2152" h="641" extrusionOk="0">
                  <a:moveTo>
                    <a:pt x="2113" y="1"/>
                  </a:moveTo>
                  <a:cubicBezTo>
                    <a:pt x="2106" y="1"/>
                    <a:pt x="2099" y="3"/>
                    <a:pt x="2093" y="10"/>
                  </a:cubicBezTo>
                  <a:cubicBezTo>
                    <a:pt x="1549" y="504"/>
                    <a:pt x="748" y="559"/>
                    <a:pt x="31" y="579"/>
                  </a:cubicBezTo>
                  <a:cubicBezTo>
                    <a:pt x="14" y="579"/>
                    <a:pt x="1" y="593"/>
                    <a:pt x="1" y="610"/>
                  </a:cubicBezTo>
                  <a:cubicBezTo>
                    <a:pt x="1" y="626"/>
                    <a:pt x="14" y="640"/>
                    <a:pt x="31" y="640"/>
                  </a:cubicBezTo>
                  <a:cubicBezTo>
                    <a:pt x="757" y="623"/>
                    <a:pt x="1580" y="565"/>
                    <a:pt x="2135" y="57"/>
                  </a:cubicBezTo>
                  <a:cubicBezTo>
                    <a:pt x="2149" y="43"/>
                    <a:pt x="2151" y="26"/>
                    <a:pt x="2137" y="13"/>
                  </a:cubicBezTo>
                  <a:cubicBezTo>
                    <a:pt x="2130" y="5"/>
                    <a:pt x="2121" y="1"/>
                    <a:pt x="211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8481;p64"/>
            <p:cNvSpPr/>
            <p:nvPr/>
          </p:nvSpPr>
          <p:spPr>
            <a:xfrm>
              <a:off x="6557441" y="3522010"/>
              <a:ext cx="335299" cy="266537"/>
            </a:xfrm>
            <a:custGeom>
              <a:avLst/>
              <a:gdLst/>
              <a:ahLst/>
              <a:cxnLst/>
              <a:rect l="l" t="t" r="r" b="b"/>
              <a:pathLst>
                <a:path w="3862" h="3070" extrusionOk="0">
                  <a:moveTo>
                    <a:pt x="347" y="1"/>
                  </a:moveTo>
                  <a:cubicBezTo>
                    <a:pt x="303" y="1"/>
                    <a:pt x="259" y="5"/>
                    <a:pt x="216" y="15"/>
                  </a:cubicBezTo>
                  <a:cubicBezTo>
                    <a:pt x="110" y="46"/>
                    <a:pt x="6" y="138"/>
                    <a:pt x="4" y="253"/>
                  </a:cubicBezTo>
                  <a:cubicBezTo>
                    <a:pt x="1" y="328"/>
                    <a:pt x="45" y="400"/>
                    <a:pt x="87" y="467"/>
                  </a:cubicBezTo>
                  <a:cubicBezTo>
                    <a:pt x="690" y="1385"/>
                    <a:pt x="1468" y="2189"/>
                    <a:pt x="2369" y="2819"/>
                  </a:cubicBezTo>
                  <a:cubicBezTo>
                    <a:pt x="2550" y="2947"/>
                    <a:pt x="2770" y="3070"/>
                    <a:pt x="2978" y="3070"/>
                  </a:cubicBezTo>
                  <a:cubicBezTo>
                    <a:pt x="3060" y="3070"/>
                    <a:pt x="3140" y="3051"/>
                    <a:pt x="3215" y="3006"/>
                  </a:cubicBezTo>
                  <a:cubicBezTo>
                    <a:pt x="3480" y="2847"/>
                    <a:pt x="3488" y="2473"/>
                    <a:pt x="3561" y="2175"/>
                  </a:cubicBezTo>
                  <a:cubicBezTo>
                    <a:pt x="3625" y="1915"/>
                    <a:pt x="3753" y="1678"/>
                    <a:pt x="3809" y="1422"/>
                  </a:cubicBezTo>
                  <a:cubicBezTo>
                    <a:pt x="3862" y="1176"/>
                    <a:pt x="3814" y="825"/>
                    <a:pt x="3639" y="629"/>
                  </a:cubicBezTo>
                  <a:cubicBezTo>
                    <a:pt x="3471" y="442"/>
                    <a:pt x="3139" y="448"/>
                    <a:pt x="2908" y="409"/>
                  </a:cubicBezTo>
                  <a:lnTo>
                    <a:pt x="556" y="21"/>
                  </a:lnTo>
                  <a:cubicBezTo>
                    <a:pt x="488" y="11"/>
                    <a:pt x="417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8482;p64"/>
            <p:cNvSpPr/>
            <p:nvPr/>
          </p:nvSpPr>
          <p:spPr>
            <a:xfrm>
              <a:off x="6585570" y="3522097"/>
              <a:ext cx="306735" cy="141777"/>
            </a:xfrm>
            <a:custGeom>
              <a:avLst/>
              <a:gdLst/>
              <a:ahLst/>
              <a:cxnLst/>
              <a:rect l="l" t="t" r="r" b="b"/>
              <a:pathLst>
                <a:path w="3533" h="1633" extrusionOk="0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469" y="366"/>
                    <a:pt x="980" y="667"/>
                    <a:pt x="1501" y="952"/>
                  </a:cubicBezTo>
                  <a:cubicBezTo>
                    <a:pt x="1900" y="1172"/>
                    <a:pt x="2310" y="1384"/>
                    <a:pt x="2743" y="1513"/>
                  </a:cubicBezTo>
                  <a:cubicBezTo>
                    <a:pt x="2960" y="1577"/>
                    <a:pt x="3186" y="1621"/>
                    <a:pt x="3418" y="1633"/>
                  </a:cubicBezTo>
                  <a:cubicBezTo>
                    <a:pt x="3446" y="1563"/>
                    <a:pt x="3468" y="1493"/>
                    <a:pt x="3482" y="1418"/>
                  </a:cubicBezTo>
                  <a:cubicBezTo>
                    <a:pt x="3532" y="1175"/>
                    <a:pt x="3488" y="824"/>
                    <a:pt x="3309" y="628"/>
                  </a:cubicBezTo>
                  <a:cubicBezTo>
                    <a:pt x="3142" y="441"/>
                    <a:pt x="2813" y="447"/>
                    <a:pt x="2581" y="408"/>
                  </a:cubicBezTo>
                  <a:lnTo>
                    <a:pt x="226" y="20"/>
                  </a:lnTo>
                  <a:cubicBezTo>
                    <a:pt x="158" y="12"/>
                    <a:pt x="87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8483;p64"/>
            <p:cNvSpPr/>
            <p:nvPr/>
          </p:nvSpPr>
          <p:spPr>
            <a:xfrm>
              <a:off x="6555270" y="3326147"/>
              <a:ext cx="413350" cy="283901"/>
            </a:xfrm>
            <a:custGeom>
              <a:avLst/>
              <a:gdLst/>
              <a:ahLst/>
              <a:cxnLst/>
              <a:rect l="l" t="t" r="r" b="b"/>
              <a:pathLst>
                <a:path w="4761" h="3270" extrusionOk="0">
                  <a:moveTo>
                    <a:pt x="4136" y="0"/>
                  </a:moveTo>
                  <a:cubicBezTo>
                    <a:pt x="3531" y="0"/>
                    <a:pt x="2938" y="170"/>
                    <a:pt x="2389" y="419"/>
                  </a:cubicBezTo>
                  <a:cubicBezTo>
                    <a:pt x="1822" y="679"/>
                    <a:pt x="1298" y="1016"/>
                    <a:pt x="779" y="1354"/>
                  </a:cubicBezTo>
                  <a:cubicBezTo>
                    <a:pt x="464" y="1557"/>
                    <a:pt x="1" y="1940"/>
                    <a:pt x="310" y="2341"/>
                  </a:cubicBezTo>
                  <a:cubicBezTo>
                    <a:pt x="598" y="2721"/>
                    <a:pt x="1334" y="2916"/>
                    <a:pt x="1769" y="3053"/>
                  </a:cubicBezTo>
                  <a:cubicBezTo>
                    <a:pt x="2190" y="3186"/>
                    <a:pt x="2632" y="3270"/>
                    <a:pt x="3075" y="3270"/>
                  </a:cubicBezTo>
                  <a:cubicBezTo>
                    <a:pt x="3224" y="3270"/>
                    <a:pt x="3375" y="3260"/>
                    <a:pt x="3524" y="3240"/>
                  </a:cubicBezTo>
                  <a:cubicBezTo>
                    <a:pt x="3764" y="3209"/>
                    <a:pt x="4012" y="3142"/>
                    <a:pt x="4208" y="3000"/>
                  </a:cubicBezTo>
                  <a:cubicBezTo>
                    <a:pt x="4406" y="2857"/>
                    <a:pt x="4548" y="2623"/>
                    <a:pt x="4534" y="2377"/>
                  </a:cubicBezTo>
                  <a:cubicBezTo>
                    <a:pt x="4517" y="2099"/>
                    <a:pt x="4305" y="1853"/>
                    <a:pt x="4333" y="1577"/>
                  </a:cubicBezTo>
                  <a:cubicBezTo>
                    <a:pt x="4353" y="1387"/>
                    <a:pt x="4478" y="1234"/>
                    <a:pt x="4576" y="1075"/>
                  </a:cubicBezTo>
                  <a:cubicBezTo>
                    <a:pt x="4682" y="910"/>
                    <a:pt x="4760" y="723"/>
                    <a:pt x="4760" y="531"/>
                  </a:cubicBezTo>
                  <a:cubicBezTo>
                    <a:pt x="4760" y="338"/>
                    <a:pt x="4660" y="132"/>
                    <a:pt x="4487" y="54"/>
                  </a:cubicBezTo>
                  <a:cubicBezTo>
                    <a:pt x="4395" y="12"/>
                    <a:pt x="4291" y="3"/>
                    <a:pt x="4194" y="1"/>
                  </a:cubicBezTo>
                  <a:cubicBezTo>
                    <a:pt x="4175" y="0"/>
                    <a:pt x="4156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5" name="Google Shape;8484;p64"/>
            <p:cNvSpPr/>
            <p:nvPr/>
          </p:nvSpPr>
          <p:spPr>
            <a:xfrm>
              <a:off x="6576802" y="3326408"/>
              <a:ext cx="385220" cy="163569"/>
            </a:xfrm>
            <a:custGeom>
              <a:avLst/>
              <a:gdLst/>
              <a:ahLst/>
              <a:cxnLst/>
              <a:rect l="l" t="t" r="r" b="b"/>
              <a:pathLst>
                <a:path w="4437" h="1884" extrusionOk="0">
                  <a:moveTo>
                    <a:pt x="3899" y="0"/>
                  </a:moveTo>
                  <a:cubicBezTo>
                    <a:pt x="3295" y="0"/>
                    <a:pt x="2694" y="168"/>
                    <a:pt x="2141" y="419"/>
                  </a:cubicBezTo>
                  <a:cubicBezTo>
                    <a:pt x="1577" y="678"/>
                    <a:pt x="1050" y="1016"/>
                    <a:pt x="531" y="1353"/>
                  </a:cubicBezTo>
                  <a:cubicBezTo>
                    <a:pt x="339" y="1476"/>
                    <a:pt x="99" y="1669"/>
                    <a:pt x="1" y="1883"/>
                  </a:cubicBezTo>
                  <a:cubicBezTo>
                    <a:pt x="690" y="1842"/>
                    <a:pt x="1374" y="1727"/>
                    <a:pt x="2038" y="1521"/>
                  </a:cubicBezTo>
                  <a:cubicBezTo>
                    <a:pt x="2375" y="1415"/>
                    <a:pt x="2707" y="1284"/>
                    <a:pt x="3033" y="1141"/>
                  </a:cubicBezTo>
                  <a:cubicBezTo>
                    <a:pt x="3547" y="915"/>
                    <a:pt x="4060" y="639"/>
                    <a:pt x="4437" y="243"/>
                  </a:cubicBezTo>
                  <a:cubicBezTo>
                    <a:pt x="4389" y="162"/>
                    <a:pt x="4320" y="92"/>
                    <a:pt x="4236" y="53"/>
                  </a:cubicBezTo>
                  <a:cubicBezTo>
                    <a:pt x="4147" y="12"/>
                    <a:pt x="4046" y="6"/>
                    <a:pt x="3943" y="0"/>
                  </a:cubicBezTo>
                  <a:cubicBezTo>
                    <a:pt x="3928" y="0"/>
                    <a:pt x="3914" y="0"/>
                    <a:pt x="389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6" name="Google Shape;8485;p64"/>
            <p:cNvSpPr/>
            <p:nvPr/>
          </p:nvSpPr>
          <p:spPr>
            <a:xfrm>
              <a:off x="6610487" y="3343077"/>
              <a:ext cx="354486" cy="144208"/>
            </a:xfrm>
            <a:custGeom>
              <a:avLst/>
              <a:gdLst/>
              <a:ahLst/>
              <a:cxnLst/>
              <a:rect l="l" t="t" r="r" b="b"/>
              <a:pathLst>
                <a:path w="4083" h="1661" extrusionOk="0">
                  <a:moveTo>
                    <a:pt x="4054" y="1"/>
                  </a:moveTo>
                  <a:cubicBezTo>
                    <a:pt x="2601" y="230"/>
                    <a:pt x="1200" y="804"/>
                    <a:pt x="1" y="1661"/>
                  </a:cubicBezTo>
                  <a:cubicBezTo>
                    <a:pt x="573" y="1608"/>
                    <a:pt x="1136" y="1502"/>
                    <a:pt x="1683" y="1329"/>
                  </a:cubicBezTo>
                  <a:cubicBezTo>
                    <a:pt x="2023" y="1223"/>
                    <a:pt x="2353" y="1092"/>
                    <a:pt x="2682" y="949"/>
                  </a:cubicBezTo>
                  <a:cubicBezTo>
                    <a:pt x="3195" y="726"/>
                    <a:pt x="3706" y="447"/>
                    <a:pt x="4082" y="46"/>
                  </a:cubicBezTo>
                  <a:cubicBezTo>
                    <a:pt x="4077" y="29"/>
                    <a:pt x="4065" y="15"/>
                    <a:pt x="405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7" name="Google Shape;8486;p64"/>
            <p:cNvSpPr/>
            <p:nvPr/>
          </p:nvSpPr>
          <p:spPr>
            <a:xfrm>
              <a:off x="6604931" y="3491190"/>
              <a:ext cx="203767" cy="24917"/>
            </a:xfrm>
            <a:custGeom>
              <a:avLst/>
              <a:gdLst/>
              <a:ahLst/>
              <a:cxnLst/>
              <a:rect l="l" t="t" r="r" b="b"/>
              <a:pathLst>
                <a:path w="2347" h="287" extrusionOk="0">
                  <a:moveTo>
                    <a:pt x="2310" y="1"/>
                  </a:moveTo>
                  <a:cubicBezTo>
                    <a:pt x="2307" y="1"/>
                    <a:pt x="2305" y="1"/>
                    <a:pt x="2302" y="2"/>
                  </a:cubicBezTo>
                  <a:cubicBezTo>
                    <a:pt x="1776" y="150"/>
                    <a:pt x="1218" y="223"/>
                    <a:pt x="664" y="223"/>
                  </a:cubicBezTo>
                  <a:cubicBezTo>
                    <a:pt x="455" y="223"/>
                    <a:pt x="246" y="213"/>
                    <a:pt x="40" y="192"/>
                  </a:cubicBezTo>
                  <a:cubicBezTo>
                    <a:pt x="38" y="192"/>
                    <a:pt x="37" y="192"/>
                    <a:pt x="35" y="192"/>
                  </a:cubicBezTo>
                  <a:cubicBezTo>
                    <a:pt x="21" y="192"/>
                    <a:pt x="8" y="205"/>
                    <a:pt x="3" y="220"/>
                  </a:cubicBezTo>
                  <a:cubicBezTo>
                    <a:pt x="1" y="237"/>
                    <a:pt x="15" y="251"/>
                    <a:pt x="31" y="253"/>
                  </a:cubicBezTo>
                  <a:cubicBezTo>
                    <a:pt x="249" y="276"/>
                    <a:pt x="461" y="287"/>
                    <a:pt x="673" y="287"/>
                  </a:cubicBezTo>
                  <a:cubicBezTo>
                    <a:pt x="1228" y="287"/>
                    <a:pt x="1780" y="214"/>
                    <a:pt x="2319" y="64"/>
                  </a:cubicBezTo>
                  <a:cubicBezTo>
                    <a:pt x="2333" y="58"/>
                    <a:pt x="2347" y="41"/>
                    <a:pt x="2341" y="25"/>
                  </a:cubicBezTo>
                  <a:cubicBezTo>
                    <a:pt x="2339" y="13"/>
                    <a:pt x="2325" y="1"/>
                    <a:pt x="231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8" name="Google Shape;8487;p64"/>
            <p:cNvSpPr/>
            <p:nvPr/>
          </p:nvSpPr>
          <p:spPr>
            <a:xfrm>
              <a:off x="6580969" y="3538419"/>
              <a:ext cx="197515" cy="162788"/>
            </a:xfrm>
            <a:custGeom>
              <a:avLst/>
              <a:gdLst/>
              <a:ahLst/>
              <a:cxnLst/>
              <a:rect l="l" t="t" r="r" b="b"/>
              <a:pathLst>
                <a:path w="2275" h="1875" extrusionOk="0">
                  <a:moveTo>
                    <a:pt x="39" y="1"/>
                  </a:moveTo>
                  <a:cubicBezTo>
                    <a:pt x="33" y="1"/>
                    <a:pt x="26" y="3"/>
                    <a:pt x="20" y="8"/>
                  </a:cubicBezTo>
                  <a:cubicBezTo>
                    <a:pt x="6" y="19"/>
                    <a:pt x="0" y="39"/>
                    <a:pt x="12" y="52"/>
                  </a:cubicBezTo>
                  <a:cubicBezTo>
                    <a:pt x="578" y="836"/>
                    <a:pt x="1339" y="1464"/>
                    <a:pt x="2224" y="1869"/>
                  </a:cubicBezTo>
                  <a:cubicBezTo>
                    <a:pt x="2227" y="1869"/>
                    <a:pt x="2232" y="1874"/>
                    <a:pt x="2238" y="1874"/>
                  </a:cubicBezTo>
                  <a:cubicBezTo>
                    <a:pt x="2246" y="1874"/>
                    <a:pt x="2257" y="1866"/>
                    <a:pt x="2268" y="1855"/>
                  </a:cubicBezTo>
                  <a:cubicBezTo>
                    <a:pt x="2274" y="1841"/>
                    <a:pt x="2268" y="1821"/>
                    <a:pt x="2252" y="1813"/>
                  </a:cubicBezTo>
                  <a:cubicBezTo>
                    <a:pt x="1379" y="1414"/>
                    <a:pt x="623" y="792"/>
                    <a:pt x="65" y="13"/>
                  </a:cubicBezTo>
                  <a:cubicBezTo>
                    <a:pt x="58" y="5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9" name="Google Shape;8488;p64"/>
            <p:cNvSpPr/>
            <p:nvPr/>
          </p:nvSpPr>
          <p:spPr>
            <a:xfrm>
              <a:off x="6603976" y="3511679"/>
              <a:ext cx="186576" cy="55825"/>
            </a:xfrm>
            <a:custGeom>
              <a:avLst/>
              <a:gdLst/>
              <a:ahLst/>
              <a:cxnLst/>
              <a:rect l="l" t="t" r="r" b="b"/>
              <a:pathLst>
                <a:path w="2149" h="643" extrusionOk="0">
                  <a:moveTo>
                    <a:pt x="34" y="1"/>
                  </a:moveTo>
                  <a:cubicBezTo>
                    <a:pt x="26" y="1"/>
                    <a:pt x="17" y="4"/>
                    <a:pt x="12" y="12"/>
                  </a:cubicBezTo>
                  <a:cubicBezTo>
                    <a:pt x="0" y="26"/>
                    <a:pt x="0" y="42"/>
                    <a:pt x="14" y="56"/>
                  </a:cubicBezTo>
                  <a:cubicBezTo>
                    <a:pt x="572" y="570"/>
                    <a:pt x="1393" y="625"/>
                    <a:pt x="2118" y="642"/>
                  </a:cubicBezTo>
                  <a:cubicBezTo>
                    <a:pt x="2135" y="642"/>
                    <a:pt x="2149" y="628"/>
                    <a:pt x="2149" y="609"/>
                  </a:cubicBezTo>
                  <a:cubicBezTo>
                    <a:pt x="2149" y="589"/>
                    <a:pt x="2135" y="575"/>
                    <a:pt x="2118" y="575"/>
                  </a:cubicBezTo>
                  <a:cubicBezTo>
                    <a:pt x="1404" y="561"/>
                    <a:pt x="597" y="503"/>
                    <a:pt x="56" y="9"/>
                  </a:cubicBezTo>
                  <a:cubicBezTo>
                    <a:pt x="50" y="4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0" name="Google Shape;8489;p64"/>
            <p:cNvSpPr/>
            <p:nvPr/>
          </p:nvSpPr>
          <p:spPr>
            <a:xfrm>
              <a:off x="6473921" y="3463234"/>
              <a:ext cx="172511" cy="117554"/>
            </a:xfrm>
            <a:custGeom>
              <a:avLst/>
              <a:gdLst/>
              <a:ahLst/>
              <a:cxnLst/>
              <a:rect l="l" t="t" r="r" b="b"/>
              <a:pathLst>
                <a:path w="1987" h="1354" extrusionOk="0">
                  <a:moveTo>
                    <a:pt x="675" y="1"/>
                  </a:moveTo>
                  <a:cubicBezTo>
                    <a:pt x="304" y="1"/>
                    <a:pt x="0" y="305"/>
                    <a:pt x="0" y="679"/>
                  </a:cubicBezTo>
                  <a:cubicBezTo>
                    <a:pt x="0" y="1052"/>
                    <a:pt x="304" y="1354"/>
                    <a:pt x="675" y="1354"/>
                  </a:cubicBezTo>
                  <a:lnTo>
                    <a:pt x="1309" y="1354"/>
                  </a:lnTo>
                  <a:cubicBezTo>
                    <a:pt x="1685" y="1354"/>
                    <a:pt x="1987" y="1052"/>
                    <a:pt x="1984" y="679"/>
                  </a:cubicBezTo>
                  <a:cubicBezTo>
                    <a:pt x="1984" y="305"/>
                    <a:pt x="1680" y="1"/>
                    <a:pt x="1309" y="1"/>
                  </a:cubicBezTo>
                  <a:close/>
                </a:path>
              </a:pathLst>
            </a:custGeom>
            <a:solidFill>
              <a:srgbClr val="E252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8490;p64"/>
            <p:cNvSpPr/>
            <p:nvPr/>
          </p:nvSpPr>
          <p:spPr>
            <a:xfrm>
              <a:off x="6473921" y="3463234"/>
              <a:ext cx="172511" cy="117554"/>
            </a:xfrm>
            <a:custGeom>
              <a:avLst/>
              <a:gdLst/>
              <a:ahLst/>
              <a:cxnLst/>
              <a:rect l="l" t="t" r="r" b="b"/>
              <a:pathLst>
                <a:path w="1987" h="1354" extrusionOk="0">
                  <a:moveTo>
                    <a:pt x="675" y="1"/>
                  </a:moveTo>
                  <a:cubicBezTo>
                    <a:pt x="304" y="1"/>
                    <a:pt x="0" y="305"/>
                    <a:pt x="0" y="679"/>
                  </a:cubicBezTo>
                  <a:cubicBezTo>
                    <a:pt x="0" y="1052"/>
                    <a:pt x="304" y="1354"/>
                    <a:pt x="675" y="1354"/>
                  </a:cubicBezTo>
                  <a:lnTo>
                    <a:pt x="1309" y="1354"/>
                  </a:lnTo>
                  <a:cubicBezTo>
                    <a:pt x="1685" y="1354"/>
                    <a:pt x="1987" y="1052"/>
                    <a:pt x="1984" y="679"/>
                  </a:cubicBezTo>
                  <a:cubicBezTo>
                    <a:pt x="1984" y="305"/>
                    <a:pt x="1680" y="1"/>
                    <a:pt x="1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8491;p64"/>
            <p:cNvSpPr/>
            <p:nvPr/>
          </p:nvSpPr>
          <p:spPr>
            <a:xfrm>
              <a:off x="6483558" y="3467401"/>
              <a:ext cx="162874" cy="113387"/>
            </a:xfrm>
            <a:custGeom>
              <a:avLst/>
              <a:gdLst/>
              <a:ahLst/>
              <a:cxnLst/>
              <a:rect l="l" t="t" r="r" b="b"/>
              <a:pathLst>
                <a:path w="1876" h="1306" extrusionOk="0">
                  <a:moveTo>
                    <a:pt x="1443" y="0"/>
                  </a:moveTo>
                  <a:lnTo>
                    <a:pt x="1443" y="0"/>
                  </a:lnTo>
                  <a:cubicBezTo>
                    <a:pt x="1510" y="103"/>
                    <a:pt x="1552" y="229"/>
                    <a:pt x="1552" y="366"/>
                  </a:cubicBezTo>
                  <a:cubicBezTo>
                    <a:pt x="1552" y="737"/>
                    <a:pt x="1248" y="1041"/>
                    <a:pt x="877" y="1041"/>
                  </a:cubicBezTo>
                  <a:lnTo>
                    <a:pt x="244" y="1041"/>
                  </a:lnTo>
                  <a:cubicBezTo>
                    <a:pt x="157" y="1041"/>
                    <a:pt x="76" y="1024"/>
                    <a:pt x="1" y="993"/>
                  </a:cubicBezTo>
                  <a:lnTo>
                    <a:pt x="1" y="993"/>
                  </a:lnTo>
                  <a:cubicBezTo>
                    <a:pt x="118" y="1180"/>
                    <a:pt x="333" y="1306"/>
                    <a:pt x="570" y="1306"/>
                  </a:cubicBezTo>
                  <a:lnTo>
                    <a:pt x="1201" y="1306"/>
                  </a:lnTo>
                  <a:cubicBezTo>
                    <a:pt x="1574" y="1306"/>
                    <a:pt x="1876" y="1004"/>
                    <a:pt x="1876" y="631"/>
                  </a:cubicBezTo>
                  <a:cubicBezTo>
                    <a:pt x="1876" y="340"/>
                    <a:pt x="1694" y="100"/>
                    <a:pt x="1443" y="0"/>
                  </a:cubicBezTo>
                  <a:close/>
                </a:path>
              </a:pathLst>
            </a:custGeom>
            <a:solidFill>
              <a:srgbClr val="E87E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8492;p64"/>
            <p:cNvSpPr/>
            <p:nvPr/>
          </p:nvSpPr>
          <p:spPr>
            <a:xfrm>
              <a:off x="6483558" y="3467401"/>
              <a:ext cx="162874" cy="113387"/>
            </a:xfrm>
            <a:custGeom>
              <a:avLst/>
              <a:gdLst/>
              <a:ahLst/>
              <a:cxnLst/>
              <a:rect l="l" t="t" r="r" b="b"/>
              <a:pathLst>
                <a:path w="1876" h="1306" extrusionOk="0">
                  <a:moveTo>
                    <a:pt x="1443" y="0"/>
                  </a:moveTo>
                  <a:lnTo>
                    <a:pt x="1443" y="0"/>
                  </a:lnTo>
                  <a:cubicBezTo>
                    <a:pt x="1510" y="103"/>
                    <a:pt x="1552" y="229"/>
                    <a:pt x="1552" y="366"/>
                  </a:cubicBezTo>
                  <a:cubicBezTo>
                    <a:pt x="1552" y="737"/>
                    <a:pt x="1248" y="1041"/>
                    <a:pt x="877" y="1041"/>
                  </a:cubicBezTo>
                  <a:lnTo>
                    <a:pt x="244" y="1041"/>
                  </a:lnTo>
                  <a:cubicBezTo>
                    <a:pt x="157" y="1041"/>
                    <a:pt x="76" y="1024"/>
                    <a:pt x="1" y="993"/>
                  </a:cubicBezTo>
                  <a:lnTo>
                    <a:pt x="1" y="993"/>
                  </a:lnTo>
                  <a:cubicBezTo>
                    <a:pt x="118" y="1180"/>
                    <a:pt x="333" y="1306"/>
                    <a:pt x="570" y="1306"/>
                  </a:cubicBezTo>
                  <a:lnTo>
                    <a:pt x="1201" y="1306"/>
                  </a:lnTo>
                  <a:cubicBezTo>
                    <a:pt x="1574" y="1306"/>
                    <a:pt x="1876" y="1004"/>
                    <a:pt x="1876" y="631"/>
                  </a:cubicBezTo>
                  <a:cubicBezTo>
                    <a:pt x="1876" y="340"/>
                    <a:pt x="1694" y="100"/>
                    <a:pt x="144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4" name="Google Shape;5284;p46"/>
          <p:cNvGrpSpPr/>
          <p:nvPr/>
        </p:nvGrpSpPr>
        <p:grpSpPr>
          <a:xfrm rot="5400000" flipH="1">
            <a:off x="-370684" y="5065885"/>
            <a:ext cx="1773429" cy="1748899"/>
            <a:chOff x="493900" y="2994525"/>
            <a:chExt cx="2119975" cy="2090650"/>
          </a:xfrm>
        </p:grpSpPr>
        <p:sp>
          <p:nvSpPr>
            <p:cNvPr id="1525" name="Google Shape;5285;p46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5286;p46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5287;p46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5288;p46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5289;p46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5290;p46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5291;p46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5292;p46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5293;p46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5294;p46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5295;p46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5296;p46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5297;p46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5298;p46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5299;p46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5300;p46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5301;p46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5302;p46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5303;p46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5304;p46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5305;p46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5306;p46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5307;p46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5308;p46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5309;p46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5310;p46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5311;p46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5312;p46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5313;p46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5314;p46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5315;p46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5316;p46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5317;p46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5318;p46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5319;p46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5320;p46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5321;p46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5322;p46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5323;p46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5324;p46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5325;p46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5326;p46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5327;p46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5328;p46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5329;p46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83624" y="4186456"/>
            <a:ext cx="709691" cy="646331"/>
            <a:chOff x="3896348" y="5442009"/>
            <a:chExt cx="709691" cy="646331"/>
          </a:xfrm>
        </p:grpSpPr>
        <p:sp>
          <p:nvSpPr>
            <p:cNvPr id="6" name="Rectangle 5"/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</p:grpSp>
      <p:grpSp>
        <p:nvGrpSpPr>
          <p:cNvPr id="1570" name="Group 1569"/>
          <p:cNvGrpSpPr/>
          <p:nvPr/>
        </p:nvGrpSpPr>
        <p:grpSpPr>
          <a:xfrm>
            <a:off x="4881852" y="4186456"/>
            <a:ext cx="824455" cy="646331"/>
            <a:chOff x="3814514" y="5441681"/>
            <a:chExt cx="824455" cy="646331"/>
          </a:xfrm>
        </p:grpSpPr>
        <p:sp>
          <p:nvSpPr>
            <p:cNvPr id="1571" name="Rectangle 1570"/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TextBox 1571"/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</p:grpSp>
      <p:grpSp>
        <p:nvGrpSpPr>
          <p:cNvPr id="1573" name="Group 1572"/>
          <p:cNvGrpSpPr/>
          <p:nvPr/>
        </p:nvGrpSpPr>
        <p:grpSpPr>
          <a:xfrm>
            <a:off x="6180132" y="4186456"/>
            <a:ext cx="824455" cy="646331"/>
            <a:chOff x="3814514" y="5441681"/>
            <a:chExt cx="824455" cy="646331"/>
          </a:xfrm>
        </p:grpSpPr>
        <p:sp>
          <p:nvSpPr>
            <p:cNvPr id="1574" name="Rectangle 1573"/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TextBox 1574"/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14</a:t>
              </a:r>
            </a:p>
          </p:txBody>
        </p:sp>
      </p:grpSp>
      <p:grpSp>
        <p:nvGrpSpPr>
          <p:cNvPr id="1576" name="Group 1575"/>
          <p:cNvGrpSpPr/>
          <p:nvPr/>
        </p:nvGrpSpPr>
        <p:grpSpPr>
          <a:xfrm>
            <a:off x="8598478" y="4186456"/>
            <a:ext cx="824455" cy="646331"/>
            <a:chOff x="3814514" y="5441681"/>
            <a:chExt cx="824455" cy="646331"/>
          </a:xfrm>
        </p:grpSpPr>
        <p:sp>
          <p:nvSpPr>
            <p:cNvPr id="1577" name="Rectangle 1576"/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TextBox 1577"/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</a:t>
              </a:r>
            </a:p>
          </p:txBody>
        </p:sp>
      </p:grpSp>
      <p:grpSp>
        <p:nvGrpSpPr>
          <p:cNvPr id="1579" name="Group 1578"/>
          <p:cNvGrpSpPr/>
          <p:nvPr/>
        </p:nvGrpSpPr>
        <p:grpSpPr>
          <a:xfrm>
            <a:off x="9730191" y="4186456"/>
            <a:ext cx="824455" cy="646331"/>
            <a:chOff x="3814514" y="5441681"/>
            <a:chExt cx="824455" cy="646331"/>
          </a:xfrm>
        </p:grpSpPr>
        <p:sp>
          <p:nvSpPr>
            <p:cNvPr id="1580" name="Rectangle 1579"/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TextBox 1580"/>
            <p:cNvSpPr txBox="1"/>
            <p:nvPr/>
          </p:nvSpPr>
          <p:spPr>
            <a:xfrm>
              <a:off x="3814514" y="5441681"/>
              <a:ext cx="824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</a:p>
          </p:txBody>
        </p:sp>
      </p:grpSp>
      <p:grpSp>
        <p:nvGrpSpPr>
          <p:cNvPr id="1582" name="Group 1581"/>
          <p:cNvGrpSpPr/>
          <p:nvPr/>
        </p:nvGrpSpPr>
        <p:grpSpPr>
          <a:xfrm>
            <a:off x="7405625" y="4186456"/>
            <a:ext cx="709691" cy="646331"/>
            <a:chOff x="3896348" y="5442009"/>
            <a:chExt cx="709691" cy="646331"/>
          </a:xfrm>
        </p:grpSpPr>
        <p:sp>
          <p:nvSpPr>
            <p:cNvPr id="1583" name="Rectangle 1582"/>
            <p:cNvSpPr/>
            <p:nvPr/>
          </p:nvSpPr>
          <p:spPr>
            <a:xfrm>
              <a:off x="3899559" y="5445547"/>
              <a:ext cx="645630" cy="573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TextBox 1583"/>
            <p:cNvSpPr txBox="1"/>
            <p:nvPr/>
          </p:nvSpPr>
          <p:spPr>
            <a:xfrm>
              <a:off x="3896348" y="5442009"/>
              <a:ext cx="709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3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2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227</Words>
  <Application>Microsoft Office PowerPoint</Application>
  <PresentationFormat>Widescreen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#9Slide05 Aphrodite Pro</vt:lpstr>
      <vt:lpstr>#9Slide07 Altus</vt:lpstr>
      <vt:lpstr>#9Slide07 HoneyCream</vt:lpstr>
      <vt:lpstr>Arial</vt:lpstr>
      <vt:lpstr>Calibri</vt:lpstr>
      <vt:lpstr>Cambria</vt:lpstr>
      <vt:lpstr>Raleway</vt:lpstr>
      <vt:lpstr>SVN-Newton</vt:lpstr>
      <vt:lpstr>Times New Roman</vt:lpstr>
      <vt:lpstr>Yeseva One</vt:lpstr>
      <vt:lpstr>Tết: Vietnamese Lunar New Year by Slidesgo</vt:lpstr>
      <vt:lpstr>1_Tết: Vietnamese Lunar New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Cảm Nguyễn</dc:creator>
  <cp:keywords>MN Team</cp:keywords>
  <cp:lastModifiedBy>SingPC</cp:lastModifiedBy>
  <cp:revision>53</cp:revision>
  <dcterms:created xsi:type="dcterms:W3CDTF">2022-12-29T07:49:20Z</dcterms:created>
  <dcterms:modified xsi:type="dcterms:W3CDTF">2024-04-05T08:03:51Z</dcterms:modified>
</cp:coreProperties>
</file>