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5" r:id="rId2"/>
  </p:sldMasterIdLst>
  <p:notesMasterIdLst>
    <p:notesMasterId r:id="rId13"/>
  </p:notesMasterIdLst>
  <p:handoutMasterIdLst>
    <p:handoutMasterId r:id="rId14"/>
  </p:handoutMasterIdLst>
  <p:sldIdLst>
    <p:sldId id="321" r:id="rId3"/>
    <p:sldId id="323" r:id="rId4"/>
    <p:sldId id="326" r:id="rId5"/>
    <p:sldId id="327" r:id="rId6"/>
    <p:sldId id="315" r:id="rId7"/>
    <p:sldId id="311" r:id="rId8"/>
    <p:sldId id="298" r:id="rId9"/>
    <p:sldId id="325" r:id="rId10"/>
    <p:sldId id="331" r:id="rId11"/>
    <p:sldId id="304" r:id="rId12"/>
  </p:sldIdLst>
  <p:sldSz cx="12192000" cy="6858000"/>
  <p:notesSz cx="6858000" cy="9144000"/>
  <p:embeddedFontLst>
    <p:embeddedFont>
      <p:font typeface="等线" panose="02010600030101010101" pitchFamily="2" charset="-122"/>
      <p:regular r:id="rId15"/>
      <p:bold r:id="rId16"/>
    </p:embeddedFont>
    <p:embeddedFont>
      <p:font typeface="#9Slide05 Aphrodite Pro" panose="020B0604020202020204" charset="0"/>
      <p:regular r:id="rId17"/>
    </p:embeddedFont>
    <p:embeddedFont>
      <p:font typeface="#9Slide07 Altus" panose="020B0604020202020204" charset="0"/>
      <p:regular r:id="rId18"/>
    </p:embeddedFont>
    <p:embeddedFont>
      <p:font typeface="UTM Androgyne" panose="02040603050506020204" pitchFamily="18" charset="0"/>
      <p:regular r:id="rId19"/>
    </p:embeddedFont>
    <p:embeddedFont>
      <p:font typeface="UTM Cookies" panose="02040603050506020204" pitchFamily="18" charset="0"/>
      <p:regular r:id="rId20"/>
    </p:embeddedFont>
  </p:embeddedFontLst>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89"/>
    <a:srgbClr val="1F2020"/>
    <a:srgbClr val="FFFD1D"/>
    <a:srgbClr val="FFFB97"/>
    <a:srgbClr val="37436A"/>
    <a:srgbClr val="FFD556"/>
    <a:srgbClr val="5AC1DA"/>
    <a:srgbClr val="CDBF97"/>
    <a:srgbClr val="8D7545"/>
    <a:srgbClr val="EC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4660"/>
  </p:normalViewPr>
  <p:slideViewPr>
    <p:cSldViewPr snapToGrid="0">
      <p:cViewPr varScale="1">
        <p:scale>
          <a:sx n="82" d="100"/>
          <a:sy n="82" d="100"/>
        </p:scale>
        <p:origin x="378" y="90"/>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showGuide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07E24-4CDE-4ACD-B934-D3DBE0599435}" type="datetimeFigureOut">
              <a:rPr lang="en-US" smtClean="0"/>
              <a:t>4/5/2024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9750C-789F-4571-954A-F50A04FC3A3D}" type="slidenum">
              <a:rPr lang="en-US" smtClean="0"/>
              <a:t>‹#›</a:t>
            </a:fld>
            <a:endParaRPr lang="en-US"/>
          </a:p>
        </p:txBody>
      </p:sp>
    </p:spTree>
    <p:extLst>
      <p:ext uri="{BB962C8B-B14F-4D97-AF65-F5344CB8AC3E}">
        <p14:creationId xmlns:p14="http://schemas.microsoft.com/office/powerpoint/2010/main" val="3294638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Qúy</a:t>
            </a:r>
            <a:r>
              <a:rPr lang="en-US" baseline="0" dirty="0"/>
              <a:t> </a:t>
            </a:r>
            <a:r>
              <a:rPr lang="en-US" baseline="0" dirty="0" err="1"/>
              <a:t>thầy</a:t>
            </a:r>
            <a:r>
              <a:rPr lang="en-US" baseline="0" dirty="0"/>
              <a:t> </a:t>
            </a:r>
            <a:r>
              <a:rPr lang="en-US" baseline="0" dirty="0" err="1"/>
              <a:t>cô</a:t>
            </a:r>
            <a:r>
              <a:rPr lang="en-US" baseline="0" dirty="0"/>
              <a:t> </a:t>
            </a:r>
            <a:r>
              <a:rPr lang="en-US" baseline="0" dirty="0" err="1"/>
              <a:t>nhấn</a:t>
            </a:r>
            <a:r>
              <a:rPr lang="en-US" baseline="0" dirty="0"/>
              <a:t> </a:t>
            </a:r>
            <a:r>
              <a:rPr lang="en-US" baseline="0" dirty="0" err="1"/>
              <a:t>vào</a:t>
            </a:r>
            <a:r>
              <a:rPr lang="en-US" baseline="0" dirty="0"/>
              <a:t> con </a:t>
            </a:r>
            <a:r>
              <a:rPr lang="en-US" baseline="0" dirty="0" err="1"/>
              <a:t>ong</a:t>
            </a:r>
            <a:r>
              <a:rPr lang="en-US" baseline="0" dirty="0"/>
              <a:t> </a:t>
            </a:r>
            <a:r>
              <a:rPr lang="en-US" baseline="0" dirty="0" err="1"/>
              <a:t>để</a:t>
            </a:r>
            <a:r>
              <a:rPr lang="en-US" baseline="0" dirty="0"/>
              <a:t> quay </a:t>
            </a:r>
            <a:r>
              <a:rPr lang="en-US" baseline="0" dirty="0" err="1"/>
              <a:t>lại</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865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Rectangle 2"/>
          <p:cNvSpPr/>
          <p:nvPr userDrawn="1"/>
        </p:nvSpPr>
        <p:spPr>
          <a:xfrm>
            <a:off x="-6383" y="-2213"/>
            <a:ext cx="819455" cy="261610"/>
          </a:xfrm>
          <a:prstGeom prst="rect">
            <a:avLst/>
          </a:prstGeom>
        </p:spPr>
        <p:txBody>
          <a:bodyPr wrap="none">
            <a:spAutoFit/>
          </a:bodyPr>
          <a:lstStyle/>
          <a:p>
            <a:r>
              <a:rPr lang="en-US" sz="1100" dirty="0" err="1">
                <a:solidFill>
                  <a:srgbClr val="002060"/>
                </a:solidFill>
                <a:latin typeface="UTM Androgyne" panose="02040603050506020204" pitchFamily="18" charset="0"/>
              </a:rPr>
              <a:t>MăngNon</a:t>
            </a:r>
            <a:endParaRPr lang="en-US" sz="1100" dirty="0">
              <a:solidFill>
                <a:srgbClr val="002060"/>
              </a:solidFill>
              <a:latin typeface="UTM Androgyne" panose="02040603050506020204" pitchFamily="18" charset="0"/>
            </a:endParaRPr>
          </a:p>
        </p:txBody>
      </p:sp>
      <p:pic>
        <p:nvPicPr>
          <p:cNvPr id="5" name="Picture 4">
            <a:extLst>
              <a:ext uri="{FF2B5EF4-FFF2-40B4-BE49-F238E27FC236}">
                <a16:creationId xmlns:a16="http://schemas.microsoft.com/office/drawing/2014/main" id="{D5A080E3-7E16-474B-A9C7-8877EC985DCA}"/>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45448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02781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94770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35438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DD4D9D-8E23-4A24-9749-BBBD16E06CCF}"/>
              </a:ext>
            </a:extLst>
          </p:cNvPr>
          <p:cNvSpPr>
            <a:spLocks noGrp="1"/>
          </p:cNvSpPr>
          <p:nvPr>
            <p:ph type="dt" sz="half" idx="10"/>
          </p:nvPr>
        </p:nvSpPr>
        <p:spPr/>
        <p:txBody>
          <a:bodyPr/>
          <a:lstStyle/>
          <a:p>
            <a:endParaRPr lang="zh-CN" altLang="en-US" dirty="0"/>
          </a:p>
        </p:txBody>
      </p:sp>
      <p:sp>
        <p:nvSpPr>
          <p:cNvPr id="3" name="页脚占位符 2">
            <a:extLst>
              <a:ext uri="{FF2B5EF4-FFF2-40B4-BE49-F238E27FC236}">
                <a16:creationId xmlns:a16="http://schemas.microsoft.com/office/drawing/2014/main" id="{F33A1607-FC9F-4F09-A517-1FE4136650C2}"/>
              </a:ext>
            </a:extLst>
          </p:cNvPr>
          <p:cNvSpPr>
            <a:spLocks noGrp="1"/>
          </p:cNvSpPr>
          <p:nvPr>
            <p:ph type="ftr" sz="quarter" idx="11"/>
          </p:nvPr>
        </p:nvSpPr>
        <p:spPr/>
        <p:txBody>
          <a:bodyPr/>
          <a:lstStyle/>
          <a:p>
            <a:endParaRPr lang="zh-CN" altLang="en-US" dirty="0"/>
          </a:p>
        </p:txBody>
      </p:sp>
      <p:sp>
        <p:nvSpPr>
          <p:cNvPr id="4" name="灯片编号占位符 3">
            <a:extLst>
              <a:ext uri="{FF2B5EF4-FFF2-40B4-BE49-F238E27FC236}">
                <a16:creationId xmlns:a16="http://schemas.microsoft.com/office/drawing/2014/main" id="{FFA082A0-1EF7-4028-AA52-4D60A8D54947}"/>
              </a:ext>
            </a:extLst>
          </p:cNvPr>
          <p:cNvSpPr>
            <a:spLocks noGrp="1"/>
          </p:cNvSpPr>
          <p:nvPr>
            <p:ph type="sldNum" sz="quarter" idx="12"/>
          </p:nvPr>
        </p:nvSpPr>
        <p:spPr/>
        <p:txBody>
          <a:bodyPr/>
          <a:lstStyle/>
          <a:p>
            <a:fld id="{5841AE95-A407-479D-AB26-109F5B9584FE}" type="slidenum">
              <a:rPr lang="zh-CN" altLang="en-US" smtClean="0"/>
              <a:t>‹#›</a:t>
            </a:fld>
            <a:endParaRPr lang="zh-CN" altLang="en-US"/>
          </a:p>
        </p:txBody>
      </p:sp>
      <p:sp>
        <p:nvSpPr>
          <p:cNvPr id="5" name="Rectangle 4"/>
          <p:cNvSpPr/>
          <p:nvPr userDrawn="1"/>
        </p:nvSpPr>
        <p:spPr>
          <a:xfrm>
            <a:off x="-6383" y="-2213"/>
            <a:ext cx="819455" cy="261610"/>
          </a:xfrm>
          <a:prstGeom prst="rect">
            <a:avLst/>
          </a:prstGeom>
        </p:spPr>
        <p:txBody>
          <a:bodyPr wrap="none">
            <a:spAutoFit/>
          </a:bodyPr>
          <a:lstStyle/>
          <a:p>
            <a:r>
              <a:rPr lang="en-US" sz="1100" dirty="0" err="1">
                <a:solidFill>
                  <a:srgbClr val="002060"/>
                </a:solidFill>
                <a:latin typeface="UTM Androgyne" panose="02040603050506020204" pitchFamily="18" charset="0"/>
              </a:rPr>
              <a:t>MăngNon</a:t>
            </a:r>
            <a:endParaRPr lang="en-US" sz="1100" dirty="0">
              <a:solidFill>
                <a:srgbClr val="002060"/>
              </a:solidFill>
              <a:latin typeface="UTM Androgyne" panose="02040603050506020204" pitchFamily="18" charset="0"/>
            </a:endParaRPr>
          </a:p>
        </p:txBody>
      </p:sp>
    </p:spTree>
    <p:extLst>
      <p:ext uri="{BB962C8B-B14F-4D97-AF65-F5344CB8AC3E}">
        <p14:creationId xmlns:p14="http://schemas.microsoft.com/office/powerpoint/2010/main" val="20018707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3124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3514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75724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6692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78234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69029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193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436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23254" y="-609599"/>
            <a:ext cx="1461436" cy="2429163"/>
          </a:xfrm>
          <a:prstGeom prst="rect">
            <a:avLst/>
          </a:prstGeom>
        </p:spPr>
      </p:pic>
      <p:sp>
        <p:nvSpPr>
          <p:cNvPr id="4" name="Rectangle 3"/>
          <p:cNvSpPr/>
          <p:nvPr userDrawn="1"/>
        </p:nvSpPr>
        <p:spPr>
          <a:xfrm>
            <a:off x="-6383" y="-2213"/>
            <a:ext cx="819455" cy="261610"/>
          </a:xfrm>
          <a:prstGeom prst="rect">
            <a:avLst/>
          </a:prstGeom>
        </p:spPr>
        <p:txBody>
          <a:bodyPr wrap="none">
            <a:spAutoFit/>
          </a:bodyPr>
          <a:lstStyle/>
          <a:p>
            <a:r>
              <a:rPr lang="en-US" sz="1100" dirty="0" err="1">
                <a:solidFill>
                  <a:srgbClr val="002060"/>
                </a:solidFill>
                <a:latin typeface="UTM Androgyne" panose="02040603050506020204" pitchFamily="18" charset="0"/>
              </a:rPr>
              <a:t>MăngNon</a:t>
            </a:r>
            <a:endParaRPr lang="en-US" sz="1100" dirty="0">
              <a:solidFill>
                <a:srgbClr val="002060"/>
              </a:solidFill>
              <a:latin typeface="UTM Androgyne" panose="02040603050506020204" pitchFamily="18" charset="0"/>
            </a:endParaRPr>
          </a:p>
        </p:txBody>
      </p:sp>
      <p:pic>
        <p:nvPicPr>
          <p:cNvPr id="5" name="Picture 4">
            <a:extLst>
              <a:ext uri="{FF2B5EF4-FFF2-40B4-BE49-F238E27FC236}">
                <a16:creationId xmlns:a16="http://schemas.microsoft.com/office/drawing/2014/main" id="{11BF4C66-920C-4704-8A68-D0C62273A31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3B69CD9-83C8-4836-AD61-EAC29CD074C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698" y="6324632"/>
            <a:ext cx="1152128" cy="1959214"/>
          </a:xfrm>
          <a:prstGeom prst="rect">
            <a:avLst/>
          </a:prstGeom>
        </p:spPr>
      </p:pic>
      <p:sp>
        <p:nvSpPr>
          <p:cNvPr id="7" name="TextBox 3">
            <a:extLst>
              <a:ext uri="{FF2B5EF4-FFF2-40B4-BE49-F238E27FC236}">
                <a16:creationId xmlns:a16="http://schemas.microsoft.com/office/drawing/2014/main" id="{613043D0-F1B0-425D-B744-29539FEDC445}"/>
              </a:ext>
            </a:extLst>
          </p:cNvPr>
          <p:cNvSpPr txBox="1"/>
          <p:nvPr userDrawn="1"/>
        </p:nvSpPr>
        <p:spPr>
          <a:xfrm>
            <a:off x="3060054" y="6966648"/>
            <a:ext cx="6228184"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algn="ctr"/>
            <a:r>
              <a:rPr lang="en-US" sz="1800" b="1" dirty="0">
                <a:solidFill>
                  <a:srgbClr val="DA148A"/>
                </a:solidFill>
                <a:latin typeface="SVN-Newton" panose="02040603050506020204" pitchFamily="18" charset="0"/>
                <a:cs typeface="Times New Roman" panose="02020603050405020304" pitchFamily="18" charset="0"/>
              </a:rPr>
              <a:t>CHUYÊN GIÁO ÁN ĐIỆN TỬ THEO TUẦN KHỐI 4 </a:t>
            </a:r>
          </a:p>
          <a:p>
            <a:pPr algn="ctr"/>
            <a:r>
              <a:rPr lang="en-US" sz="1800" b="1" dirty="0">
                <a:solidFill>
                  <a:srgbClr val="DA148A"/>
                </a:solidFill>
                <a:latin typeface="SVN-Newton" panose="02040603050506020204" pitchFamily="18" charset="0"/>
                <a:cs typeface="Times New Roman" panose="02020603050405020304" pitchFamily="18" charset="0"/>
              </a:rPr>
              <a:t>BÀI THAO GIẢNG – ELEARNING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7"/>
              </a:rPr>
              <a:t>MĂNG NON- TÀI LIỆU TIỂU HỌC | Facebook</a:t>
            </a:r>
            <a:endParaRPr lang="en-US" sz="1800" dirty="0">
              <a:solidFill>
                <a:schemeClr val="accent6">
                  <a:lumMod val="50000"/>
                </a:schemeClr>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a:solidFill>
                  <a:schemeClr val="accent6">
                    <a:lumMod val="50000"/>
                  </a:schemeClr>
                </a:solidFill>
                <a:latin typeface="#9Slide07 Altus" pitchFamily="2" charset="0"/>
              </a:rPr>
              <a:t>By:</a:t>
            </a:r>
            <a:r>
              <a:rPr lang="vi-VN" sz="3200" b="0" baseline="0" dirty="0">
                <a:solidFill>
                  <a:schemeClr val="accent6">
                    <a:lumMod val="50000"/>
                  </a:schemeClr>
                </a:solidFill>
                <a:latin typeface="#9Slide07 Altus" pitchFamily="2" charset="0"/>
              </a:rPr>
              <a:t> Tư Bùi</a:t>
            </a:r>
            <a:endParaRPr lang="en-US" sz="3200" b="0" dirty="0">
              <a:solidFill>
                <a:schemeClr val="accent6">
                  <a:lumMod val="50000"/>
                </a:schemeClr>
              </a:solidFill>
              <a:latin typeface="#9Slide07 Altus"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4/5/2024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46900" y="0"/>
            <a:ext cx="1443437" cy="2139511"/>
          </a:xfrm>
          <a:prstGeom prst="rect">
            <a:avLst/>
          </a:prstGeom>
        </p:spPr>
      </p:pic>
      <p:pic>
        <p:nvPicPr>
          <p:cNvPr id="8" name="Picture 7">
            <a:extLst>
              <a:ext uri="{FF2B5EF4-FFF2-40B4-BE49-F238E27FC236}">
                <a16:creationId xmlns:a16="http://schemas.microsoft.com/office/drawing/2014/main" id="{3265895B-BDD1-4D1D-9F20-EC2D7DB673B5}"/>
              </a:ext>
            </a:extLst>
          </p:cNvPr>
          <p:cNvPicPr>
            <a:picLocks noChangeAspect="1"/>
          </p:cNvPicPr>
          <p:nvPr userDrawn="1"/>
        </p:nvPicPr>
        <p:blipFill>
          <a:blip r:embed="rId14"/>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0935C4EB-39E1-421A-826A-8F718ECCCD4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70298" y="6205666"/>
            <a:ext cx="1152128" cy="1959214"/>
          </a:xfrm>
          <a:prstGeom prst="rect">
            <a:avLst/>
          </a:prstGeom>
        </p:spPr>
      </p:pic>
      <p:sp>
        <p:nvSpPr>
          <p:cNvPr id="10" name="TextBox 3">
            <a:extLst>
              <a:ext uri="{FF2B5EF4-FFF2-40B4-BE49-F238E27FC236}">
                <a16:creationId xmlns:a16="http://schemas.microsoft.com/office/drawing/2014/main" id="{A8A13820-6112-4387-A026-89EBD6ED0203}"/>
              </a:ext>
            </a:extLst>
          </p:cNvPr>
          <p:cNvSpPr txBox="1"/>
          <p:nvPr userDrawn="1"/>
        </p:nvSpPr>
        <p:spPr>
          <a:xfrm>
            <a:off x="3288654" y="6847682"/>
            <a:ext cx="6228184"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chemeClr val="accent6">
                    <a:lumMod val="50000"/>
                  </a:schemeClr>
                </a:solidFill>
                <a:latin typeface="SVN-Newton" panose="02040603050506020204" pitchFamily="18" charset="0"/>
                <a:cs typeface="Times New Roman" panose="02020603050405020304" pitchFamily="18" charset="0"/>
              </a:rPr>
              <a:t>MĂNG NON – TÀI LIỆU TIỂU HỌC</a:t>
            </a:r>
          </a:p>
          <a:p>
            <a:pPr algn="ctr"/>
            <a:r>
              <a:rPr lang="en-US" sz="1800" b="1" dirty="0">
                <a:solidFill>
                  <a:srgbClr val="DA148A"/>
                </a:solidFill>
                <a:latin typeface="SVN-Newton" panose="02040603050506020204" pitchFamily="18" charset="0"/>
                <a:cs typeface="Times New Roman" panose="02020603050405020304" pitchFamily="18" charset="0"/>
              </a:rPr>
              <a:t>CHUYÊN GIÁO ÁN ĐIỆN TỬ THEO TUẦN KHỐI 4 </a:t>
            </a:r>
          </a:p>
          <a:p>
            <a:pPr algn="ctr"/>
            <a:r>
              <a:rPr lang="en-US" sz="1800" b="1" dirty="0">
                <a:solidFill>
                  <a:srgbClr val="DA148A"/>
                </a:solidFill>
                <a:latin typeface="SVN-Newton" panose="02040603050506020204" pitchFamily="18" charset="0"/>
                <a:cs typeface="Times New Roman" panose="02020603050405020304" pitchFamily="18" charset="0"/>
              </a:rPr>
              <a:t>BÀI THAO GIẢNG – ELEARNING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16"/>
              </a:rPr>
              <a:t>MĂNG NON- TÀI LIỆU TIỂU HỌC | Facebook</a:t>
            </a:r>
            <a:endParaRPr lang="en-US" sz="1800" dirty="0">
              <a:solidFill>
                <a:schemeClr val="accent6">
                  <a:lumMod val="50000"/>
                </a:schemeClr>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914725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image" Target="../media/image16.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1910;p31">
            <a:extLst>
              <a:ext uri="{FF2B5EF4-FFF2-40B4-BE49-F238E27FC236}">
                <a16:creationId xmlns:a16="http://schemas.microsoft.com/office/drawing/2014/main" id="{E4CC77B8-F17E-79E4-B3C9-5B07D794B153}"/>
              </a:ext>
            </a:extLst>
          </p:cNvPr>
          <p:cNvSpPr txBox="1">
            <a:spLocks/>
          </p:cNvSpPr>
          <p:nvPr/>
        </p:nvSpPr>
        <p:spPr>
          <a:xfrm rot="19944372">
            <a:off x="2354002" y="5826983"/>
            <a:ext cx="3622692" cy="2037031"/>
          </a:xfrm>
          <a:prstGeom prst="rect">
            <a:avLst/>
          </a:prstGeom>
          <a:noFill/>
          <a:ln>
            <a:noFill/>
          </a:ln>
        </p:spPr>
        <p:txBody>
          <a:bodyPr spcFirstLastPara="1" wrap="square" lIns="121900" tIns="121900" rIns="121900" bIns="121900"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b="1" kern="0" dirty="0">
                <a:solidFill>
                  <a:srgbClr val="FFFD1D"/>
                </a:solidFill>
                <a:effectLst>
                  <a:outerShdw blurRad="38100" dist="38100" dir="2700000" algn="tl">
                    <a:srgbClr val="000000">
                      <a:alpha val="43137"/>
                    </a:srgbClr>
                  </a:outerShdw>
                </a:effectLst>
                <a:latin typeface="#9Slide05 Aphrodite Pro" panose="02000000000000000000" pitchFamily="2" charset="0"/>
              </a:rPr>
              <a:t>(</a:t>
            </a:r>
            <a:r>
              <a:rPr lang="en-US" b="1" kern="0" dirty="0" err="1">
                <a:solidFill>
                  <a:srgbClr val="FFFD1D"/>
                </a:solidFill>
                <a:effectLst>
                  <a:outerShdw blurRad="38100" dist="38100" dir="2700000" algn="tl">
                    <a:srgbClr val="000000">
                      <a:alpha val="43137"/>
                    </a:srgbClr>
                  </a:outerShdw>
                </a:effectLst>
                <a:latin typeface="#9Slide05 Aphrodite Pro" panose="02000000000000000000" pitchFamily="2" charset="0"/>
              </a:rPr>
              <a:t>Tiết</a:t>
            </a:r>
            <a:r>
              <a:rPr lang="en-US" b="1" kern="0" dirty="0">
                <a:solidFill>
                  <a:srgbClr val="FFFD1D"/>
                </a:solidFill>
                <a:effectLst>
                  <a:outerShdw blurRad="38100" dist="38100" dir="2700000" algn="tl">
                    <a:srgbClr val="000000">
                      <a:alpha val="43137"/>
                    </a:srgbClr>
                  </a:outerShdw>
                </a:effectLst>
                <a:latin typeface="#9Slide05 Aphrodite Pro" panose="02000000000000000000" pitchFamily="2" charset="0"/>
              </a:rPr>
              <a:t> 1)</a:t>
            </a:r>
          </a:p>
        </p:txBody>
      </p:sp>
      <p:pic>
        <p:nvPicPr>
          <p:cNvPr id="25" name="Picture 24"/>
          <p:cNvPicPr>
            <a:picLocks noChangeAspect="1"/>
          </p:cNvPicPr>
          <p:nvPr/>
        </p:nvPicPr>
        <p:blipFill>
          <a:blip r:embed="rId2"/>
          <a:stretch>
            <a:fillRect/>
          </a:stretch>
        </p:blipFill>
        <p:spPr>
          <a:xfrm>
            <a:off x="-91440" y="1004425"/>
            <a:ext cx="12699740" cy="2078427"/>
          </a:xfrm>
          <a:prstGeom prst="rect">
            <a:avLst/>
          </a:prstGeom>
        </p:spPr>
      </p:pic>
      <p:pic>
        <p:nvPicPr>
          <p:cNvPr id="28" name="Picture 27"/>
          <p:cNvPicPr>
            <a:picLocks noChangeAspect="1"/>
          </p:cNvPicPr>
          <p:nvPr/>
        </p:nvPicPr>
        <p:blipFill>
          <a:blip r:embed="rId3"/>
          <a:stretch>
            <a:fillRect/>
          </a:stretch>
        </p:blipFill>
        <p:spPr>
          <a:xfrm>
            <a:off x="2459970" y="1903559"/>
            <a:ext cx="7019310" cy="3743180"/>
          </a:xfrm>
          <a:prstGeom prst="rect">
            <a:avLst/>
          </a:prstGeom>
        </p:spPr>
      </p:pic>
    </p:spTree>
    <p:extLst>
      <p:ext uri="{BB962C8B-B14F-4D97-AF65-F5344CB8AC3E}">
        <p14:creationId xmlns:p14="http://schemas.microsoft.com/office/powerpoint/2010/main" val="7875579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a16="http://schemas.microsoft.com/office/drawing/2014/main" id="{0BE005D8-5808-47FE-A9D7-B74C2B140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981" y="4384729"/>
            <a:ext cx="4688052" cy="2637029"/>
          </a:xfrm>
          <a:prstGeom prst="rect">
            <a:avLst/>
          </a:prstGeom>
        </p:spPr>
      </p:pic>
      <p:pic>
        <p:nvPicPr>
          <p:cNvPr id="3" name="Picture 2"/>
          <p:cNvPicPr>
            <a:picLocks noChangeAspect="1"/>
          </p:cNvPicPr>
          <p:nvPr/>
        </p:nvPicPr>
        <p:blipFill>
          <a:blip r:embed="rId3"/>
          <a:stretch>
            <a:fillRect/>
          </a:stretch>
        </p:blipFill>
        <p:spPr>
          <a:xfrm>
            <a:off x="791026" y="1454055"/>
            <a:ext cx="10101948" cy="3182388"/>
          </a:xfrm>
          <a:prstGeom prst="rect">
            <a:avLst/>
          </a:prstGeom>
        </p:spPr>
      </p:pic>
    </p:spTree>
    <p:extLst>
      <p:ext uri="{BB962C8B-B14F-4D97-AF65-F5344CB8AC3E}">
        <p14:creationId xmlns:p14="http://schemas.microsoft.com/office/powerpoint/2010/main" val="23833153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B61180C7-FD1C-4B1E-A23E-05766168ACE2}"/>
              </a:ext>
            </a:extLst>
          </p:cNvPr>
          <p:cNvPicPr>
            <a:picLocks noChangeAspect="1"/>
          </p:cNvPicPr>
          <p:nvPr/>
        </p:nvPicPr>
        <p:blipFill rotWithShape="1">
          <a:blip r:embed="rId2">
            <a:extLst>
              <a:ext uri="{28A0092B-C50C-407E-A947-70E740481C1C}">
                <a14:useLocalDpi xmlns:a14="http://schemas.microsoft.com/office/drawing/2010/main" val="0"/>
              </a:ext>
            </a:extLst>
          </a:blip>
          <a:srcRect l="14851" r="44444"/>
          <a:stretch/>
        </p:blipFill>
        <p:spPr>
          <a:xfrm>
            <a:off x="3259015" y="0"/>
            <a:ext cx="8932985" cy="6858000"/>
          </a:xfrm>
          <a:prstGeom prst="rect">
            <a:avLst/>
          </a:prstGeom>
        </p:spPr>
      </p:pic>
      <p:pic>
        <p:nvPicPr>
          <p:cNvPr id="3" name="图片 6">
            <a:extLst>
              <a:ext uri="{FF2B5EF4-FFF2-40B4-BE49-F238E27FC236}">
                <a16:creationId xmlns:a16="http://schemas.microsoft.com/office/drawing/2014/main" id="{58094BCB-EB9B-436E-BA8A-C141BCC0A55D}"/>
              </a:ext>
            </a:extLst>
          </p:cNvPr>
          <p:cNvPicPr>
            <a:picLocks noChangeAspect="1"/>
          </p:cNvPicPr>
          <p:nvPr/>
        </p:nvPicPr>
        <p:blipFill rotWithShape="1">
          <a:blip r:embed="rId3">
            <a:extLst>
              <a:ext uri="{28A0092B-C50C-407E-A947-70E740481C1C}">
                <a14:useLocalDpi xmlns:a14="http://schemas.microsoft.com/office/drawing/2010/main" val="0"/>
              </a:ext>
            </a:extLst>
          </a:blip>
          <a:srcRect l="22021" t="29350" r="53269"/>
          <a:stretch/>
        </p:blipFill>
        <p:spPr>
          <a:xfrm>
            <a:off x="1276622" y="2769945"/>
            <a:ext cx="4575438" cy="4088055"/>
          </a:xfrm>
          <a:prstGeom prst="rect">
            <a:avLst/>
          </a:prstGeom>
        </p:spPr>
      </p:pic>
      <p:sp>
        <p:nvSpPr>
          <p:cNvPr id="4" name="TextBox 3">
            <a:extLst>
              <a:ext uri="{FF2B5EF4-FFF2-40B4-BE49-F238E27FC236}">
                <a16:creationId xmlns:a16="http://schemas.microsoft.com/office/drawing/2014/main" id="{66035070-C33B-49F8-8492-46170C2A39B8}"/>
              </a:ext>
            </a:extLst>
          </p:cNvPr>
          <p:cNvSpPr txBox="1"/>
          <p:nvPr/>
        </p:nvSpPr>
        <p:spPr>
          <a:xfrm>
            <a:off x="6023053" y="259397"/>
            <a:ext cx="5997954" cy="3785652"/>
          </a:xfrm>
          <a:prstGeom prst="rect">
            <a:avLst/>
          </a:prstGeom>
          <a:noFill/>
        </p:spPr>
        <p:txBody>
          <a:bodyPr wrap="square" rtlCol="0">
            <a:spAutoFit/>
          </a:bodyPr>
          <a:lstStyle/>
          <a:p>
            <a:pPr algn="ctr"/>
            <a:r>
              <a:rPr lang="en-US" sz="12000" dirty="0">
                <a:solidFill>
                  <a:srgbClr val="FF0000"/>
                </a:solidFill>
                <a:latin typeface="SVN-Billo" panose="00000400000000000000" pitchFamily="2" charset="0"/>
              </a:rPr>
              <a:t>KHỞI</a:t>
            </a:r>
            <a:r>
              <a:rPr lang="en-US" sz="12000" dirty="0">
                <a:latin typeface="SVN-Billo" panose="00000400000000000000" pitchFamily="2" charset="0"/>
              </a:rPr>
              <a:t> </a:t>
            </a:r>
            <a:r>
              <a:rPr lang="en-US" sz="12000" dirty="0">
                <a:solidFill>
                  <a:srgbClr val="002060"/>
                </a:solidFill>
                <a:latin typeface="SVN-Billo" panose="00000400000000000000" pitchFamily="2" charset="0"/>
              </a:rPr>
              <a:t>ĐỘNG</a:t>
            </a:r>
          </a:p>
        </p:txBody>
      </p:sp>
    </p:spTree>
    <p:extLst>
      <p:ext uri="{BB962C8B-B14F-4D97-AF65-F5344CB8AC3E}">
        <p14:creationId xmlns:p14="http://schemas.microsoft.com/office/powerpoint/2010/main" val="3122700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38" presetClass="entr" presetSubtype="0" accel="50000" fill="hold" nodeType="withEffect">
                                  <p:stCondLst>
                                    <p:cond delay="0"/>
                                  </p:stCondLst>
                                  <p:iterate type="lt">
                                    <p:tmPct val="50000"/>
                                  </p:iterate>
                                  <p:childTnLst>
                                    <p:set>
                                      <p:cBhvr>
                                        <p:cTn id="14" dur="1" fill="hold">
                                          <p:stCondLst>
                                            <p:cond delay="0"/>
                                          </p:stCondLst>
                                        </p:cTn>
                                        <p:tgtEl>
                                          <p:spTgt spid="4">
                                            <p:txEl>
                                              <p:pRg st="0" end="0"/>
                                            </p:txEl>
                                          </p:spTgt>
                                        </p:tgtEl>
                                        <p:attrNameLst>
                                          <p:attrName>style.visibility</p:attrName>
                                        </p:attrNameLst>
                                      </p:cBhvr>
                                      <p:to>
                                        <p:strVal val="visible"/>
                                      </p:to>
                                    </p:set>
                                    <p:set>
                                      <p:cBhvr>
                                        <p:cTn id="15" dur="228" fill="hold">
                                          <p:stCondLst>
                                            <p:cond delay="0"/>
                                          </p:stCondLst>
                                        </p:cTn>
                                        <p:tgtEl>
                                          <p:spTgt spid="4">
                                            <p:txEl>
                                              <p:pRg st="0" end="0"/>
                                            </p:txEl>
                                          </p:spTgt>
                                        </p:tgtEl>
                                        <p:attrNameLst>
                                          <p:attrName>style.rotation</p:attrName>
                                        </p:attrNameLst>
                                      </p:cBhvr>
                                      <p:to>
                                        <p:strVal val="-45.0"/>
                                      </p:to>
                                    </p:set>
                                    <p:anim calcmode="lin" valueType="num">
                                      <p:cBhvr>
                                        <p:cTn id="16"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B61180C7-FD1C-4B1E-A23E-05766168ACE2}"/>
              </a:ext>
            </a:extLst>
          </p:cNvPr>
          <p:cNvPicPr>
            <a:picLocks noChangeAspect="1"/>
          </p:cNvPicPr>
          <p:nvPr/>
        </p:nvPicPr>
        <p:blipFill rotWithShape="1">
          <a:blip r:embed="rId2">
            <a:extLst>
              <a:ext uri="{28A0092B-C50C-407E-A947-70E740481C1C}">
                <a14:useLocalDpi xmlns:a14="http://schemas.microsoft.com/office/drawing/2010/main" val="0"/>
              </a:ext>
            </a:extLst>
          </a:blip>
          <a:srcRect l="14851" r="44444"/>
          <a:stretch/>
        </p:blipFill>
        <p:spPr>
          <a:xfrm>
            <a:off x="3259015" y="0"/>
            <a:ext cx="8932985" cy="6858000"/>
          </a:xfrm>
          <a:prstGeom prst="rect">
            <a:avLst/>
          </a:prstGeom>
        </p:spPr>
      </p:pic>
      <p:pic>
        <p:nvPicPr>
          <p:cNvPr id="3" name="图片 6">
            <a:extLst>
              <a:ext uri="{FF2B5EF4-FFF2-40B4-BE49-F238E27FC236}">
                <a16:creationId xmlns:a16="http://schemas.microsoft.com/office/drawing/2014/main" id="{58094BCB-EB9B-436E-BA8A-C141BCC0A55D}"/>
              </a:ext>
            </a:extLst>
          </p:cNvPr>
          <p:cNvPicPr>
            <a:picLocks noChangeAspect="1"/>
          </p:cNvPicPr>
          <p:nvPr/>
        </p:nvPicPr>
        <p:blipFill rotWithShape="1">
          <a:blip r:embed="rId3">
            <a:extLst>
              <a:ext uri="{28A0092B-C50C-407E-A947-70E740481C1C}">
                <a14:useLocalDpi xmlns:a14="http://schemas.microsoft.com/office/drawing/2010/main" val="0"/>
              </a:ext>
            </a:extLst>
          </a:blip>
          <a:srcRect l="22021" t="29350" r="53269"/>
          <a:stretch/>
        </p:blipFill>
        <p:spPr>
          <a:xfrm>
            <a:off x="1276622" y="2769945"/>
            <a:ext cx="4575438" cy="4088055"/>
          </a:xfrm>
          <a:prstGeom prst="rect">
            <a:avLst/>
          </a:prstGeom>
        </p:spPr>
      </p:pic>
      <p:sp>
        <p:nvSpPr>
          <p:cNvPr id="4" name="TextBox 3">
            <a:extLst>
              <a:ext uri="{FF2B5EF4-FFF2-40B4-BE49-F238E27FC236}">
                <a16:creationId xmlns:a16="http://schemas.microsoft.com/office/drawing/2014/main" id="{66035070-C33B-49F8-8492-46170C2A39B8}"/>
              </a:ext>
            </a:extLst>
          </p:cNvPr>
          <p:cNvSpPr txBox="1"/>
          <p:nvPr/>
        </p:nvSpPr>
        <p:spPr>
          <a:xfrm>
            <a:off x="6023053" y="259397"/>
            <a:ext cx="5997954"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0" b="0" i="0" u="none" strike="noStrike" kern="1200" cap="none" spc="0" normalizeH="0" baseline="0" noProof="0" dirty="0" err="1">
                <a:ln>
                  <a:noFill/>
                </a:ln>
                <a:solidFill>
                  <a:srgbClr val="002060"/>
                </a:solidFill>
                <a:effectLst/>
                <a:uLnTx/>
                <a:uFillTx/>
                <a:latin typeface="SVN-Billo" panose="00000400000000000000" pitchFamily="2" charset="0"/>
                <a:ea typeface="+mn-ea"/>
                <a:cs typeface="+mn-cs"/>
              </a:rPr>
              <a:t>Khám</a:t>
            </a:r>
            <a:r>
              <a:rPr kumimoji="0" lang="en-US" sz="12000" b="0" i="0" u="none" strike="noStrike" kern="1200" cap="none" spc="0" normalizeH="0" noProof="0" dirty="0">
                <a:ln>
                  <a:noFill/>
                </a:ln>
                <a:solidFill>
                  <a:srgbClr val="002060"/>
                </a:solidFill>
                <a:effectLst/>
                <a:uLnTx/>
                <a:uFillTx/>
                <a:latin typeface="SVN-Billo" panose="00000400000000000000" pitchFamily="2" charset="0"/>
                <a:ea typeface="+mn-ea"/>
                <a:cs typeface="+mn-cs"/>
              </a:rPr>
              <a:t> </a:t>
            </a:r>
            <a:r>
              <a:rPr kumimoji="0" lang="en-US" sz="12000" b="0" i="0" u="none" strike="noStrike" kern="1200" cap="none" spc="0" normalizeH="0" noProof="0" dirty="0" err="1">
                <a:ln>
                  <a:noFill/>
                </a:ln>
                <a:solidFill>
                  <a:srgbClr val="002060"/>
                </a:solidFill>
                <a:effectLst/>
                <a:uLnTx/>
                <a:uFillTx/>
                <a:latin typeface="SVN-Billo" panose="00000400000000000000" pitchFamily="2" charset="0"/>
                <a:ea typeface="+mn-ea"/>
                <a:cs typeface="+mn-cs"/>
              </a:rPr>
              <a:t>phá</a:t>
            </a:r>
            <a:endParaRPr kumimoji="0" lang="en-US" sz="12000" b="0" i="0" u="none" strike="noStrike" kern="1200" cap="none" spc="0" normalizeH="0" baseline="0" noProof="0" dirty="0">
              <a:ln>
                <a:noFill/>
              </a:ln>
              <a:solidFill>
                <a:srgbClr val="002060"/>
              </a:solidFill>
              <a:effectLst/>
              <a:uLnTx/>
              <a:uFillTx/>
              <a:latin typeface="SVN-Billo" panose="00000400000000000000" pitchFamily="2" charset="0"/>
              <a:ea typeface="+mn-ea"/>
              <a:cs typeface="+mn-cs"/>
            </a:endParaRPr>
          </a:p>
        </p:txBody>
      </p:sp>
    </p:spTree>
    <p:extLst>
      <p:ext uri="{BB962C8B-B14F-4D97-AF65-F5344CB8AC3E}">
        <p14:creationId xmlns:p14="http://schemas.microsoft.com/office/powerpoint/2010/main" val="26045324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38" presetClass="entr" presetSubtype="0" accel="50000" fill="hold" nodeType="withEffect">
                                  <p:stCondLst>
                                    <p:cond delay="0"/>
                                  </p:stCondLst>
                                  <p:iterate type="lt">
                                    <p:tmPct val="50000"/>
                                  </p:iterate>
                                  <p:childTnLst>
                                    <p:set>
                                      <p:cBhvr>
                                        <p:cTn id="14" dur="1" fill="hold">
                                          <p:stCondLst>
                                            <p:cond delay="0"/>
                                          </p:stCondLst>
                                        </p:cTn>
                                        <p:tgtEl>
                                          <p:spTgt spid="4">
                                            <p:txEl>
                                              <p:pRg st="0" end="0"/>
                                            </p:txEl>
                                          </p:spTgt>
                                        </p:tgtEl>
                                        <p:attrNameLst>
                                          <p:attrName>style.visibility</p:attrName>
                                        </p:attrNameLst>
                                      </p:cBhvr>
                                      <p:to>
                                        <p:strVal val="visible"/>
                                      </p:to>
                                    </p:set>
                                    <p:set>
                                      <p:cBhvr>
                                        <p:cTn id="15" dur="228" fill="hold">
                                          <p:stCondLst>
                                            <p:cond delay="0"/>
                                          </p:stCondLst>
                                        </p:cTn>
                                        <p:tgtEl>
                                          <p:spTgt spid="4">
                                            <p:txEl>
                                              <p:pRg st="0" end="0"/>
                                            </p:txEl>
                                          </p:spTgt>
                                        </p:tgtEl>
                                        <p:attrNameLst>
                                          <p:attrName>style.rotation</p:attrName>
                                        </p:attrNameLst>
                                      </p:cBhvr>
                                      <p:to>
                                        <p:strVal val="-45.0"/>
                                      </p:to>
                                    </p:set>
                                    <p:anim calcmode="lin" valueType="num">
                                      <p:cBhvr>
                                        <p:cTn id="16"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 descr="图片包含 室内, 物体&#10;&#10;描述已自动生成">
            <a:extLst>
              <a:ext uri="{FF2B5EF4-FFF2-40B4-BE49-F238E27FC236}">
                <a16:creationId xmlns:a16="http://schemas.microsoft.com/office/drawing/2014/main" id="{D8341AF5-2B15-46EB-92C9-431352681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35" y="727911"/>
            <a:ext cx="10091398" cy="6011255"/>
          </a:xfrm>
          <a:prstGeom prst="rect">
            <a:avLst/>
          </a:prstGeom>
        </p:spPr>
      </p:pic>
      <p:pic>
        <p:nvPicPr>
          <p:cNvPr id="23" name="图片 2">
            <a:extLst>
              <a:ext uri="{FF2B5EF4-FFF2-40B4-BE49-F238E27FC236}">
                <a16:creationId xmlns:a16="http://schemas.microsoft.com/office/drawing/2014/main" id="{20104CA5-4B23-4B15-ABD2-CF3D691F2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325" y="201854"/>
            <a:ext cx="7105650" cy="6858000"/>
          </a:xfrm>
          <a:prstGeom prst="rect">
            <a:avLst/>
          </a:prstGeom>
        </p:spPr>
      </p:pic>
      <p:sp>
        <p:nvSpPr>
          <p:cNvPr id="21" name="TextBox 20">
            <a:extLst>
              <a:ext uri="{FF2B5EF4-FFF2-40B4-BE49-F238E27FC236}">
                <a16:creationId xmlns:a16="http://schemas.microsoft.com/office/drawing/2014/main" id="{66035070-C33B-49F8-8492-46170C2A39B8}"/>
              </a:ext>
            </a:extLst>
          </p:cNvPr>
          <p:cNvSpPr txBox="1"/>
          <p:nvPr/>
        </p:nvSpPr>
        <p:spPr>
          <a:xfrm>
            <a:off x="0" y="2545397"/>
            <a:ext cx="6791247"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b="1" dirty="0" err="1">
                <a:solidFill>
                  <a:srgbClr val="002060"/>
                </a:solidFill>
                <a:latin typeface="Times New Roman" panose="02020603050405020304" pitchFamily="18" charset="0"/>
                <a:cs typeface="Times New Roman" panose="02020603050405020304" pitchFamily="18" charset="0"/>
              </a:rPr>
              <a:t>Hoạt</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động</a:t>
            </a:r>
            <a:r>
              <a:rPr lang="en-US" sz="6000" b="1" dirty="0">
                <a:solidFill>
                  <a:srgbClr val="002060"/>
                </a:solidFill>
                <a:latin typeface="Times New Roman" panose="02020603050405020304" pitchFamily="18" charset="0"/>
                <a:cs typeface="Times New Roman" panose="02020603050405020304" pitchFamily="18" charset="0"/>
              </a:rPr>
              <a:t> 1: </a:t>
            </a:r>
            <a:r>
              <a:rPr lang="en-US" sz="6000" b="1" dirty="0" err="1">
                <a:solidFill>
                  <a:srgbClr val="002060"/>
                </a:solidFill>
                <a:latin typeface="Times New Roman" panose="02020603050405020304" pitchFamily="18" charset="0"/>
                <a:cs typeface="Times New Roman" panose="02020603050405020304" pitchFamily="18" charset="0"/>
              </a:rPr>
              <a:t>Làm</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việc</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theo</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hình</a:t>
            </a:r>
            <a:endParaRPr kumimoji="0" lang="en-US" sz="6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03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617A74E-6F77-4BFB-A9BA-26A6B13E76A1}"/>
              </a:ext>
            </a:extLst>
          </p:cNvPr>
          <p:cNvPicPr>
            <a:picLocks noChangeAspect="1"/>
          </p:cNvPicPr>
          <p:nvPr/>
        </p:nvPicPr>
        <p:blipFill>
          <a:blip r:embed="rId3"/>
          <a:stretch>
            <a:fillRect/>
          </a:stretch>
        </p:blipFill>
        <p:spPr>
          <a:xfrm>
            <a:off x="0" y="0"/>
            <a:ext cx="12192000" cy="6858000"/>
          </a:xfrm>
          <a:prstGeom prst="rect">
            <a:avLst/>
          </a:prstGeom>
        </p:spPr>
      </p:pic>
      <p:pic>
        <p:nvPicPr>
          <p:cNvPr id="42" name="图片 31">
            <a:extLst>
              <a:ext uri="{FF2B5EF4-FFF2-40B4-BE49-F238E27FC236}">
                <a16:creationId xmlns:a16="http://schemas.microsoft.com/office/drawing/2014/main" id="{32B8F725-3267-4FB1-83D6-218F0F72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17885" y="4991394"/>
            <a:ext cx="6505858" cy="1895924"/>
          </a:xfrm>
          <a:prstGeom prst="rect">
            <a:avLst/>
          </a:prstGeom>
        </p:spPr>
      </p:pic>
      <p:pic>
        <p:nvPicPr>
          <p:cNvPr id="39" name="图片 95"/>
          <p:cNvPicPr>
            <a:picLocks noChangeAspect="1"/>
          </p:cNvPicPr>
          <p:nvPr/>
        </p:nvPicPr>
        <p:blipFill rotWithShape="1">
          <a:blip r:embed="rId5">
            <a:extLst>
              <a:ext uri="{28A0092B-C50C-407E-A947-70E740481C1C}">
                <a14:useLocalDpi xmlns:a14="http://schemas.microsoft.com/office/drawing/2010/main" val="0"/>
              </a:ext>
            </a:extLst>
          </a:blip>
          <a:srcRect t="1607" r="44764" b="88413"/>
          <a:stretch>
            <a:fillRect/>
          </a:stretch>
        </p:blipFill>
        <p:spPr>
          <a:xfrm>
            <a:off x="0" y="-81305"/>
            <a:ext cx="6040250" cy="1637268"/>
          </a:xfrm>
          <a:prstGeom prst="rect">
            <a:avLst/>
          </a:prstGeom>
          <a:effectLst>
            <a:outerShdw blurRad="50800" dist="38100" dir="5400000" sx="102000" sy="102000" algn="t" rotWithShape="0">
              <a:srgbClr val="53A8DD">
                <a:alpha val="40000"/>
              </a:srgbClr>
            </a:outerShdw>
          </a:effectLst>
        </p:spPr>
      </p:pic>
      <p:pic>
        <p:nvPicPr>
          <p:cNvPr id="40" name="图片 92"/>
          <p:cNvPicPr>
            <a:picLocks noChangeAspect="1"/>
          </p:cNvPicPr>
          <p:nvPr/>
        </p:nvPicPr>
        <p:blipFill rotWithShape="1">
          <a:blip r:embed="rId6">
            <a:extLst>
              <a:ext uri="{28A0092B-C50C-407E-A947-70E740481C1C}">
                <a14:useLocalDpi xmlns:a14="http://schemas.microsoft.com/office/drawing/2010/main" val="0"/>
              </a:ext>
            </a:extLst>
          </a:blip>
          <a:srcRect l="32585" t="1563" b="89979"/>
          <a:stretch>
            <a:fillRect/>
          </a:stretch>
        </p:blipFill>
        <p:spPr>
          <a:xfrm>
            <a:off x="4162143" y="-10977"/>
            <a:ext cx="8050366" cy="1515213"/>
          </a:xfrm>
          <a:prstGeom prst="rect">
            <a:avLst/>
          </a:prstGeom>
          <a:effectLst>
            <a:outerShdw blurRad="50800" dist="38100" dir="5400000" sx="102000" sy="102000" algn="t" rotWithShape="0">
              <a:srgbClr val="53A8DD">
                <a:alpha val="39000"/>
              </a:srgbClr>
            </a:outerShdw>
          </a:effectLst>
        </p:spPr>
      </p:pic>
      <p:pic>
        <p:nvPicPr>
          <p:cNvPr id="41"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799" y="5107452"/>
            <a:ext cx="6074375" cy="1798924"/>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1597" y="-128779"/>
            <a:ext cx="1713124" cy="1792379"/>
          </a:xfrm>
          <a:prstGeom prst="rect">
            <a:avLst/>
          </a:prstGeom>
        </p:spPr>
      </p:pic>
      <p:pic>
        <p:nvPicPr>
          <p:cNvPr id="33" name="图片 95"/>
          <p:cNvPicPr>
            <a:picLocks noChangeAspect="1"/>
          </p:cNvPicPr>
          <p:nvPr/>
        </p:nvPicPr>
        <p:blipFill rotWithShape="1">
          <a:blip r:embed="rId5">
            <a:extLst>
              <a:ext uri="{28A0092B-C50C-407E-A947-70E740481C1C}">
                <a14:useLocalDpi xmlns:a14="http://schemas.microsoft.com/office/drawing/2010/main" val="0"/>
              </a:ext>
            </a:extLst>
          </a:blip>
          <a:srcRect t="1607" r="44764" b="88413"/>
          <a:stretch>
            <a:fillRect/>
          </a:stretch>
        </p:blipFill>
        <p:spPr>
          <a:xfrm>
            <a:off x="-393393" y="-623321"/>
            <a:ext cx="6040250" cy="1637268"/>
          </a:xfrm>
          <a:prstGeom prst="rect">
            <a:avLst/>
          </a:prstGeom>
          <a:effectLst>
            <a:outerShdw blurRad="50800" dist="38100" dir="5400000" sx="102000" sy="102000" algn="t" rotWithShape="0">
              <a:srgbClr val="53A8DD">
                <a:alpha val="40000"/>
              </a:srgbClr>
            </a:outerShdw>
          </a:effectLst>
        </p:spPr>
      </p:pic>
      <p:pic>
        <p:nvPicPr>
          <p:cNvPr id="34" name="图片 31">
            <a:extLst>
              <a:ext uri="{FF2B5EF4-FFF2-40B4-BE49-F238E27FC236}">
                <a16:creationId xmlns:a16="http://schemas.microsoft.com/office/drawing/2014/main" id="{32B8F725-3267-4FB1-83D6-218F0F720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96000" y="5080216"/>
            <a:ext cx="6096000" cy="1798924"/>
          </a:xfrm>
          <a:prstGeom prst="rect">
            <a:avLst/>
          </a:prstGeom>
        </p:spPr>
      </p:pic>
      <p:pic>
        <p:nvPicPr>
          <p:cNvPr id="43"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2028" y="5050264"/>
            <a:ext cx="6460585" cy="1913300"/>
          </a:xfrm>
          <a:prstGeom prst="rect">
            <a:avLst/>
          </a:prstGeom>
        </p:spPr>
      </p:pic>
      <p:grpSp>
        <p:nvGrpSpPr>
          <p:cNvPr id="44" name="Group 43"/>
          <p:cNvGrpSpPr/>
          <p:nvPr/>
        </p:nvGrpSpPr>
        <p:grpSpPr>
          <a:xfrm>
            <a:off x="8424559" y="2547954"/>
            <a:ext cx="2820600" cy="1640664"/>
            <a:chOff x="514271" y="2554818"/>
            <a:chExt cx="5594529" cy="2888590"/>
          </a:xfrm>
        </p:grpSpPr>
        <p:pic>
          <p:nvPicPr>
            <p:cNvPr id="45" name="Picture 44"/>
            <p:cNvPicPr>
              <a:picLocks noChangeAspect="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46" name="TextBox 45"/>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pic>
        <p:nvPicPr>
          <p:cNvPr id="50" name="图片 92"/>
          <p:cNvPicPr>
            <a:picLocks noChangeAspect="1"/>
          </p:cNvPicPr>
          <p:nvPr/>
        </p:nvPicPr>
        <p:blipFill rotWithShape="1">
          <a:blip r:embed="rId6">
            <a:extLst>
              <a:ext uri="{28A0092B-C50C-407E-A947-70E740481C1C}">
                <a14:useLocalDpi xmlns:a14="http://schemas.microsoft.com/office/drawing/2010/main" val="0"/>
              </a:ext>
            </a:extLst>
          </a:blip>
          <a:srcRect l="32585" t="1563" b="89979"/>
          <a:stretch>
            <a:fillRect/>
          </a:stretch>
        </p:blipFill>
        <p:spPr>
          <a:xfrm>
            <a:off x="4446789" y="-663906"/>
            <a:ext cx="8050366" cy="1515213"/>
          </a:xfrm>
          <a:prstGeom prst="rect">
            <a:avLst/>
          </a:prstGeom>
          <a:effectLst>
            <a:outerShdw blurRad="50800" dist="38100" dir="5400000" sx="102000" sy="102000" algn="t" rotWithShape="0">
              <a:srgbClr val="53A8DD">
                <a:alpha val="39000"/>
              </a:srgbClr>
            </a:outerShdw>
          </a:effectLst>
        </p:spPr>
      </p:pic>
      <p:pic>
        <p:nvPicPr>
          <p:cNvPr id="51" name="图片 2">
            <a:extLst>
              <a:ext uri="{FF2B5EF4-FFF2-40B4-BE49-F238E27FC236}">
                <a16:creationId xmlns:a16="http://schemas.microsoft.com/office/drawing/2014/main" id="{B229661E-5060-45F3-B2C3-17CC6EFA37D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2751" r="22124"/>
          <a:stretch/>
        </p:blipFill>
        <p:spPr>
          <a:xfrm>
            <a:off x="7780959" y="3755952"/>
            <a:ext cx="3242824" cy="3309004"/>
          </a:xfrm>
          <a:prstGeom prst="rect">
            <a:avLst/>
          </a:prstGeom>
        </p:spPr>
      </p:pic>
      <p:pic>
        <p:nvPicPr>
          <p:cNvPr id="54" name="Picture 53">
            <a:extLst>
              <a:ext uri="{FF2B5EF4-FFF2-40B4-BE49-F238E27FC236}">
                <a16:creationId xmlns:a16="http://schemas.microsoft.com/office/drawing/2014/main" id="{B29CA1AF-85BC-429C-805E-903C8D073C4A}"/>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tretch>
            <a:fillRect/>
          </a:stretch>
        </p:blipFill>
        <p:spPr>
          <a:xfrm>
            <a:off x="6172830" y="-336827"/>
            <a:ext cx="5821285" cy="687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 name="图片 3" descr="图片包含 室内, 物体&#10;&#10;描述已自动生成">
            <a:extLst>
              <a:ext uri="{FF2B5EF4-FFF2-40B4-BE49-F238E27FC236}">
                <a16:creationId xmlns:a16="http://schemas.microsoft.com/office/drawing/2014/main" id="{71B20352-6452-4C9D-AD8B-939934344B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7162" y="-838802"/>
            <a:ext cx="8907032" cy="6011255"/>
          </a:xfrm>
          <a:prstGeom prst="rect">
            <a:avLst/>
          </a:prstGeom>
        </p:spPr>
      </p:pic>
      <p:sp>
        <p:nvSpPr>
          <p:cNvPr id="57" name="TextBox 56">
            <a:extLst>
              <a:ext uri="{FF2B5EF4-FFF2-40B4-BE49-F238E27FC236}">
                <a16:creationId xmlns:a16="http://schemas.microsoft.com/office/drawing/2014/main" id="{4EFD33F9-EC6E-4FDA-BF7B-9700DBF31A1C}"/>
              </a:ext>
            </a:extLst>
          </p:cNvPr>
          <p:cNvSpPr txBox="1"/>
          <p:nvPr/>
        </p:nvSpPr>
        <p:spPr>
          <a:xfrm>
            <a:off x="266700" y="283661"/>
            <a:ext cx="5753100" cy="3323140"/>
          </a:xfrm>
          <a:prstGeom prst="rect">
            <a:avLst/>
          </a:prstGeom>
          <a:noFill/>
        </p:spPr>
        <p:txBody>
          <a:bodyPr wrap="square" rtlCol="0">
            <a:spAutoFit/>
          </a:bodyPr>
          <a:lstStyle/>
          <a:p>
            <a:r>
              <a:rPr lang="vi-VN" sz="3500" dirty="0">
                <a:latin typeface="+mj-lt"/>
              </a:rPr>
              <a:t>1. Quan sát và cho biết hai hình dưới đây có điểm gì khác nhau. Vì sao có sự khác nhau đó? Điều gì xảy ra nếu môi trường sống của thực vật và động vật tiếp tục bị tàn phá?</a:t>
            </a:r>
            <a:endParaRPr lang="vi-VN" sz="3500" b="1" dirty="0">
              <a:latin typeface="+mj-lt"/>
            </a:endParaRPr>
          </a:p>
        </p:txBody>
      </p:sp>
      <p:pic>
        <p:nvPicPr>
          <p:cNvPr id="58" name="图片 6">
            <a:extLst>
              <a:ext uri="{FF2B5EF4-FFF2-40B4-BE49-F238E27FC236}">
                <a16:creationId xmlns:a16="http://schemas.microsoft.com/office/drawing/2014/main" id="{B39E9FAB-664C-40BB-9DB9-14B0BE685E8B}"/>
              </a:ext>
            </a:extLst>
          </p:cNvPr>
          <p:cNvPicPr>
            <a:picLocks noChangeAspect="1"/>
          </p:cNvPicPr>
          <p:nvPr/>
        </p:nvPicPr>
        <p:blipFill rotWithShape="1">
          <a:blip r:embed="rId15">
            <a:extLst>
              <a:ext uri="{28A0092B-C50C-407E-A947-70E740481C1C}">
                <a14:useLocalDpi xmlns:a14="http://schemas.microsoft.com/office/drawing/2010/main" val="0"/>
              </a:ext>
            </a:extLst>
          </a:blip>
          <a:srcRect l="22021" t="29350" r="53269"/>
          <a:stretch/>
        </p:blipFill>
        <p:spPr>
          <a:xfrm>
            <a:off x="-378483" y="3913976"/>
            <a:ext cx="3918664" cy="2939143"/>
          </a:xfrm>
          <a:prstGeom prst="rect">
            <a:avLst/>
          </a:prstGeom>
        </p:spPr>
      </p:pic>
    </p:spTree>
    <p:extLst>
      <p:ext uri="{BB962C8B-B14F-4D97-AF65-F5344CB8AC3E}">
        <p14:creationId xmlns:p14="http://schemas.microsoft.com/office/powerpoint/2010/main" val="380797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left)">
                                      <p:cBhvr>
                                        <p:cTn id="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 descr="图片包含 室内, 物体&#10;&#10;描述已自动生成">
            <a:extLst>
              <a:ext uri="{FF2B5EF4-FFF2-40B4-BE49-F238E27FC236}">
                <a16:creationId xmlns:a16="http://schemas.microsoft.com/office/drawing/2014/main" id="{17AD6BD9-2D2B-48C2-928F-7605E1184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994" y="-663906"/>
            <a:ext cx="10091398" cy="6011255"/>
          </a:xfrm>
          <a:prstGeom prst="rect">
            <a:avLst/>
          </a:prstGeom>
        </p:spPr>
      </p:pic>
      <p:pic>
        <p:nvPicPr>
          <p:cNvPr id="19" name="图片 6">
            <a:extLst>
              <a:ext uri="{FF2B5EF4-FFF2-40B4-BE49-F238E27FC236}">
                <a16:creationId xmlns:a16="http://schemas.microsoft.com/office/drawing/2014/main" id="{B39E9FAB-664C-40BB-9DB9-14B0BE685E8B}"/>
              </a:ext>
            </a:extLst>
          </p:cNvPr>
          <p:cNvPicPr>
            <a:picLocks noChangeAspect="1"/>
          </p:cNvPicPr>
          <p:nvPr/>
        </p:nvPicPr>
        <p:blipFill rotWithShape="1">
          <a:blip r:embed="rId3">
            <a:extLst>
              <a:ext uri="{28A0092B-C50C-407E-A947-70E740481C1C}">
                <a14:useLocalDpi xmlns:a14="http://schemas.microsoft.com/office/drawing/2010/main" val="0"/>
              </a:ext>
            </a:extLst>
          </a:blip>
          <a:srcRect l="22021" t="29350" r="53269"/>
          <a:stretch/>
        </p:blipFill>
        <p:spPr>
          <a:xfrm>
            <a:off x="393537" y="3940882"/>
            <a:ext cx="3918664" cy="29391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1597" y="-128779"/>
            <a:ext cx="1713124" cy="1792379"/>
          </a:xfrm>
          <a:prstGeom prst="rect">
            <a:avLst/>
          </a:prstGeom>
        </p:spPr>
      </p:pic>
      <p:pic>
        <p:nvPicPr>
          <p:cNvPr id="6" name="图片 95"/>
          <p:cNvPicPr>
            <a:picLocks noChangeAspect="1"/>
          </p:cNvPicPr>
          <p:nvPr/>
        </p:nvPicPr>
        <p:blipFill rotWithShape="1">
          <a:blip r:embed="rId5">
            <a:extLst>
              <a:ext uri="{28A0092B-C50C-407E-A947-70E740481C1C}">
                <a14:useLocalDpi xmlns:a14="http://schemas.microsoft.com/office/drawing/2010/main" val="0"/>
              </a:ext>
            </a:extLst>
          </a:blip>
          <a:srcRect t="1607" r="44764" b="88413"/>
          <a:stretch>
            <a:fillRect/>
          </a:stretch>
        </p:blipFill>
        <p:spPr>
          <a:xfrm>
            <a:off x="-393393" y="-623321"/>
            <a:ext cx="6040250" cy="1637268"/>
          </a:xfrm>
          <a:prstGeom prst="rect">
            <a:avLst/>
          </a:prstGeom>
          <a:effectLst>
            <a:outerShdw blurRad="50800" dist="38100" dir="5400000" sx="102000" sy="102000" algn="t" rotWithShape="0">
              <a:srgbClr val="53A8DD">
                <a:alpha val="40000"/>
              </a:srgbClr>
            </a:outerShdw>
          </a:effectLst>
        </p:spPr>
      </p:pic>
      <p:pic>
        <p:nvPicPr>
          <p:cNvPr id="8" name="图片 31">
            <a:extLst>
              <a:ext uri="{FF2B5EF4-FFF2-40B4-BE49-F238E27FC236}">
                <a16:creationId xmlns:a16="http://schemas.microsoft.com/office/drawing/2014/main" id="{32B8F725-3267-4FB1-83D6-218F0F720C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96000" y="5080216"/>
            <a:ext cx="6096000" cy="1798924"/>
          </a:xfrm>
          <a:prstGeom prst="rect">
            <a:avLst/>
          </a:prstGeom>
        </p:spPr>
      </p:pic>
      <p:pic>
        <p:nvPicPr>
          <p:cNvPr id="9" name="图片 31">
            <a:extLst>
              <a:ext uri="{FF2B5EF4-FFF2-40B4-BE49-F238E27FC236}">
                <a16:creationId xmlns:a16="http://schemas.microsoft.com/office/drawing/2014/main" id="{32B8F725-3267-4FB1-83D6-218F0F720C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934602"/>
            <a:ext cx="6460585" cy="1913300"/>
          </a:xfrm>
          <a:prstGeom prst="rect">
            <a:avLst/>
          </a:prstGeom>
        </p:spPr>
      </p:pic>
      <p:grpSp>
        <p:nvGrpSpPr>
          <p:cNvPr id="12" name="Group 11"/>
          <p:cNvGrpSpPr/>
          <p:nvPr/>
        </p:nvGrpSpPr>
        <p:grpSpPr>
          <a:xfrm>
            <a:off x="8424559" y="2547954"/>
            <a:ext cx="2820600" cy="1640664"/>
            <a:chOff x="514271" y="2554818"/>
            <a:chExt cx="5594529" cy="2888590"/>
          </a:xfrm>
        </p:grpSpPr>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4" name="TextBox 13"/>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grpSp>
        <p:nvGrpSpPr>
          <p:cNvPr id="15" name="Group 14"/>
          <p:cNvGrpSpPr/>
          <p:nvPr/>
        </p:nvGrpSpPr>
        <p:grpSpPr>
          <a:xfrm>
            <a:off x="-191033" y="-820332"/>
            <a:ext cx="2820600" cy="1640664"/>
            <a:chOff x="514271" y="2554818"/>
            <a:chExt cx="5594529" cy="2888590"/>
          </a:xfrm>
        </p:grpSpPr>
        <p:pic>
          <p:nvPicPr>
            <p:cNvPr id="16" name="Picture 1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514271" y="2810408"/>
              <a:ext cx="2624442" cy="2633000"/>
            </a:xfrm>
            <a:prstGeom prst="rect">
              <a:avLst/>
            </a:prstGeom>
          </p:spPr>
        </p:pic>
        <p:sp>
          <p:nvSpPr>
            <p:cNvPr id="17" name="TextBox 16"/>
            <p:cNvSpPr txBox="1"/>
            <p:nvPr/>
          </p:nvSpPr>
          <p:spPr>
            <a:xfrm>
              <a:off x="4420213" y="2554818"/>
              <a:ext cx="1688587" cy="1246320"/>
            </a:xfrm>
            <a:prstGeom prst="rect">
              <a:avLst/>
            </a:prstGeom>
            <a:noFill/>
          </p:spPr>
          <p:txBody>
            <a:bodyPr wrap="square" rtlCol="0">
              <a:spAutoFit/>
            </a:bodyPr>
            <a:lstStyle/>
            <a:p>
              <a:endParaRPr lang="en-US" sz="4000" b="1" dirty="0">
                <a:solidFill>
                  <a:schemeClr val="bg1"/>
                </a:solidFill>
                <a:effectLst>
                  <a:outerShdw blurRad="38100" dist="38100" dir="2700000" algn="tl">
                    <a:srgbClr val="000000">
                      <a:alpha val="43137"/>
                    </a:srgbClr>
                  </a:outerShdw>
                </a:effectLst>
                <a:latin typeface="UTM Cookies" panose="02040603050506020204" pitchFamily="18" charset="0"/>
              </a:endParaRPr>
            </a:p>
          </p:txBody>
        </p:sp>
      </p:grpSp>
      <p:pic>
        <p:nvPicPr>
          <p:cNvPr id="7" name="图片 92"/>
          <p:cNvPicPr>
            <a:picLocks noChangeAspect="1"/>
          </p:cNvPicPr>
          <p:nvPr/>
        </p:nvPicPr>
        <p:blipFill rotWithShape="1">
          <a:blip r:embed="rId10">
            <a:extLst>
              <a:ext uri="{28A0092B-C50C-407E-A947-70E740481C1C}">
                <a14:useLocalDpi xmlns:a14="http://schemas.microsoft.com/office/drawing/2010/main" val="0"/>
              </a:ext>
            </a:extLst>
          </a:blip>
          <a:srcRect l="32585" t="1563" b="89979"/>
          <a:stretch>
            <a:fillRect/>
          </a:stretch>
        </p:blipFill>
        <p:spPr>
          <a:xfrm>
            <a:off x="4446789" y="-663906"/>
            <a:ext cx="8050366" cy="1515213"/>
          </a:xfrm>
          <a:prstGeom prst="rect">
            <a:avLst/>
          </a:prstGeom>
          <a:effectLst>
            <a:outerShdw blurRad="50800" dist="38100" dir="5400000" sx="102000" sy="102000" algn="t" rotWithShape="0">
              <a:srgbClr val="53A8DD">
                <a:alpha val="39000"/>
              </a:srgbClr>
            </a:outerShdw>
          </a:effectLst>
        </p:spPr>
      </p:pic>
      <p:pic>
        <p:nvPicPr>
          <p:cNvPr id="20" name="图片 2">
            <a:extLst>
              <a:ext uri="{FF2B5EF4-FFF2-40B4-BE49-F238E27FC236}">
                <a16:creationId xmlns:a16="http://schemas.microsoft.com/office/drawing/2014/main" id="{B229661E-5060-45F3-B2C3-17CC6EFA37D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2751" r="22124"/>
          <a:stretch/>
        </p:blipFill>
        <p:spPr>
          <a:xfrm>
            <a:off x="7780959" y="3755952"/>
            <a:ext cx="3242824" cy="3309004"/>
          </a:xfrm>
          <a:prstGeom prst="rect">
            <a:avLst/>
          </a:prstGeom>
        </p:spPr>
      </p:pic>
      <p:pic>
        <p:nvPicPr>
          <p:cNvPr id="24" name="Picture 23">
            <a:extLst>
              <a:ext uri="{FF2B5EF4-FFF2-40B4-BE49-F238E27FC236}">
                <a16:creationId xmlns:a16="http://schemas.microsoft.com/office/drawing/2014/main" id="{B29CA1AF-85BC-429C-805E-903C8D073C4A}"/>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Effect>
                      <a14:saturation sat="200000"/>
                    </a14:imgEffect>
                  </a14:imgLayer>
                </a14:imgProps>
              </a:ext>
            </a:extLst>
          </a:blip>
          <a:stretch>
            <a:fillRect/>
          </a:stretch>
        </p:blipFill>
        <p:spPr>
          <a:xfrm>
            <a:off x="6854122" y="-60003"/>
            <a:ext cx="5821285" cy="6879700"/>
          </a:xfrm>
          <a:prstGeom prst="rect">
            <a:avLst/>
          </a:prstGeom>
        </p:spPr>
      </p:pic>
      <p:sp>
        <p:nvSpPr>
          <p:cNvPr id="2" name="TextBox 1"/>
          <p:cNvSpPr txBox="1"/>
          <p:nvPr/>
        </p:nvSpPr>
        <p:spPr>
          <a:xfrm>
            <a:off x="423520" y="807727"/>
            <a:ext cx="6380707" cy="3339376"/>
          </a:xfrm>
          <a:prstGeom prst="rect">
            <a:avLst/>
          </a:prstGeom>
          <a:noFill/>
        </p:spPr>
        <p:txBody>
          <a:bodyPr wrap="square" rtlCol="0">
            <a:spAutoFit/>
          </a:bodyPr>
          <a:lstStyle/>
          <a:p>
            <a:r>
              <a:rPr lang="vi-VN" sz="3200" b="1" dirty="0">
                <a:solidFill>
                  <a:srgbClr val="C00000"/>
                </a:solidFill>
                <a:latin typeface="+mj-lt"/>
              </a:rPr>
              <a:t> </a:t>
            </a:r>
            <a:r>
              <a:rPr lang="vi-VN" sz="3500" b="1" dirty="0">
                <a:solidFill>
                  <a:srgbClr val="C00000"/>
                </a:solidFill>
                <a:latin typeface="+mj-lt"/>
              </a:rPr>
              <a:t>+ Hình 1</a:t>
            </a:r>
            <a:r>
              <a:rPr lang="en-US" sz="3500" b="1" dirty="0">
                <a:solidFill>
                  <a:srgbClr val="C00000"/>
                </a:solidFill>
                <a:latin typeface="+mj-lt"/>
              </a:rPr>
              <a:t>: </a:t>
            </a:r>
            <a:r>
              <a:rPr lang="vi-VN" sz="3500" b="1" dirty="0">
                <a:solidFill>
                  <a:srgbClr val="C00000"/>
                </a:solidFill>
                <a:latin typeface="+mj-lt"/>
              </a:rPr>
              <a:t>cây, cỏ, hoa lá tươi tốt, nhiều con vật.</a:t>
            </a:r>
          </a:p>
          <a:p>
            <a:r>
              <a:rPr lang="vi-VN" sz="3500" b="1" dirty="0">
                <a:solidFill>
                  <a:srgbClr val="C00000"/>
                </a:solidFill>
                <a:latin typeface="+mj-lt"/>
              </a:rPr>
              <a:t> + Hình 2</a:t>
            </a:r>
            <a:r>
              <a:rPr lang="en-US" sz="3500" b="1" dirty="0">
                <a:solidFill>
                  <a:srgbClr val="C00000"/>
                </a:solidFill>
                <a:latin typeface="+mj-lt"/>
              </a:rPr>
              <a:t>: </a:t>
            </a:r>
            <a:r>
              <a:rPr lang="vi-VN" sz="3500" b="1" dirty="0">
                <a:solidFill>
                  <a:srgbClr val="C00000"/>
                </a:solidFill>
                <a:latin typeface="+mj-lt"/>
              </a:rPr>
              <a:t>cây, cỏ bắt đầu héo, các con vật không còn, có nhiều rác như chai, lọ,…</a:t>
            </a:r>
          </a:p>
          <a:p>
            <a:br>
              <a:rPr lang="vi-VN" b="1" dirty="0">
                <a:solidFill>
                  <a:srgbClr val="C00000"/>
                </a:solidFill>
              </a:rPr>
            </a:br>
            <a:endParaRPr lang="en-US" b="1" dirty="0">
              <a:solidFill>
                <a:srgbClr val="C00000"/>
              </a:solidFill>
            </a:endParaRPr>
          </a:p>
        </p:txBody>
      </p:sp>
    </p:spTree>
    <p:extLst>
      <p:ext uri="{BB962C8B-B14F-4D97-AF65-F5344CB8AC3E}">
        <p14:creationId xmlns:p14="http://schemas.microsoft.com/office/powerpoint/2010/main" val="16534743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 descr="图片包含 室内, 物体&#10;&#10;描述已自动生成">
            <a:extLst>
              <a:ext uri="{FF2B5EF4-FFF2-40B4-BE49-F238E27FC236}">
                <a16:creationId xmlns:a16="http://schemas.microsoft.com/office/drawing/2014/main" id="{FBF7525E-95C2-4635-AD0E-10A47535C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8550" y="613413"/>
            <a:ext cx="10474099" cy="6239223"/>
          </a:xfrm>
          <a:prstGeom prst="rect">
            <a:avLst/>
          </a:prstGeom>
        </p:spPr>
      </p:pic>
      <p:pic>
        <p:nvPicPr>
          <p:cNvPr id="22" name="图片 2">
            <a:extLst>
              <a:ext uri="{FF2B5EF4-FFF2-40B4-BE49-F238E27FC236}">
                <a16:creationId xmlns:a16="http://schemas.microsoft.com/office/drawing/2014/main" id="{9884B337-46CF-4273-9127-62B6CE973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00" y="0"/>
            <a:ext cx="7105650" cy="6858000"/>
          </a:xfrm>
          <a:prstGeom prst="rect">
            <a:avLst/>
          </a:prstGeom>
        </p:spPr>
      </p:pic>
      <p:sp>
        <p:nvSpPr>
          <p:cNvPr id="23" name="TextBox 22">
            <a:extLst>
              <a:ext uri="{FF2B5EF4-FFF2-40B4-BE49-F238E27FC236}">
                <a16:creationId xmlns:a16="http://schemas.microsoft.com/office/drawing/2014/main" id="{66035070-C33B-49F8-8492-46170C2A39B8}"/>
              </a:ext>
            </a:extLst>
          </p:cNvPr>
          <p:cNvSpPr txBox="1"/>
          <p:nvPr/>
        </p:nvSpPr>
        <p:spPr>
          <a:xfrm>
            <a:off x="3987799" y="2100897"/>
            <a:ext cx="7975600" cy="24006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000" b="1" dirty="0" err="1">
                <a:solidFill>
                  <a:srgbClr val="002060"/>
                </a:solidFill>
                <a:latin typeface="Times New Roman" panose="02020603050405020304" pitchFamily="18" charset="0"/>
                <a:cs typeface="Times New Roman" panose="02020603050405020304" pitchFamily="18" charset="0"/>
              </a:rPr>
              <a:t>Hoạt</a:t>
            </a:r>
            <a:r>
              <a:rPr lang="en-US" sz="5000" b="1" dirty="0">
                <a:solidFill>
                  <a:srgbClr val="002060"/>
                </a:solidFill>
                <a:latin typeface="Times New Roman" panose="02020603050405020304" pitchFamily="18" charset="0"/>
                <a:cs typeface="Times New Roman" panose="02020603050405020304" pitchFamily="18" charset="0"/>
              </a:rPr>
              <a:t> </a:t>
            </a:r>
            <a:r>
              <a:rPr lang="en-US" sz="5000" b="1" dirty="0" err="1">
                <a:solidFill>
                  <a:srgbClr val="002060"/>
                </a:solidFill>
                <a:latin typeface="Times New Roman" panose="02020603050405020304" pitchFamily="18" charset="0"/>
                <a:cs typeface="Times New Roman" panose="02020603050405020304" pitchFamily="18" charset="0"/>
              </a:rPr>
              <a:t>động</a:t>
            </a:r>
            <a:r>
              <a:rPr lang="vi-VN" sz="5000" b="1" dirty="0">
                <a:solidFill>
                  <a:srgbClr val="002060"/>
                </a:solidFill>
                <a:latin typeface="Times New Roman" panose="02020603050405020304" pitchFamily="18" charset="0"/>
                <a:cs typeface="Times New Roman" panose="02020603050405020304" pitchFamily="18" charset="0"/>
              </a:rPr>
              <a:t> </a:t>
            </a:r>
            <a:r>
              <a:rPr lang="en-US" sz="5000" b="1" dirty="0">
                <a:solidFill>
                  <a:srgbClr val="002060"/>
                </a:solidFill>
                <a:latin typeface="Times New Roman" panose="02020603050405020304" pitchFamily="18" charset="0"/>
                <a:cs typeface="Times New Roman" panose="02020603050405020304" pitchFamily="18" charset="0"/>
              </a:rPr>
              <a:t>2:</a:t>
            </a:r>
            <a:endParaRPr lang="vi-VN" sz="5000" b="1" dirty="0">
              <a:solidFill>
                <a:srgbClr val="00206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000" b="1" dirty="0">
                <a:solidFill>
                  <a:srgbClr val="002060"/>
                </a:solidFill>
                <a:latin typeface="Times New Roman" panose="02020603050405020304" pitchFamily="18" charset="0"/>
                <a:cs typeface="Times New Roman" panose="02020603050405020304" pitchFamily="18" charset="0"/>
              </a:rPr>
              <a:t> </a:t>
            </a:r>
            <a:r>
              <a:rPr lang="vi-VN" sz="5000" b="1" dirty="0">
                <a:solidFill>
                  <a:srgbClr val="002060"/>
                </a:solidFill>
                <a:latin typeface="Times New Roman" panose="02020603050405020304" pitchFamily="18" charset="0"/>
                <a:cs typeface="Times New Roman" panose="02020603050405020304" pitchFamily="18" charset="0"/>
              </a:rPr>
              <a:t>Ảnh</a:t>
            </a:r>
            <a:r>
              <a:rPr lang="en-US" sz="5000" b="1" dirty="0">
                <a:solidFill>
                  <a:srgbClr val="002060"/>
                </a:solidFill>
                <a:latin typeface="Times New Roman" panose="02020603050405020304" pitchFamily="18" charset="0"/>
                <a:cs typeface="Times New Roman" panose="02020603050405020304" pitchFamily="18" charset="0"/>
              </a:rPr>
              <a:t> </a:t>
            </a:r>
            <a:r>
              <a:rPr lang="en-US" sz="5000" b="1" dirty="0" err="1">
                <a:solidFill>
                  <a:srgbClr val="002060"/>
                </a:solidFill>
                <a:latin typeface="Times New Roman" panose="02020603050405020304" pitchFamily="18" charset="0"/>
                <a:cs typeface="Times New Roman" panose="02020603050405020304" pitchFamily="18" charset="0"/>
              </a:rPr>
              <a:t>hưởng</a:t>
            </a:r>
            <a:r>
              <a:rPr lang="en-US" sz="5000" b="1" dirty="0">
                <a:solidFill>
                  <a:srgbClr val="002060"/>
                </a:solidFill>
                <a:latin typeface="Times New Roman" panose="02020603050405020304" pitchFamily="18" charset="0"/>
                <a:cs typeface="Times New Roman" panose="02020603050405020304" pitchFamily="18" charset="0"/>
              </a:rPr>
              <a:t> </a:t>
            </a:r>
            <a:r>
              <a:rPr lang="en-US" sz="5000" b="1" dirty="0" err="1">
                <a:solidFill>
                  <a:srgbClr val="002060"/>
                </a:solidFill>
                <a:latin typeface="Times New Roman" panose="02020603050405020304" pitchFamily="18" charset="0"/>
                <a:cs typeface="Times New Roman" panose="02020603050405020304" pitchFamily="18" charset="0"/>
              </a:rPr>
              <a:t>của</a:t>
            </a:r>
            <a:r>
              <a:rPr lang="en-US" sz="5000" b="1" dirty="0">
                <a:solidFill>
                  <a:srgbClr val="002060"/>
                </a:solidFill>
                <a:latin typeface="Times New Roman" panose="02020603050405020304" pitchFamily="18" charset="0"/>
                <a:cs typeface="Times New Roman" panose="02020603050405020304" pitchFamily="18" charset="0"/>
              </a:rPr>
              <a:t> </a:t>
            </a:r>
            <a:r>
              <a:rPr lang="en-US" sz="5000" b="1" dirty="0" err="1">
                <a:solidFill>
                  <a:srgbClr val="002060"/>
                </a:solidFill>
                <a:latin typeface="Times New Roman" panose="02020603050405020304" pitchFamily="18" charset="0"/>
                <a:cs typeface="Times New Roman" panose="02020603050405020304" pitchFamily="18" charset="0"/>
              </a:rPr>
              <a:t>việc</a:t>
            </a:r>
            <a:r>
              <a:rPr lang="en-US" sz="5000" b="1" dirty="0">
                <a:solidFill>
                  <a:srgbClr val="002060"/>
                </a:solidFill>
                <a:latin typeface="Times New Roman" panose="02020603050405020304" pitchFamily="18" charset="0"/>
                <a:cs typeface="Times New Roman" panose="02020603050405020304" pitchFamily="18" charset="0"/>
              </a:rPr>
              <a:t> </a:t>
            </a:r>
            <a:r>
              <a:rPr lang="en-US" sz="5000" b="1" dirty="0" err="1">
                <a:solidFill>
                  <a:srgbClr val="002060"/>
                </a:solidFill>
                <a:latin typeface="Times New Roman" panose="02020603050405020304" pitchFamily="18" charset="0"/>
                <a:cs typeface="Times New Roman" panose="02020603050405020304" pitchFamily="18" charset="0"/>
              </a:rPr>
              <a:t>làm</a:t>
            </a:r>
            <a:r>
              <a:rPr lang="en-US" sz="5000" b="1" dirty="0">
                <a:solidFill>
                  <a:srgbClr val="002060"/>
                </a:solidFill>
                <a:latin typeface="Times New Roman" panose="02020603050405020304" pitchFamily="18" charset="0"/>
                <a:cs typeface="Times New Roman" panose="02020603050405020304" pitchFamily="18" charset="0"/>
              </a:rPr>
              <a:t> </a:t>
            </a:r>
            <a:endParaRPr lang="vi-VN" sz="5000" b="1" dirty="0">
              <a:solidFill>
                <a:srgbClr val="00206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000" b="1" dirty="0" err="1">
                <a:solidFill>
                  <a:srgbClr val="002060"/>
                </a:solidFill>
                <a:latin typeface="Times New Roman" panose="02020603050405020304" pitchFamily="18" charset="0"/>
                <a:cs typeface="Times New Roman" panose="02020603050405020304" pitchFamily="18" charset="0"/>
              </a:rPr>
              <a:t>đối</a:t>
            </a:r>
            <a:r>
              <a:rPr lang="en-US" sz="5000" b="1" dirty="0">
                <a:solidFill>
                  <a:srgbClr val="002060"/>
                </a:solidFill>
                <a:latin typeface="Times New Roman" panose="02020603050405020304" pitchFamily="18" charset="0"/>
                <a:cs typeface="Times New Roman" panose="02020603050405020304" pitchFamily="18" charset="0"/>
              </a:rPr>
              <a:t> </a:t>
            </a:r>
            <a:r>
              <a:rPr lang="en-US" sz="5000" b="1" dirty="0" err="1">
                <a:solidFill>
                  <a:srgbClr val="002060"/>
                </a:solidFill>
                <a:latin typeface="Times New Roman" panose="02020603050405020304" pitchFamily="18" charset="0"/>
                <a:cs typeface="Times New Roman" panose="02020603050405020304" pitchFamily="18" charset="0"/>
              </a:rPr>
              <a:t>với</a:t>
            </a:r>
            <a:r>
              <a:rPr lang="en-US" sz="5000" b="1" dirty="0">
                <a:solidFill>
                  <a:srgbClr val="002060"/>
                </a:solidFill>
                <a:latin typeface="Times New Roman" panose="02020603050405020304" pitchFamily="18" charset="0"/>
                <a:cs typeface="Times New Roman" panose="02020603050405020304" pitchFamily="18" charset="0"/>
              </a:rPr>
              <a:t> </a:t>
            </a:r>
            <a:r>
              <a:rPr lang="en-US" sz="5000" b="1" dirty="0" err="1">
                <a:solidFill>
                  <a:srgbClr val="002060"/>
                </a:solidFill>
                <a:latin typeface="Times New Roman" panose="02020603050405020304" pitchFamily="18" charset="0"/>
                <a:cs typeface="Times New Roman" panose="02020603050405020304" pitchFamily="18" charset="0"/>
              </a:rPr>
              <a:t>môi</a:t>
            </a:r>
            <a:r>
              <a:rPr lang="en-US" sz="5000" b="1" dirty="0">
                <a:solidFill>
                  <a:srgbClr val="002060"/>
                </a:solidFill>
                <a:latin typeface="Times New Roman" panose="02020603050405020304" pitchFamily="18" charset="0"/>
                <a:cs typeface="Times New Roman" panose="02020603050405020304" pitchFamily="18" charset="0"/>
              </a:rPr>
              <a:t> </a:t>
            </a:r>
            <a:r>
              <a:rPr lang="en-US" sz="5000" b="1" dirty="0" err="1">
                <a:solidFill>
                  <a:srgbClr val="002060"/>
                </a:solidFill>
                <a:latin typeface="Times New Roman" panose="02020603050405020304" pitchFamily="18" charset="0"/>
                <a:cs typeface="Times New Roman" panose="02020603050405020304" pitchFamily="18" charset="0"/>
              </a:rPr>
              <a:t>trường</a:t>
            </a:r>
            <a:endParaRPr kumimoji="0" lang="en-US" sz="5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1112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C858B-75DE-4365-B6A2-DE9F8395E0A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rot="463015">
            <a:off x="6181925" y="1890631"/>
            <a:ext cx="5047748" cy="4243373"/>
          </a:xfrm>
          <a:prstGeom prst="rect">
            <a:avLst/>
          </a:prstGeom>
        </p:spPr>
      </p:pic>
      <p:sp>
        <p:nvSpPr>
          <p:cNvPr id="10" name="Rectangle 9">
            <a:extLst>
              <a:ext uri="{FF2B5EF4-FFF2-40B4-BE49-F238E27FC236}">
                <a16:creationId xmlns:a16="http://schemas.microsoft.com/office/drawing/2014/main" id="{0C5098AF-0B48-4AC0-912B-13825532E261}"/>
              </a:ext>
            </a:extLst>
          </p:cNvPr>
          <p:cNvSpPr/>
          <p:nvPr/>
        </p:nvSpPr>
        <p:spPr>
          <a:xfrm rot="456808">
            <a:off x="6178717" y="6099294"/>
            <a:ext cx="3965732" cy="4599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bg1"/>
                </a:solidFill>
                <a:latin typeface="+mj-lt"/>
              </a:rPr>
              <a:t>Chặt phá rừng</a:t>
            </a:r>
          </a:p>
        </p:txBody>
      </p:sp>
      <p:sp>
        <p:nvSpPr>
          <p:cNvPr id="14" name="TextBox 13">
            <a:extLst>
              <a:ext uri="{FF2B5EF4-FFF2-40B4-BE49-F238E27FC236}">
                <a16:creationId xmlns:a16="http://schemas.microsoft.com/office/drawing/2014/main" id="{750B20C1-ABD9-41E3-B055-88C3A1974977}"/>
              </a:ext>
            </a:extLst>
          </p:cNvPr>
          <p:cNvSpPr txBox="1"/>
          <p:nvPr/>
        </p:nvSpPr>
        <p:spPr>
          <a:xfrm>
            <a:off x="389845" y="2002162"/>
            <a:ext cx="5414055" cy="3785652"/>
          </a:xfrm>
          <a:prstGeom prst="rect">
            <a:avLst/>
          </a:prstGeom>
          <a:solidFill>
            <a:schemeClr val="bg1"/>
          </a:solidFill>
          <a:effectLst>
            <a:softEdge rad="63500"/>
          </a:effectLst>
        </p:spPr>
        <p:txBody>
          <a:bodyPr wrap="square" rtlCol="0">
            <a:spAutoFit/>
          </a:bodyPr>
          <a:lstStyle/>
          <a:p>
            <a:pPr algn="ctr"/>
            <a:r>
              <a:rPr lang="vi-VN" sz="6000" dirty="0">
                <a:solidFill>
                  <a:srgbClr val="FF0000"/>
                </a:solidFill>
                <a:sym typeface="Wingdings" panose="05000000000000000000" pitchFamily="2" charset="2"/>
              </a:rPr>
              <a:t> Mất rừng, chết cây, mất nơi sống của các con vật...</a:t>
            </a:r>
            <a:endParaRPr lang="vi-VN" sz="6000" dirty="0">
              <a:solidFill>
                <a:srgbClr val="FF0000"/>
              </a:solidFill>
            </a:endParaRPr>
          </a:p>
        </p:txBody>
      </p:sp>
      <p:sp>
        <p:nvSpPr>
          <p:cNvPr id="19" name="Rounded Rectangle 18"/>
          <p:cNvSpPr/>
          <p:nvPr/>
        </p:nvSpPr>
        <p:spPr>
          <a:xfrm>
            <a:off x="509068" y="242086"/>
            <a:ext cx="11582821" cy="1320854"/>
          </a:xfrm>
          <a:prstGeom prst="roundRect">
            <a:avLst/>
          </a:prstGeom>
          <a:solidFill>
            <a:schemeClr val="bg1"/>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a:extLst>
              <a:ext uri="{FF2B5EF4-FFF2-40B4-BE49-F238E27FC236}">
                <a16:creationId xmlns:a16="http://schemas.microsoft.com/office/drawing/2014/main" id="{16F2704A-9372-4EA6-BB6F-6FCB13429E0E}"/>
              </a:ext>
            </a:extLst>
          </p:cNvPr>
          <p:cNvSpPr txBox="1"/>
          <p:nvPr/>
        </p:nvSpPr>
        <p:spPr>
          <a:xfrm>
            <a:off x="624393" y="192778"/>
            <a:ext cx="11375117" cy="1323439"/>
          </a:xfrm>
          <a:prstGeom prst="rect">
            <a:avLst/>
          </a:prstGeom>
          <a:noFill/>
        </p:spPr>
        <p:txBody>
          <a:bodyPr wrap="square" rtlCol="0">
            <a:spAutoFit/>
          </a:bodyPr>
          <a:lstStyle/>
          <a:p>
            <a:r>
              <a:rPr lang="vi-VN" sz="4000" b="1" dirty="0">
                <a:latin typeface="+mj-lt"/>
              </a:rPr>
              <a:t>2. Những việc làm trong từng hình sau có tác hại gì đối với môi trường sống của thực vật và động vật?</a:t>
            </a:r>
          </a:p>
        </p:txBody>
      </p:sp>
    </p:spTree>
    <p:extLst>
      <p:ext uri="{BB962C8B-B14F-4D97-AF65-F5344CB8AC3E}">
        <p14:creationId xmlns:p14="http://schemas.microsoft.com/office/powerpoint/2010/main" val="39228122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3" descr="图片包含 室内, 物体&#10;&#10;描述已自动生成">
            <a:extLst>
              <a:ext uri="{FF2B5EF4-FFF2-40B4-BE49-F238E27FC236}">
                <a16:creationId xmlns:a16="http://schemas.microsoft.com/office/drawing/2014/main" id="{FBF7525E-95C2-4635-AD0E-10A47535C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050" y="618777"/>
            <a:ext cx="10474099" cy="6239223"/>
          </a:xfrm>
          <a:prstGeom prst="rect">
            <a:avLst/>
          </a:prstGeom>
        </p:spPr>
      </p:pic>
      <p:pic>
        <p:nvPicPr>
          <p:cNvPr id="6" name="Picture 5">
            <a:extLst>
              <a:ext uri="{FF2B5EF4-FFF2-40B4-BE49-F238E27FC236}">
                <a16:creationId xmlns:a16="http://schemas.microsoft.com/office/drawing/2014/main" id="{EF84A278-D9E7-4AAF-B30F-82006E0EB5E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623141" y="1676401"/>
            <a:ext cx="5654459" cy="3835400"/>
          </a:xfrm>
          <a:prstGeom prst="rect">
            <a:avLst/>
          </a:prstGeom>
        </p:spPr>
      </p:pic>
      <p:sp>
        <p:nvSpPr>
          <p:cNvPr id="10" name="Rectangle 9">
            <a:extLst>
              <a:ext uri="{FF2B5EF4-FFF2-40B4-BE49-F238E27FC236}">
                <a16:creationId xmlns:a16="http://schemas.microsoft.com/office/drawing/2014/main" id="{4B09A7D5-CCA1-4921-803E-3E709CD9A8BB}"/>
              </a:ext>
            </a:extLst>
          </p:cNvPr>
          <p:cNvSpPr/>
          <p:nvPr/>
        </p:nvSpPr>
        <p:spPr>
          <a:xfrm>
            <a:off x="6395475" y="5696279"/>
            <a:ext cx="4352658" cy="5627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dirty="0">
                <a:solidFill>
                  <a:schemeClr val="bg1"/>
                </a:solidFill>
                <a:latin typeface="+mj-lt"/>
              </a:rPr>
              <a:t>Vứt rác bừa bãi</a:t>
            </a:r>
          </a:p>
        </p:txBody>
      </p:sp>
      <p:sp>
        <p:nvSpPr>
          <p:cNvPr id="11" name="TextBox 10">
            <a:extLst>
              <a:ext uri="{FF2B5EF4-FFF2-40B4-BE49-F238E27FC236}">
                <a16:creationId xmlns:a16="http://schemas.microsoft.com/office/drawing/2014/main" id="{E7C754A6-875C-41FF-A85B-013D338330E9}"/>
              </a:ext>
            </a:extLst>
          </p:cNvPr>
          <p:cNvSpPr txBox="1"/>
          <p:nvPr/>
        </p:nvSpPr>
        <p:spPr>
          <a:xfrm>
            <a:off x="110206" y="2921001"/>
            <a:ext cx="5207837" cy="3785652"/>
          </a:xfrm>
          <a:prstGeom prst="rect">
            <a:avLst/>
          </a:prstGeom>
          <a:solidFill>
            <a:schemeClr val="bg1"/>
          </a:solidFill>
          <a:effectLst>
            <a:softEdge rad="63500"/>
          </a:effectLst>
        </p:spPr>
        <p:txBody>
          <a:bodyPr wrap="square" rtlCol="0">
            <a:spAutoFit/>
          </a:bodyPr>
          <a:lstStyle/>
          <a:p>
            <a:r>
              <a:rPr lang="vi-VN" sz="6000" dirty="0">
                <a:solidFill>
                  <a:srgbClr val="FF0000"/>
                </a:solidFill>
                <a:sym typeface="Wingdings" panose="05000000000000000000" pitchFamily="2" charset="2"/>
              </a:rPr>
              <a:t> Ô nhiễm đất, không khí, mất nơi ở của các sinh vật...</a:t>
            </a:r>
            <a:endParaRPr lang="vi-VN" sz="6000" dirty="0">
              <a:solidFill>
                <a:srgbClr val="FF0000"/>
              </a:solidFill>
            </a:endParaRPr>
          </a:p>
        </p:txBody>
      </p:sp>
    </p:spTree>
    <p:extLst>
      <p:ext uri="{BB962C8B-B14F-4D97-AF65-F5344CB8AC3E}">
        <p14:creationId xmlns:p14="http://schemas.microsoft.com/office/powerpoint/2010/main" val="22277422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194</Words>
  <Application>Microsoft Office PowerPoint</Application>
  <PresentationFormat>Widescreen</PresentationFormat>
  <Paragraphs>18</Paragraphs>
  <Slides>10</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UTM Cookies</vt:lpstr>
      <vt:lpstr>SVN-Newton</vt:lpstr>
      <vt:lpstr>#9Slide07 Altus</vt:lpstr>
      <vt:lpstr>SVN-Billo</vt:lpstr>
      <vt:lpstr>等线</vt:lpstr>
      <vt:lpstr>#9Slide05 Aphrodite Pro</vt:lpstr>
      <vt:lpstr>Wingdings</vt:lpstr>
      <vt:lpstr>Arial</vt:lpstr>
      <vt:lpstr>UTM Androgyne</vt:lpstr>
      <vt:lpstr>Times New Roman</vt:lpstr>
      <vt:lpstr>Calibri</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mangnon</dc:title>
  <dc:creator>Tu Bui</dc:creator>
  <cp:keywords>MĂNG NON</cp:keywords>
  <cp:lastModifiedBy>SingPC</cp:lastModifiedBy>
  <cp:revision>213</cp:revision>
  <dcterms:created xsi:type="dcterms:W3CDTF">2019-03-29T12:25:33Z</dcterms:created>
  <dcterms:modified xsi:type="dcterms:W3CDTF">2024-04-05T08:09:22Z</dcterms:modified>
</cp:coreProperties>
</file>