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9" r:id="rId3"/>
    <p:sldId id="272" r:id="rId4"/>
    <p:sldId id="262" r:id="rId5"/>
    <p:sldId id="264" r:id="rId6"/>
    <p:sldId id="260" r:id="rId7"/>
    <p:sldId id="268" r:id="rId8"/>
    <p:sldId id="267" r:id="rId9"/>
    <p:sldId id="269" r:id="rId10"/>
  </p:sldIdLst>
  <p:sldSz cx="12192000" cy="6858000"/>
  <p:notesSz cx="6858000" cy="9144000"/>
  <p:embeddedFontLst>
    <p:embeddedFont>
      <p:font typeface="#9Slide05 SVNAngellife" panose="020B0604020202020204" charset="0"/>
      <p:regular r:id="rId11"/>
    </p:embeddedFont>
    <p:embeddedFont>
      <p:font typeface="#9Slide06 SVNBlow Brush" charset="0"/>
      <p:regular r:id="rId12"/>
    </p:embeddedFont>
    <p:embeddedFont>
      <p:font typeface="#9Slide07 HoneyCream" panose="020B0604020202020204" charset="0"/>
      <p:regular r:id="rId13"/>
    </p:embeddedFont>
    <p:embeddedFont>
      <p:font typeface="UTM Aptima" panose="02040603050506020204" pitchFamily="18" charset="0"/>
      <p:regular r:id="rId14"/>
      <p:bold r:id="rId15"/>
      <p:italic r:id="rId16"/>
      <p:boldItalic r:id="rId17"/>
    </p:embeddedFont>
    <p:embeddedFont>
      <p:font typeface="UTM Avo" panose="02040603050506020204" pitchFamily="18" charset="0"/>
      <p:regular r:id="rId18"/>
      <p:bold r:id="rId19"/>
      <p:italic r:id="rId20"/>
      <p:boldItalic r:id="rId21"/>
    </p:embeddedFont>
    <p:embeddedFont>
      <p:font typeface="UTM Guanine" panose="02040603050506020204" pitchFamily="18"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7" d="100"/>
          <a:sy n="87" d="100"/>
        </p:scale>
        <p:origin x="28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073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4/5/2024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3192307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4/5/2024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380609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605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4/5/2024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2801118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4/5/2024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181734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4/5/2024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3903229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4/5/2024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191885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4/5/2024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1538137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4/5/2024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615688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4/5/2024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1867176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370"/>
            <a:ext cx="12204536" cy="6858000"/>
          </a:xfrm>
          <a:prstGeom prst="rect">
            <a:avLst/>
          </a:prstGeom>
        </p:spPr>
      </p:pic>
      <p:sp>
        <p:nvSpPr>
          <p:cNvPr id="8" name="矩形: 圆角 42">
            <a:extLst>
              <a:ext uri="{FF2B5EF4-FFF2-40B4-BE49-F238E27FC236}">
                <a16:creationId xmlns:a16="http://schemas.microsoft.com/office/drawing/2014/main" id="{2F4510A4-EE6C-FA1C-0118-9DD6409015F8}"/>
              </a:ext>
            </a:extLst>
          </p:cNvPr>
          <p:cNvSpPr/>
          <p:nvPr userDrawn="1"/>
        </p:nvSpPr>
        <p:spPr>
          <a:xfrm>
            <a:off x="566057" y="482406"/>
            <a:ext cx="11202929" cy="5889365"/>
          </a:xfrm>
          <a:prstGeom prst="roundRect">
            <a:avLst>
              <a:gd name="adj" fmla="val 10103"/>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132849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8"/>
          <p:cNvGrpSpPr/>
          <p:nvPr/>
        </p:nvGrpSpPr>
        <p:grpSpPr>
          <a:xfrm>
            <a:off x="12536" y="4370"/>
            <a:ext cx="12192000" cy="6858000"/>
            <a:chOff x="0" y="0"/>
            <a:chExt cx="12192000" cy="6858000"/>
          </a:xfrm>
        </p:grpSpPr>
        <p:pic>
          <p:nvPicPr>
            <p:cNvPr id="5"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16"/>
            <p:cNvPicPr>
              <a:picLocks noChangeAspect="1"/>
            </p:cNvPicPr>
            <p:nvPr/>
          </p:nvPicPr>
          <p:blipFill rotWithShape="1">
            <a:blip r:embed="rId3" cstate="print">
              <a:extLst>
                <a:ext uri="{28A0092B-C50C-407E-A947-70E740481C1C}">
                  <a14:useLocalDpi xmlns:a14="http://schemas.microsoft.com/office/drawing/2010/main" val="0"/>
                </a:ext>
              </a:extLst>
            </a:blip>
            <a:srcRect t="50195"/>
            <a:stretch/>
          </p:blipFill>
          <p:spPr>
            <a:xfrm>
              <a:off x="0" y="3962400"/>
              <a:ext cx="12192000" cy="2891534"/>
            </a:xfrm>
            <a:prstGeom prst="rect">
              <a:avLst/>
            </a:prstGeom>
          </p:spPr>
        </p:pic>
        <p:pic>
          <p:nvPicPr>
            <p:cNvPr id="7" name="图片 15"/>
            <p:cNvPicPr>
              <a:picLocks noChangeAspect="1"/>
            </p:cNvPicPr>
            <p:nvPr/>
          </p:nvPicPr>
          <p:blipFill rotWithShape="1">
            <a:blip r:embed="rId4" cstate="print">
              <a:extLst>
                <a:ext uri="{28A0092B-C50C-407E-A947-70E740481C1C}">
                  <a14:useLocalDpi xmlns:a14="http://schemas.microsoft.com/office/drawing/2010/main" val="0"/>
                </a:ext>
              </a:extLst>
            </a:blip>
            <a:srcRect t="15348"/>
            <a:stretch/>
          </p:blipFill>
          <p:spPr>
            <a:xfrm>
              <a:off x="0" y="2402514"/>
              <a:ext cx="12192000" cy="4451420"/>
            </a:xfrm>
            <a:prstGeom prst="rect">
              <a:avLst/>
            </a:prstGeom>
          </p:spPr>
        </p:pic>
      </p:grpSp>
      <p:pic>
        <p:nvPicPr>
          <p:cNvPr id="8" name="图片 13"/>
          <p:cNvPicPr>
            <a:picLocks noChangeAspect="1"/>
          </p:cNvPicPr>
          <p:nvPr/>
        </p:nvPicPr>
        <p:blipFill rotWithShape="1">
          <a:blip r:embed="rId5" cstate="print">
            <a:extLst>
              <a:ext uri="{28A0092B-C50C-407E-A947-70E740481C1C}">
                <a14:useLocalDpi xmlns:a14="http://schemas.microsoft.com/office/drawing/2010/main" val="0"/>
              </a:ext>
            </a:extLst>
          </a:blip>
          <a:srcRect t="36300"/>
          <a:stretch/>
        </p:blipFill>
        <p:spPr>
          <a:xfrm>
            <a:off x="0" y="3178629"/>
            <a:ext cx="12192000" cy="3698256"/>
          </a:xfrm>
          <a:prstGeom prst="rect">
            <a:avLst/>
          </a:prstGeom>
        </p:spPr>
      </p:pic>
      <p:pic>
        <p:nvPicPr>
          <p:cNvPr id="9" name="图片 11">
            <a:extLst>
              <a:ext uri="{FF2B5EF4-FFF2-40B4-BE49-F238E27FC236}">
                <a16:creationId xmlns:a16="http://schemas.microsoft.com/office/drawing/2014/main" id="{58D59B66-13CF-59D8-8106-6E9114C7E72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0692646" y="1960906"/>
            <a:ext cx="1108356" cy="880165"/>
          </a:xfrm>
          <a:prstGeom prst="rect">
            <a:avLst/>
          </a:prstGeom>
        </p:spPr>
      </p:pic>
      <p:pic>
        <p:nvPicPr>
          <p:cNvPr id="10" name="图片 14"/>
          <p:cNvPicPr>
            <a:picLocks noChangeAspect="1"/>
          </p:cNvPicPr>
          <p:nvPr/>
        </p:nvPicPr>
        <p:blipFill rotWithShape="1">
          <a:blip r:embed="rId7" cstate="print">
            <a:extLst>
              <a:ext uri="{28A0092B-C50C-407E-A947-70E740481C1C}">
                <a14:useLocalDpi xmlns:a14="http://schemas.microsoft.com/office/drawing/2010/main" val="0"/>
              </a:ext>
            </a:extLst>
          </a:blip>
          <a:srcRect l="76905" t="1550" r="2619" b="60033"/>
          <a:stretch/>
        </p:blipFill>
        <p:spPr>
          <a:xfrm>
            <a:off x="9436884" y="130880"/>
            <a:ext cx="2307771" cy="2061836"/>
          </a:xfrm>
          <a:prstGeom prst="rect">
            <a:avLst/>
          </a:prstGeom>
        </p:spPr>
      </p:pic>
      <p:pic>
        <p:nvPicPr>
          <p:cNvPr id="11" name="图片 17">
            <a:extLst>
              <a:ext uri="{FF2B5EF4-FFF2-40B4-BE49-F238E27FC236}">
                <a16:creationId xmlns:a16="http://schemas.microsoft.com/office/drawing/2014/main" id="{B0054D94-B441-4AC6-D762-41AF20EE9BA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86166"/>
          <a:stretch/>
        </p:blipFill>
        <p:spPr>
          <a:xfrm>
            <a:off x="-23087" y="1647518"/>
            <a:ext cx="1690438" cy="4467799"/>
          </a:xfrm>
          <a:prstGeom prst="rect">
            <a:avLst/>
          </a:prstGeom>
        </p:spPr>
      </p:pic>
      <p:pic>
        <p:nvPicPr>
          <p:cNvPr id="12" name="图片 18">
            <a:extLst>
              <a:ext uri="{FF2B5EF4-FFF2-40B4-BE49-F238E27FC236}">
                <a16:creationId xmlns:a16="http://schemas.microsoft.com/office/drawing/2014/main" id="{B0054D94-B441-4AC6-D762-41AF20EE9BA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sp>
        <p:nvSpPr>
          <p:cNvPr id="13" name="Rounded Rectangle 12"/>
          <p:cNvSpPr/>
          <p:nvPr/>
        </p:nvSpPr>
        <p:spPr>
          <a:xfrm>
            <a:off x="3785547" y="421005"/>
            <a:ext cx="3995803" cy="864354"/>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FF00"/>
                </a:solidFill>
                <a:latin typeface="SVN-Olivier" panose="02040603050506020204" pitchFamily="18" charset="0"/>
                <a:cs typeface="#9Slide03 Arima Madurai Light" panose="00000400000000000000" pitchFamily="2" charset="0"/>
              </a:rPr>
              <a:t>Tự nhiên và Xã hội</a:t>
            </a:r>
          </a:p>
        </p:txBody>
      </p:sp>
      <p:pic>
        <p:nvPicPr>
          <p:cNvPr id="14" name="Picture 13"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36" y="-140396"/>
            <a:ext cx="1787914" cy="1787914"/>
          </a:xfrm>
          <a:prstGeom prst="rect">
            <a:avLst/>
          </a:prstGeom>
        </p:spPr>
      </p:pic>
      <p:grpSp>
        <p:nvGrpSpPr>
          <p:cNvPr id="17" name="Group 16"/>
          <p:cNvGrpSpPr/>
          <p:nvPr/>
        </p:nvGrpSpPr>
        <p:grpSpPr>
          <a:xfrm>
            <a:off x="1108812" y="1526770"/>
            <a:ext cx="9771340" cy="2887943"/>
            <a:chOff x="1204062" y="1564870"/>
            <a:chExt cx="9771340" cy="2887943"/>
          </a:xfrm>
        </p:grpSpPr>
        <p:sp>
          <p:nvSpPr>
            <p:cNvPr id="15" name="TextBox 14"/>
            <p:cNvSpPr txBox="1"/>
            <p:nvPr/>
          </p:nvSpPr>
          <p:spPr>
            <a:xfrm>
              <a:off x="1216598" y="1590491"/>
              <a:ext cx="9758804" cy="2862322"/>
            </a:xfrm>
            <a:prstGeom prst="rect">
              <a:avLst/>
            </a:prstGeom>
            <a:noFill/>
          </p:spPr>
          <p:txBody>
            <a:bodyPr wrap="square" rtlCol="0">
              <a:spAutoFit/>
            </a:bodyPr>
            <a:lstStyle/>
            <a:p>
              <a:pPr algn="ctr"/>
              <a:r>
                <a:rPr lang="en-US" sz="6000">
                  <a:ln w="254000">
                    <a:solidFill>
                      <a:schemeClr val="bg1"/>
                    </a:solidFill>
                  </a:ln>
                  <a:solidFill>
                    <a:schemeClr val="bg1"/>
                  </a:solidFill>
                  <a:effectLst>
                    <a:outerShdw blurRad="38100" dist="38100" dir="2700000" algn="tl">
                      <a:srgbClr val="000000">
                        <a:alpha val="43137"/>
                      </a:srgbClr>
                    </a:outerShdw>
                  </a:effectLst>
                  <a:latin typeface="#9Slide06 SVNBlow Brush" pitchFamily="2" charset="0"/>
                </a:rPr>
                <a:t>CẦN LÀM GÌ ĐỂ BẢO VỆ MÔI TRƯỜNG SỐNG CỦA thực vật và động vật?</a:t>
              </a:r>
            </a:p>
          </p:txBody>
        </p:sp>
        <p:sp>
          <p:nvSpPr>
            <p:cNvPr id="16" name="TextBox 15"/>
            <p:cNvSpPr txBox="1"/>
            <p:nvPr/>
          </p:nvSpPr>
          <p:spPr>
            <a:xfrm>
              <a:off x="1204062" y="1564870"/>
              <a:ext cx="9758804" cy="2862322"/>
            </a:xfrm>
            <a:prstGeom prst="rect">
              <a:avLst/>
            </a:prstGeom>
            <a:noFill/>
          </p:spPr>
          <p:txBody>
            <a:bodyPr wrap="square" rtlCol="0">
              <a:spAutoFit/>
            </a:bodyPr>
            <a:lstStyle/>
            <a:p>
              <a:pPr algn="ctr"/>
              <a:r>
                <a:rPr lang="en-US" sz="6000">
                  <a:solidFill>
                    <a:srgbClr val="92D050"/>
                  </a:solidFill>
                  <a:effectLst>
                    <a:outerShdw blurRad="38100" dist="38100" dir="2700000" algn="tl">
                      <a:srgbClr val="000000">
                        <a:alpha val="43137"/>
                      </a:srgbClr>
                    </a:outerShdw>
                  </a:effectLst>
                  <a:latin typeface="#9Slide06 SVNBlow Brush" pitchFamily="2" charset="0"/>
                </a:rPr>
                <a:t>CẦN LÀM GÌ ĐỂ BẢO VỆ MÔI TRƯỜNG SỐNG CỦA thực vật và động vật?</a:t>
              </a:r>
            </a:p>
          </p:txBody>
        </p:sp>
      </p:grpSp>
      <p:sp>
        <p:nvSpPr>
          <p:cNvPr id="18" name="TextBox 17"/>
          <p:cNvSpPr txBox="1"/>
          <p:nvPr/>
        </p:nvSpPr>
        <p:spPr>
          <a:xfrm>
            <a:off x="6325464" y="4476394"/>
            <a:ext cx="1969946" cy="769441"/>
          </a:xfrm>
          <a:prstGeom prst="rect">
            <a:avLst/>
          </a:prstGeom>
          <a:noFill/>
        </p:spPr>
        <p:txBody>
          <a:bodyPr wrap="square" rtlCol="0">
            <a:spAutoFit/>
          </a:bodyPr>
          <a:lstStyle/>
          <a:p>
            <a:r>
              <a:rPr lang="en-US" sz="4400">
                <a:effectLst>
                  <a:outerShdw blurRad="38100" dist="38100" dir="2700000" algn="tl">
                    <a:srgbClr val="000000">
                      <a:alpha val="43137"/>
                    </a:srgbClr>
                  </a:outerShdw>
                </a:effectLst>
                <a:latin typeface="SVN-Olivier" panose="02040603050506020204" pitchFamily="18" charset="0"/>
              </a:rPr>
              <a:t>(Tiết 2)</a:t>
            </a:r>
          </a:p>
        </p:txBody>
      </p:sp>
      <p:sp>
        <p:nvSpPr>
          <p:cNvPr id="19" name="Title 1">
            <a:extLst>
              <a:ext uri="{FF2B5EF4-FFF2-40B4-BE49-F238E27FC236}">
                <a16:creationId xmlns:a16="http://schemas.microsoft.com/office/drawing/2014/main" id="{839CB496-B064-1976-8A73-F5C96C8179F1}"/>
              </a:ext>
            </a:extLst>
          </p:cNvPr>
          <p:cNvSpPr txBox="1">
            <a:spLocks/>
          </p:cNvSpPr>
          <p:nvPr/>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C000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C000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53652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out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0" y="0"/>
            <a:ext cx="12192000" cy="6872514"/>
            <a:chOff x="0" y="0"/>
            <a:chExt cx="12192000" cy="6872514"/>
          </a:xfrm>
        </p:grpSpPr>
        <p:pic>
          <p:nvPicPr>
            <p:cNvPr id="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16"/>
            <p:cNvPicPr>
              <a:picLocks noChangeAspect="1"/>
            </p:cNvPicPr>
            <p:nvPr/>
          </p:nvPicPr>
          <p:blipFill rotWithShape="1">
            <a:blip r:embed="rId3" cstate="print">
              <a:extLst>
                <a:ext uri="{28A0092B-C50C-407E-A947-70E740481C1C}">
                  <a14:useLocalDpi xmlns:a14="http://schemas.microsoft.com/office/drawing/2010/main" val="0"/>
                </a:ext>
              </a:extLst>
            </a:blip>
            <a:srcRect t="50195" r="27149"/>
            <a:stretch/>
          </p:blipFill>
          <p:spPr>
            <a:xfrm>
              <a:off x="876725" y="3962400"/>
              <a:ext cx="8881963" cy="2891534"/>
            </a:xfrm>
            <a:prstGeom prst="rect">
              <a:avLst/>
            </a:prstGeom>
          </p:spPr>
        </p:pic>
        <p:pic>
          <p:nvPicPr>
            <p:cNvPr id="5" name="图片 15"/>
            <p:cNvPicPr>
              <a:picLocks noChangeAspect="1"/>
            </p:cNvPicPr>
            <p:nvPr/>
          </p:nvPicPr>
          <p:blipFill rotWithShape="1">
            <a:blip r:embed="rId4" cstate="print">
              <a:extLst>
                <a:ext uri="{28A0092B-C50C-407E-A947-70E740481C1C}">
                  <a14:useLocalDpi xmlns:a14="http://schemas.microsoft.com/office/drawing/2010/main" val="0"/>
                </a:ext>
              </a:extLst>
            </a:blip>
            <a:srcRect t="17200" b="1"/>
            <a:stretch/>
          </p:blipFill>
          <p:spPr>
            <a:xfrm>
              <a:off x="0" y="3443680"/>
              <a:ext cx="12192000" cy="3428834"/>
            </a:xfrm>
            <a:prstGeom prst="rect">
              <a:avLst/>
            </a:prstGeom>
          </p:spPr>
        </p:pic>
      </p:grpSp>
      <p:pic>
        <p:nvPicPr>
          <p:cNvPr id="6"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6905" t="1550" r="2619" b="60033"/>
          <a:stretch/>
        </p:blipFill>
        <p:spPr>
          <a:xfrm flipH="1">
            <a:off x="1386832" y="355716"/>
            <a:ext cx="1997192" cy="1784355"/>
          </a:xfrm>
          <a:prstGeom prst="rect">
            <a:avLst/>
          </a:prstGeom>
        </p:spPr>
      </p:pic>
      <p:pic>
        <p:nvPicPr>
          <p:cNvPr id="7"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4458" r="17395" b="5066"/>
          <a:stretch/>
        </p:blipFill>
        <p:spPr>
          <a:xfrm>
            <a:off x="9553168" y="1735955"/>
            <a:ext cx="2567942" cy="5060256"/>
          </a:xfrm>
          <a:prstGeom prst="rect">
            <a:avLst/>
          </a:prstGeom>
          <a:effectLst>
            <a:outerShdw blurRad="63500" sx="102000" sy="102000" algn="ctr" rotWithShape="0">
              <a:prstClr val="black">
                <a:alpha val="40000"/>
              </a:prstClr>
            </a:outerShdw>
          </a:effectLst>
        </p:spPr>
      </p:pic>
      <p:pic>
        <p:nvPicPr>
          <p:cNvPr id="8" name="图片 35">
            <a:extLst>
              <a:ext uri="{FF2B5EF4-FFF2-40B4-BE49-F238E27FC236}">
                <a16:creationId xmlns:a16="http://schemas.microsoft.com/office/drawing/2014/main" id="{D8B3F902-AAB0-4B68-9F64-355BB10050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294" y="279024"/>
            <a:ext cx="9776548" cy="6299952"/>
          </a:xfrm>
          <a:prstGeom prst="rect">
            <a:avLst/>
          </a:prstGeom>
        </p:spPr>
      </p:pic>
      <p:sp>
        <p:nvSpPr>
          <p:cNvPr id="10" name="TextBox 9"/>
          <p:cNvSpPr txBox="1"/>
          <p:nvPr/>
        </p:nvSpPr>
        <p:spPr>
          <a:xfrm>
            <a:off x="2315937" y="2888022"/>
            <a:ext cx="6675120" cy="1446550"/>
          </a:xfrm>
          <a:prstGeom prst="rect">
            <a:avLst/>
          </a:prstGeom>
          <a:noFill/>
        </p:spPr>
        <p:txBody>
          <a:bodyPr wrap="square" rtlCol="0">
            <a:spAutoFit/>
          </a:bodyPr>
          <a:lstStyle/>
          <a:p>
            <a:pPr algn="ctr"/>
            <a:r>
              <a:rPr lang="en-US" sz="8800">
                <a:solidFill>
                  <a:schemeClr val="accent6">
                    <a:lumMod val="75000"/>
                  </a:schemeClr>
                </a:solidFill>
                <a:effectLst>
                  <a:outerShdw blurRad="38100" dist="38100" dir="2700000" algn="tl">
                    <a:srgbClr val="000000">
                      <a:alpha val="43137"/>
                    </a:srgbClr>
                  </a:outerShdw>
                </a:effectLst>
                <a:latin typeface="#9Slide05 SVNAngellife" panose="02000500000000020003" pitchFamily="2" charset="0"/>
              </a:rPr>
              <a:t> </a:t>
            </a:r>
            <a:r>
              <a:rPr lang="en-US" sz="7200">
                <a:solidFill>
                  <a:srgbClr val="00CC00"/>
                </a:solidFill>
                <a:effectLst>
                  <a:outerShdw blurRad="38100" dist="38100" dir="2700000" algn="tl">
                    <a:srgbClr val="000000">
                      <a:alpha val="43137"/>
                    </a:srgbClr>
                  </a:outerShdw>
                </a:effectLst>
                <a:latin typeface="UTM Guanine" panose="02040603050506020204" pitchFamily="18" charset="0"/>
              </a:rPr>
              <a:t>KHỞI ĐỘNG</a:t>
            </a:r>
          </a:p>
        </p:txBody>
      </p:sp>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C000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C000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0102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0" y="0"/>
            <a:ext cx="12192000" cy="6872514"/>
            <a:chOff x="0" y="0"/>
            <a:chExt cx="12192000" cy="6872514"/>
          </a:xfrm>
        </p:grpSpPr>
        <p:pic>
          <p:nvPicPr>
            <p:cNvPr id="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16"/>
            <p:cNvPicPr>
              <a:picLocks noChangeAspect="1"/>
            </p:cNvPicPr>
            <p:nvPr/>
          </p:nvPicPr>
          <p:blipFill rotWithShape="1">
            <a:blip r:embed="rId3" cstate="print">
              <a:extLst>
                <a:ext uri="{28A0092B-C50C-407E-A947-70E740481C1C}">
                  <a14:useLocalDpi xmlns:a14="http://schemas.microsoft.com/office/drawing/2010/main" val="0"/>
                </a:ext>
              </a:extLst>
            </a:blip>
            <a:srcRect t="50195" r="27149"/>
            <a:stretch/>
          </p:blipFill>
          <p:spPr>
            <a:xfrm>
              <a:off x="876725" y="3962400"/>
              <a:ext cx="8881963" cy="2891534"/>
            </a:xfrm>
            <a:prstGeom prst="rect">
              <a:avLst/>
            </a:prstGeom>
          </p:spPr>
        </p:pic>
        <p:pic>
          <p:nvPicPr>
            <p:cNvPr id="5" name="图片 15"/>
            <p:cNvPicPr>
              <a:picLocks noChangeAspect="1"/>
            </p:cNvPicPr>
            <p:nvPr/>
          </p:nvPicPr>
          <p:blipFill rotWithShape="1">
            <a:blip r:embed="rId4" cstate="print">
              <a:extLst>
                <a:ext uri="{28A0092B-C50C-407E-A947-70E740481C1C}">
                  <a14:useLocalDpi xmlns:a14="http://schemas.microsoft.com/office/drawing/2010/main" val="0"/>
                </a:ext>
              </a:extLst>
            </a:blip>
            <a:srcRect t="17200" b="1"/>
            <a:stretch/>
          </p:blipFill>
          <p:spPr>
            <a:xfrm>
              <a:off x="0" y="3443680"/>
              <a:ext cx="12192000" cy="3428834"/>
            </a:xfrm>
            <a:prstGeom prst="rect">
              <a:avLst/>
            </a:prstGeom>
          </p:spPr>
        </p:pic>
      </p:grpSp>
      <p:pic>
        <p:nvPicPr>
          <p:cNvPr id="6"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6905" t="1550" r="2619" b="60033"/>
          <a:stretch/>
        </p:blipFill>
        <p:spPr>
          <a:xfrm flipH="1">
            <a:off x="1386832" y="355716"/>
            <a:ext cx="1997192" cy="1784355"/>
          </a:xfrm>
          <a:prstGeom prst="rect">
            <a:avLst/>
          </a:prstGeom>
        </p:spPr>
      </p:pic>
      <p:pic>
        <p:nvPicPr>
          <p:cNvPr id="7"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4458" r="17395" b="5066"/>
          <a:stretch/>
        </p:blipFill>
        <p:spPr>
          <a:xfrm>
            <a:off x="9553168" y="1735955"/>
            <a:ext cx="2567942" cy="5060256"/>
          </a:xfrm>
          <a:prstGeom prst="rect">
            <a:avLst/>
          </a:prstGeom>
          <a:effectLst>
            <a:outerShdw blurRad="63500" sx="102000" sy="102000" algn="ctr" rotWithShape="0">
              <a:prstClr val="black">
                <a:alpha val="40000"/>
              </a:prstClr>
            </a:outerShdw>
          </a:effectLst>
        </p:spPr>
      </p:pic>
      <p:pic>
        <p:nvPicPr>
          <p:cNvPr id="8" name="图片 35">
            <a:extLst>
              <a:ext uri="{FF2B5EF4-FFF2-40B4-BE49-F238E27FC236}">
                <a16:creationId xmlns:a16="http://schemas.microsoft.com/office/drawing/2014/main" id="{D8B3F902-AAB0-4B68-9F64-355BB10050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294" y="279024"/>
            <a:ext cx="9776548" cy="6299952"/>
          </a:xfrm>
          <a:prstGeom prst="rect">
            <a:avLst/>
          </a:prstGeom>
        </p:spPr>
      </p:pic>
      <p:sp>
        <p:nvSpPr>
          <p:cNvPr id="9" name="TextBox 8"/>
          <p:cNvSpPr txBox="1"/>
          <p:nvPr/>
        </p:nvSpPr>
        <p:spPr>
          <a:xfrm>
            <a:off x="1566226" y="2161383"/>
            <a:ext cx="6675120" cy="1446550"/>
          </a:xfrm>
          <a:prstGeom prst="rect">
            <a:avLst/>
          </a:prstGeom>
          <a:noFill/>
        </p:spPr>
        <p:txBody>
          <a:bodyPr wrap="square" rtlCol="0">
            <a:spAutoFit/>
          </a:bodyPr>
          <a:lstStyle/>
          <a:p>
            <a:pPr algn="ctr"/>
            <a:r>
              <a:rPr lang="en-US" sz="8800">
                <a:solidFill>
                  <a:srgbClr val="FFC0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10" name="TextBox 9"/>
          <p:cNvSpPr txBox="1"/>
          <p:nvPr/>
        </p:nvSpPr>
        <p:spPr>
          <a:xfrm>
            <a:off x="2863305" y="3559376"/>
            <a:ext cx="6675120" cy="1200329"/>
          </a:xfrm>
          <a:prstGeom prst="rect">
            <a:avLst/>
          </a:prstGeom>
          <a:noFill/>
        </p:spPr>
        <p:txBody>
          <a:bodyPr wrap="square" rtlCol="0">
            <a:spAutoFit/>
          </a:bodyPr>
          <a:lstStyle/>
          <a:p>
            <a:pPr algn="ctr"/>
            <a:r>
              <a:rPr lang="en-US" sz="7200">
                <a:solidFill>
                  <a:schemeClr val="accent6">
                    <a:lumMod val="75000"/>
                  </a:schemeClr>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00CC00"/>
                </a:solidFill>
                <a:effectLst>
                  <a:outerShdw blurRad="38100" dist="38100" dir="2700000" algn="tl">
                    <a:srgbClr val="000000">
                      <a:alpha val="43137"/>
                    </a:srgbClr>
                  </a:outerShdw>
                </a:effectLst>
                <a:latin typeface="UTM Guanine" panose="02040603050506020204" pitchFamily="18" charset="0"/>
              </a:rPr>
              <a:t>KHÁM PHÁ</a:t>
            </a:r>
          </a:p>
        </p:txBody>
      </p:sp>
      <p:pic>
        <p:nvPicPr>
          <p:cNvPr id="12" name="Picture 11">
            <a:extLst>
              <a:ext uri="{FF2B5EF4-FFF2-40B4-BE49-F238E27FC236}">
                <a16:creationId xmlns:a16="http://schemas.microsoft.com/office/drawing/2014/main" id="{FCE29C99-3782-4ED2-A4A6-870DD6AEC3D9}"/>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2848562" y="3443680"/>
            <a:ext cx="852352" cy="952177"/>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C000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C000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59250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E7D2F-D848-4FA2-82A0-9B887F248D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71313" y="551543"/>
            <a:ext cx="5310173" cy="4034086"/>
          </a:xfrm>
          <a:prstGeom prst="rect">
            <a:avLst/>
          </a:prstGeom>
          <a:ln>
            <a:noFill/>
          </a:ln>
          <a:effectLst>
            <a:softEdge rad="112500"/>
          </a:effectLst>
        </p:spPr>
      </p:pic>
      <p:sp>
        <p:nvSpPr>
          <p:cNvPr id="3" name="Rounded Rectangle 2"/>
          <p:cNvSpPr/>
          <p:nvPr/>
        </p:nvSpPr>
        <p:spPr>
          <a:xfrm>
            <a:off x="1219202" y="4702627"/>
            <a:ext cx="4020457" cy="1277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33CC"/>
                </a:solidFill>
              </a:rPr>
              <a:t>Trồng và chăm sóc rừng</a:t>
            </a:r>
          </a:p>
        </p:txBody>
      </p:sp>
      <p:sp>
        <p:nvSpPr>
          <p:cNvPr id="4" name="TextBox 3"/>
          <p:cNvSpPr txBox="1"/>
          <p:nvPr/>
        </p:nvSpPr>
        <p:spPr>
          <a:xfrm>
            <a:off x="6865255" y="1277256"/>
            <a:ext cx="4238171" cy="646331"/>
          </a:xfrm>
          <a:prstGeom prst="rect">
            <a:avLst/>
          </a:prstGeom>
          <a:noFill/>
        </p:spPr>
        <p:txBody>
          <a:bodyPr wrap="square" rtlCol="0">
            <a:spAutoFit/>
          </a:bodyPr>
          <a:lstStyle/>
          <a:p>
            <a:r>
              <a:rPr lang="en-US" sz="3600" b="1">
                <a:solidFill>
                  <a:srgbClr val="FF0000"/>
                </a:solidFill>
                <a:latin typeface="UTM Avo" panose="02040603050506020204" pitchFamily="18" charset="0"/>
              </a:rPr>
              <a:t>Lợi ích mang lại</a:t>
            </a:r>
          </a:p>
        </p:txBody>
      </p:sp>
      <p:sp>
        <p:nvSpPr>
          <p:cNvPr id="5" name="TextBox 4"/>
          <p:cNvSpPr txBox="1"/>
          <p:nvPr/>
        </p:nvSpPr>
        <p:spPr>
          <a:xfrm>
            <a:off x="6658427" y="2478933"/>
            <a:ext cx="4651829" cy="2862322"/>
          </a:xfrm>
          <a:prstGeom prst="rect">
            <a:avLst/>
          </a:prstGeom>
          <a:noFill/>
        </p:spPr>
        <p:txBody>
          <a:bodyPr wrap="square" rtlCol="0">
            <a:spAutoFit/>
          </a:bodyPr>
          <a:lstStyle/>
          <a:p>
            <a:pPr algn="just"/>
            <a:r>
              <a:rPr lang="en-US" sz="3600" b="1">
                <a:solidFill>
                  <a:schemeClr val="accent1">
                    <a:lumMod val="50000"/>
                  </a:schemeClr>
                </a:solidFill>
                <a:latin typeface="UTM Aptima" panose="02040603050506020204" pitchFamily="18" charset="0"/>
              </a:rPr>
              <a:t>Có thêm nhiều cây xanh, đất đai không bị xói mòn, tạo thêm nhiều nơi ở cho các loài động vật.</a:t>
            </a:r>
          </a:p>
        </p:txBody>
      </p:sp>
      <p:sp>
        <p:nvSpPr>
          <p:cNvPr id="6" name="Rounded Rectangle 5"/>
          <p:cNvSpPr/>
          <p:nvPr/>
        </p:nvSpPr>
        <p:spPr>
          <a:xfrm>
            <a:off x="6516911" y="2269980"/>
            <a:ext cx="4934857" cy="3280228"/>
          </a:xfrm>
          <a:prstGeom prst="round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14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BE37E6-1DF3-4939-A237-143F9983FF1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86158" y="682171"/>
            <a:ext cx="5164698" cy="4384583"/>
          </a:xfrm>
          <a:prstGeom prst="rect">
            <a:avLst/>
          </a:prstGeom>
          <a:ln>
            <a:noFill/>
          </a:ln>
          <a:effectLst>
            <a:softEdge rad="112500"/>
          </a:effectLst>
        </p:spPr>
      </p:pic>
      <p:sp>
        <p:nvSpPr>
          <p:cNvPr id="3" name="Rounded Rectangle 2"/>
          <p:cNvSpPr/>
          <p:nvPr/>
        </p:nvSpPr>
        <p:spPr>
          <a:xfrm>
            <a:off x="1069186" y="5210628"/>
            <a:ext cx="4598641" cy="812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33CC"/>
                </a:solidFill>
              </a:rPr>
              <a:t>Bảo tồn thiên nhiên</a:t>
            </a:r>
          </a:p>
        </p:txBody>
      </p:sp>
      <p:sp>
        <p:nvSpPr>
          <p:cNvPr id="4" name="TextBox 3"/>
          <p:cNvSpPr txBox="1"/>
          <p:nvPr/>
        </p:nvSpPr>
        <p:spPr>
          <a:xfrm>
            <a:off x="6894283" y="1074056"/>
            <a:ext cx="4238171" cy="646331"/>
          </a:xfrm>
          <a:prstGeom prst="rect">
            <a:avLst/>
          </a:prstGeom>
          <a:noFill/>
        </p:spPr>
        <p:txBody>
          <a:bodyPr wrap="square" rtlCol="0">
            <a:spAutoFit/>
          </a:bodyPr>
          <a:lstStyle/>
          <a:p>
            <a:r>
              <a:rPr lang="en-US" sz="3600" b="1">
                <a:solidFill>
                  <a:srgbClr val="FF0000"/>
                </a:solidFill>
                <a:latin typeface="UTM Avo" panose="02040603050506020204" pitchFamily="18" charset="0"/>
              </a:rPr>
              <a:t>Lợi ích mang lại</a:t>
            </a:r>
          </a:p>
        </p:txBody>
      </p:sp>
      <p:sp>
        <p:nvSpPr>
          <p:cNvPr id="5" name="TextBox 4"/>
          <p:cNvSpPr txBox="1"/>
          <p:nvPr/>
        </p:nvSpPr>
        <p:spPr>
          <a:xfrm>
            <a:off x="6658427" y="2478933"/>
            <a:ext cx="4651829" cy="2308324"/>
          </a:xfrm>
          <a:prstGeom prst="rect">
            <a:avLst/>
          </a:prstGeom>
          <a:noFill/>
        </p:spPr>
        <p:txBody>
          <a:bodyPr wrap="square" rtlCol="0">
            <a:spAutoFit/>
          </a:bodyPr>
          <a:lstStyle/>
          <a:p>
            <a:pPr algn="just"/>
            <a:r>
              <a:rPr lang="en-US" sz="3600" b="1">
                <a:solidFill>
                  <a:schemeClr val="accent1">
                    <a:lumMod val="50000"/>
                  </a:schemeClr>
                </a:solidFill>
                <a:latin typeface="UTM Aptima" panose="02040603050506020204" pitchFamily="18" charset="0"/>
              </a:rPr>
              <a:t>Duy trì đa dạng của các loài động vật, đảm bảo cân bằng trong tự nhiên.</a:t>
            </a:r>
          </a:p>
        </p:txBody>
      </p:sp>
      <p:sp>
        <p:nvSpPr>
          <p:cNvPr id="6" name="Rounded Rectangle 5"/>
          <p:cNvSpPr/>
          <p:nvPr/>
        </p:nvSpPr>
        <p:spPr>
          <a:xfrm>
            <a:off x="6516911" y="2269980"/>
            <a:ext cx="4934857" cy="2737449"/>
          </a:xfrm>
          <a:prstGeom prst="round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263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0" y="0"/>
            <a:ext cx="12192000" cy="6872514"/>
            <a:chOff x="0" y="0"/>
            <a:chExt cx="12192000" cy="6872514"/>
          </a:xfrm>
        </p:grpSpPr>
        <p:pic>
          <p:nvPicPr>
            <p:cNvPr id="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16"/>
            <p:cNvPicPr>
              <a:picLocks noChangeAspect="1"/>
            </p:cNvPicPr>
            <p:nvPr/>
          </p:nvPicPr>
          <p:blipFill rotWithShape="1">
            <a:blip r:embed="rId3" cstate="print">
              <a:extLst>
                <a:ext uri="{28A0092B-C50C-407E-A947-70E740481C1C}">
                  <a14:useLocalDpi xmlns:a14="http://schemas.microsoft.com/office/drawing/2010/main" val="0"/>
                </a:ext>
              </a:extLst>
            </a:blip>
            <a:srcRect t="50195" r="27149"/>
            <a:stretch/>
          </p:blipFill>
          <p:spPr>
            <a:xfrm>
              <a:off x="876725" y="3962400"/>
              <a:ext cx="8881963" cy="2891534"/>
            </a:xfrm>
            <a:prstGeom prst="rect">
              <a:avLst/>
            </a:prstGeom>
          </p:spPr>
        </p:pic>
        <p:pic>
          <p:nvPicPr>
            <p:cNvPr id="5" name="图片 15"/>
            <p:cNvPicPr>
              <a:picLocks noChangeAspect="1"/>
            </p:cNvPicPr>
            <p:nvPr/>
          </p:nvPicPr>
          <p:blipFill rotWithShape="1">
            <a:blip r:embed="rId4" cstate="print">
              <a:extLst>
                <a:ext uri="{28A0092B-C50C-407E-A947-70E740481C1C}">
                  <a14:useLocalDpi xmlns:a14="http://schemas.microsoft.com/office/drawing/2010/main" val="0"/>
                </a:ext>
              </a:extLst>
            </a:blip>
            <a:srcRect t="17200" b="1"/>
            <a:stretch/>
          </p:blipFill>
          <p:spPr>
            <a:xfrm>
              <a:off x="0" y="3443680"/>
              <a:ext cx="12192000" cy="3428834"/>
            </a:xfrm>
            <a:prstGeom prst="rect">
              <a:avLst/>
            </a:prstGeom>
          </p:spPr>
        </p:pic>
      </p:grpSp>
      <p:pic>
        <p:nvPicPr>
          <p:cNvPr id="6"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6905" t="1550" r="2619" b="60033"/>
          <a:stretch/>
        </p:blipFill>
        <p:spPr>
          <a:xfrm flipH="1">
            <a:off x="23200" y="185279"/>
            <a:ext cx="1997192" cy="1784355"/>
          </a:xfrm>
          <a:prstGeom prst="rect">
            <a:avLst/>
          </a:prstGeom>
        </p:spPr>
      </p:pic>
      <p:grpSp>
        <p:nvGrpSpPr>
          <p:cNvPr id="13" name="Group 12"/>
          <p:cNvGrpSpPr/>
          <p:nvPr/>
        </p:nvGrpSpPr>
        <p:grpSpPr>
          <a:xfrm>
            <a:off x="1980146" y="354182"/>
            <a:ext cx="6675120" cy="1461064"/>
            <a:chOff x="1980146" y="354182"/>
            <a:chExt cx="6675120" cy="1461064"/>
          </a:xfrm>
        </p:grpSpPr>
        <p:sp>
          <p:nvSpPr>
            <p:cNvPr id="9" name="TextBox 8"/>
            <p:cNvSpPr txBox="1"/>
            <p:nvPr/>
          </p:nvSpPr>
          <p:spPr>
            <a:xfrm>
              <a:off x="1980146" y="368696"/>
              <a:ext cx="6675120" cy="1446550"/>
            </a:xfrm>
            <a:prstGeom prst="rect">
              <a:avLst/>
            </a:prstGeom>
            <a:noFill/>
          </p:spPr>
          <p:txBody>
            <a:bodyPr wrap="square" rtlCol="0">
              <a:spAutoFit/>
            </a:bodyPr>
            <a:lstStyle/>
            <a:p>
              <a:pPr algn="ctr"/>
              <a:r>
                <a:rPr lang="en-US" sz="8800">
                  <a:ln w="165100">
                    <a:solidFill>
                      <a:schemeClr val="bg1"/>
                    </a:solidFill>
                  </a:ln>
                  <a:solidFill>
                    <a:schemeClr val="bg1"/>
                  </a:solidFill>
                  <a:effectLst>
                    <a:outerShdw blurRad="38100" dist="38100" dir="2700000" algn="tl">
                      <a:srgbClr val="000000">
                        <a:alpha val="43137"/>
                      </a:srgbClr>
                    </a:outerShdw>
                  </a:effectLst>
                  <a:latin typeface="#9Slide05 SVNAngellife" panose="02000500000000020003" pitchFamily="2" charset="0"/>
                </a:rPr>
                <a:t>Kết luận</a:t>
              </a:r>
            </a:p>
          </p:txBody>
        </p:sp>
        <p:sp>
          <p:nvSpPr>
            <p:cNvPr id="12" name="TextBox 11"/>
            <p:cNvSpPr txBox="1"/>
            <p:nvPr/>
          </p:nvSpPr>
          <p:spPr>
            <a:xfrm>
              <a:off x="1980146" y="354182"/>
              <a:ext cx="6675120" cy="1446550"/>
            </a:xfrm>
            <a:prstGeom prst="rect">
              <a:avLst/>
            </a:prstGeom>
            <a:noFill/>
          </p:spPr>
          <p:txBody>
            <a:bodyPr wrap="square" rtlCol="0">
              <a:spAutoFit/>
            </a:bodyPr>
            <a:lstStyle/>
            <a:p>
              <a:pPr algn="ctr"/>
              <a:r>
                <a:rPr lang="en-US" sz="8800">
                  <a:solidFill>
                    <a:srgbClr val="FFC000"/>
                  </a:solidFill>
                  <a:effectLst>
                    <a:outerShdw blurRad="38100" dist="38100" dir="2700000" algn="tl">
                      <a:srgbClr val="000000">
                        <a:alpha val="43137"/>
                      </a:srgbClr>
                    </a:outerShdw>
                  </a:effectLst>
                  <a:latin typeface="#9Slide05 SVNAngellife" panose="02000500000000020003" pitchFamily="2" charset="0"/>
                </a:rPr>
                <a:t>Kết luận</a:t>
              </a:r>
            </a:p>
          </p:txBody>
        </p:sp>
      </p:grpSp>
      <p:sp>
        <p:nvSpPr>
          <p:cNvPr id="15" name="矩形 17"/>
          <p:cNvSpPr/>
          <p:nvPr/>
        </p:nvSpPr>
        <p:spPr>
          <a:xfrm>
            <a:off x="1424882" y="1734335"/>
            <a:ext cx="8810172" cy="3577271"/>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4458" r="17395" b="5066"/>
          <a:stretch/>
        </p:blipFill>
        <p:spPr>
          <a:xfrm>
            <a:off x="9210530" y="1735955"/>
            <a:ext cx="2910580" cy="5060256"/>
          </a:xfrm>
          <a:prstGeom prst="rect">
            <a:avLst/>
          </a:prstGeom>
          <a:effectLst>
            <a:outerShdw blurRad="63500" sx="102000" sy="102000" algn="ctr" rotWithShape="0">
              <a:prstClr val="black">
                <a:alpha val="40000"/>
              </a:prstClr>
            </a:outerShdw>
          </a:effectLst>
        </p:spPr>
      </p:pic>
      <p:sp>
        <p:nvSpPr>
          <p:cNvPr id="18" name="TextBox 17"/>
          <p:cNvSpPr txBox="1"/>
          <p:nvPr/>
        </p:nvSpPr>
        <p:spPr>
          <a:xfrm>
            <a:off x="1683657" y="1810530"/>
            <a:ext cx="8075031" cy="3416320"/>
          </a:xfrm>
          <a:prstGeom prst="rect">
            <a:avLst/>
          </a:prstGeom>
          <a:noFill/>
        </p:spPr>
        <p:txBody>
          <a:bodyPr wrap="square" rtlCol="0">
            <a:spAutoFit/>
          </a:bodyPr>
          <a:lstStyle/>
          <a:p>
            <a:pPr algn="just"/>
            <a:r>
              <a:rPr lang="en-US" sz="3600">
                <a:latin typeface="UTM Avo" panose="02040603050506020204" pitchFamily="18" charset="0"/>
              </a:rPr>
              <a:t>Các việc làm trên giúp cho môi trường sống của thực vật và động vật được xanh sạch đẹp hơn, bảo vệ sức khỏe của động vật, thực vật cũng như bảo vệ thiên nhiên, trái đất.</a:t>
            </a:r>
          </a:p>
        </p:txBody>
      </p:sp>
      <p:sp>
        <p:nvSpPr>
          <p:cNvPr id="20" name="Title 1">
            <a:extLst>
              <a:ext uri="{FF2B5EF4-FFF2-40B4-BE49-F238E27FC236}">
                <a16:creationId xmlns:a16="http://schemas.microsoft.com/office/drawing/2014/main" id="{839CB496-B064-1976-8A73-F5C96C8179F1}"/>
              </a:ext>
            </a:extLst>
          </p:cNvPr>
          <p:cNvSpPr txBox="1">
            <a:spLocks/>
          </p:cNvSpPr>
          <p:nvPr/>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1" name="Title 1">
            <a:extLst>
              <a:ext uri="{FF2B5EF4-FFF2-40B4-BE49-F238E27FC236}">
                <a16:creationId xmlns:a16="http://schemas.microsoft.com/office/drawing/2014/main" id="{67CE625A-7EB5-37D6-AA98-E6F10E173EFB}"/>
              </a:ext>
            </a:extLst>
          </p:cNvPr>
          <p:cNvSpPr txBox="1">
            <a:spLocks/>
          </p:cNvSpPr>
          <p:nvPr/>
        </p:nvSpPr>
        <p:spPr>
          <a:xfrm>
            <a:off x="-759234" y="5745571"/>
            <a:ext cx="2779626" cy="1112430"/>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C000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C000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82968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9B6CE6-8E6D-4355-9ED3-88F10DB1F8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70473" y="1739055"/>
            <a:ext cx="11112489" cy="4211802"/>
          </a:xfrm>
          <a:prstGeom prst="rect">
            <a:avLst/>
          </a:prstGeom>
          <a:ln>
            <a:noFill/>
          </a:ln>
          <a:effectLst>
            <a:softEdge rad="112500"/>
          </a:effectLst>
        </p:spPr>
      </p:pic>
      <p:sp>
        <p:nvSpPr>
          <p:cNvPr id="3" name="TextBox 2"/>
          <p:cNvSpPr txBox="1"/>
          <p:nvPr/>
        </p:nvSpPr>
        <p:spPr>
          <a:xfrm>
            <a:off x="713615" y="903262"/>
            <a:ext cx="6675120" cy="1200329"/>
          </a:xfrm>
          <a:prstGeom prst="rect">
            <a:avLst/>
          </a:prstGeom>
          <a:noFill/>
        </p:spPr>
        <p:txBody>
          <a:bodyPr wrap="square" rtlCol="0">
            <a:spAutoFit/>
          </a:bodyPr>
          <a:lstStyle/>
          <a:p>
            <a:pPr algn="ctr"/>
            <a:r>
              <a:rPr lang="en-US" sz="7200">
                <a:solidFill>
                  <a:schemeClr val="accent6">
                    <a:lumMod val="75000"/>
                  </a:schemeClr>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00CC00"/>
                </a:solidFill>
                <a:effectLst>
                  <a:outerShdw blurRad="38100" dist="38100" dir="2700000" algn="tl">
                    <a:srgbClr val="000000">
                      <a:alpha val="43137"/>
                    </a:srgbClr>
                  </a:outerShdw>
                </a:effectLst>
                <a:latin typeface="UTM Guanine" panose="02040603050506020204" pitchFamily="18" charset="0"/>
              </a:rPr>
              <a:t>NHẮC NHỞ</a:t>
            </a:r>
          </a:p>
        </p:txBody>
      </p:sp>
    </p:spTree>
    <p:extLst>
      <p:ext uri="{BB962C8B-B14F-4D97-AF65-F5344CB8AC3E}">
        <p14:creationId xmlns:p14="http://schemas.microsoft.com/office/powerpoint/2010/main" val="402292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0" y="0"/>
            <a:ext cx="12192000" cy="6872514"/>
            <a:chOff x="0" y="0"/>
            <a:chExt cx="12192000" cy="6872514"/>
          </a:xfrm>
        </p:grpSpPr>
        <p:pic>
          <p:nvPicPr>
            <p:cNvPr id="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16"/>
            <p:cNvPicPr>
              <a:picLocks noChangeAspect="1"/>
            </p:cNvPicPr>
            <p:nvPr/>
          </p:nvPicPr>
          <p:blipFill rotWithShape="1">
            <a:blip r:embed="rId3" cstate="print">
              <a:extLst>
                <a:ext uri="{28A0092B-C50C-407E-A947-70E740481C1C}">
                  <a14:useLocalDpi xmlns:a14="http://schemas.microsoft.com/office/drawing/2010/main" val="0"/>
                </a:ext>
              </a:extLst>
            </a:blip>
            <a:srcRect t="50195" r="27149"/>
            <a:stretch/>
          </p:blipFill>
          <p:spPr>
            <a:xfrm>
              <a:off x="876725" y="3962400"/>
              <a:ext cx="8881963" cy="2891534"/>
            </a:xfrm>
            <a:prstGeom prst="rect">
              <a:avLst/>
            </a:prstGeom>
          </p:spPr>
        </p:pic>
        <p:pic>
          <p:nvPicPr>
            <p:cNvPr id="5" name="图片 15"/>
            <p:cNvPicPr>
              <a:picLocks noChangeAspect="1"/>
            </p:cNvPicPr>
            <p:nvPr/>
          </p:nvPicPr>
          <p:blipFill rotWithShape="1">
            <a:blip r:embed="rId4" cstate="print">
              <a:extLst>
                <a:ext uri="{28A0092B-C50C-407E-A947-70E740481C1C}">
                  <a14:useLocalDpi xmlns:a14="http://schemas.microsoft.com/office/drawing/2010/main" val="0"/>
                </a:ext>
              </a:extLst>
            </a:blip>
            <a:srcRect t="17200" b="1"/>
            <a:stretch/>
          </p:blipFill>
          <p:spPr>
            <a:xfrm>
              <a:off x="0" y="3443680"/>
              <a:ext cx="12192000" cy="3428834"/>
            </a:xfrm>
            <a:prstGeom prst="rect">
              <a:avLst/>
            </a:prstGeom>
          </p:spPr>
        </p:pic>
      </p:grpSp>
      <p:pic>
        <p:nvPicPr>
          <p:cNvPr id="6"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6905" t="1550" r="2619" b="60033"/>
          <a:stretch/>
        </p:blipFill>
        <p:spPr>
          <a:xfrm flipH="1">
            <a:off x="1386832" y="355716"/>
            <a:ext cx="1997192" cy="1784355"/>
          </a:xfrm>
          <a:prstGeom prst="rect">
            <a:avLst/>
          </a:prstGeom>
        </p:spPr>
      </p:pic>
      <p:pic>
        <p:nvPicPr>
          <p:cNvPr id="7"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4458" r="17395" b="5066"/>
          <a:stretch/>
        </p:blipFill>
        <p:spPr>
          <a:xfrm>
            <a:off x="9553168" y="1735955"/>
            <a:ext cx="2567942" cy="5060256"/>
          </a:xfrm>
          <a:prstGeom prst="rect">
            <a:avLst/>
          </a:prstGeom>
          <a:effectLst>
            <a:outerShdw blurRad="63500" sx="102000" sy="102000" algn="ctr" rotWithShape="0">
              <a:prstClr val="black">
                <a:alpha val="40000"/>
              </a:prstClr>
            </a:outerShdw>
          </a:effectLst>
        </p:spPr>
      </p:pic>
      <p:pic>
        <p:nvPicPr>
          <p:cNvPr id="8" name="图片 35">
            <a:extLst>
              <a:ext uri="{FF2B5EF4-FFF2-40B4-BE49-F238E27FC236}">
                <a16:creationId xmlns:a16="http://schemas.microsoft.com/office/drawing/2014/main" id="{D8B3F902-AAB0-4B68-9F64-355BB10050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294" y="279024"/>
            <a:ext cx="9776548" cy="6299952"/>
          </a:xfrm>
          <a:prstGeom prst="rect">
            <a:avLst/>
          </a:prstGeom>
        </p:spPr>
      </p:pic>
      <p:sp>
        <p:nvSpPr>
          <p:cNvPr id="9" name="TextBox 8"/>
          <p:cNvSpPr txBox="1"/>
          <p:nvPr/>
        </p:nvSpPr>
        <p:spPr>
          <a:xfrm>
            <a:off x="1566226" y="2161383"/>
            <a:ext cx="6675120" cy="1446550"/>
          </a:xfrm>
          <a:prstGeom prst="rect">
            <a:avLst/>
          </a:prstGeom>
          <a:noFill/>
        </p:spPr>
        <p:txBody>
          <a:bodyPr wrap="square" rtlCol="0">
            <a:spAutoFit/>
          </a:bodyPr>
          <a:lstStyle/>
          <a:p>
            <a:pPr algn="ctr"/>
            <a:r>
              <a:rPr lang="en-US" sz="8800">
                <a:solidFill>
                  <a:srgbClr val="FFC0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10" name="TextBox 9"/>
          <p:cNvSpPr txBox="1"/>
          <p:nvPr/>
        </p:nvSpPr>
        <p:spPr>
          <a:xfrm>
            <a:off x="2863305" y="3559376"/>
            <a:ext cx="6675120" cy="1200329"/>
          </a:xfrm>
          <a:prstGeom prst="rect">
            <a:avLst/>
          </a:prstGeom>
          <a:noFill/>
        </p:spPr>
        <p:txBody>
          <a:bodyPr wrap="square" rtlCol="0">
            <a:spAutoFit/>
          </a:bodyPr>
          <a:lstStyle/>
          <a:p>
            <a:pPr algn="ctr"/>
            <a:r>
              <a:rPr lang="en-US" sz="7200">
                <a:solidFill>
                  <a:schemeClr val="accent6">
                    <a:lumMod val="75000"/>
                  </a:schemeClr>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00CC00"/>
                </a:solidFill>
                <a:effectLst>
                  <a:outerShdw blurRad="38100" dist="38100" dir="2700000" algn="tl">
                    <a:srgbClr val="000000">
                      <a:alpha val="43137"/>
                    </a:srgbClr>
                  </a:outerShdw>
                </a:effectLst>
                <a:latin typeface="UTM Guanine" panose="02040603050506020204" pitchFamily="18" charset="0"/>
              </a:rPr>
              <a:t>THỰC HÀNH</a:t>
            </a:r>
          </a:p>
        </p:txBody>
      </p:sp>
      <p:pic>
        <p:nvPicPr>
          <p:cNvPr id="11" name="Picture 10">
            <a:extLst>
              <a:ext uri="{FF2B5EF4-FFF2-40B4-BE49-F238E27FC236}">
                <a16:creationId xmlns:a16="http://schemas.microsoft.com/office/drawing/2014/main" id="{01679683-87B1-4148-A199-5F927FC6CD4E}"/>
              </a:ext>
            </a:extLst>
          </p:cNvPr>
          <p:cNvPicPr>
            <a:picLocks noChangeAspect="1"/>
          </p:cNvPicPr>
          <p:nvPr/>
        </p:nvPicPr>
        <p:blipFill>
          <a:blip r:embed="rId8"/>
          <a:stretch>
            <a:fillRect/>
          </a:stretch>
        </p:blipFill>
        <p:spPr>
          <a:xfrm>
            <a:off x="2634293" y="3469319"/>
            <a:ext cx="791848" cy="798286"/>
          </a:xfrm>
          <a:prstGeom prst="rect">
            <a:avLst/>
          </a:prstGeom>
        </p:spPr>
      </p:pic>
      <p:sp>
        <p:nvSpPr>
          <p:cNvPr id="12" name="Title 1">
            <a:extLst>
              <a:ext uri="{FF2B5EF4-FFF2-40B4-BE49-F238E27FC236}">
                <a16:creationId xmlns:a16="http://schemas.microsoft.com/office/drawing/2014/main" id="{839CB496-B064-1976-8A73-F5C96C8179F1}"/>
              </a:ext>
            </a:extLst>
          </p:cNvPr>
          <p:cNvSpPr txBox="1">
            <a:spLocks/>
          </p:cNvSpPr>
          <p:nvPr/>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p:nvSpPr>
        <p:spPr>
          <a:xfrm>
            <a:off x="-759234" y="5818909"/>
            <a:ext cx="2865125" cy="1039091"/>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C000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C000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98211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3"/>
          <p:cNvSpPr/>
          <p:nvPr/>
        </p:nvSpPr>
        <p:spPr>
          <a:xfrm>
            <a:off x="1024734" y="405243"/>
            <a:ext cx="831525" cy="736220"/>
          </a:xfrm>
          <a:prstGeom prst="ellipse">
            <a:avLst/>
          </a:prstGeom>
          <a:ln w="19050">
            <a:solidFill>
              <a:schemeClr val="bg1"/>
            </a:solidFill>
          </a:ln>
          <a:effectLst>
            <a:outerShdw blurRad="63500" dist="25400" sx="102000" sy="102000" algn="ctr" rotWithShape="0">
              <a:schemeClr val="accent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UTM Avo" panose="02040603050506020204" pitchFamily="18" charset="0"/>
                <a:ea typeface="字魂27号-布丁体" panose="00000500000000000000" pitchFamily="2" charset="-122"/>
                <a:sym typeface="字魂160号-檀宋" panose="00000500000000000000" pitchFamily="2" charset="-122"/>
              </a:rPr>
              <a:t>1</a:t>
            </a:r>
            <a:endParaRPr lang="zh-CN" altLang="en-US" sz="4000" b="1" dirty="0">
              <a:latin typeface="UTM Avo" panose="02040603050506020204" pitchFamily="18" charset="0"/>
              <a:ea typeface="字魂27号-布丁体" panose="00000500000000000000" pitchFamily="2" charset="-122"/>
              <a:sym typeface="字魂160号-檀宋" panose="00000500000000000000" pitchFamily="2" charset="-122"/>
            </a:endParaRPr>
          </a:p>
        </p:txBody>
      </p:sp>
      <p:sp>
        <p:nvSpPr>
          <p:cNvPr id="8" name="TextBox 7"/>
          <p:cNvSpPr txBox="1"/>
          <p:nvPr/>
        </p:nvSpPr>
        <p:spPr>
          <a:xfrm>
            <a:off x="663446" y="1117600"/>
            <a:ext cx="2587754" cy="5016758"/>
          </a:xfrm>
          <a:prstGeom prst="rect">
            <a:avLst/>
          </a:prstGeom>
          <a:noFill/>
        </p:spPr>
        <p:txBody>
          <a:bodyPr wrap="square" rtlCol="0">
            <a:spAutoFit/>
          </a:bodyPr>
          <a:lstStyle/>
          <a:p>
            <a:pPr algn="just"/>
            <a:r>
              <a:rPr lang="en-US" altLang="zh-CN" sz="3200" b="1">
                <a:solidFill>
                  <a:schemeClr val="accent1">
                    <a:lumMod val="50000"/>
                  </a:schemeClr>
                </a:solidFill>
                <a:latin typeface="UTM Aptima" panose="02040603050506020204" pitchFamily="18" charset="0"/>
                <a:ea typeface="字魂27号-布丁体" panose="00000500000000000000" pitchFamily="2" charset="-122"/>
                <a:sym typeface="字魂160号-檀宋" panose="00000500000000000000" pitchFamily="2" charset="-122"/>
              </a:rPr>
              <a:t>Lựa chọn thẻ chữ và hoàn thành sơ đồ về những việc làm thay đổi môi trường sống của thực vật và động vật theo mẫu sau:</a:t>
            </a:r>
            <a:endParaRPr lang="zh-CN" altLang="en-US" sz="3200" b="1">
              <a:solidFill>
                <a:schemeClr val="accent1">
                  <a:lumMod val="50000"/>
                </a:schemeClr>
              </a:solidFill>
              <a:latin typeface="UTM Aptima" panose="02040603050506020204" pitchFamily="18" charset="0"/>
              <a:ea typeface="字魂27号-布丁体" panose="00000500000000000000" pitchFamily="2" charset="-122"/>
              <a:sym typeface="字魂160号-檀宋" panose="00000500000000000000" pitchFamily="2" charset="-122"/>
            </a:endParaRPr>
          </a:p>
        </p:txBody>
      </p:sp>
      <p:grpSp>
        <p:nvGrpSpPr>
          <p:cNvPr id="9" name="Group 8">
            <a:extLst>
              <a:ext uri="{FF2B5EF4-FFF2-40B4-BE49-F238E27FC236}">
                <a16:creationId xmlns:a16="http://schemas.microsoft.com/office/drawing/2014/main" id="{1F07E9C8-BEA1-4447-9C4A-D1C1DCFDC706}"/>
              </a:ext>
            </a:extLst>
          </p:cNvPr>
          <p:cNvGrpSpPr/>
          <p:nvPr/>
        </p:nvGrpSpPr>
        <p:grpSpPr>
          <a:xfrm>
            <a:off x="3692238" y="275771"/>
            <a:ext cx="8136905" cy="4944014"/>
            <a:chOff x="3953491" y="101603"/>
            <a:chExt cx="8136905" cy="4944014"/>
          </a:xfrm>
        </p:grpSpPr>
        <p:sp>
          <p:nvSpPr>
            <p:cNvPr id="10" name="Oval 9">
              <a:extLst>
                <a:ext uri="{FF2B5EF4-FFF2-40B4-BE49-F238E27FC236}">
                  <a16:creationId xmlns:a16="http://schemas.microsoft.com/office/drawing/2014/main" id="{1BE34098-5747-4E4A-BFC1-224F6A4AC3F3}"/>
                </a:ext>
              </a:extLst>
            </p:cNvPr>
            <p:cNvSpPr/>
            <p:nvPr/>
          </p:nvSpPr>
          <p:spPr>
            <a:xfrm>
              <a:off x="7049966" y="2491370"/>
              <a:ext cx="1789234" cy="1362210"/>
            </a:xfrm>
            <a:prstGeom prst="ellipse">
              <a:avLst/>
            </a:prstGeom>
            <a:solidFill>
              <a:srgbClr val="F7941D"/>
            </a:solidFill>
            <a:ln>
              <a:solidFill>
                <a:srgbClr val="F7941D"/>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ln>
                    <a:solidFill>
                      <a:schemeClr val="bg1"/>
                    </a:solidFill>
                  </a:ln>
                  <a:solidFill>
                    <a:schemeClr val="bg1"/>
                  </a:solidFill>
                </a:rPr>
                <a:t>Việc làm của con người</a:t>
              </a:r>
              <a:endParaRPr lang="vi-VN" sz="2000" b="1" dirty="0">
                <a:ln>
                  <a:solidFill>
                    <a:schemeClr val="bg1"/>
                  </a:solidFill>
                </a:ln>
                <a:solidFill>
                  <a:schemeClr val="bg1"/>
                </a:solidFill>
              </a:endParaRPr>
            </a:p>
          </p:txBody>
        </p:sp>
        <p:sp>
          <p:nvSpPr>
            <p:cNvPr id="11" name="Oval 10">
              <a:extLst>
                <a:ext uri="{FF2B5EF4-FFF2-40B4-BE49-F238E27FC236}">
                  <a16:creationId xmlns:a16="http://schemas.microsoft.com/office/drawing/2014/main" id="{CEA254FC-D9CF-4039-8777-8A5B339F537B}"/>
                </a:ext>
              </a:extLst>
            </p:cNvPr>
            <p:cNvSpPr/>
            <p:nvPr/>
          </p:nvSpPr>
          <p:spPr>
            <a:xfrm>
              <a:off x="8984974" y="3034318"/>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Oval 11">
              <a:extLst>
                <a:ext uri="{FF2B5EF4-FFF2-40B4-BE49-F238E27FC236}">
                  <a16:creationId xmlns:a16="http://schemas.microsoft.com/office/drawing/2014/main" id="{5CDB11C1-BE93-4ECC-A238-D9BA3708CBFA}"/>
                </a:ext>
              </a:extLst>
            </p:cNvPr>
            <p:cNvSpPr/>
            <p:nvPr/>
          </p:nvSpPr>
          <p:spPr>
            <a:xfrm>
              <a:off x="9835874" y="3034318"/>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3" name="Straight Connector 12">
              <a:extLst>
                <a:ext uri="{FF2B5EF4-FFF2-40B4-BE49-F238E27FC236}">
                  <a16:creationId xmlns:a16="http://schemas.microsoft.com/office/drawing/2014/main" id="{D486CC58-A86B-4387-BE4E-223A3C37F66D}"/>
                </a:ext>
              </a:extLst>
            </p:cNvPr>
            <p:cNvCxnSpPr>
              <a:cxnSpLocks/>
              <a:stCxn id="11" idx="6"/>
              <a:endCxn id="12" idx="2"/>
            </p:cNvCxnSpPr>
            <p:nvPr/>
          </p:nvCxnSpPr>
          <p:spPr>
            <a:xfrm>
              <a:off x="9124803" y="3104233"/>
              <a:ext cx="711071" cy="0"/>
            </a:xfrm>
            <a:prstGeom prst="line">
              <a:avLst/>
            </a:prstGeom>
            <a:ln w="28575">
              <a:solidFill>
                <a:srgbClr val="8DC73F"/>
              </a:solidFill>
            </a:ln>
          </p:spPr>
          <p:style>
            <a:lnRef idx="1">
              <a:schemeClr val="accent1"/>
            </a:lnRef>
            <a:fillRef idx="0">
              <a:schemeClr val="accent1"/>
            </a:fillRef>
            <a:effectRef idx="0">
              <a:schemeClr val="accent1"/>
            </a:effectRef>
            <a:fontRef idx="minor">
              <a:schemeClr val="tx1"/>
            </a:fontRef>
          </p:style>
        </p:cxnSp>
        <p:sp>
          <p:nvSpPr>
            <p:cNvPr id="14" name="Left Bracket 13">
              <a:extLst>
                <a:ext uri="{FF2B5EF4-FFF2-40B4-BE49-F238E27FC236}">
                  <a16:creationId xmlns:a16="http://schemas.microsoft.com/office/drawing/2014/main" id="{56A2BB26-C972-4C14-9BB1-675F7039533D}"/>
                </a:ext>
              </a:extLst>
            </p:cNvPr>
            <p:cNvSpPr/>
            <p:nvPr/>
          </p:nvSpPr>
          <p:spPr>
            <a:xfrm>
              <a:off x="9480338" y="1649129"/>
              <a:ext cx="425386" cy="2910205"/>
            </a:xfrm>
            <a:prstGeom prst="leftBracket">
              <a:avLst>
                <a:gd name="adj" fmla="val 70844"/>
              </a:avLst>
            </a:prstGeom>
            <a:ln w="28575">
              <a:solidFill>
                <a:srgbClr val="8DC7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15" name="Oval 14">
              <a:extLst>
                <a:ext uri="{FF2B5EF4-FFF2-40B4-BE49-F238E27FC236}">
                  <a16:creationId xmlns:a16="http://schemas.microsoft.com/office/drawing/2014/main" id="{D6BF76B9-C1E6-436C-AA98-175FCE33D29E}"/>
                </a:ext>
              </a:extLst>
            </p:cNvPr>
            <p:cNvSpPr/>
            <p:nvPr/>
          </p:nvSpPr>
          <p:spPr>
            <a:xfrm>
              <a:off x="9835808" y="1589371"/>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Oval 15">
              <a:extLst>
                <a:ext uri="{FF2B5EF4-FFF2-40B4-BE49-F238E27FC236}">
                  <a16:creationId xmlns:a16="http://schemas.microsoft.com/office/drawing/2014/main" id="{EA287796-EE5F-498C-A455-0F327984D0A7}"/>
                </a:ext>
              </a:extLst>
            </p:cNvPr>
            <p:cNvSpPr/>
            <p:nvPr/>
          </p:nvSpPr>
          <p:spPr>
            <a:xfrm>
              <a:off x="9835808" y="4489420"/>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Rounded Corners 18">
              <a:extLst>
                <a:ext uri="{FF2B5EF4-FFF2-40B4-BE49-F238E27FC236}">
                  <a16:creationId xmlns:a16="http://schemas.microsoft.com/office/drawing/2014/main" id="{F5CA082B-0B47-4243-8D59-54680D78D386}"/>
                </a:ext>
              </a:extLst>
            </p:cNvPr>
            <p:cNvSpPr/>
            <p:nvPr/>
          </p:nvSpPr>
          <p:spPr>
            <a:xfrm>
              <a:off x="10198903" y="1151402"/>
              <a:ext cx="1789234" cy="1015765"/>
            </a:xfrm>
            <a:prstGeom prst="roundRect">
              <a:avLst/>
            </a:prstGeom>
            <a:solidFill>
              <a:srgbClr val="8DC73F"/>
            </a:solidFill>
            <a:ln>
              <a:solidFill>
                <a:srgbClr val="8DC73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a:t>
              </a:r>
            </a:p>
          </p:txBody>
        </p:sp>
        <p:sp>
          <p:nvSpPr>
            <p:cNvPr id="18" name="Rectangle: Rounded Corners 19">
              <a:extLst>
                <a:ext uri="{FF2B5EF4-FFF2-40B4-BE49-F238E27FC236}">
                  <a16:creationId xmlns:a16="http://schemas.microsoft.com/office/drawing/2014/main" id="{E0F61238-3C11-4BA1-AE8D-93DD046996EF}"/>
                </a:ext>
              </a:extLst>
            </p:cNvPr>
            <p:cNvSpPr/>
            <p:nvPr/>
          </p:nvSpPr>
          <p:spPr>
            <a:xfrm>
              <a:off x="10191409" y="2590627"/>
              <a:ext cx="1789234" cy="1015765"/>
            </a:xfrm>
            <a:prstGeom prst="roundRect">
              <a:avLst/>
            </a:prstGeom>
            <a:solidFill>
              <a:srgbClr val="8DC73F"/>
            </a:solidFill>
            <a:ln>
              <a:solidFill>
                <a:srgbClr val="8DC73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a:t>
              </a:r>
            </a:p>
          </p:txBody>
        </p:sp>
        <p:sp>
          <p:nvSpPr>
            <p:cNvPr id="19" name="Rectangle: Rounded Corners 20">
              <a:extLst>
                <a:ext uri="{FF2B5EF4-FFF2-40B4-BE49-F238E27FC236}">
                  <a16:creationId xmlns:a16="http://schemas.microsoft.com/office/drawing/2014/main" id="{F9578D33-AA94-4780-AC57-5DB49FD40895}"/>
                </a:ext>
              </a:extLst>
            </p:cNvPr>
            <p:cNvSpPr/>
            <p:nvPr/>
          </p:nvSpPr>
          <p:spPr>
            <a:xfrm>
              <a:off x="10191409" y="4029852"/>
              <a:ext cx="1789234" cy="1015765"/>
            </a:xfrm>
            <a:prstGeom prst="roundRect">
              <a:avLst/>
            </a:prstGeom>
            <a:solidFill>
              <a:srgbClr val="8DC73F"/>
            </a:solidFill>
            <a:ln>
              <a:solidFill>
                <a:srgbClr val="8DC73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a:t>
              </a:r>
            </a:p>
          </p:txBody>
        </p:sp>
        <p:sp>
          <p:nvSpPr>
            <p:cNvPr id="20" name="Oval 19">
              <a:extLst>
                <a:ext uri="{FF2B5EF4-FFF2-40B4-BE49-F238E27FC236}">
                  <a16:creationId xmlns:a16="http://schemas.microsoft.com/office/drawing/2014/main" id="{D824BC35-A541-4699-BF60-93DAC58C3075}"/>
                </a:ext>
              </a:extLst>
            </p:cNvPr>
            <p:cNvSpPr/>
            <p:nvPr/>
          </p:nvSpPr>
          <p:spPr>
            <a:xfrm>
              <a:off x="5892395" y="3034318"/>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1" name="Oval 20">
              <a:extLst>
                <a:ext uri="{FF2B5EF4-FFF2-40B4-BE49-F238E27FC236}">
                  <a16:creationId xmlns:a16="http://schemas.microsoft.com/office/drawing/2014/main" id="{B84D5E83-7580-4CD6-A4AC-DCC7C425776B}"/>
                </a:ext>
              </a:extLst>
            </p:cNvPr>
            <p:cNvSpPr/>
            <p:nvPr/>
          </p:nvSpPr>
          <p:spPr>
            <a:xfrm>
              <a:off x="6743295" y="3034318"/>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2" name="Straight Connector 21">
              <a:extLst>
                <a:ext uri="{FF2B5EF4-FFF2-40B4-BE49-F238E27FC236}">
                  <a16:creationId xmlns:a16="http://schemas.microsoft.com/office/drawing/2014/main" id="{CC99D6A9-E1C8-4340-87A0-593D28B8A064}"/>
                </a:ext>
              </a:extLst>
            </p:cNvPr>
            <p:cNvCxnSpPr>
              <a:cxnSpLocks/>
              <a:stCxn id="20" idx="6"/>
              <a:endCxn id="21" idx="2"/>
            </p:cNvCxnSpPr>
            <p:nvPr/>
          </p:nvCxnSpPr>
          <p:spPr>
            <a:xfrm>
              <a:off x="6032224" y="3104233"/>
              <a:ext cx="711071" cy="0"/>
            </a:xfrm>
            <a:prstGeom prst="line">
              <a:avLst/>
            </a:prstGeom>
            <a:ln w="28575">
              <a:solidFill>
                <a:srgbClr val="8DC73F"/>
              </a:solidFill>
            </a:ln>
          </p:spPr>
          <p:style>
            <a:lnRef idx="1">
              <a:schemeClr val="accent1"/>
            </a:lnRef>
            <a:fillRef idx="0">
              <a:schemeClr val="accent1"/>
            </a:fillRef>
            <a:effectRef idx="0">
              <a:schemeClr val="accent1"/>
            </a:effectRef>
            <a:fontRef idx="minor">
              <a:schemeClr val="tx1"/>
            </a:fontRef>
          </p:style>
        </p:cxnSp>
        <p:sp>
          <p:nvSpPr>
            <p:cNvPr id="23" name="Left Bracket 22">
              <a:extLst>
                <a:ext uri="{FF2B5EF4-FFF2-40B4-BE49-F238E27FC236}">
                  <a16:creationId xmlns:a16="http://schemas.microsoft.com/office/drawing/2014/main" id="{5BF594E6-A78A-4D47-95FD-5582FC6EB9BA}"/>
                </a:ext>
              </a:extLst>
            </p:cNvPr>
            <p:cNvSpPr/>
            <p:nvPr/>
          </p:nvSpPr>
          <p:spPr>
            <a:xfrm flipH="1">
              <a:off x="5980688" y="1659284"/>
              <a:ext cx="425386" cy="2910205"/>
            </a:xfrm>
            <a:prstGeom prst="leftBracket">
              <a:avLst>
                <a:gd name="adj" fmla="val 70844"/>
              </a:avLst>
            </a:prstGeom>
            <a:ln w="28575">
              <a:solidFill>
                <a:srgbClr val="8DC7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24" name="Oval 23">
              <a:extLst>
                <a:ext uri="{FF2B5EF4-FFF2-40B4-BE49-F238E27FC236}">
                  <a16:creationId xmlns:a16="http://schemas.microsoft.com/office/drawing/2014/main" id="{FD92082F-5C0A-4E1F-9A1D-E42FBEA86E66}"/>
                </a:ext>
              </a:extLst>
            </p:cNvPr>
            <p:cNvSpPr/>
            <p:nvPr/>
          </p:nvSpPr>
          <p:spPr>
            <a:xfrm>
              <a:off x="5892656" y="1589371"/>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057335C7-8D5D-4FC7-A34F-BBE08ECC661B}"/>
                </a:ext>
              </a:extLst>
            </p:cNvPr>
            <p:cNvSpPr/>
            <p:nvPr/>
          </p:nvSpPr>
          <p:spPr>
            <a:xfrm>
              <a:off x="5892656" y="4489420"/>
              <a:ext cx="139829" cy="139829"/>
            </a:xfrm>
            <a:prstGeom prst="ellipse">
              <a:avLst/>
            </a:prstGeom>
            <a:solidFill>
              <a:srgbClr val="8DC73F"/>
            </a:solidFill>
            <a:ln>
              <a:solidFill>
                <a:srgbClr val="8DC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Rounded Corners 27">
              <a:extLst>
                <a:ext uri="{FF2B5EF4-FFF2-40B4-BE49-F238E27FC236}">
                  <a16:creationId xmlns:a16="http://schemas.microsoft.com/office/drawing/2014/main" id="{B3CA0E2C-5129-468F-862A-ED2F630E3B19}"/>
                </a:ext>
              </a:extLst>
            </p:cNvPr>
            <p:cNvSpPr/>
            <p:nvPr/>
          </p:nvSpPr>
          <p:spPr>
            <a:xfrm>
              <a:off x="3962945" y="1151402"/>
              <a:ext cx="1789234" cy="1015765"/>
            </a:xfrm>
            <a:prstGeom prst="roundRect">
              <a:avLst/>
            </a:prstGeom>
            <a:solidFill>
              <a:srgbClr val="8DC73F"/>
            </a:solidFill>
            <a:ln>
              <a:solidFill>
                <a:srgbClr val="8DC73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a:t>
              </a:r>
            </a:p>
          </p:txBody>
        </p:sp>
        <p:sp>
          <p:nvSpPr>
            <p:cNvPr id="27" name="Rectangle: Rounded Corners 28">
              <a:extLst>
                <a:ext uri="{FF2B5EF4-FFF2-40B4-BE49-F238E27FC236}">
                  <a16:creationId xmlns:a16="http://schemas.microsoft.com/office/drawing/2014/main" id="{F99F497E-5857-4673-A651-80205DC2BEC4}"/>
                </a:ext>
              </a:extLst>
            </p:cNvPr>
            <p:cNvSpPr/>
            <p:nvPr/>
          </p:nvSpPr>
          <p:spPr>
            <a:xfrm>
              <a:off x="3955451" y="2590627"/>
              <a:ext cx="1789234" cy="1015765"/>
            </a:xfrm>
            <a:prstGeom prst="roundRect">
              <a:avLst/>
            </a:prstGeom>
            <a:solidFill>
              <a:srgbClr val="8DC73F"/>
            </a:solidFill>
            <a:ln>
              <a:solidFill>
                <a:srgbClr val="8DC73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a:t>
              </a:r>
            </a:p>
          </p:txBody>
        </p:sp>
        <p:sp>
          <p:nvSpPr>
            <p:cNvPr id="28" name="Rectangle: Rounded Corners 29">
              <a:extLst>
                <a:ext uri="{FF2B5EF4-FFF2-40B4-BE49-F238E27FC236}">
                  <a16:creationId xmlns:a16="http://schemas.microsoft.com/office/drawing/2014/main" id="{FCB41056-9562-4227-AF41-437D012A7FA3}"/>
                </a:ext>
              </a:extLst>
            </p:cNvPr>
            <p:cNvSpPr/>
            <p:nvPr/>
          </p:nvSpPr>
          <p:spPr>
            <a:xfrm>
              <a:off x="3955451" y="4029852"/>
              <a:ext cx="1789234" cy="1015765"/>
            </a:xfrm>
            <a:prstGeom prst="roundRect">
              <a:avLst/>
            </a:prstGeom>
            <a:solidFill>
              <a:srgbClr val="8DC73F"/>
            </a:solidFill>
            <a:ln>
              <a:solidFill>
                <a:srgbClr val="8DC73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a:t>
              </a:r>
            </a:p>
          </p:txBody>
        </p:sp>
        <p:sp>
          <p:nvSpPr>
            <p:cNvPr id="29" name="Rectangle: Rounded Corners 30">
              <a:extLst>
                <a:ext uri="{FF2B5EF4-FFF2-40B4-BE49-F238E27FC236}">
                  <a16:creationId xmlns:a16="http://schemas.microsoft.com/office/drawing/2014/main" id="{9051D125-4A44-4031-AE88-7375CEF95F37}"/>
                </a:ext>
              </a:extLst>
            </p:cNvPr>
            <p:cNvSpPr/>
            <p:nvPr/>
          </p:nvSpPr>
          <p:spPr>
            <a:xfrm>
              <a:off x="3953491" y="101603"/>
              <a:ext cx="1938903" cy="838069"/>
            </a:xfrm>
            <a:prstGeom prst="roundRect">
              <a:avLst>
                <a:gd name="adj" fmla="val 27104"/>
              </a:avLst>
            </a:prstGeom>
            <a:solidFill>
              <a:srgbClr val="36C6F3"/>
            </a:solidFill>
            <a:ln>
              <a:solidFill>
                <a:srgbClr val="36C6F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solidFill>
                </a:rPr>
                <a:t>Việc làm có lợi</a:t>
              </a:r>
              <a:endParaRPr lang="vi-VN" sz="2400" b="1" dirty="0">
                <a:solidFill>
                  <a:schemeClr val="tx1"/>
                </a:solidFill>
              </a:endParaRPr>
            </a:p>
          </p:txBody>
        </p:sp>
        <p:sp>
          <p:nvSpPr>
            <p:cNvPr id="30" name="Rectangle: Rounded Corners 31">
              <a:extLst>
                <a:ext uri="{FF2B5EF4-FFF2-40B4-BE49-F238E27FC236}">
                  <a16:creationId xmlns:a16="http://schemas.microsoft.com/office/drawing/2014/main" id="{94E90525-DC4D-46CC-B0E7-EE804260D7C7}"/>
                </a:ext>
              </a:extLst>
            </p:cNvPr>
            <p:cNvSpPr/>
            <p:nvPr/>
          </p:nvSpPr>
          <p:spPr>
            <a:xfrm>
              <a:off x="10193754" y="101603"/>
              <a:ext cx="1896642" cy="838069"/>
            </a:xfrm>
            <a:prstGeom prst="roundRect">
              <a:avLst>
                <a:gd name="adj" fmla="val 27104"/>
              </a:avLst>
            </a:prstGeom>
            <a:solidFill>
              <a:srgbClr val="F25858"/>
            </a:solidFill>
            <a:ln>
              <a:solidFill>
                <a:srgbClr val="36C6F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Việc làm gây hại</a:t>
              </a:r>
            </a:p>
          </p:txBody>
        </p:sp>
      </p:grpSp>
      <p:sp>
        <p:nvSpPr>
          <p:cNvPr id="31" name="Rectangle: Rounded Corners 33">
            <a:extLst>
              <a:ext uri="{FF2B5EF4-FFF2-40B4-BE49-F238E27FC236}">
                <a16:creationId xmlns:a16="http://schemas.microsoft.com/office/drawing/2014/main" id="{2325159B-565B-4F8C-BEF8-B87607F19BA9}"/>
              </a:ext>
            </a:extLst>
          </p:cNvPr>
          <p:cNvSpPr/>
          <p:nvPr/>
        </p:nvSpPr>
        <p:spPr>
          <a:xfrm>
            <a:off x="4231905" y="5402781"/>
            <a:ext cx="1912916" cy="611217"/>
          </a:xfrm>
          <a:prstGeom prst="roundRect">
            <a:avLst/>
          </a:prstGeom>
          <a:solidFill>
            <a:schemeClr val="accent2">
              <a:lumMod val="40000"/>
              <a:lumOff val="6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Chăm sóc và bảo vệ cây</a:t>
            </a:r>
          </a:p>
        </p:txBody>
      </p:sp>
      <p:sp>
        <p:nvSpPr>
          <p:cNvPr id="32" name="Rectangle: Rounded Corners 34">
            <a:extLst>
              <a:ext uri="{FF2B5EF4-FFF2-40B4-BE49-F238E27FC236}">
                <a16:creationId xmlns:a16="http://schemas.microsoft.com/office/drawing/2014/main" id="{25E413B9-FEC3-48FF-9F3E-ECE40A77929F}"/>
              </a:ext>
            </a:extLst>
          </p:cNvPr>
          <p:cNvSpPr/>
          <p:nvPr/>
        </p:nvSpPr>
        <p:spPr>
          <a:xfrm>
            <a:off x="6716371" y="5399424"/>
            <a:ext cx="2093404" cy="611217"/>
          </a:xfrm>
          <a:prstGeom prst="roundRect">
            <a:avLst/>
          </a:prstGeom>
          <a:solidFill>
            <a:schemeClr val="accent2">
              <a:lumMod val="40000"/>
              <a:lumOff val="6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Vớt rác ở sông, hồ</a:t>
            </a:r>
            <a:endParaRPr lang="vi-VN" sz="2400" b="1" dirty="0">
              <a:solidFill>
                <a:schemeClr val="tx1"/>
              </a:solidFill>
            </a:endParaRPr>
          </a:p>
        </p:txBody>
      </p:sp>
      <p:sp>
        <p:nvSpPr>
          <p:cNvPr id="33" name="Rectangle: Rounded Corners 35">
            <a:extLst>
              <a:ext uri="{FF2B5EF4-FFF2-40B4-BE49-F238E27FC236}">
                <a16:creationId xmlns:a16="http://schemas.microsoft.com/office/drawing/2014/main" id="{49ACE78D-FF29-41BC-8C0B-1A46DC038270}"/>
              </a:ext>
            </a:extLst>
          </p:cNvPr>
          <p:cNvSpPr/>
          <p:nvPr/>
        </p:nvSpPr>
        <p:spPr>
          <a:xfrm>
            <a:off x="9378478" y="5411787"/>
            <a:ext cx="1912916" cy="611217"/>
          </a:xfrm>
          <a:prstGeom prst="roundRect">
            <a:avLst/>
          </a:prstGeom>
          <a:solidFill>
            <a:schemeClr val="accent2">
              <a:lumMod val="40000"/>
              <a:lumOff val="6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Chặt phá rừng</a:t>
            </a:r>
            <a:endParaRPr lang="vi-VN" sz="2400" b="1" dirty="0">
              <a:solidFill>
                <a:schemeClr val="tx1"/>
              </a:solidFill>
            </a:endParaRPr>
          </a:p>
        </p:txBody>
      </p:sp>
      <p:sp>
        <p:nvSpPr>
          <p:cNvPr id="34" name="Rectangle: Rounded Corners 36">
            <a:extLst>
              <a:ext uri="{FF2B5EF4-FFF2-40B4-BE49-F238E27FC236}">
                <a16:creationId xmlns:a16="http://schemas.microsoft.com/office/drawing/2014/main" id="{78C635AC-F0D6-456F-AA6D-7141622F342A}"/>
              </a:ext>
            </a:extLst>
          </p:cNvPr>
          <p:cNvSpPr/>
          <p:nvPr/>
        </p:nvSpPr>
        <p:spPr>
          <a:xfrm>
            <a:off x="4231905" y="6082214"/>
            <a:ext cx="1912916" cy="611217"/>
          </a:xfrm>
          <a:prstGeom prst="roundRect">
            <a:avLst/>
          </a:prstGeom>
          <a:solidFill>
            <a:schemeClr val="accent2">
              <a:lumMod val="40000"/>
              <a:lumOff val="6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Sử dụng phân hóa học</a:t>
            </a:r>
          </a:p>
        </p:txBody>
      </p:sp>
      <p:sp>
        <p:nvSpPr>
          <p:cNvPr id="35" name="Rectangle: Rounded Corners 37">
            <a:extLst>
              <a:ext uri="{FF2B5EF4-FFF2-40B4-BE49-F238E27FC236}">
                <a16:creationId xmlns:a16="http://schemas.microsoft.com/office/drawing/2014/main" id="{0AEAB92A-9338-4F39-874C-79F858FECE4F}"/>
              </a:ext>
            </a:extLst>
          </p:cNvPr>
          <p:cNvSpPr/>
          <p:nvPr/>
        </p:nvSpPr>
        <p:spPr>
          <a:xfrm>
            <a:off x="6716371" y="6078857"/>
            <a:ext cx="2093404" cy="611217"/>
          </a:xfrm>
          <a:prstGeom prst="roundRect">
            <a:avLst/>
          </a:prstGeom>
          <a:solidFill>
            <a:schemeClr val="accent2">
              <a:lumMod val="40000"/>
              <a:lumOff val="6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Lấp ao, hồ</a:t>
            </a:r>
          </a:p>
        </p:txBody>
      </p:sp>
      <p:sp>
        <p:nvSpPr>
          <p:cNvPr id="36" name="Rectangle: Rounded Corners 38">
            <a:extLst>
              <a:ext uri="{FF2B5EF4-FFF2-40B4-BE49-F238E27FC236}">
                <a16:creationId xmlns:a16="http://schemas.microsoft.com/office/drawing/2014/main" id="{46B62355-4741-4088-BD3A-DDD2A7BA2FB6}"/>
              </a:ext>
            </a:extLst>
          </p:cNvPr>
          <p:cNvSpPr/>
          <p:nvPr/>
        </p:nvSpPr>
        <p:spPr>
          <a:xfrm>
            <a:off x="9378478" y="6091220"/>
            <a:ext cx="1912916" cy="611217"/>
          </a:xfrm>
          <a:prstGeom prst="roundRect">
            <a:avLst/>
          </a:prstGeom>
          <a:solidFill>
            <a:schemeClr val="accent2">
              <a:lumMod val="40000"/>
              <a:lumOff val="6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Để rác đúng nơi quy định</a:t>
            </a:r>
          </a:p>
        </p:txBody>
      </p:sp>
    </p:spTree>
    <p:extLst>
      <p:ext uri="{BB962C8B-B14F-4D97-AF65-F5344CB8AC3E}">
        <p14:creationId xmlns:p14="http://schemas.microsoft.com/office/powerpoint/2010/main" val="321793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ppt_w</p:attrName>
                                        </p:attrNameLst>
                                      </p:cBhvr>
                                      <p:tavLst>
                                        <p:tav tm="0">
                                          <p:val>
                                            <p:fltVal val="0"/>
                                          </p:val>
                                        </p:tav>
                                        <p:tav tm="100000">
                                          <p:val>
                                            <p:strVal val="#ppt_w"/>
                                          </p:val>
                                        </p:tav>
                                      </p:tavLst>
                                    </p:anim>
                                    <p:anim calcmode="lin" valueType="num">
                                      <p:cBhvr>
                                        <p:cTn id="33" dur="500" fill="hold"/>
                                        <p:tgtEl>
                                          <p:spTgt spid="35"/>
                                        </p:tgtEl>
                                        <p:attrNameLst>
                                          <p:attrName>ppt_h</p:attrName>
                                        </p:attrNameLst>
                                      </p:cBhvr>
                                      <p:tavLst>
                                        <p:tav tm="0">
                                          <p:val>
                                            <p:fltVal val="0"/>
                                          </p:val>
                                        </p:tav>
                                        <p:tav tm="100000">
                                          <p:val>
                                            <p:strVal val="#ppt_h"/>
                                          </p:val>
                                        </p:tav>
                                      </p:tavLst>
                                    </p:anim>
                                    <p:animEffect transition="in" filter="fade">
                                      <p:cBhvr>
                                        <p:cTn id="34" dur="500"/>
                                        <p:tgtEl>
                                          <p:spTgt spid="3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8.33333E-7 4.07407E-6 L -0.05 -0.56505 " pathEditMode="relative" rAng="0" ptsTypes="AA">
                                      <p:cBhvr>
                                        <p:cTn id="44" dur="2000" fill="hold"/>
                                        <p:tgtEl>
                                          <p:spTgt spid="31"/>
                                        </p:tgtEl>
                                        <p:attrNameLst>
                                          <p:attrName>ppt_x</p:attrName>
                                          <p:attrName>ppt_y</p:attrName>
                                        </p:attrNameLst>
                                      </p:cBhvr>
                                      <p:rCtr x="-2500" y="-28264"/>
                                    </p:animMotion>
                                  </p:childTnLst>
                                </p:cTn>
                              </p:par>
                            </p:childTnLst>
                          </p:cTn>
                        </p:par>
                      </p:childTnLst>
                    </p:cTn>
                  </p:par>
                </p:childTnLst>
              </p:cTn>
              <p:nextCondLst>
                <p:cond evt="onClick" delay="0">
                  <p:tgtEl>
                    <p:spTgt spid="31"/>
                  </p:tgtEl>
                </p:cond>
              </p:nextCondLst>
            </p:seq>
            <p:seq concurrent="1" nextAc="seek">
              <p:cTn id="45" restart="whenNotActive" fill="hold" evtFilter="cancelBubble" nodeType="interactiveSeq">
                <p:stCondLst>
                  <p:cond evt="onClick" delay="0">
                    <p:tgtEl>
                      <p:spTgt spid="32"/>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grpId="1" nodeType="clickEffect">
                                  <p:stCondLst>
                                    <p:cond delay="0"/>
                                  </p:stCondLst>
                                  <p:childTnLst>
                                    <p:animMotion origin="layout" path="M 1.25E-6 -2.96296E-6 L -0.26276 -0.3544 " pathEditMode="relative" rAng="0" ptsTypes="AA">
                                      <p:cBhvr>
                                        <p:cTn id="49" dur="2000" fill="hold"/>
                                        <p:tgtEl>
                                          <p:spTgt spid="32"/>
                                        </p:tgtEl>
                                        <p:attrNameLst>
                                          <p:attrName>ppt_x</p:attrName>
                                          <p:attrName>ppt_y</p:attrName>
                                        </p:attrNameLst>
                                      </p:cBhvr>
                                      <p:rCtr x="-13138" y="-17731"/>
                                    </p:animMotion>
                                  </p:childTnLst>
                                </p:cTn>
                              </p:par>
                            </p:childTnLst>
                          </p:cTn>
                        </p:par>
                      </p:childTnLst>
                    </p:cTn>
                  </p:par>
                </p:childTnLst>
              </p:cTn>
              <p:nextCondLst>
                <p:cond evt="onClick" delay="0">
                  <p:tgtEl>
                    <p:spTgt spid="32"/>
                  </p:tgtEl>
                </p:cond>
              </p:nextCondLst>
            </p:seq>
            <p:seq concurrent="1" nextAc="seek">
              <p:cTn id="50" restart="whenNotActive" fill="hold" evtFilter="cancelBubble" nodeType="interactiveSeq">
                <p:stCondLst>
                  <p:cond evt="onClick" delay="0">
                    <p:tgtEl>
                      <p:spTgt spid="33"/>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3.75E-6 -4.81481E-6 L 0.0388 -0.14189 " pathEditMode="relative" rAng="0" ptsTypes="AA">
                                      <p:cBhvr>
                                        <p:cTn id="54" dur="2000" fill="hold"/>
                                        <p:tgtEl>
                                          <p:spTgt spid="33"/>
                                        </p:tgtEl>
                                        <p:attrNameLst>
                                          <p:attrName>ppt_x</p:attrName>
                                          <p:attrName>ppt_y</p:attrName>
                                        </p:attrNameLst>
                                      </p:cBhvr>
                                      <p:rCtr x="1940" y="-7106"/>
                                    </p:animMotion>
                                  </p:childTnLst>
                                </p:cTn>
                              </p:par>
                            </p:childTnLst>
                          </p:cTn>
                        </p:par>
                      </p:childTnLst>
                    </p:cTn>
                  </p:par>
                </p:childTnLst>
              </p:cTn>
              <p:nextCondLst>
                <p:cond evt="onClick" delay="0">
                  <p:tgtEl>
                    <p:spTgt spid="33"/>
                  </p:tgtEl>
                </p:cond>
              </p:nextCondLst>
            </p:seq>
            <p:seq concurrent="1" nextAc="seek">
              <p:cTn id="55" restart="whenNotActive" fill="hold" evtFilter="cancelBubble" nodeType="interactiveSeq">
                <p:stCondLst>
                  <p:cond evt="onClick" delay="0">
                    <p:tgtEl>
                      <p:spTgt spid="34"/>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8.33333E-7 0 L 0.46094 -0.67431 " pathEditMode="relative" rAng="0" ptsTypes="AA">
                                      <p:cBhvr>
                                        <p:cTn id="59" dur="2000" fill="hold"/>
                                        <p:tgtEl>
                                          <p:spTgt spid="34"/>
                                        </p:tgtEl>
                                        <p:attrNameLst>
                                          <p:attrName>ppt_x</p:attrName>
                                          <p:attrName>ppt_y</p:attrName>
                                        </p:attrNameLst>
                                      </p:cBhvr>
                                      <p:rCtr x="23047" y="-33727"/>
                                    </p:animMotion>
                                  </p:childTnLst>
                                </p:cTn>
                              </p:par>
                            </p:childTnLst>
                          </p:cTn>
                        </p:par>
                      </p:childTnLst>
                    </p:cTn>
                  </p:par>
                </p:childTnLst>
              </p:cTn>
              <p:nextCondLst>
                <p:cond evt="onClick" delay="0">
                  <p:tgtEl>
                    <p:spTgt spid="34"/>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1.25E-6 2.96296E-6 L 0.24766 -0.45301 " pathEditMode="relative" rAng="0" ptsTypes="AA">
                                      <p:cBhvr>
                                        <p:cTn id="64" dur="2000" fill="hold"/>
                                        <p:tgtEl>
                                          <p:spTgt spid="35"/>
                                        </p:tgtEl>
                                        <p:attrNameLst>
                                          <p:attrName>ppt_x</p:attrName>
                                          <p:attrName>ppt_y</p:attrName>
                                        </p:attrNameLst>
                                      </p:cBhvr>
                                      <p:rCtr x="12383" y="-22662"/>
                                    </p:animMotion>
                                  </p:childTnLst>
                                </p:cTn>
                              </p:par>
                            </p:childTnLst>
                          </p:cTn>
                        </p:par>
                      </p:childTnLst>
                    </p:cTn>
                  </p:par>
                </p:childTnLst>
              </p:cTn>
              <p:nextCondLst>
                <p:cond evt="onClick" delay="0">
                  <p:tgtEl>
                    <p:spTgt spid="35"/>
                  </p:tgtEl>
                </p:cond>
              </p:nextCondLst>
            </p:seq>
            <p:seq concurrent="1" nextAc="seek">
              <p:cTn id="65" restart="whenNotActive" fill="hold" evtFilter="cancelBubble" nodeType="interactiveSeq">
                <p:stCondLst>
                  <p:cond evt="onClick" delay="0">
                    <p:tgtEl>
                      <p:spTgt spid="36"/>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grpId="1" nodeType="clickEffect">
                                  <p:stCondLst>
                                    <p:cond delay="0"/>
                                  </p:stCondLst>
                                  <p:childTnLst>
                                    <p:animMotion origin="layout" path="M 3.75E-6 1.11111E-6 L -0.4737 -0.24375 " pathEditMode="relative" rAng="0" ptsTypes="AA">
                                      <p:cBhvr>
                                        <p:cTn id="69" dur="2000" fill="hold"/>
                                        <p:tgtEl>
                                          <p:spTgt spid="36"/>
                                        </p:tgtEl>
                                        <p:attrNameLst>
                                          <p:attrName>ppt_x</p:attrName>
                                          <p:attrName>ppt_y</p:attrName>
                                        </p:attrNameLst>
                                      </p:cBhvr>
                                      <p:rCtr x="-23685" y="-12199"/>
                                    </p:animMotion>
                                  </p:childTnLst>
                                </p:cTn>
                              </p:par>
                            </p:childTnLst>
                          </p:cTn>
                        </p:par>
                      </p:childTnLst>
                    </p:cTn>
                  </p:par>
                </p:childTnLst>
              </p:cTn>
              <p:nextCondLst>
                <p:cond evt="onClick" delay="0">
                  <p:tgtEl>
                    <p:spTgt spid="36"/>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259</Words>
  <Application>Microsoft Office PowerPoint</Application>
  <PresentationFormat>Widescreen</PresentationFormat>
  <Paragraphs>46</Paragraphs>
  <Slides>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UTM Aptima</vt:lpstr>
      <vt:lpstr>#9Slide07 HoneyCream</vt:lpstr>
      <vt:lpstr>思源黑体 CN</vt:lpstr>
      <vt:lpstr>UTM Avo</vt:lpstr>
      <vt:lpstr>UTM Guanine</vt:lpstr>
      <vt:lpstr>Times New Roman</vt:lpstr>
      <vt:lpstr>SVN-Olivier</vt:lpstr>
      <vt:lpstr>#9Slide06 SVNBlow Brush</vt:lpstr>
      <vt:lpstr>Arial</vt:lpstr>
      <vt:lpstr>SVN-Newton</vt:lpstr>
      <vt:lpstr>#9Slide05 SVNAngellife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SingPC</cp:lastModifiedBy>
  <cp:revision>23</cp:revision>
  <dcterms:created xsi:type="dcterms:W3CDTF">2022-12-24T12:39:25Z</dcterms:created>
  <dcterms:modified xsi:type="dcterms:W3CDTF">2024-04-05T08:13:27Z</dcterms:modified>
</cp:coreProperties>
</file>