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534" r:id="rId4"/>
    <p:sldId id="258" r:id="rId5"/>
    <p:sldId id="301" r:id="rId6"/>
    <p:sldId id="267" r:id="rId7"/>
    <p:sldId id="536" r:id="rId8"/>
    <p:sldId id="537" r:id="rId9"/>
    <p:sldId id="538" r:id="rId10"/>
    <p:sldId id="539" r:id="rId11"/>
    <p:sldId id="269" r:id="rId12"/>
    <p:sldId id="540" r:id="rId13"/>
    <p:sldId id="541" r:id="rId14"/>
    <p:sldId id="542" r:id="rId15"/>
    <p:sldId id="543" r:id="rId16"/>
    <p:sldId id="544" r:id="rId17"/>
    <p:sldId id="545" r:id="rId18"/>
    <p:sldId id="268" r:id="rId19"/>
    <p:sldId id="546" r:id="rId20"/>
    <p:sldId id="548" r:id="rId21"/>
    <p:sldId id="273" r:id="rId22"/>
    <p:sldId id="374" r:id="rId23"/>
    <p:sldId id="54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99CC"/>
    <a:srgbClr val="0000CC"/>
    <a:srgbClr val="CCCC00"/>
    <a:srgbClr val="99FF33"/>
    <a:srgbClr val="FFFF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85" d="100"/>
          <a:sy n="85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BDAAB-4D49-4E8D-B7A2-1514E5739D3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BBF3D-FB40-4322-A458-C52672826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4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9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78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04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9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9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962FA9B-0BD0-4962-BFF8-4B6C6E6074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0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6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8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2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0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7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5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4A124-7842-4782-9C93-750FD70C284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DBBEC-32DE-40B4-9DD6-3D762DD7D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1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7.sv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7.svg"/><Relationship Id="rId4" Type="http://schemas.openxmlformats.org/officeDocument/2006/relationships/image" Target="../media/image24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png"/><Relationship Id="rId7" Type="http://schemas.openxmlformats.org/officeDocument/2006/relationships/image" Target="../media/image5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0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1">
            <a:extLst>
              <a:ext uri="{FF2B5EF4-FFF2-40B4-BE49-F238E27FC236}">
                <a16:creationId xmlns:a16="http://schemas.microsoft.com/office/drawing/2014/main" xmlns="" id="{4BA29640-FBF7-48D7-8548-17D2340C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" y="-338844"/>
            <a:ext cx="12192000" cy="6872464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xmlns="" id="{42E585CD-0E94-4FE0-AE33-DBCF2438F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4127"/>
            <a:ext cx="12192000" cy="3193874"/>
          </a:xfrm>
          <a:prstGeom prst="rect">
            <a:avLst/>
          </a:prstGeom>
        </p:spPr>
      </p:pic>
      <p:pic>
        <p:nvPicPr>
          <p:cNvPr id="7" name="图片 48">
            <a:extLst>
              <a:ext uri="{FF2B5EF4-FFF2-40B4-BE49-F238E27FC236}">
                <a16:creationId xmlns:a16="http://schemas.microsoft.com/office/drawing/2014/main" xmlns="" id="{884D4CC5-4EBF-4009-903A-8230B40C5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1" y="209139"/>
            <a:ext cx="1105680" cy="1134474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8484348F-BE9B-4391-B1E3-74D88FBCA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01" y="80963"/>
            <a:ext cx="3914273" cy="6858000"/>
          </a:xfrm>
          <a:prstGeom prst="rect">
            <a:avLst/>
          </a:prstGeom>
        </p:spPr>
      </p:pic>
      <p:grpSp>
        <p:nvGrpSpPr>
          <p:cNvPr id="12" name="组合 349">
            <a:extLst>
              <a:ext uri="{FF2B5EF4-FFF2-40B4-BE49-F238E27FC236}">
                <a16:creationId xmlns:a16="http://schemas.microsoft.com/office/drawing/2014/main" xmlns="" id="{74C09636-A214-44C4-92A3-2FD648916330}"/>
              </a:ext>
            </a:extLst>
          </p:cNvPr>
          <p:cNvGrpSpPr/>
          <p:nvPr/>
        </p:nvGrpSpPr>
        <p:grpSpPr>
          <a:xfrm>
            <a:off x="3816227" y="622431"/>
            <a:ext cx="4171335" cy="937776"/>
            <a:chOff x="2738514" y="-216048"/>
            <a:chExt cx="4171335" cy="937776"/>
          </a:xfrm>
        </p:grpSpPr>
        <p:sp>
          <p:nvSpPr>
            <p:cNvPr id="13" name="文本框 344">
              <a:extLst>
                <a:ext uri="{FF2B5EF4-FFF2-40B4-BE49-F238E27FC236}">
                  <a16:creationId xmlns:a16="http://schemas.microsoft.com/office/drawing/2014/main" xmlns="" id="{34CB12FC-5405-426F-97E3-9A7806A108A2}"/>
                </a:ext>
              </a:extLst>
            </p:cNvPr>
            <p:cNvSpPr txBox="1"/>
            <p:nvPr/>
          </p:nvSpPr>
          <p:spPr>
            <a:xfrm>
              <a:off x="2738514" y="-216048"/>
              <a:ext cx="417133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5400" dirty="0" err="1">
                  <a:ln w="63500">
                    <a:solidFill>
                      <a:srgbClr val="FFFFFF"/>
                    </a:solidFill>
                  </a:ln>
                  <a:solidFill>
                    <a:srgbClr val="0000FF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iCiel Nabila" pitchFamily="2" charset="0"/>
                  <a:ea typeface="字魂36号-正文宋楷" panose="02000000000000000000" pitchFamily="2" charset="-122"/>
                </a:rPr>
                <a:t>Tập</a:t>
              </a:r>
              <a:r>
                <a:rPr lang="en-US" altLang="zh-CN" sz="5400" dirty="0">
                  <a:ln w="63500">
                    <a:solidFill>
                      <a:srgbClr val="FFFFFF"/>
                    </a:solidFill>
                  </a:ln>
                  <a:solidFill>
                    <a:srgbClr val="0000FF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iCiel Nabila" pitchFamily="2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5400" dirty="0" err="1">
                  <a:ln w="63500">
                    <a:solidFill>
                      <a:srgbClr val="FFFFFF"/>
                    </a:solidFill>
                  </a:ln>
                  <a:solidFill>
                    <a:srgbClr val="0000FF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iCiel Nabila" pitchFamily="2" charset="0"/>
                  <a:ea typeface="字魂36号-正文宋楷" panose="02000000000000000000" pitchFamily="2" charset="-122"/>
                </a:rPr>
                <a:t>làm</a:t>
              </a:r>
              <a:r>
                <a:rPr lang="en-US" altLang="zh-CN" sz="5400" dirty="0">
                  <a:ln w="63500">
                    <a:solidFill>
                      <a:srgbClr val="FFFFFF"/>
                    </a:solidFill>
                  </a:ln>
                  <a:solidFill>
                    <a:srgbClr val="0000FF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iCiel Nabila" pitchFamily="2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5400" dirty="0" err="1">
                  <a:ln w="63500">
                    <a:solidFill>
                      <a:srgbClr val="FFFFFF"/>
                    </a:solidFill>
                  </a:ln>
                  <a:solidFill>
                    <a:srgbClr val="0000FF"/>
                  </a:solidFill>
                  <a:effectLst>
                    <a:outerShdw blurRad="127000" dist="38100" dir="2700000" algn="tl" rotWithShape="0">
                      <a:prstClr val="black">
                        <a:alpha val="47000"/>
                      </a:prstClr>
                    </a:outerShdw>
                  </a:effectLst>
                  <a:latin typeface="iCiel Nabila" pitchFamily="2" charset="0"/>
                  <a:ea typeface="字魂36号-正文宋楷" panose="02000000000000000000" pitchFamily="2" charset="-122"/>
                </a:rPr>
                <a:t>văn</a:t>
              </a:r>
              <a:endParaRPr lang="zh-CN" altLang="en-US" sz="5400" dirty="0">
                <a:ln w="63500">
                  <a:solidFill>
                    <a:srgbClr val="FFFFFF"/>
                  </a:solidFill>
                </a:ln>
                <a:solidFill>
                  <a:srgbClr val="0000FF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14" name="文本框 342">
              <a:extLst>
                <a:ext uri="{FF2B5EF4-FFF2-40B4-BE49-F238E27FC236}">
                  <a16:creationId xmlns:a16="http://schemas.microsoft.com/office/drawing/2014/main" xmlns="" id="{0CFA70C3-BCDB-406B-BAA3-6CADFE6550FF}"/>
                </a:ext>
              </a:extLst>
            </p:cNvPr>
            <p:cNvSpPr txBox="1"/>
            <p:nvPr/>
          </p:nvSpPr>
          <p:spPr>
            <a:xfrm>
              <a:off x="2738514" y="-201602"/>
              <a:ext cx="41713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5400" dirty="0" err="1">
                  <a:solidFill>
                    <a:srgbClr val="800080"/>
                  </a:solidFill>
                  <a:latin typeface="iCiel Nabila" pitchFamily="2" charset="0"/>
                  <a:ea typeface="字魂36号-正文宋楷" panose="02000000000000000000" pitchFamily="2" charset="-122"/>
                </a:rPr>
                <a:t>Tập</a:t>
              </a:r>
              <a:r>
                <a:rPr lang="en-US" altLang="zh-CN" sz="5400" dirty="0">
                  <a:solidFill>
                    <a:srgbClr val="800080"/>
                  </a:solidFill>
                  <a:latin typeface="iCiel Nabila" pitchFamily="2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srgbClr val="800080"/>
                  </a:solidFill>
                  <a:latin typeface="iCiel Nabila" pitchFamily="2" charset="0"/>
                  <a:ea typeface="字魂36号-正文宋楷" panose="02000000000000000000" pitchFamily="2" charset="-122"/>
                </a:rPr>
                <a:t>làm</a:t>
              </a:r>
              <a:r>
                <a:rPr lang="en-US" altLang="zh-CN" sz="5400" dirty="0">
                  <a:solidFill>
                    <a:srgbClr val="800080"/>
                  </a:solidFill>
                  <a:latin typeface="iCiel Nabila" pitchFamily="2" charset="0"/>
                  <a:ea typeface="字魂36号-正文宋楷" panose="020000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srgbClr val="800080"/>
                  </a:solidFill>
                  <a:latin typeface="iCiel Nabila" pitchFamily="2" charset="0"/>
                  <a:ea typeface="字魂36号-正文宋楷" panose="02000000000000000000" pitchFamily="2" charset="-122"/>
                </a:rPr>
                <a:t>văn</a:t>
              </a:r>
              <a:endParaRPr lang="zh-CN" altLang="en-US" sz="5400" dirty="0">
                <a:solidFill>
                  <a:srgbClr val="800080"/>
                </a:solidFill>
                <a:latin typeface="iCiel Nabila" pitchFamily="2" charset="0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5" name="文本框 343">
            <a:extLst>
              <a:ext uri="{FF2B5EF4-FFF2-40B4-BE49-F238E27FC236}">
                <a16:creationId xmlns:a16="http://schemas.microsoft.com/office/drawing/2014/main" xmlns="" id="{8C75BEA4-7FF4-4BE7-A325-A966A7321A27}"/>
              </a:ext>
            </a:extLst>
          </p:cNvPr>
          <p:cNvSpPr txBox="1"/>
          <p:nvPr/>
        </p:nvSpPr>
        <p:spPr>
          <a:xfrm>
            <a:off x="1426257" y="1789900"/>
            <a:ext cx="873478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200"/>
            <a:r>
              <a:rPr lang="en-US" altLang="zh-CN" sz="6600" dirty="0" err="1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Trả</a:t>
            </a:r>
            <a:r>
              <a:rPr lang="en-US" altLang="zh-CN" sz="6600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600" dirty="0" err="1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bài</a:t>
            </a:r>
            <a:r>
              <a:rPr lang="en-US" altLang="zh-CN" sz="6600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600" dirty="0" err="1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văn</a:t>
            </a:r>
            <a:r>
              <a:rPr lang="en-US" altLang="zh-CN" sz="6600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600" dirty="0" err="1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tả</a:t>
            </a:r>
            <a:r>
              <a:rPr lang="en-US" altLang="zh-CN" sz="6600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600" dirty="0" err="1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cây</a:t>
            </a:r>
            <a:r>
              <a:rPr lang="en-US" altLang="zh-CN" sz="6600" dirty="0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600" dirty="0" err="1"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latin typeface="iCiel Nabila" pitchFamily="2" charset="0"/>
                <a:ea typeface="字魂36号-正文宋楷" panose="02000000000000000000" pitchFamily="2" charset="-122"/>
              </a:rPr>
              <a:t>cối</a:t>
            </a:r>
            <a:endParaRPr lang="vi-VN" altLang="zh-CN" sz="6600" dirty="0"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xmlns="" id="{81E78DED-8DAC-4268-B787-CD6DA900C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2530648"/>
            <a:ext cx="2613298" cy="4313134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xmlns="" id="{4F1D9B7A-7B2D-4216-BFB0-FB9985075289}"/>
              </a:ext>
            </a:extLst>
          </p:cNvPr>
          <p:cNvSpPr txBox="1"/>
          <p:nvPr/>
        </p:nvSpPr>
        <p:spPr>
          <a:xfrm>
            <a:off x="3517647" y="2824427"/>
            <a:ext cx="5734776" cy="986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  <a:spcBef>
                <a:spcPct val="0"/>
              </a:spcBef>
            </a:pPr>
            <a:r>
              <a:rPr lang="en-US" sz="4400" i="1" dirty="0">
                <a:solidFill>
                  <a:srgbClr val="202F5A"/>
                </a:solidFill>
                <a:latin typeface="#9Slide05 Dear Saturday" panose="02000505000000020004" pitchFamily="2" charset="0"/>
              </a:rPr>
              <a:t>Trang 116</a:t>
            </a:r>
          </a:p>
        </p:txBody>
      </p:sp>
    </p:spTree>
    <p:extLst>
      <p:ext uri="{BB962C8B-B14F-4D97-AF65-F5344CB8AC3E}">
        <p14:creationId xmlns:p14="http://schemas.microsoft.com/office/powerpoint/2010/main" val="36162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FFD17762-A9CF-447F-BA9C-00337281A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296"/>
            <a:ext cx="5101432" cy="5101432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6C306F46-4A1F-4D13-9193-3F10FDA07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24" y="-2007241"/>
            <a:ext cx="9568776" cy="615884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070DF781-F6F1-453A-8EF0-66043AEE39C8}"/>
              </a:ext>
            </a:extLst>
          </p:cNvPr>
          <p:cNvSpPr txBox="1"/>
          <p:nvPr/>
        </p:nvSpPr>
        <p:spPr>
          <a:xfrm>
            <a:off x="2813879" y="809197"/>
            <a:ext cx="920064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8000" u="none" dirty="0">
                <a:solidFill>
                  <a:srgbClr val="FF0000"/>
                </a:solidFill>
                <a:latin typeface="Fira Sans" panose="020B0803050000020004" pitchFamily="34" charset="0"/>
              </a:rPr>
              <a:t>2. </a:t>
            </a:r>
            <a:r>
              <a:rPr lang="en-US" sz="8000" u="none" dirty="0" err="1">
                <a:solidFill>
                  <a:srgbClr val="FF0000"/>
                </a:solidFill>
                <a:latin typeface="Fira Sans" panose="020B0803050000020004" pitchFamily="34" charset="0"/>
              </a:rPr>
              <a:t>Sửa</a:t>
            </a:r>
            <a:r>
              <a:rPr lang="en-US" sz="8000" u="none" dirty="0">
                <a:solidFill>
                  <a:srgbClr val="FF0000"/>
                </a:solidFill>
                <a:latin typeface="Fira Sans" panose="020B0803050000020004" pitchFamily="34" charset="0"/>
              </a:rPr>
              <a:t> </a:t>
            </a:r>
            <a:r>
              <a:rPr lang="en-US" sz="8000" u="none" dirty="0" err="1">
                <a:solidFill>
                  <a:srgbClr val="FF0000"/>
                </a:solidFill>
                <a:latin typeface="Fira Sans" panose="020B0803050000020004" pitchFamily="34" charset="0"/>
              </a:rPr>
              <a:t>lỗi</a:t>
            </a:r>
            <a:endParaRPr lang="en-US" sz="8000" dirty="0">
              <a:solidFill>
                <a:srgbClr val="FF0000"/>
              </a:solidFill>
              <a:latin typeface="Fira Sans" panose="020B08030500000200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en-US" sz="8000" u="none" dirty="0" err="1">
                <a:solidFill>
                  <a:srgbClr val="FF0000"/>
                </a:solidFill>
                <a:latin typeface="Fira Sans" panose="020B0803050000020004" pitchFamily="34" charset="0"/>
              </a:rPr>
              <a:t>bài</a:t>
            </a:r>
            <a:r>
              <a:rPr lang="en-US" sz="8000" u="none" dirty="0">
                <a:solidFill>
                  <a:srgbClr val="FF0000"/>
                </a:solidFill>
                <a:latin typeface="Fira Sans" panose="020B0803050000020004" pitchFamily="34" charset="0"/>
              </a:rPr>
              <a:t> </a:t>
            </a:r>
            <a:r>
              <a:rPr lang="en-US" sz="8000" u="none" dirty="0" err="1">
                <a:solidFill>
                  <a:srgbClr val="FF0000"/>
                </a:solidFill>
                <a:latin typeface="Fira Sans" panose="020B0803050000020004" pitchFamily="34" charset="0"/>
              </a:rPr>
              <a:t>làm</a:t>
            </a:r>
            <a:endParaRPr lang="en-US" sz="8000" u="none" dirty="0">
              <a:solidFill>
                <a:srgbClr val="FF0000"/>
              </a:solidFill>
              <a:latin typeface="Fira Sans" panose="020B08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28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738651" y="217245"/>
            <a:ext cx="9375380" cy="1043305"/>
            <a:chOff x="3819" y="-7832"/>
            <a:chExt cx="10847" cy="1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3819" y="-7832"/>
              <a:ext cx="10847" cy="1643"/>
            </a:xfrm>
            <a:prstGeom prst="rect">
              <a:avLst/>
            </a:prstGeom>
          </p:spPr>
        </p:pic>
        <p:sp>
          <p:nvSpPr>
            <p:cNvPr id="18" name="Rectangles 9"/>
            <p:cNvSpPr/>
            <p:nvPr/>
          </p:nvSpPr>
          <p:spPr>
            <a:xfrm>
              <a:off x="7980" y="-7568"/>
              <a:ext cx="3042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Lỗi</a:t>
              </a:r>
              <a:r>
                <a:rPr lang="en-US" altLang="en-GB" sz="4000" b="1" dirty="0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chính</a:t>
              </a:r>
              <a:r>
                <a:rPr lang="en-US" altLang="en-GB" sz="4000" b="1" dirty="0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tả</a:t>
              </a:r>
              <a:endParaRPr lang="vi-VN" altLang="en-GB" sz="4000" b="1" dirty="0"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F26FC0-B59D-4E5B-B063-FB517D64B91E}"/>
              </a:ext>
            </a:extLst>
          </p:cNvPr>
          <p:cNvSpPr txBox="1"/>
          <p:nvPr/>
        </p:nvSpPr>
        <p:spPr>
          <a:xfrm>
            <a:off x="3544425" y="142819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+mj-lt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+mj-lt"/>
                <a:cs typeface="Arial" panose="020B0604020202020204" pitchFamily="34" charset="0"/>
              </a:rPr>
              <a:t>sai</a:t>
            </a:r>
            <a:endParaRPr lang="en-US" sz="48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E718441-23CB-4348-815F-64E044E6FD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588852" y="1479800"/>
            <a:ext cx="1396098" cy="7615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ABB4F1-1ABF-49C4-92B6-0FEC77966FDB}"/>
              </a:ext>
            </a:extLst>
          </p:cNvPr>
          <p:cNvSpPr txBox="1"/>
          <p:nvPr/>
        </p:nvSpPr>
        <p:spPr>
          <a:xfrm>
            <a:off x="7385952" y="1421505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đúng</a:t>
            </a:r>
            <a:endParaRPr lang="en-US" sz="4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53048F-DD02-4E31-BAC9-5A77D5DEF210}"/>
              </a:ext>
            </a:extLst>
          </p:cNvPr>
          <p:cNvSpPr txBox="1"/>
          <p:nvPr/>
        </p:nvSpPr>
        <p:spPr>
          <a:xfrm>
            <a:off x="3766419" y="2503887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+mj-lt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+mj-lt"/>
                <a:cs typeface="Arial" panose="020B0604020202020204" pitchFamily="34" charset="0"/>
              </a:rPr>
              <a:t>sai</a:t>
            </a:r>
            <a:endParaRPr lang="en-US" sz="48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39312210-01A6-44B7-BB32-5E0910557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989854" y="2528601"/>
            <a:ext cx="1396098" cy="7615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105837-1B22-44AE-A3EC-CD1A1CA35279}"/>
              </a:ext>
            </a:extLst>
          </p:cNvPr>
          <p:cNvSpPr txBox="1"/>
          <p:nvPr/>
        </p:nvSpPr>
        <p:spPr>
          <a:xfrm>
            <a:off x="7742421" y="2471824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đúng</a:t>
            </a:r>
            <a:endParaRPr lang="en-US" sz="4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96E38C-A1FC-4DF9-878E-004211402567}"/>
              </a:ext>
            </a:extLst>
          </p:cNvPr>
          <p:cNvSpPr txBox="1"/>
          <p:nvPr/>
        </p:nvSpPr>
        <p:spPr>
          <a:xfrm>
            <a:off x="4161021" y="349054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+mj-lt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+mj-lt"/>
                <a:cs typeface="Arial" panose="020B0604020202020204" pitchFamily="34" charset="0"/>
              </a:rPr>
              <a:t>sai</a:t>
            </a:r>
            <a:endParaRPr lang="en-US" sz="48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48432264-F6A4-4621-8015-E951BA98F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217682" y="3634940"/>
            <a:ext cx="1396098" cy="7615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349C3E9-5A8E-4451-BF59-4A7E2D8A4213}"/>
              </a:ext>
            </a:extLst>
          </p:cNvPr>
          <p:cNvSpPr txBox="1"/>
          <p:nvPr/>
        </p:nvSpPr>
        <p:spPr>
          <a:xfrm>
            <a:off x="7964415" y="3555477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đúng</a:t>
            </a:r>
            <a:endParaRPr lang="en-US" sz="4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C4C338A-8029-4C72-B494-5614C4001314}"/>
              </a:ext>
            </a:extLst>
          </p:cNvPr>
          <p:cNvSpPr txBox="1"/>
          <p:nvPr/>
        </p:nvSpPr>
        <p:spPr>
          <a:xfrm>
            <a:off x="4496201" y="452197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+mj-lt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+mj-lt"/>
                <a:cs typeface="Arial" panose="020B0604020202020204" pitchFamily="34" charset="0"/>
              </a:rPr>
              <a:t>sai</a:t>
            </a:r>
            <a:endParaRPr lang="en-US" sz="48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A9E36F0F-3C05-4C4F-9CEA-263D248DB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568317" y="4718588"/>
            <a:ext cx="1396098" cy="7615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0A40291-0820-4A60-BD22-018227BC97DA}"/>
              </a:ext>
            </a:extLst>
          </p:cNvPr>
          <p:cNvSpPr txBox="1"/>
          <p:nvPr/>
        </p:nvSpPr>
        <p:spPr>
          <a:xfrm>
            <a:off x="8344100" y="463913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đúng</a:t>
            </a:r>
            <a:endParaRPr lang="en-US" sz="4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7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20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738651" y="217245"/>
            <a:ext cx="9375380" cy="1043305"/>
            <a:chOff x="3819" y="-7832"/>
            <a:chExt cx="10847" cy="1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3819" y="-7832"/>
              <a:ext cx="10847" cy="1643"/>
            </a:xfrm>
            <a:prstGeom prst="rect">
              <a:avLst/>
            </a:prstGeom>
          </p:spPr>
        </p:pic>
        <p:sp>
          <p:nvSpPr>
            <p:cNvPr id="18" name="Rectangles 9"/>
            <p:cNvSpPr/>
            <p:nvPr/>
          </p:nvSpPr>
          <p:spPr>
            <a:xfrm>
              <a:off x="7977" y="-7568"/>
              <a:ext cx="3025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Lỗi</a:t>
              </a:r>
              <a:r>
                <a:rPr lang="en-US" altLang="en-GB" sz="4000" b="1" dirty="0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dùng</a:t>
              </a:r>
              <a:r>
                <a:rPr lang="en-US" altLang="en-GB" sz="4000" b="1" dirty="0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từ</a:t>
              </a:r>
              <a:endParaRPr lang="vi-VN" altLang="en-GB" sz="4000" b="1" dirty="0"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B9A0967-C2EB-4F7E-BEE5-809C85F1D3E5}"/>
              </a:ext>
            </a:extLst>
          </p:cNvPr>
          <p:cNvSpPr txBox="1"/>
          <p:nvPr/>
        </p:nvSpPr>
        <p:spPr>
          <a:xfrm>
            <a:off x="361316" y="1423738"/>
            <a:ext cx="113985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+mj-lt"/>
                <a:cs typeface="Arial" panose="020B0604020202020204" pitchFamily="34" charset="0"/>
              </a:rPr>
              <a:t>Từ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thân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cây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đào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mọc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ra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vô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những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cành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cây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khẳng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khi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gầy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gộc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A304B31-D978-4154-88B0-38F119D83F40}"/>
              </a:ext>
            </a:extLst>
          </p:cNvPr>
          <p:cNvGrpSpPr/>
          <p:nvPr/>
        </p:nvGrpSpPr>
        <p:grpSpPr>
          <a:xfrm>
            <a:off x="794412" y="2819144"/>
            <a:ext cx="4738286" cy="2857496"/>
            <a:chOff x="6789393" y="-733471"/>
            <a:chExt cx="4764505" cy="4114800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xmlns="" id="{D92B1D1E-9AB3-48EE-8E28-8DB810662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89393" y="-733471"/>
              <a:ext cx="4764505" cy="41148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74112179-915D-41AC-9A78-15B5836D596B}"/>
                </a:ext>
              </a:extLst>
            </p:cNvPr>
            <p:cNvSpPr/>
            <p:nvPr/>
          </p:nvSpPr>
          <p:spPr>
            <a:xfrm>
              <a:off x="7824554" y="627358"/>
              <a:ext cx="2694182" cy="1196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E24848"/>
                </a:buClr>
              </a:pP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Sửa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lại</a:t>
              </a:r>
              <a:endParaRPr lang="zh-CN" altLang="en-US" sz="48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141号-活力悦动体" panose="00000500000000000000" pitchFamily="2" charset="-122"/>
                <a:sym typeface="FZHei-B01S" panose="02010601030101010101" pitchFamily="2" charset="-122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5B2C83-62D6-455D-8887-9347CDE1D9B2}"/>
              </a:ext>
            </a:extLst>
          </p:cNvPr>
          <p:cNvSpPr txBox="1"/>
          <p:nvPr/>
        </p:nvSpPr>
        <p:spPr>
          <a:xfrm>
            <a:off x="5745472" y="3141328"/>
            <a:ext cx="6014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cs typeface="Arial" panose="020B0604020202020204" pitchFamily="34" charset="0"/>
              </a:rPr>
              <a:t>Từ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thân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cây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đào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chỉa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ra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vô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số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những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cành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cây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khẳng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khiu</a:t>
            </a:r>
            <a:r>
              <a:rPr lang="en-US" sz="4000" b="1" dirty="0">
                <a:cs typeface="Arial" panose="020B0604020202020204" pitchFamily="34" charset="0"/>
              </a:rPr>
              <a:t>, </a:t>
            </a:r>
            <a:r>
              <a:rPr lang="en-US" sz="4000" b="1" dirty="0" err="1">
                <a:cs typeface="Arial" panose="020B0604020202020204" pitchFamily="34" charset="0"/>
              </a:rPr>
              <a:t>gầy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gộc</a:t>
            </a:r>
            <a:r>
              <a:rPr lang="en-US" sz="4000" b="1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012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738651" y="217245"/>
            <a:ext cx="9375380" cy="1043305"/>
            <a:chOff x="3819" y="-7832"/>
            <a:chExt cx="10847" cy="1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3819" y="-7832"/>
              <a:ext cx="10847" cy="1643"/>
            </a:xfrm>
            <a:prstGeom prst="rect">
              <a:avLst/>
            </a:prstGeom>
          </p:spPr>
        </p:pic>
        <p:sp>
          <p:nvSpPr>
            <p:cNvPr id="18" name="Rectangles 9"/>
            <p:cNvSpPr/>
            <p:nvPr/>
          </p:nvSpPr>
          <p:spPr>
            <a:xfrm>
              <a:off x="8048" y="-7568"/>
              <a:ext cx="2885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Lỗi</a:t>
              </a:r>
              <a:r>
                <a:rPr lang="en-US" altLang="en-GB" sz="4000" b="1" dirty="0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đặt</a:t>
              </a:r>
              <a:r>
                <a:rPr lang="en-US" altLang="en-GB" sz="4000" b="1" dirty="0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câu</a:t>
              </a:r>
              <a:endParaRPr lang="vi-VN" altLang="en-GB" sz="4000" b="1" dirty="0"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B9A0967-C2EB-4F7E-BEE5-809C85F1D3E5}"/>
              </a:ext>
            </a:extLst>
          </p:cNvPr>
          <p:cNvSpPr txBox="1"/>
          <p:nvPr/>
        </p:nvSpPr>
        <p:spPr>
          <a:xfrm>
            <a:off x="3375702" y="1821398"/>
            <a:ext cx="11398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cắt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tỉa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gọn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gàng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nên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trông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thật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+mj-lt"/>
                <a:cs typeface="Arial" panose="020B0604020202020204" pitchFamily="34" charset="0"/>
              </a:rPr>
              <a:t>đẹp</a:t>
            </a:r>
            <a:r>
              <a:rPr lang="en-US" sz="4000" b="1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5B2C83-62D6-455D-8887-9347CDE1D9B2}"/>
              </a:ext>
            </a:extLst>
          </p:cNvPr>
          <p:cNvSpPr txBox="1"/>
          <p:nvPr/>
        </p:nvSpPr>
        <p:spPr>
          <a:xfrm>
            <a:off x="3857425" y="3775594"/>
            <a:ext cx="8060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cs typeface="Arial" panose="020B0604020202020204" pitchFamily="34" charset="0"/>
              </a:rPr>
              <a:t>Được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cắt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tỉa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gọn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gàng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nên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đào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ba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mua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nón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đẹp</a:t>
            </a:r>
            <a:r>
              <a:rPr lang="en-US" sz="4000" b="1" dirty="0">
                <a:cs typeface="Arial" panose="020B0604020202020204" pitchFamily="34" charset="0"/>
              </a:rPr>
              <a:t> </a:t>
            </a:r>
            <a:r>
              <a:rPr lang="en-US" sz="4000" b="1" dirty="0" err="1">
                <a:cs typeface="Arial" panose="020B0604020202020204" pitchFamily="34" charset="0"/>
              </a:rPr>
              <a:t>mắt</a:t>
            </a:r>
            <a:r>
              <a:rPr lang="en-US" sz="4000" b="1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xmlns="" id="{F62110CA-1FD1-488A-83FF-73F8FE2A15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4647" y="1037369"/>
            <a:ext cx="3188007" cy="2398881"/>
          </a:xfrm>
          <a:prstGeom prst="rect">
            <a:avLst/>
          </a:prstGeom>
        </p:spPr>
      </p:pic>
      <p:sp>
        <p:nvSpPr>
          <p:cNvPr id="22" name="TextBox 13">
            <a:extLst>
              <a:ext uri="{FF2B5EF4-FFF2-40B4-BE49-F238E27FC236}">
                <a16:creationId xmlns:a16="http://schemas.microsoft.com/office/drawing/2014/main" xmlns="" id="{8515EC5A-12C7-4D5E-9125-435AD939478D}"/>
              </a:ext>
            </a:extLst>
          </p:cNvPr>
          <p:cNvSpPr txBox="1"/>
          <p:nvPr/>
        </p:nvSpPr>
        <p:spPr>
          <a:xfrm>
            <a:off x="370730" y="1260550"/>
            <a:ext cx="2778889" cy="20210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400" dirty="0" err="1">
                <a:solidFill>
                  <a:srgbClr val="C00000"/>
                </a:solidFill>
                <a:latin typeface="Fira Sans" panose="020B0803050000020004" pitchFamily="34" charset="0"/>
              </a:rPr>
              <a:t>Câu</a:t>
            </a:r>
            <a:r>
              <a:rPr lang="en-US" sz="4400" dirty="0">
                <a:solidFill>
                  <a:srgbClr val="C00000"/>
                </a:solidFill>
                <a:latin typeface="Fira Sans" panose="020B08030500000200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Fira Sans" panose="020B0803050000020004" pitchFamily="34" charset="0"/>
              </a:rPr>
              <a:t>thiếu</a:t>
            </a:r>
            <a:r>
              <a:rPr lang="en-US" sz="4400" dirty="0">
                <a:solidFill>
                  <a:srgbClr val="C00000"/>
                </a:solidFill>
                <a:latin typeface="Fira Sans" panose="020B0803050000020004" pitchFamily="34" charset="0"/>
              </a:rPr>
              <a:t> </a:t>
            </a:r>
          </a:p>
          <a:p>
            <a:pPr algn="ctr">
              <a:lnSpc>
                <a:spcPts val="8399"/>
              </a:lnSpc>
            </a:pPr>
            <a:r>
              <a:rPr lang="en-US" sz="4400" dirty="0" err="1">
                <a:solidFill>
                  <a:srgbClr val="C00000"/>
                </a:solidFill>
                <a:latin typeface="Fira Sans" panose="020B0803050000020004" pitchFamily="34" charset="0"/>
              </a:rPr>
              <a:t>chủ</a:t>
            </a:r>
            <a:r>
              <a:rPr lang="en-US" sz="4400" dirty="0">
                <a:solidFill>
                  <a:srgbClr val="C00000"/>
                </a:solidFill>
                <a:latin typeface="Fira Sans" panose="020B08030500000200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Fira Sans" panose="020B0803050000020004" pitchFamily="34" charset="0"/>
              </a:rPr>
              <a:t>ngữ</a:t>
            </a:r>
            <a:endParaRPr lang="en-US" sz="3200" dirty="0">
              <a:solidFill>
                <a:srgbClr val="C00000"/>
              </a:solidFill>
              <a:latin typeface="Fira Sans" panose="020B0803050000020004" pitchFamily="34" charset="0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8D95D18D-7C9E-4788-BE1E-DCB6BA8BD7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27728" y="3863768"/>
            <a:ext cx="3147974" cy="867309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xmlns="" id="{02C88768-8348-4579-8435-CC6E012E2968}"/>
              </a:ext>
            </a:extLst>
          </p:cNvPr>
          <p:cNvSpPr txBox="1"/>
          <p:nvPr/>
        </p:nvSpPr>
        <p:spPr>
          <a:xfrm>
            <a:off x="-89912" y="3749551"/>
            <a:ext cx="3657123" cy="9710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800" dirty="0" err="1">
                <a:solidFill>
                  <a:schemeClr val="bg1"/>
                </a:solidFill>
                <a:latin typeface="Fira Sans" panose="020B0803050000020004" pitchFamily="34" charset="0"/>
              </a:rPr>
              <a:t>Sửa</a:t>
            </a:r>
            <a:r>
              <a:rPr lang="en-US" sz="4800" dirty="0">
                <a:solidFill>
                  <a:schemeClr val="bg1"/>
                </a:solidFill>
                <a:latin typeface="Fira Sans" panose="020B08030500000200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Fira Sans" panose="020B0803050000020004" pitchFamily="34" charset="0"/>
              </a:rPr>
              <a:t>lại</a:t>
            </a:r>
            <a:endParaRPr lang="en-US" sz="4800" dirty="0">
              <a:solidFill>
                <a:schemeClr val="bg1"/>
              </a:solidFill>
              <a:latin typeface="Fira Sans" panose="020B08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44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2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738651" y="217245"/>
            <a:ext cx="9375380" cy="1043305"/>
            <a:chOff x="3819" y="-7832"/>
            <a:chExt cx="10847" cy="1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3819" y="-7832"/>
              <a:ext cx="10847" cy="1643"/>
            </a:xfrm>
            <a:prstGeom prst="rect">
              <a:avLst/>
            </a:prstGeom>
          </p:spPr>
        </p:pic>
        <p:sp>
          <p:nvSpPr>
            <p:cNvPr id="18" name="Rectangles 9"/>
            <p:cNvSpPr/>
            <p:nvPr/>
          </p:nvSpPr>
          <p:spPr>
            <a:xfrm>
              <a:off x="8048" y="-7568"/>
              <a:ext cx="2885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Lỗi</a:t>
              </a:r>
              <a:r>
                <a:rPr lang="en-US" altLang="en-GB" sz="4000" b="1" dirty="0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đặt</a:t>
              </a:r>
              <a:r>
                <a:rPr lang="en-US" altLang="en-GB" sz="4000" b="1" dirty="0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rgbClr val="0000C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câu</a:t>
              </a:r>
              <a:endParaRPr lang="vi-VN" altLang="en-GB" sz="4000" b="1" dirty="0"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  <p:pic>
        <p:nvPicPr>
          <p:cNvPr id="20" name="Picture 14">
            <a:extLst>
              <a:ext uri="{FF2B5EF4-FFF2-40B4-BE49-F238E27FC236}">
                <a16:creationId xmlns:a16="http://schemas.microsoft.com/office/drawing/2014/main" xmlns="" id="{F62110CA-1FD1-488A-83FF-73F8FE2A15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4647" y="1037369"/>
            <a:ext cx="3188007" cy="2398881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8D95D18D-7C9E-4788-BE1E-DCB6BA8BD7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27728" y="3863768"/>
            <a:ext cx="3147974" cy="867309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xmlns="" id="{02C88768-8348-4579-8435-CC6E012E2968}"/>
              </a:ext>
            </a:extLst>
          </p:cNvPr>
          <p:cNvSpPr txBox="1"/>
          <p:nvPr/>
        </p:nvSpPr>
        <p:spPr>
          <a:xfrm>
            <a:off x="-89912" y="3749551"/>
            <a:ext cx="3657123" cy="97103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800" dirty="0" err="1">
                <a:solidFill>
                  <a:schemeClr val="bg1"/>
                </a:solidFill>
                <a:latin typeface="Fira Sans" panose="020B0803050000020004" pitchFamily="34" charset="0"/>
              </a:rPr>
              <a:t>Sửa</a:t>
            </a:r>
            <a:r>
              <a:rPr lang="en-US" sz="4800" dirty="0">
                <a:solidFill>
                  <a:schemeClr val="bg1"/>
                </a:solidFill>
                <a:latin typeface="Fira Sans" panose="020B08030500000200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Fira Sans" panose="020B0803050000020004" pitchFamily="34" charset="0"/>
              </a:rPr>
              <a:t>lại</a:t>
            </a:r>
            <a:endParaRPr lang="en-US" sz="4800" dirty="0">
              <a:solidFill>
                <a:schemeClr val="bg1"/>
              </a:solidFill>
              <a:latin typeface="Fira Sans" panose="020B0803050000020004" pitchFamily="34" charset="0"/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xmlns="" id="{B0F8E4C4-3DCC-4ECF-8BD0-4A152C69F413}"/>
              </a:ext>
            </a:extLst>
          </p:cNvPr>
          <p:cNvSpPr txBox="1"/>
          <p:nvPr/>
        </p:nvSpPr>
        <p:spPr>
          <a:xfrm>
            <a:off x="412270" y="1219479"/>
            <a:ext cx="2778889" cy="20346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400" dirty="0" err="1">
                <a:solidFill>
                  <a:srgbClr val="C00000"/>
                </a:solidFill>
                <a:latin typeface="Fira Sans" panose="020B0803050000020004" pitchFamily="34" charset="0"/>
              </a:rPr>
              <a:t>Dùng</a:t>
            </a:r>
            <a:r>
              <a:rPr lang="en-US" sz="4400" dirty="0">
                <a:solidFill>
                  <a:srgbClr val="C00000"/>
                </a:solidFill>
                <a:latin typeface="Fira Sans" panose="020B08030500000200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Fira Sans" panose="020B0803050000020004" pitchFamily="34" charset="0"/>
              </a:rPr>
              <a:t>sai</a:t>
            </a:r>
            <a:r>
              <a:rPr lang="en-US" sz="4400" dirty="0">
                <a:solidFill>
                  <a:srgbClr val="C00000"/>
                </a:solidFill>
                <a:latin typeface="Fira Sans" panose="020B08030500000200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Fira Sans" panose="020B0803050000020004" pitchFamily="34" charset="0"/>
              </a:rPr>
              <a:t>dấu</a:t>
            </a:r>
            <a:r>
              <a:rPr lang="en-US" sz="4400" dirty="0">
                <a:solidFill>
                  <a:srgbClr val="C00000"/>
                </a:solidFill>
                <a:latin typeface="Fira Sans" panose="020B08030500000200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Fira Sans" panose="020B0803050000020004" pitchFamily="34" charset="0"/>
              </a:rPr>
              <a:t>câu</a:t>
            </a:r>
            <a:endParaRPr lang="en-US" sz="3200" dirty="0">
              <a:solidFill>
                <a:srgbClr val="C00000"/>
              </a:solidFill>
              <a:latin typeface="Fira Sans" panose="020B08030500000200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C15952F-88B7-4607-BA42-E5ED708B1840}"/>
              </a:ext>
            </a:extLst>
          </p:cNvPr>
          <p:cNvSpPr txBox="1"/>
          <p:nvPr/>
        </p:nvSpPr>
        <p:spPr>
          <a:xfrm>
            <a:off x="3459328" y="1219479"/>
            <a:ext cx="8638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+mj-lt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đào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nhìn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ngang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. Cao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hơn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người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em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Thân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nhỏ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mảnh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khảnh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nhưng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cứng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cáp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Màu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nâu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sẫm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nhiều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cành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vươn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ra.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Trên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mỗi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cành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lại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rất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nhiều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lá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hoa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122575A-B79E-4BCB-838C-05AFA7F5CB87}"/>
              </a:ext>
            </a:extLst>
          </p:cNvPr>
          <p:cNvSpPr txBox="1"/>
          <p:nvPr/>
        </p:nvSpPr>
        <p:spPr>
          <a:xfrm>
            <a:off x="3332654" y="3625459"/>
            <a:ext cx="8541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+mj-lt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đào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nhìn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ngang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nhỏ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mảnh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khảnh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nhưng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cứng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cáp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nâu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sẫm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nhiều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cành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vươn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mỗi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cành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lại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rất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nhiều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lá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+mj-lt"/>
                <a:cs typeface="Arial" panose="020B0604020202020204" pitchFamily="34" charset="0"/>
              </a:rPr>
              <a:t>hoa</a:t>
            </a:r>
            <a:r>
              <a:rPr lang="en-US" sz="36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8971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200F1A6C-CFAF-4023-B736-E353913C97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9366" b="4291"/>
          <a:stretch/>
        </p:blipFill>
        <p:spPr>
          <a:xfrm>
            <a:off x="1809751" y="386415"/>
            <a:ext cx="8923381" cy="12854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02C1C9A-B95C-4A0D-96EC-3AD076C87630}"/>
              </a:ext>
            </a:extLst>
          </p:cNvPr>
          <p:cNvSpPr txBox="1"/>
          <p:nvPr/>
        </p:nvSpPr>
        <p:spPr>
          <a:xfrm>
            <a:off x="1930436" y="269825"/>
            <a:ext cx="9219523" cy="1187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5867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Tự</a:t>
            </a:r>
            <a:r>
              <a:rPr lang="en-US" sz="5867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chữa</a:t>
            </a:r>
            <a:r>
              <a:rPr lang="en-US" sz="5867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bài</a:t>
            </a:r>
            <a:r>
              <a:rPr lang="en-US" sz="5867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làm</a:t>
            </a:r>
            <a:r>
              <a:rPr lang="en-US" sz="5867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của</a:t>
            </a:r>
            <a:r>
              <a:rPr lang="en-US" sz="5867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em</a:t>
            </a:r>
            <a:r>
              <a:rPr lang="en-US" sz="5867" b="1" dirty="0">
                <a:solidFill>
                  <a:srgbClr val="FF0000"/>
                </a:solidFill>
                <a:latin typeface="#9Slide03 Sofia Pro Soft Bold" panose="020B00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xmlns="" id="{F44C601A-3B18-4478-9222-39867BE73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848" y="1788498"/>
            <a:ext cx="5832000" cy="5832000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65E25462-D7DD-46FB-8EAD-02746CDCF076}"/>
              </a:ext>
            </a:extLst>
          </p:cNvPr>
          <p:cNvSpPr txBox="1"/>
          <p:nvPr/>
        </p:nvSpPr>
        <p:spPr>
          <a:xfrm>
            <a:off x="637464" y="2363353"/>
            <a:ext cx="5633977" cy="21312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lại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xét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giáo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cs typeface="Arial" panose="020B0604020202020204" pitchFamily="34" charset="0"/>
              </a:rPr>
              <a:t>viên</a:t>
            </a:r>
            <a:r>
              <a:rPr 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xmlns="" id="{966D561A-BB93-44BA-BCE1-DCC37998DB42}"/>
              </a:ext>
            </a:extLst>
          </p:cNvPr>
          <p:cNvSpPr txBox="1"/>
          <p:nvPr/>
        </p:nvSpPr>
        <p:spPr>
          <a:xfrm>
            <a:off x="348125" y="2121158"/>
            <a:ext cx="6212654" cy="2615681"/>
          </a:xfrm>
          <a:prstGeom prst="roundRect">
            <a:avLst/>
          </a:prstGeom>
          <a:solidFill>
            <a:srgbClr val="FFF9ED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- </a:t>
            </a:r>
            <a:r>
              <a:rPr lang="en-US" sz="5400" b="1" dirty="0" err="1">
                <a:solidFill>
                  <a:srgbClr val="272626"/>
                </a:solidFill>
                <a:cs typeface="Arial" panose="020B0604020202020204" pitchFamily="34" charset="0"/>
              </a:rPr>
              <a:t>Trao</a:t>
            </a: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72626"/>
                </a:solidFill>
                <a:cs typeface="Arial" panose="020B0604020202020204" pitchFamily="34" charset="0"/>
              </a:rPr>
              <a:t>đổi</a:t>
            </a: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72626"/>
                </a:solidFill>
                <a:cs typeface="Arial" panose="020B0604020202020204" pitchFamily="34" charset="0"/>
              </a:rPr>
              <a:t>với</a:t>
            </a: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72626"/>
                </a:solidFill>
                <a:cs typeface="Arial" panose="020B0604020202020204" pitchFamily="34" charset="0"/>
              </a:rPr>
              <a:t>bạn</a:t>
            </a: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72626"/>
                </a:solidFill>
                <a:cs typeface="Arial" panose="020B0604020202020204" pitchFamily="34" charset="0"/>
              </a:rPr>
              <a:t>để</a:t>
            </a: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72626"/>
                </a:solidFill>
                <a:cs typeface="Arial" panose="020B0604020202020204" pitchFamily="34" charset="0"/>
              </a:rPr>
              <a:t>kiểm</a:t>
            </a: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72626"/>
                </a:solidFill>
                <a:cs typeface="Arial" panose="020B0604020202020204" pitchFamily="34" charset="0"/>
              </a:rPr>
              <a:t>tra</a:t>
            </a: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72626"/>
                </a:solidFill>
                <a:cs typeface="Arial" panose="020B0604020202020204" pitchFamily="34" charset="0"/>
              </a:rPr>
              <a:t>việc</a:t>
            </a: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72626"/>
                </a:solidFill>
                <a:cs typeface="Arial" panose="020B0604020202020204" pitchFamily="34" charset="0"/>
              </a:rPr>
              <a:t>sửa</a:t>
            </a: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272626"/>
                </a:solidFill>
                <a:cs typeface="Arial" panose="020B0604020202020204" pitchFamily="34" charset="0"/>
              </a:rPr>
              <a:t>lỗi</a:t>
            </a:r>
            <a:r>
              <a:rPr lang="en-US" sz="5400" b="1" dirty="0">
                <a:solidFill>
                  <a:srgbClr val="272626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EA454A2D-6A19-439B-9C79-FE95DDA48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722186" y="2168063"/>
            <a:ext cx="5070424" cy="43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19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24862D15-E5CD-4E9F-9552-EDD5DDA115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2" y="-857635"/>
            <a:ext cx="10651183" cy="6855520"/>
          </a:xfrm>
          <a:prstGeom prst="rect">
            <a:avLst/>
          </a:prstGeom>
        </p:spPr>
      </p:pic>
      <p:pic>
        <p:nvPicPr>
          <p:cNvPr id="10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CE5F025C-6B67-41C3-A6A7-5C965BBD5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36146" y="-413051"/>
            <a:ext cx="3540778" cy="3540778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7359F643-0485-40BB-A5AD-079C25589523}"/>
              </a:ext>
            </a:extLst>
          </p:cNvPr>
          <p:cNvSpPr txBox="1"/>
          <p:nvPr/>
        </p:nvSpPr>
        <p:spPr>
          <a:xfrm>
            <a:off x="1629913" y="2312846"/>
            <a:ext cx="920064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8000" u="none" dirty="0">
                <a:solidFill>
                  <a:srgbClr val="FF0000"/>
                </a:solidFill>
                <a:latin typeface="Fira Sans" panose="020B0803050000020004" pitchFamily="34" charset="0"/>
              </a:rPr>
              <a:t>3.Tham </a:t>
            </a:r>
            <a:r>
              <a:rPr lang="en-US" sz="8000" u="none" dirty="0" err="1">
                <a:solidFill>
                  <a:srgbClr val="FF0000"/>
                </a:solidFill>
                <a:latin typeface="Fira Sans" panose="020B0803050000020004" pitchFamily="34" charset="0"/>
              </a:rPr>
              <a:t>khảo</a:t>
            </a:r>
            <a:endParaRPr lang="en-US" sz="8000" u="none" dirty="0">
              <a:solidFill>
                <a:srgbClr val="FF0000"/>
              </a:solidFill>
              <a:latin typeface="Fira Sans" panose="020B0803050000020004" pitchFamily="34" charset="0"/>
            </a:endParaRPr>
          </a:p>
          <a:p>
            <a:pPr lvl="0" algn="ctr">
              <a:spcBef>
                <a:spcPct val="0"/>
              </a:spcBef>
            </a:pPr>
            <a:r>
              <a:rPr lang="en-US" sz="8000" dirty="0" err="1">
                <a:solidFill>
                  <a:srgbClr val="FF0000"/>
                </a:solidFill>
                <a:latin typeface="Fira Sans" panose="020B0803050000020004" pitchFamily="34" charset="0"/>
              </a:rPr>
              <a:t>đoạn</a:t>
            </a:r>
            <a:r>
              <a:rPr lang="en-US" sz="8000" dirty="0">
                <a:solidFill>
                  <a:srgbClr val="FF0000"/>
                </a:solidFill>
                <a:latin typeface="Fira Sans" panose="020B0803050000020004" pitchFamily="34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Fira Sans" panose="020B0803050000020004" pitchFamily="34" charset="0"/>
              </a:rPr>
              <a:t>văn</a:t>
            </a:r>
            <a:r>
              <a:rPr lang="en-US" sz="8000" dirty="0">
                <a:solidFill>
                  <a:srgbClr val="FF0000"/>
                </a:solidFill>
                <a:latin typeface="Fira Sans" panose="020B0803050000020004" pitchFamily="34" charset="0"/>
              </a:rPr>
              <a:t> hay</a:t>
            </a:r>
            <a:endParaRPr lang="en-US" sz="8000" u="none" dirty="0">
              <a:solidFill>
                <a:srgbClr val="FF0000"/>
              </a:solidFill>
              <a:latin typeface="Fira Sans" panose="020B08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24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21A9D572-8AD0-415A-865D-D466C624F9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0" y="276437"/>
            <a:ext cx="11116959" cy="63477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0C443-3562-4802-9561-34D760238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056" y="401667"/>
            <a:ext cx="10197776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/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mảnh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khảnh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just" eaLnBrk="1" hangingPunct="1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vỏ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tủa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hangingPunct="1"/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non, rung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rinh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mỏng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chúm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chím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ôm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nụ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nụ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xinh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xắn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rộ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bừng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nhú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tràn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0E7833-0491-467A-82E6-CEFFF763BB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95" y="1122597"/>
            <a:ext cx="2767566" cy="1845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56614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reeform 8"/>
          <p:cNvSpPr/>
          <p:nvPr/>
        </p:nvSpPr>
        <p:spPr>
          <a:xfrm>
            <a:off x="980725" y="1797540"/>
            <a:ext cx="10645218" cy="4127399"/>
          </a:xfrm>
          <a:custGeom>
            <a:avLst/>
            <a:gdLst/>
            <a:ahLst/>
            <a:cxnLst/>
            <a:rect l="l" t="t" r="r" b="b"/>
            <a:pathLst>
              <a:path w="2002194" h="2103766">
                <a:moveTo>
                  <a:pt x="1967904" y="21590"/>
                </a:moveTo>
                <a:cubicBezTo>
                  <a:pt x="1969174" y="34290"/>
                  <a:pt x="1969174" y="44450"/>
                  <a:pt x="1970444" y="54610"/>
                </a:cubicBezTo>
                <a:cubicBezTo>
                  <a:pt x="1972984" y="94943"/>
                  <a:pt x="1974254" y="139255"/>
                  <a:pt x="1976794" y="181984"/>
                </a:cubicBezTo>
                <a:cubicBezTo>
                  <a:pt x="1976794" y="243705"/>
                  <a:pt x="1989494" y="1460703"/>
                  <a:pt x="1995844" y="1522423"/>
                </a:cubicBezTo>
                <a:cubicBezTo>
                  <a:pt x="2002194" y="1615795"/>
                  <a:pt x="1998384" y="1710750"/>
                  <a:pt x="1998384" y="1804121"/>
                </a:cubicBezTo>
                <a:cubicBezTo>
                  <a:pt x="1998384" y="1886415"/>
                  <a:pt x="1999654" y="1962379"/>
                  <a:pt x="2000924" y="2042806"/>
                </a:cubicBezTo>
                <a:cubicBezTo>
                  <a:pt x="2000924" y="2064396"/>
                  <a:pt x="2000924" y="2078366"/>
                  <a:pt x="2000924" y="2102496"/>
                </a:cubicBezTo>
                <a:cubicBezTo>
                  <a:pt x="1978064" y="2102496"/>
                  <a:pt x="1957744" y="2103766"/>
                  <a:pt x="1936490" y="2102496"/>
                </a:cubicBezTo>
                <a:cubicBezTo>
                  <a:pt x="1839110" y="2097416"/>
                  <a:pt x="1740232" y="2103766"/>
                  <a:pt x="1642851" y="2098685"/>
                </a:cubicBezTo>
                <a:cubicBezTo>
                  <a:pt x="1584423" y="2094875"/>
                  <a:pt x="1527493" y="2097416"/>
                  <a:pt x="1469065" y="2094875"/>
                </a:cubicBezTo>
                <a:cubicBezTo>
                  <a:pt x="1442098" y="2093606"/>
                  <a:pt x="1415131" y="2092335"/>
                  <a:pt x="1388164" y="2091066"/>
                </a:cubicBezTo>
                <a:cubicBezTo>
                  <a:pt x="1371685" y="2091066"/>
                  <a:pt x="1356703" y="2092335"/>
                  <a:pt x="1340223" y="2092335"/>
                </a:cubicBezTo>
                <a:cubicBezTo>
                  <a:pt x="1298275" y="2091066"/>
                  <a:pt x="1182917" y="2092335"/>
                  <a:pt x="1140968" y="2091066"/>
                </a:cubicBezTo>
                <a:cubicBezTo>
                  <a:pt x="1111005" y="2089796"/>
                  <a:pt x="511742" y="2098685"/>
                  <a:pt x="481779" y="2097416"/>
                </a:cubicBezTo>
                <a:cubicBezTo>
                  <a:pt x="474288" y="2097416"/>
                  <a:pt x="465299" y="2098685"/>
                  <a:pt x="457808" y="2098685"/>
                </a:cubicBezTo>
                <a:cubicBezTo>
                  <a:pt x="439830" y="2098685"/>
                  <a:pt x="423350" y="2099956"/>
                  <a:pt x="405372" y="2099956"/>
                </a:cubicBezTo>
                <a:cubicBezTo>
                  <a:pt x="360428" y="2099956"/>
                  <a:pt x="316981" y="2098685"/>
                  <a:pt x="272036" y="2097416"/>
                </a:cubicBezTo>
                <a:cubicBezTo>
                  <a:pt x="245070" y="2096146"/>
                  <a:pt x="218103" y="2094875"/>
                  <a:pt x="192634" y="2093606"/>
                </a:cubicBezTo>
                <a:cubicBezTo>
                  <a:pt x="144693" y="2092335"/>
                  <a:pt x="96752" y="2091066"/>
                  <a:pt x="48260" y="2091066"/>
                </a:cubicBezTo>
                <a:cubicBezTo>
                  <a:pt x="38100" y="2091066"/>
                  <a:pt x="29210" y="2091066"/>
                  <a:pt x="19050" y="2089796"/>
                </a:cubicBezTo>
                <a:cubicBezTo>
                  <a:pt x="10160" y="2088525"/>
                  <a:pt x="5080" y="2082175"/>
                  <a:pt x="7620" y="2073285"/>
                </a:cubicBezTo>
                <a:cubicBezTo>
                  <a:pt x="16510" y="2041507"/>
                  <a:pt x="12700" y="2001943"/>
                  <a:pt x="11430" y="1960796"/>
                </a:cubicBezTo>
                <a:cubicBezTo>
                  <a:pt x="10160" y="1876920"/>
                  <a:pt x="6350" y="1794626"/>
                  <a:pt x="7620" y="1710750"/>
                </a:cubicBezTo>
                <a:cubicBezTo>
                  <a:pt x="5080" y="1606300"/>
                  <a:pt x="0" y="313338"/>
                  <a:pt x="7620" y="207305"/>
                </a:cubicBezTo>
                <a:cubicBezTo>
                  <a:pt x="8890" y="186732"/>
                  <a:pt x="7620" y="164576"/>
                  <a:pt x="8890" y="144002"/>
                </a:cubicBezTo>
                <a:cubicBezTo>
                  <a:pt x="10160" y="110768"/>
                  <a:pt x="12700" y="74369"/>
                  <a:pt x="13970" y="44450"/>
                </a:cubicBezTo>
                <a:cubicBezTo>
                  <a:pt x="13970" y="41910"/>
                  <a:pt x="15240" y="39370"/>
                  <a:pt x="16510" y="38100"/>
                </a:cubicBezTo>
                <a:cubicBezTo>
                  <a:pt x="38100" y="35560"/>
                  <a:pt x="59298" y="30480"/>
                  <a:pt x="83268" y="29210"/>
                </a:cubicBezTo>
                <a:cubicBezTo>
                  <a:pt x="123719" y="25400"/>
                  <a:pt x="164169" y="22860"/>
                  <a:pt x="206117" y="20320"/>
                </a:cubicBezTo>
                <a:cubicBezTo>
                  <a:pt x="234582" y="17780"/>
                  <a:pt x="263047" y="16510"/>
                  <a:pt x="290014" y="13970"/>
                </a:cubicBezTo>
                <a:cubicBezTo>
                  <a:pt x="316981" y="11430"/>
                  <a:pt x="345446" y="8890"/>
                  <a:pt x="372413" y="8890"/>
                </a:cubicBezTo>
                <a:cubicBezTo>
                  <a:pt x="402376" y="7620"/>
                  <a:pt x="432339" y="10160"/>
                  <a:pt x="462303" y="8890"/>
                </a:cubicBezTo>
                <a:cubicBezTo>
                  <a:pt x="499756" y="8890"/>
                  <a:pt x="1178422" y="6350"/>
                  <a:pt x="1215876" y="5080"/>
                </a:cubicBezTo>
                <a:cubicBezTo>
                  <a:pt x="1251832" y="3810"/>
                  <a:pt x="1287788" y="2540"/>
                  <a:pt x="1325242" y="2540"/>
                </a:cubicBezTo>
                <a:cubicBezTo>
                  <a:pt x="1386666" y="1270"/>
                  <a:pt x="1446593" y="0"/>
                  <a:pt x="1508017" y="0"/>
                </a:cubicBezTo>
                <a:cubicBezTo>
                  <a:pt x="1533486" y="0"/>
                  <a:pt x="1560453" y="2540"/>
                  <a:pt x="1585921" y="2540"/>
                </a:cubicBezTo>
                <a:cubicBezTo>
                  <a:pt x="1656335" y="3810"/>
                  <a:pt x="1728246" y="5080"/>
                  <a:pt x="1798660" y="7620"/>
                </a:cubicBezTo>
                <a:cubicBezTo>
                  <a:pt x="1836114" y="8890"/>
                  <a:pt x="1873568" y="12700"/>
                  <a:pt x="1911022" y="16510"/>
                </a:cubicBezTo>
                <a:cubicBezTo>
                  <a:pt x="1920011" y="16510"/>
                  <a:pt x="1929000" y="16510"/>
                  <a:pt x="1936490" y="16510"/>
                </a:cubicBezTo>
                <a:cubicBezTo>
                  <a:pt x="1948854" y="17780"/>
                  <a:pt x="1957744" y="20320"/>
                  <a:pt x="1967904" y="21590"/>
                </a:cubicBezTo>
                <a:close/>
                <a:moveTo>
                  <a:pt x="1978064" y="2085985"/>
                </a:moveTo>
                <a:cubicBezTo>
                  <a:pt x="1979334" y="2069476"/>
                  <a:pt x="1980604" y="2056776"/>
                  <a:pt x="1980604" y="2044076"/>
                </a:cubicBezTo>
                <a:cubicBezTo>
                  <a:pt x="1979334" y="1954466"/>
                  <a:pt x="1978064" y="1870590"/>
                  <a:pt x="1978064" y="1780383"/>
                </a:cubicBezTo>
                <a:cubicBezTo>
                  <a:pt x="1978064" y="1739236"/>
                  <a:pt x="1980604" y="1698089"/>
                  <a:pt x="1979334" y="1656942"/>
                </a:cubicBezTo>
                <a:cubicBezTo>
                  <a:pt x="1979334" y="1618960"/>
                  <a:pt x="1978064" y="1579396"/>
                  <a:pt x="1976794" y="1541414"/>
                </a:cubicBezTo>
                <a:cubicBezTo>
                  <a:pt x="1971714" y="1482859"/>
                  <a:pt x="1960284" y="270608"/>
                  <a:pt x="1960284" y="212053"/>
                </a:cubicBezTo>
                <a:cubicBezTo>
                  <a:pt x="1957744" y="162993"/>
                  <a:pt x="1955204" y="112351"/>
                  <a:pt x="1952664" y="63500"/>
                </a:cubicBezTo>
                <a:cubicBezTo>
                  <a:pt x="1951394" y="44450"/>
                  <a:pt x="1950124" y="43180"/>
                  <a:pt x="1931996" y="41910"/>
                </a:cubicBezTo>
                <a:cubicBezTo>
                  <a:pt x="1927502" y="41910"/>
                  <a:pt x="1924505" y="41910"/>
                  <a:pt x="1920011" y="40640"/>
                </a:cubicBezTo>
                <a:cubicBezTo>
                  <a:pt x="1882557" y="36830"/>
                  <a:pt x="1843605" y="31750"/>
                  <a:pt x="1806151" y="30480"/>
                </a:cubicBezTo>
                <a:cubicBezTo>
                  <a:pt x="1714763" y="26670"/>
                  <a:pt x="1621877" y="25400"/>
                  <a:pt x="1530490" y="22860"/>
                </a:cubicBezTo>
                <a:cubicBezTo>
                  <a:pt x="1517006" y="22860"/>
                  <a:pt x="1502025" y="22860"/>
                  <a:pt x="1488541" y="22860"/>
                </a:cubicBezTo>
                <a:cubicBezTo>
                  <a:pt x="1466069" y="22860"/>
                  <a:pt x="1443596" y="22860"/>
                  <a:pt x="1422622" y="22860"/>
                </a:cubicBezTo>
                <a:cubicBezTo>
                  <a:pt x="1374681" y="22860"/>
                  <a:pt x="1326740" y="22860"/>
                  <a:pt x="1280297" y="24130"/>
                </a:cubicBezTo>
                <a:cubicBezTo>
                  <a:pt x="1239847" y="25400"/>
                  <a:pt x="558185" y="29210"/>
                  <a:pt x="517734" y="29210"/>
                </a:cubicBezTo>
                <a:cubicBezTo>
                  <a:pt x="451815" y="29210"/>
                  <a:pt x="385896" y="26670"/>
                  <a:pt x="319977" y="33020"/>
                </a:cubicBezTo>
                <a:cubicBezTo>
                  <a:pt x="285520" y="36830"/>
                  <a:pt x="252560" y="36830"/>
                  <a:pt x="219601" y="38100"/>
                </a:cubicBezTo>
                <a:cubicBezTo>
                  <a:pt x="162671" y="41910"/>
                  <a:pt x="105741" y="45720"/>
                  <a:pt x="49530" y="50800"/>
                </a:cubicBezTo>
                <a:cubicBezTo>
                  <a:pt x="36830" y="50800"/>
                  <a:pt x="34290" y="53340"/>
                  <a:pt x="33020" y="69622"/>
                </a:cubicBezTo>
                <a:cubicBezTo>
                  <a:pt x="31750" y="98108"/>
                  <a:pt x="31750" y="126594"/>
                  <a:pt x="30480" y="155080"/>
                </a:cubicBezTo>
                <a:cubicBezTo>
                  <a:pt x="29210" y="202558"/>
                  <a:pt x="26670" y="248452"/>
                  <a:pt x="25400" y="295929"/>
                </a:cubicBezTo>
                <a:cubicBezTo>
                  <a:pt x="20320" y="346572"/>
                  <a:pt x="26670" y="1584144"/>
                  <a:pt x="29210" y="1634786"/>
                </a:cubicBezTo>
                <a:cubicBezTo>
                  <a:pt x="29210" y="1688594"/>
                  <a:pt x="29210" y="1743984"/>
                  <a:pt x="30480" y="1797791"/>
                </a:cubicBezTo>
                <a:cubicBezTo>
                  <a:pt x="30480" y="1837355"/>
                  <a:pt x="33020" y="1876920"/>
                  <a:pt x="33020" y="1916484"/>
                </a:cubicBezTo>
                <a:cubicBezTo>
                  <a:pt x="33020" y="1959214"/>
                  <a:pt x="33020" y="2001943"/>
                  <a:pt x="31750" y="2044076"/>
                </a:cubicBezTo>
                <a:cubicBezTo>
                  <a:pt x="31750" y="2047885"/>
                  <a:pt x="31750" y="2050426"/>
                  <a:pt x="31750" y="2054235"/>
                </a:cubicBezTo>
                <a:cubicBezTo>
                  <a:pt x="31750" y="2064396"/>
                  <a:pt x="35560" y="2068206"/>
                  <a:pt x="44450" y="2068206"/>
                </a:cubicBezTo>
                <a:cubicBezTo>
                  <a:pt x="62294" y="2068206"/>
                  <a:pt x="83268" y="2069476"/>
                  <a:pt x="102744" y="2069476"/>
                </a:cubicBezTo>
                <a:cubicBezTo>
                  <a:pt x="131209" y="2069476"/>
                  <a:pt x="161173" y="2066935"/>
                  <a:pt x="189638" y="2069476"/>
                </a:cubicBezTo>
                <a:cubicBezTo>
                  <a:pt x="236081" y="2073285"/>
                  <a:pt x="282523" y="2075826"/>
                  <a:pt x="328966" y="2074556"/>
                </a:cubicBezTo>
                <a:cubicBezTo>
                  <a:pt x="358930" y="2073285"/>
                  <a:pt x="387395" y="2075826"/>
                  <a:pt x="417358" y="2075826"/>
                </a:cubicBezTo>
                <a:cubicBezTo>
                  <a:pt x="460804" y="2075826"/>
                  <a:pt x="504251" y="2074556"/>
                  <a:pt x="547698" y="2075826"/>
                </a:cubicBezTo>
                <a:cubicBezTo>
                  <a:pt x="612118" y="2077096"/>
                  <a:pt x="1319249" y="2066935"/>
                  <a:pt x="1385168" y="2069476"/>
                </a:cubicBezTo>
                <a:cubicBezTo>
                  <a:pt x="1413633" y="2070746"/>
                  <a:pt x="1442098" y="2072016"/>
                  <a:pt x="1469065" y="2072016"/>
                </a:cubicBezTo>
                <a:cubicBezTo>
                  <a:pt x="1518504" y="2074556"/>
                  <a:pt x="1566445" y="2070746"/>
                  <a:pt x="1615885" y="2074556"/>
                </a:cubicBezTo>
                <a:cubicBezTo>
                  <a:pt x="1656335" y="2077096"/>
                  <a:pt x="1696785" y="2077096"/>
                  <a:pt x="1737235" y="2079635"/>
                </a:cubicBezTo>
                <a:cubicBezTo>
                  <a:pt x="1797162" y="2083446"/>
                  <a:pt x="1857088" y="2085985"/>
                  <a:pt x="1917015" y="2087256"/>
                </a:cubicBezTo>
                <a:cubicBezTo>
                  <a:pt x="1939487" y="2087256"/>
                  <a:pt x="1957744" y="2085985"/>
                  <a:pt x="1978064" y="2085985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02" y="6319703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0066041" y="633677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36" y="6293393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9425175" y="6310460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614" y="5728736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8694409" y="6338684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8">
            <a:extLst>
              <a:ext uri="{FF2B5EF4-FFF2-40B4-BE49-F238E27FC236}">
                <a16:creationId xmlns:a16="http://schemas.microsoft.com/office/drawing/2014/main" xmlns="" id="{90BF5F10-86E3-4CA0-85BB-9CA85234C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31780" y="157782"/>
            <a:ext cx="6756400" cy="1481006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xmlns="" id="{D8845CF7-2E63-498A-A413-BE224A525FDF}"/>
              </a:ext>
            </a:extLst>
          </p:cNvPr>
          <p:cNvSpPr txBox="1"/>
          <p:nvPr/>
        </p:nvSpPr>
        <p:spPr>
          <a:xfrm>
            <a:off x="1251559" y="253932"/>
            <a:ext cx="8739519" cy="117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667" dirty="0">
                <a:ln>
                  <a:solidFill>
                    <a:srgbClr val="FD639A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BoosterNextFYBlack" panose="02000A03000000020004" pitchFamily="2" charset="0"/>
              </a:rPr>
              <a:t>Chia </a:t>
            </a:r>
            <a:r>
              <a:rPr lang="en-US" sz="7667" dirty="0" err="1">
                <a:ln>
                  <a:solidFill>
                    <a:srgbClr val="FD639A"/>
                  </a:solidFill>
                </a:ln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BoosterNextFYBlack" panose="02000A03000000020004" pitchFamily="2" charset="0"/>
              </a:rPr>
              <a:t>sẻ</a:t>
            </a:r>
            <a:endParaRPr lang="en-US" sz="7667" dirty="0">
              <a:ln>
                <a:solidFill>
                  <a:srgbClr val="FD639A"/>
                </a:solidFill>
              </a:ln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#9Slide03 BoosterNextFYBlack" panose="02000A03000000020004" pitchFamily="2" charset="0"/>
            </a:endParaRP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xmlns="" id="{B74810C1-30FA-46A1-ABCA-EA3F94BCF8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100000" l="846" r="97886">
                        <a14:foregroundMark x1="19873" y1="42739" x2="21776" y2="43568"/>
                        <a14:foregroundMark x1="18182" y1="53112" x2="21142" y2="54772"/>
                        <a14:foregroundMark x1="45243" y1="43568" x2="48414" y2="43568"/>
                        <a14:foregroundMark x1="76744" y1="44813" x2="80550" y2="45021"/>
                        <a14:foregroundMark x1="84989" y1="89834" x2="84989" y2="92324"/>
                        <a14:foregroundMark x1="66596" y1="92324" x2="72304" y2="87967"/>
                        <a14:foregroundMark x1="12262" y1="91494" x2="15645" y2="86722"/>
                        <a14:foregroundMark x1="12896" y1="25311" x2="21142" y2="25726"/>
                        <a14:foregroundMark x1="7822" y1="30083" x2="11628" y2="26349"/>
                        <a14:foregroundMark x1="21142" y1="24689" x2="26004" y2="30290"/>
                        <a14:foregroundMark x1="6977" y1="30290" x2="4440" y2="35477"/>
                        <a14:foregroundMark x1="30867" y1="87344" x2="32981" y2="87344"/>
                        <a14:foregroundMark x1="10148" y1="23859" x2="16702" y2="23859"/>
                        <a14:foregroundMark x1="6977" y1="25726" x2="3805" y2="31535"/>
                        <a14:foregroundMark x1="3171" y1="31535" x2="3171" y2="40871"/>
                        <a14:foregroundMark x1="8457" y1="46058" x2="9091" y2="50415"/>
                        <a14:foregroundMark x1="6977" y1="55394" x2="6977" y2="55394"/>
                        <a14:foregroundMark x1="9091" y1="52905" x2="10148" y2="51660"/>
                        <a14:foregroundMark x1="7822" y1="46058" x2="7822" y2="44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2962" y="-431213"/>
            <a:ext cx="2790877" cy="2844206"/>
          </a:xfrm>
          <a:prstGeom prst="rect">
            <a:avLst/>
          </a:prstGeom>
        </p:spPr>
      </p:pic>
      <p:sp>
        <p:nvSpPr>
          <p:cNvPr id="46" name="TextBox 16">
            <a:extLst>
              <a:ext uri="{FF2B5EF4-FFF2-40B4-BE49-F238E27FC236}">
                <a16:creationId xmlns:a16="http://schemas.microsoft.com/office/drawing/2014/main" xmlns="" id="{8027FE9C-5123-4BEB-9EAC-EB8FE571AAAE}"/>
              </a:ext>
            </a:extLst>
          </p:cNvPr>
          <p:cNvSpPr txBox="1"/>
          <p:nvPr/>
        </p:nvSpPr>
        <p:spPr>
          <a:xfrm>
            <a:off x="1251559" y="2427105"/>
            <a:ext cx="1006327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ấn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tượng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xmlns="" id="{8E4FB0F3-280E-4F37-9B1A-85C3D4175AC7}"/>
              </a:ext>
            </a:extLst>
          </p:cNvPr>
          <p:cNvSpPr txBox="1"/>
          <p:nvPr/>
        </p:nvSpPr>
        <p:spPr>
          <a:xfrm>
            <a:off x="1251559" y="3746020"/>
            <a:ext cx="972916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xmlns="" id="{BF4B501D-79BE-46AC-A1A5-C089D60C187B}"/>
              </a:ext>
            </a:extLst>
          </p:cNvPr>
          <p:cNvSpPr txBox="1"/>
          <p:nvPr/>
        </p:nvSpPr>
        <p:spPr>
          <a:xfrm>
            <a:off x="1262097" y="4621670"/>
            <a:ext cx="1016136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góp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hay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hơn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57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6C306F46-4A1F-4D13-9193-3F10FDA07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24" y="-958283"/>
            <a:ext cx="9568776" cy="615884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070DF781-F6F1-453A-8EF0-66043AEE39C8}"/>
              </a:ext>
            </a:extLst>
          </p:cNvPr>
          <p:cNvSpPr txBox="1"/>
          <p:nvPr/>
        </p:nvSpPr>
        <p:spPr>
          <a:xfrm>
            <a:off x="2991353" y="1657443"/>
            <a:ext cx="920064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8000" u="none" dirty="0">
                <a:solidFill>
                  <a:srgbClr val="FF0000"/>
                </a:solidFill>
                <a:latin typeface="Fira Sans" panose="020B0803050000020004" pitchFamily="34" charset="0"/>
              </a:rPr>
              <a:t>4. </a:t>
            </a:r>
            <a:r>
              <a:rPr lang="en-US" sz="8000" u="none" dirty="0" err="1">
                <a:solidFill>
                  <a:srgbClr val="FF0000"/>
                </a:solidFill>
                <a:latin typeface="Fira Sans" panose="020B0803050000020004" pitchFamily="34" charset="0"/>
              </a:rPr>
              <a:t>Viết</a:t>
            </a:r>
            <a:r>
              <a:rPr lang="en-US" sz="8000" u="none" dirty="0">
                <a:solidFill>
                  <a:srgbClr val="FF0000"/>
                </a:solidFill>
                <a:latin typeface="Fira Sans" panose="020B0803050000020004" pitchFamily="34" charset="0"/>
              </a:rPr>
              <a:t> </a:t>
            </a:r>
            <a:r>
              <a:rPr lang="en-US" sz="8000" u="none" dirty="0" err="1">
                <a:solidFill>
                  <a:srgbClr val="FF0000"/>
                </a:solidFill>
                <a:latin typeface="Fira Sans" panose="020B0803050000020004" pitchFamily="34" charset="0"/>
              </a:rPr>
              <a:t>lại</a:t>
            </a:r>
            <a:r>
              <a:rPr lang="en-US" sz="8000" u="none" dirty="0">
                <a:solidFill>
                  <a:srgbClr val="FF0000"/>
                </a:solidFill>
                <a:latin typeface="Fira Sans" panose="020B0803050000020004" pitchFamily="34" charset="0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lang="en-US" sz="8000" dirty="0" err="1">
                <a:solidFill>
                  <a:srgbClr val="FF0000"/>
                </a:solidFill>
                <a:latin typeface="Fira Sans" panose="020B0803050000020004" pitchFamily="34" charset="0"/>
              </a:rPr>
              <a:t>đoạn</a:t>
            </a:r>
            <a:r>
              <a:rPr lang="en-US" sz="8000" dirty="0">
                <a:solidFill>
                  <a:srgbClr val="FF0000"/>
                </a:solidFill>
                <a:latin typeface="Fira Sans" panose="020B0803050000020004" pitchFamily="34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Fira Sans" panose="020B0803050000020004" pitchFamily="34" charset="0"/>
              </a:rPr>
              <a:t>văn</a:t>
            </a:r>
            <a:endParaRPr lang="en-US" sz="8000" u="none" dirty="0">
              <a:solidFill>
                <a:srgbClr val="FF0000"/>
              </a:solidFill>
              <a:latin typeface="Fira Sans" panose="020B0803050000020004" pitchFamily="34" charset="0"/>
            </a:endParaRPr>
          </a:p>
        </p:txBody>
      </p:sp>
      <p:pic>
        <p:nvPicPr>
          <p:cNvPr id="14" name="图片 7">
            <a:extLst>
              <a:ext uri="{FF2B5EF4-FFF2-40B4-BE49-F238E27FC236}">
                <a16:creationId xmlns:a16="http://schemas.microsoft.com/office/drawing/2014/main" xmlns="" id="{6965BCF4-26CE-40F2-BBF4-D82C00A1D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4" y="2238323"/>
            <a:ext cx="3982479" cy="46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76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5B02B343-4481-4C0E-A3AA-54CB247F2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"/>
            <a:ext cx="12192000" cy="685671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3E8C8BB6-CD53-4ED3-AB8B-FBDA398DC7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37" y="-45849"/>
            <a:ext cx="1471293" cy="138509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997823" y="447187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Fira Sans" panose="020B0803050000020004" pitchFamily="34" charset="0"/>
              </a:rPr>
              <a:t>Mục</a:t>
            </a:r>
            <a:r>
              <a:rPr lang="en-US" sz="5000" b="1" dirty="0">
                <a:solidFill>
                  <a:srgbClr val="FF0000"/>
                </a:solidFill>
                <a:latin typeface="Fira Sans" panose="020B08030500000200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Fira Sans" panose="020B0803050000020004" pitchFamily="34" charset="0"/>
              </a:rPr>
              <a:t>tiêu</a:t>
            </a:r>
            <a:endParaRPr lang="en-US" sz="5000" b="1" dirty="0">
              <a:solidFill>
                <a:srgbClr val="FF0000"/>
              </a:solidFill>
              <a:latin typeface="Fira Sans" panose="020B0803050000020004" pitchFamily="34" charset="0"/>
            </a:endParaRPr>
          </a:p>
        </p:txBody>
      </p:sp>
      <p:pic>
        <p:nvPicPr>
          <p:cNvPr id="49" name="图片 5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05" y="2180131"/>
            <a:ext cx="9254751" cy="1385094"/>
          </a:xfrm>
          <a:prstGeom prst="rect">
            <a:avLst/>
          </a:prstGeom>
          <a:ln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2084310" y="2309202"/>
            <a:ext cx="9071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0" name="图片 5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373" y="4479900"/>
            <a:ext cx="9254751" cy="1270199"/>
          </a:xfrm>
          <a:prstGeom prst="rect">
            <a:avLst/>
          </a:prstGeom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2157754" y="4612756"/>
            <a:ext cx="8925051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4" name="Google Shape;304;p27"/>
          <p:cNvSpPr/>
          <p:nvPr/>
        </p:nvSpPr>
        <p:spPr>
          <a:xfrm>
            <a:off x="942379" y="2261749"/>
            <a:ext cx="956775" cy="93259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Neo Sans Intel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7724C27-EBAE-4DC8-AE74-13B6B6A6D6AF}"/>
              </a:ext>
            </a:extLst>
          </p:cNvPr>
          <p:cNvGrpSpPr/>
          <p:nvPr/>
        </p:nvGrpSpPr>
        <p:grpSpPr>
          <a:xfrm>
            <a:off x="1082441" y="2418998"/>
            <a:ext cx="988629" cy="1386273"/>
            <a:chOff x="3974544" y="710403"/>
            <a:chExt cx="741472" cy="1039705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C8961D5E-1E08-4885-B815-BBAD4FAD5021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xmlns="" id="{4E13C968-C11E-44C7-8B05-CBB01C450DA6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10" name="同心圆 69">
                <a:extLst>
                  <a:ext uri="{FF2B5EF4-FFF2-40B4-BE49-F238E27FC236}">
                    <a16:creationId xmlns:a16="http://schemas.microsoft.com/office/drawing/2014/main" xmlns="" id="{006D6740-42A9-4553-9AD3-711B3A257DCB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</p:grp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xmlns="" id="{36832E97-4248-43AA-8BAA-011BA4815930}"/>
                </a:ext>
              </a:extLst>
            </p:cNvPr>
            <p:cNvSpPr txBox="1"/>
            <p:nvPr/>
          </p:nvSpPr>
          <p:spPr>
            <a:xfrm>
              <a:off x="3982307" y="710403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rPr>
                <a:t>01</a:t>
              </a:r>
            </a:p>
          </p:txBody>
        </p:sp>
      </p:grpSp>
      <p:sp>
        <p:nvSpPr>
          <p:cNvPr id="55" name="Google Shape;304;p27"/>
          <p:cNvSpPr/>
          <p:nvPr/>
        </p:nvSpPr>
        <p:spPr>
          <a:xfrm>
            <a:off x="1012713" y="4638823"/>
            <a:ext cx="956775" cy="93259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Neo Sans Intel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847FA585-B126-47F3-98C8-52E1CDA4A350}"/>
              </a:ext>
            </a:extLst>
          </p:cNvPr>
          <p:cNvGrpSpPr/>
          <p:nvPr/>
        </p:nvGrpSpPr>
        <p:grpSpPr>
          <a:xfrm>
            <a:off x="1027297" y="4746915"/>
            <a:ext cx="988629" cy="1202201"/>
            <a:chOff x="3974544" y="1686333"/>
            <a:chExt cx="741472" cy="901651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A67326CD-00FD-4427-8241-FF25D8FB4F11}"/>
                </a:ext>
              </a:extLst>
            </p:cNvPr>
            <p:cNvGrpSpPr/>
            <p:nvPr/>
          </p:nvGrpSpPr>
          <p:grpSpPr>
            <a:xfrm>
              <a:off x="3974544" y="1846512"/>
              <a:ext cx="741472" cy="741472"/>
              <a:chOff x="3059832" y="3339719"/>
              <a:chExt cx="3607562" cy="3607562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xmlns="" id="{527A1C4C-5930-4DCA-B0F4-855BC616464C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19" name="同心圆 69">
                <a:extLst>
                  <a:ext uri="{FF2B5EF4-FFF2-40B4-BE49-F238E27FC236}">
                    <a16:creationId xmlns:a16="http://schemas.microsoft.com/office/drawing/2014/main" xmlns="" id="{105776EA-DFBF-4116-A8D1-BBDA533D4999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endParaRPr>
              </a:p>
            </p:txBody>
          </p:sp>
        </p:grp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xmlns="" id="{BE9EC367-995A-47A3-A81A-5D7AA9D7EFE4}"/>
                </a:ext>
              </a:extLst>
            </p:cNvPr>
            <p:cNvSpPr txBox="1"/>
            <p:nvPr/>
          </p:nvSpPr>
          <p:spPr>
            <a:xfrm>
              <a:off x="4052972" y="1686333"/>
              <a:ext cx="538849" cy="530915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UTM Atlas" panose="02040603050506020204" pitchFamily="18" charset="0"/>
                  <a:ea typeface="思源黑体旧字形 ExtraLight" panose="020B0200000000000000" pitchFamily="34" charset="-128"/>
                  <a:cs typeface="+mn-ea"/>
                  <a:sym typeface="思源黑体旧字形 ExtraLight" panose="020B0200000000000000" pitchFamily="34" charset="-128"/>
                </a:rPr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2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51" grpId="0"/>
      <p:bldP spid="54" grpId="0" animBg="1"/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086350"/>
            <a:ext cx="12192000" cy="1775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1943" y="65725"/>
            <a:ext cx="9152914" cy="19409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khác</a:t>
            </a:r>
            <a:r>
              <a:rPr lang="en-US" sz="3600" dirty="0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 hay </a:t>
            </a:r>
            <a:r>
              <a:rPr lang="en-US" sz="3600" dirty="0" err="1" smtClean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FF0000"/>
                </a:solidFill>
                <a:latin typeface="Fira Sans" panose="020B08030500000200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solidFill>
                <a:srgbClr val="FF0000"/>
              </a:solidFill>
              <a:latin typeface="Fira Sans" panose="020B08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2">
            <a:extLst>
              <a:ext uri="{FF2B5EF4-FFF2-40B4-BE49-F238E27FC236}">
                <a16:creationId xmlns:a16="http://schemas.microsoft.com/office/drawing/2014/main" xmlns="" id="{00719CD1-D25B-4196-8C76-1C31A383DCB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505" y="3914775"/>
            <a:ext cx="3331711" cy="294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915516" y="2202608"/>
            <a:ext cx="91529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mở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kiểu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khác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với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mở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kết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bài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em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đã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viết</a:t>
            </a:r>
            <a:endParaRPr lang="en-US" sz="3600" dirty="0" smtClean="0">
              <a:latin typeface="Fira Sans" panose="020B08030500000200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tả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bộ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cối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sử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phép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so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sánh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nhân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Fira Sans" panose="020B0803050000020004" pitchFamily="34" charset="0"/>
                <a:cs typeface="Arial" panose="020B0604020202020204" pitchFamily="34" charset="0"/>
              </a:rPr>
              <a:t>hóa</a:t>
            </a:r>
            <a:r>
              <a:rPr lang="en-US" sz="3600" dirty="0" smtClean="0">
                <a:latin typeface="Fira Sans" panose="020B08030500000200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Fira Sans" panose="020B08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22" y="5523968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48" y="6208739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6936853" y="6213635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45" y="5645094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871" y="6329865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3656676" y="6334761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90103" y="4283526"/>
            <a:ext cx="3057681" cy="3092472"/>
          </a:xfrm>
          <a:prstGeom prst="rect">
            <a:avLst/>
          </a:prstGeom>
        </p:spPr>
      </p:pic>
      <p:pic>
        <p:nvPicPr>
          <p:cNvPr id="3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507" y="6143662"/>
            <a:ext cx="900880" cy="63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005421" y="6550893"/>
            <a:ext cx="368531" cy="26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0">
            <a:extLst>
              <a:ext uri="{FF2B5EF4-FFF2-40B4-BE49-F238E27FC236}">
                <a16:creationId xmlns:a16="http://schemas.microsoft.com/office/drawing/2014/main" xmlns="" id="{43E97FFE-BD94-4718-858B-85A14608327A}"/>
              </a:ext>
            </a:extLst>
          </p:cNvPr>
          <p:cNvSpPr txBox="1"/>
          <p:nvPr/>
        </p:nvSpPr>
        <p:spPr>
          <a:xfrm>
            <a:off x="2438672" y="521149"/>
            <a:ext cx="8299431" cy="762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Đánh</a:t>
            </a:r>
            <a:r>
              <a:rPr lang="en-US" sz="6000" b="1" dirty="0">
                <a:solidFill>
                  <a:srgbClr val="D47AE8"/>
                </a:solidFill>
                <a:latin typeface="Fira Sans" panose="020B0803050000020004" pitchFamily="34" charset="0"/>
              </a:rPr>
              <a:t> </a:t>
            </a:r>
            <a:r>
              <a:rPr lang="en-US" sz="60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giá</a:t>
            </a:r>
            <a:r>
              <a:rPr lang="en-US" sz="6000" b="1" dirty="0">
                <a:solidFill>
                  <a:srgbClr val="D47AE8"/>
                </a:solidFill>
                <a:latin typeface="Fira Sans" panose="020B0803050000020004" pitchFamily="34" charset="0"/>
              </a:rPr>
              <a:t> </a:t>
            </a:r>
            <a:r>
              <a:rPr lang="en-US" sz="60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mục</a:t>
            </a:r>
            <a:r>
              <a:rPr lang="en-US" sz="6000" b="1" dirty="0">
                <a:solidFill>
                  <a:srgbClr val="D47AE8"/>
                </a:solidFill>
                <a:latin typeface="Fira Sans" panose="020B0803050000020004" pitchFamily="34" charset="0"/>
              </a:rPr>
              <a:t> </a:t>
            </a:r>
            <a:r>
              <a:rPr lang="en-US" sz="60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tiêu</a:t>
            </a:r>
            <a:endParaRPr lang="en-US" sz="6000" b="1" dirty="0">
              <a:solidFill>
                <a:srgbClr val="D47AE8"/>
              </a:solidFill>
              <a:latin typeface="Fira Sans" panose="020B0803050000020004" pitchFamily="34" charset="0"/>
            </a:endParaRPr>
          </a:p>
        </p:txBody>
      </p:sp>
      <p:pic>
        <p:nvPicPr>
          <p:cNvPr id="34" name="图片 52">
            <a:extLst>
              <a:ext uri="{FF2B5EF4-FFF2-40B4-BE49-F238E27FC236}">
                <a16:creationId xmlns:a16="http://schemas.microsoft.com/office/drawing/2014/main" xmlns="" id="{DF8550BB-6B0A-4723-BFDE-95E65A767EA4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98" y="1621936"/>
            <a:ext cx="9254751" cy="1385094"/>
          </a:xfrm>
          <a:prstGeom prst="rect">
            <a:avLst/>
          </a:prstGeom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310B0A4-12AB-499E-9AF1-3BD56B70FAC7}"/>
              </a:ext>
            </a:extLst>
          </p:cNvPr>
          <p:cNvSpPr txBox="1"/>
          <p:nvPr/>
        </p:nvSpPr>
        <p:spPr>
          <a:xfrm>
            <a:off x="2016103" y="1726445"/>
            <a:ext cx="9071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" name="Picture 19">
            <a:extLst>
              <a:ext uri="{FF2B5EF4-FFF2-40B4-BE49-F238E27FC236}">
                <a16:creationId xmlns:a16="http://schemas.microsoft.com/office/drawing/2014/main" xmlns="" id="{4B5564CB-1097-4182-9C88-EEC52BEA9D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982" l="0" r="100000">
                        <a14:backgroundMark x1="3620" y1="28947" x2="31674" y2="25000"/>
                        <a14:backgroundMark x1="31674" y1="24123" x2="44344" y2="439"/>
                        <a14:backgroundMark x1="9050" y1="28947" x2="452" y2="28947"/>
                        <a14:backgroundMark x1="70136" y1="26754" x2="99548" y2="29825"/>
                        <a14:backgroundMark x1="69231" y1="26754" x2="53846" y2="439"/>
                        <a14:backgroundMark x1="19910" y1="59211" x2="452" y2="41228"/>
                        <a14:backgroundMark x1="19910" y1="60965" x2="14027" y2="89912"/>
                        <a14:backgroundMark x1="37557" y1="89035" x2="48869" y2="81579"/>
                        <a14:backgroundMark x1="48869" y1="81579" x2="71493" y2="91228"/>
                        <a14:backgroundMark x1="86878" y1="87281" x2="80090" y2="60088"/>
                        <a14:backgroundMark x1="80090" y1="60088" x2="99548" y2="4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" b="-2703"/>
          <a:stretch/>
        </p:blipFill>
        <p:spPr>
          <a:xfrm>
            <a:off x="544714" y="1609309"/>
            <a:ext cx="1118485" cy="119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图片 52">
            <a:extLst>
              <a:ext uri="{FF2B5EF4-FFF2-40B4-BE49-F238E27FC236}">
                <a16:creationId xmlns:a16="http://schemas.microsoft.com/office/drawing/2014/main" xmlns="" id="{61B8CA2C-CDC0-4555-A789-6A5805F0B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2" y="3691801"/>
            <a:ext cx="9254751" cy="1270199"/>
          </a:xfrm>
          <a:prstGeom prst="rect">
            <a:avLst/>
          </a:prstGeom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B2B1312-83E0-48F3-AD1D-E0ACAD0A0C08}"/>
              </a:ext>
            </a:extLst>
          </p:cNvPr>
          <p:cNvSpPr txBox="1"/>
          <p:nvPr/>
        </p:nvSpPr>
        <p:spPr>
          <a:xfrm>
            <a:off x="1328521" y="3756351"/>
            <a:ext cx="8925051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3" name="Picture 19">
            <a:extLst>
              <a:ext uri="{FF2B5EF4-FFF2-40B4-BE49-F238E27FC236}">
                <a16:creationId xmlns:a16="http://schemas.microsoft.com/office/drawing/2014/main" xmlns="" id="{311C60C3-2A44-4429-99DC-7C01DB8A205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982" l="0" r="100000">
                        <a14:backgroundMark x1="3620" y1="28947" x2="31674" y2="25000"/>
                        <a14:backgroundMark x1="31674" y1="24123" x2="44344" y2="439"/>
                        <a14:backgroundMark x1="9050" y1="28947" x2="452" y2="28947"/>
                        <a14:backgroundMark x1="70136" y1="26754" x2="99548" y2="29825"/>
                        <a14:backgroundMark x1="69231" y1="26754" x2="53846" y2="439"/>
                        <a14:backgroundMark x1="19910" y1="59211" x2="452" y2="41228"/>
                        <a14:backgroundMark x1="19910" y1="60965" x2="14027" y2="89912"/>
                        <a14:backgroundMark x1="37557" y1="89035" x2="48869" y2="81579"/>
                        <a14:backgroundMark x1="48869" y1="81579" x2="71493" y2="91228"/>
                        <a14:backgroundMark x1="86878" y1="87281" x2="80090" y2="60088"/>
                        <a14:backgroundMark x1="80090" y1="60088" x2="99548" y2="4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57" b="-2703"/>
          <a:stretch/>
        </p:blipFill>
        <p:spPr>
          <a:xfrm>
            <a:off x="60210" y="3655593"/>
            <a:ext cx="993304" cy="1059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86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B304FE4-8407-4F2D-959A-D0807B66D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35" y="111108"/>
            <a:ext cx="9706403" cy="634631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95A0477-7BFF-4AF3-9E7F-99616232499E}"/>
              </a:ext>
            </a:extLst>
          </p:cNvPr>
          <p:cNvSpPr txBox="1"/>
          <p:nvPr/>
        </p:nvSpPr>
        <p:spPr>
          <a:xfrm>
            <a:off x="2526706" y="2492725"/>
            <a:ext cx="8212108" cy="242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133" b="1" i="1" dirty="0">
                <a:solidFill>
                  <a:srgbClr val="0070C0"/>
                </a:solidFill>
                <a:latin typeface="Nunito" pitchFamily="2" charset="0"/>
              </a:rPr>
              <a:t>     </a:t>
            </a:r>
            <a:r>
              <a:rPr lang="en-US" sz="4000" b="1" dirty="0">
                <a:solidFill>
                  <a:srgbClr val="0070C0"/>
                </a:solidFill>
              </a:rPr>
              <a:t>- </a:t>
            </a:r>
            <a:r>
              <a:rPr lang="en-US" sz="4000" b="1" dirty="0" err="1">
                <a:solidFill>
                  <a:srgbClr val="0070C0"/>
                </a:solidFill>
              </a:rPr>
              <a:t>Các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em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xem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lại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bài</a:t>
            </a:r>
            <a:r>
              <a:rPr lang="en-US" sz="4000" b="1" dirty="0">
                <a:solidFill>
                  <a:srgbClr val="0070C0"/>
                </a:solidFill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  - 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Viết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lại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đoạn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văn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chưa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hay. </a:t>
            </a:r>
          </a:p>
          <a:p>
            <a:pPr algn="just">
              <a:lnSpc>
                <a:spcPct val="130000"/>
              </a:lnSpc>
            </a:pP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 -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Chuẩn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bị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bài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: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Ôn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tập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về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tả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 con </a:t>
            </a:r>
            <a:r>
              <a:rPr lang="en-US" altLang="zh-CN" sz="4000" b="1" dirty="0" err="1">
                <a:solidFill>
                  <a:srgbClr val="0070C0"/>
                </a:solidFill>
                <a:ea typeface="字魂27号-布丁体" panose="00000505000000000000" pitchFamily="2" charset="-122"/>
              </a:rPr>
              <a:t>vật</a:t>
            </a:r>
            <a:r>
              <a:rPr lang="en-US" altLang="zh-CN" sz="4000" b="1" dirty="0">
                <a:solidFill>
                  <a:srgbClr val="0070C0"/>
                </a:solidFill>
                <a:ea typeface="字魂27号-布丁体" panose="00000505000000000000" pitchFamily="2" charset="-122"/>
              </a:rPr>
              <a:t>.</a:t>
            </a:r>
            <a:endParaRPr lang="zh-CN" altLang="en-US" sz="4000" dirty="0">
              <a:solidFill>
                <a:srgbClr val="0070C0"/>
              </a:solidFill>
              <a:ea typeface="字魂27号-布丁体" panose="00000505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7B1164D-8C9A-466C-A666-B7B9AC256D6B}"/>
              </a:ext>
            </a:extLst>
          </p:cNvPr>
          <p:cNvSpPr/>
          <p:nvPr/>
        </p:nvSpPr>
        <p:spPr>
          <a:xfrm>
            <a:off x="2526706" y="1438910"/>
            <a:ext cx="8212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DẶN DÒ :</a:t>
            </a:r>
          </a:p>
        </p:txBody>
      </p:sp>
      <p:pic>
        <p:nvPicPr>
          <p:cNvPr id="7" name="图片 16">
            <a:extLst>
              <a:ext uri="{FF2B5EF4-FFF2-40B4-BE49-F238E27FC236}">
                <a16:creationId xmlns:a16="http://schemas.microsoft.com/office/drawing/2014/main" xmlns="" id="{4351C414-93E1-47B5-9DB4-985CC4D6C8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6528" y="4428706"/>
            <a:ext cx="3200400" cy="30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xmlns="" id="{A953D4A2-9A89-4BB7-A241-166FB4970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181" y="-621443"/>
            <a:ext cx="9906000" cy="8100885"/>
          </a:xfrm>
          <a:prstGeom prst="rect">
            <a:avLst/>
          </a:prstGeom>
        </p:spPr>
      </p:pic>
      <p:pic>
        <p:nvPicPr>
          <p:cNvPr id="18" name="图片 42">
            <a:extLst>
              <a:ext uri="{FF2B5EF4-FFF2-40B4-BE49-F238E27FC236}">
                <a16:creationId xmlns:a16="http://schemas.microsoft.com/office/drawing/2014/main" xmlns="" id="{58970226-E0CF-4E5E-B93C-D243B9BFBE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259" y="1782019"/>
            <a:ext cx="4848301" cy="6858000"/>
          </a:xfrm>
          <a:prstGeom prst="rect">
            <a:avLst/>
          </a:prstGeom>
        </p:spPr>
      </p:pic>
      <p:sp>
        <p:nvSpPr>
          <p:cNvPr id="19" name="文本框 40">
            <a:extLst>
              <a:ext uri="{FF2B5EF4-FFF2-40B4-BE49-F238E27FC236}">
                <a16:creationId xmlns:a16="http://schemas.microsoft.com/office/drawing/2014/main" xmlns="" id="{0D626723-3527-4049-A9D5-06CE3CC87C23}"/>
              </a:ext>
            </a:extLst>
          </p:cNvPr>
          <p:cNvSpPr txBox="1"/>
          <p:nvPr/>
        </p:nvSpPr>
        <p:spPr>
          <a:xfrm>
            <a:off x="4218568" y="3002581"/>
            <a:ext cx="66929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400" dirty="0">
                <a:solidFill>
                  <a:schemeClr val="accent1">
                    <a:lumMod val="75000"/>
                  </a:schemeClr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CHÚC CÁC EM CHĂM NGOAN !</a:t>
            </a:r>
            <a:endParaRPr lang="zh-CN" altLang="en-US" sz="6400" dirty="0">
              <a:solidFill>
                <a:schemeClr val="accent1">
                  <a:lumMod val="75000"/>
                </a:schemeClr>
              </a:solidFill>
              <a:latin typeface="字魂27号-布丁体" panose="00000505000000000000" pitchFamily="2" charset="-122"/>
              <a:ea typeface="字魂27号-布丁体" panose="00000505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493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-670478" y="-1280733"/>
            <a:ext cx="14090115" cy="9042400"/>
          </a:xfrm>
          <a:prstGeom prst="rect">
            <a:avLst/>
          </a:prstGeom>
          <a:solidFill>
            <a:srgbClr val="FD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2"/>
          <p:cNvGrpSpPr/>
          <p:nvPr/>
        </p:nvGrpSpPr>
        <p:grpSpPr>
          <a:xfrm>
            <a:off x="449347" y="-181845"/>
            <a:ext cx="2954317" cy="3329165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3710271" y="-414759"/>
            <a:ext cx="8694004" cy="5603835"/>
          </a:xfrm>
          <a:custGeom>
            <a:avLst/>
            <a:gdLst/>
            <a:ahLst/>
            <a:cxnLst/>
            <a:rect l="l" t="t" r="r" b="b"/>
            <a:pathLst>
              <a:path w="4862210" h="2870155">
                <a:moveTo>
                  <a:pt x="4234432" y="2815677"/>
                </a:moveTo>
                <a:cubicBezTo>
                  <a:pt x="4234432" y="2815677"/>
                  <a:pt x="3503557" y="2870155"/>
                  <a:pt x="2905008" y="2867534"/>
                </a:cubicBezTo>
                <a:cubicBezTo>
                  <a:pt x="2030429" y="2865371"/>
                  <a:pt x="1057074" y="2857547"/>
                  <a:pt x="1057074" y="2857547"/>
                </a:cubicBezTo>
                <a:cubicBezTo>
                  <a:pt x="812932" y="2848712"/>
                  <a:pt x="449110" y="2827482"/>
                  <a:pt x="282371" y="2769304"/>
                </a:cubicBezTo>
                <a:cubicBezTo>
                  <a:pt x="4469" y="2672341"/>
                  <a:pt x="0" y="2499062"/>
                  <a:pt x="0" y="2006712"/>
                </a:cubicBezTo>
                <a:lnTo>
                  <a:pt x="0" y="2006694"/>
                </a:lnTo>
                <a:cubicBezTo>
                  <a:pt x="8536" y="491230"/>
                  <a:pt x="0" y="345608"/>
                  <a:pt x="77597" y="223930"/>
                </a:cubicBezTo>
                <a:cubicBezTo>
                  <a:pt x="217372" y="4759"/>
                  <a:pt x="519255" y="4073"/>
                  <a:pt x="937909" y="4073"/>
                </a:cubicBezTo>
                <a:cubicBezTo>
                  <a:pt x="937909" y="4073"/>
                  <a:pt x="1663465" y="15681"/>
                  <a:pt x="2582522" y="7673"/>
                </a:cubicBezTo>
                <a:cubicBezTo>
                  <a:pt x="3284630" y="0"/>
                  <a:pt x="4001363" y="6979"/>
                  <a:pt x="4001363" y="6979"/>
                </a:cubicBezTo>
                <a:cubicBezTo>
                  <a:pt x="4369671" y="14458"/>
                  <a:pt x="4507931" y="42638"/>
                  <a:pt x="4705671" y="165219"/>
                </a:cubicBezTo>
                <a:cubicBezTo>
                  <a:pt x="4856688" y="258836"/>
                  <a:pt x="4862210" y="476157"/>
                  <a:pt x="4853070" y="2006694"/>
                </a:cubicBezTo>
                <a:lnTo>
                  <a:pt x="4853070" y="2006712"/>
                </a:lnTo>
                <a:cubicBezTo>
                  <a:pt x="4853069" y="2617028"/>
                  <a:pt x="4810285" y="2765615"/>
                  <a:pt x="4234432" y="2815677"/>
                </a:cubicBezTo>
                <a:close/>
              </a:path>
            </a:pathLst>
          </a:custGeom>
          <a:solidFill>
            <a:srgbClr val="FFF9ED"/>
          </a:solidFill>
        </p:spPr>
        <p:txBody>
          <a:bodyPr/>
          <a:lstStyle/>
          <a:p>
            <a:endParaRPr lang="en-ID" dirty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532">
            <a:off x="14331878" y="4011467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78915" y="7361598"/>
            <a:ext cx="734289" cy="7196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628" t="134"/>
          <a:stretch>
            <a:fillRect/>
          </a:stretch>
        </p:blipFill>
        <p:spPr>
          <a:xfrm rot="195037">
            <a:off x="12772419" y="624277"/>
            <a:ext cx="1173201" cy="38761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123737" y="5664809"/>
            <a:ext cx="523328" cy="58147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800000">
            <a:off x="1417127" y="-705496"/>
            <a:ext cx="853606" cy="58147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405726" y="-125888"/>
            <a:ext cx="2876408" cy="3153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002060"/>
                </a:solidFill>
                <a:latin typeface="Fira Sans" panose="020B0803050000020004" pitchFamily="34" charset="0"/>
              </a:rPr>
              <a:t>Nội</a:t>
            </a:r>
            <a:r>
              <a:rPr lang="en-US" sz="7200" dirty="0">
                <a:solidFill>
                  <a:srgbClr val="002060"/>
                </a:solidFill>
                <a:latin typeface="Fira Sans" panose="020B0803050000020004" pitchFamily="34" charset="0"/>
              </a:rPr>
              <a:t> dung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679">
            <a:off x="10976778" y="-3673"/>
            <a:ext cx="1312602" cy="319797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358338" y="67390"/>
            <a:ext cx="689159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6" name="TextBox 29"/>
          <p:cNvSpPr txBox="1"/>
          <p:nvPr/>
        </p:nvSpPr>
        <p:spPr>
          <a:xfrm>
            <a:off x="4395736" y="1292436"/>
            <a:ext cx="689159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8" name="TextBox 29"/>
          <p:cNvSpPr txBox="1"/>
          <p:nvPr/>
        </p:nvSpPr>
        <p:spPr>
          <a:xfrm>
            <a:off x="4380495" y="2539734"/>
            <a:ext cx="787950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3.Tham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hay. </a:t>
            </a:r>
          </a:p>
        </p:txBody>
      </p:sp>
      <p:sp>
        <p:nvSpPr>
          <p:cNvPr id="39" name="TextBox 29"/>
          <p:cNvSpPr txBox="1"/>
          <p:nvPr/>
        </p:nvSpPr>
        <p:spPr>
          <a:xfrm>
            <a:off x="4395736" y="3760786"/>
            <a:ext cx="689159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5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628" t="134"/>
          <a:stretch>
            <a:fillRect/>
          </a:stretch>
        </p:blipFill>
        <p:spPr>
          <a:xfrm rot="195037">
            <a:off x="12537137" y="1590069"/>
            <a:ext cx="1173201" cy="387619"/>
          </a:xfrm>
          <a:prstGeom prst="rect">
            <a:avLst/>
          </a:prstGeom>
        </p:spPr>
      </p:pic>
      <p:pic>
        <p:nvPicPr>
          <p:cNvPr id="46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628" t="134"/>
          <a:stretch>
            <a:fillRect/>
          </a:stretch>
        </p:blipFill>
        <p:spPr>
          <a:xfrm rot="195037">
            <a:off x="12833037" y="3126007"/>
            <a:ext cx="1173201" cy="387619"/>
          </a:xfrm>
          <a:prstGeom prst="rect">
            <a:avLst/>
          </a:prstGeom>
        </p:spPr>
      </p:pic>
      <p:pic>
        <p:nvPicPr>
          <p:cNvPr id="47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628" t="134"/>
          <a:stretch>
            <a:fillRect/>
          </a:stretch>
        </p:blipFill>
        <p:spPr>
          <a:xfrm rot="2164164">
            <a:off x="3775646" y="5501286"/>
            <a:ext cx="1173201" cy="387619"/>
          </a:xfrm>
          <a:prstGeom prst="rect">
            <a:avLst/>
          </a:prstGeom>
        </p:spPr>
      </p:pic>
      <p:pic>
        <p:nvPicPr>
          <p:cNvPr id="44" name="Picture 6">
            <a:extLst>
              <a:ext uri="{FF2B5EF4-FFF2-40B4-BE49-F238E27FC236}">
                <a16:creationId xmlns:a16="http://schemas.microsoft.com/office/drawing/2014/main" xmlns="" id="{1D4F634E-37AB-4899-A5DD-8ECFD7447D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449626" y="4206619"/>
            <a:ext cx="4845362" cy="344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xmlns="" id="{4BA29640-FBF7-48D7-8548-17D2340CB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67"/>
            <a:ext cx="12192000" cy="68724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260373"/>
            <a:ext cx="12192000" cy="261037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xmlns="" id="{D3D06B16-B590-4C01-9B5D-893E6BD3BDB5}"/>
              </a:ext>
            </a:extLst>
          </p:cNvPr>
          <p:cNvSpPr txBox="1"/>
          <p:nvPr/>
        </p:nvSpPr>
        <p:spPr>
          <a:xfrm>
            <a:off x="-585313" y="212541"/>
            <a:ext cx="1329212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Em</a:t>
            </a:r>
            <a:r>
              <a:rPr lang="en-US" sz="4800" b="1" dirty="0">
                <a:solidFill>
                  <a:srgbClr val="D47AE8"/>
                </a:solidFill>
                <a:latin typeface="Fira Sans" panose="020B0803050000020004" pitchFamily="34" charset="0"/>
              </a:rPr>
              <a:t> </a:t>
            </a:r>
            <a:r>
              <a:rPr lang="en-US" sz="48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chọn</a:t>
            </a:r>
            <a:r>
              <a:rPr lang="en-US" sz="4800" b="1" dirty="0">
                <a:solidFill>
                  <a:srgbClr val="D47AE8"/>
                </a:solidFill>
                <a:latin typeface="Fira Sans" panose="020B0803050000020004" pitchFamily="34" charset="0"/>
              </a:rPr>
              <a:t> </a:t>
            </a:r>
            <a:r>
              <a:rPr lang="en-US" sz="48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một</a:t>
            </a:r>
            <a:r>
              <a:rPr lang="en-US" sz="4800" b="1" dirty="0">
                <a:solidFill>
                  <a:srgbClr val="D47AE8"/>
                </a:solidFill>
                <a:latin typeface="Fira Sans" panose="020B0803050000020004" pitchFamily="34" charset="0"/>
              </a:rPr>
              <a:t> </a:t>
            </a:r>
            <a:r>
              <a:rPr lang="en-US" sz="48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trong</a:t>
            </a:r>
            <a:r>
              <a:rPr lang="en-US" sz="4800" b="1" dirty="0">
                <a:solidFill>
                  <a:srgbClr val="D47AE8"/>
                </a:solidFill>
                <a:latin typeface="Fira Sans" panose="020B0803050000020004" pitchFamily="34" charset="0"/>
              </a:rPr>
              <a:t> </a:t>
            </a:r>
            <a:r>
              <a:rPr lang="en-US" sz="48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các</a:t>
            </a:r>
            <a:r>
              <a:rPr lang="en-US" sz="4800" b="1" dirty="0">
                <a:solidFill>
                  <a:srgbClr val="D47AE8"/>
                </a:solidFill>
                <a:latin typeface="Fira Sans" panose="020B0803050000020004" pitchFamily="34" charset="0"/>
              </a:rPr>
              <a:t> </a:t>
            </a:r>
            <a:r>
              <a:rPr lang="en-US" sz="48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đề</a:t>
            </a:r>
            <a:r>
              <a:rPr lang="en-US" sz="4800" b="1" dirty="0">
                <a:solidFill>
                  <a:srgbClr val="D47AE8"/>
                </a:solidFill>
                <a:latin typeface="Fira Sans" panose="020B0803050000020004" pitchFamily="34" charset="0"/>
              </a:rPr>
              <a:t> </a:t>
            </a:r>
            <a:r>
              <a:rPr lang="en-US" sz="48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bài</a:t>
            </a:r>
            <a:r>
              <a:rPr lang="en-US" sz="4800" b="1" dirty="0">
                <a:solidFill>
                  <a:srgbClr val="D47AE8"/>
                </a:solidFill>
                <a:latin typeface="Fira Sans" panose="020B0803050000020004" pitchFamily="34" charset="0"/>
              </a:rPr>
              <a:t> </a:t>
            </a:r>
            <a:r>
              <a:rPr lang="en-US" sz="4800" b="1" dirty="0" err="1">
                <a:solidFill>
                  <a:srgbClr val="D47AE8"/>
                </a:solidFill>
                <a:latin typeface="Fira Sans" panose="020B0803050000020004" pitchFamily="34" charset="0"/>
              </a:rPr>
              <a:t>sau</a:t>
            </a:r>
            <a:r>
              <a:rPr lang="en-US" sz="4800" b="1" dirty="0">
                <a:solidFill>
                  <a:srgbClr val="D47AE8"/>
                </a:solidFill>
                <a:latin typeface="Fira Sans" panose="020B0803050000020004" pitchFamily="34" charset="0"/>
              </a:rPr>
              <a:t>: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xmlns="" id="{194EEA8D-6CF3-4FEC-832B-305F9786A016}"/>
              </a:ext>
            </a:extLst>
          </p:cNvPr>
          <p:cNvSpPr txBox="1"/>
          <p:nvPr/>
        </p:nvSpPr>
        <p:spPr>
          <a:xfrm>
            <a:off x="203419" y="1105971"/>
            <a:ext cx="9929346" cy="643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254C722-497C-40D6-93CC-176712398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1548" y="1050140"/>
            <a:ext cx="4251350" cy="315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xmlns="" id="{2685258C-C2C6-4093-A382-EF3B21F8D768}"/>
              </a:ext>
            </a:extLst>
          </p:cNvPr>
          <p:cNvSpPr txBox="1"/>
          <p:nvPr/>
        </p:nvSpPr>
        <p:spPr>
          <a:xfrm>
            <a:off x="249145" y="1981724"/>
            <a:ext cx="8029710" cy="643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xmlns="" id="{94DE31A1-2B45-41D2-B349-DC52683B4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4056" y="1243446"/>
            <a:ext cx="4129697" cy="3150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xmlns="" id="{268C2AC0-0CAF-4EBA-8F86-8EDD38678448}"/>
              </a:ext>
            </a:extLst>
          </p:cNvPr>
          <p:cNvSpPr txBox="1"/>
          <p:nvPr/>
        </p:nvSpPr>
        <p:spPr>
          <a:xfrm>
            <a:off x="228247" y="2877249"/>
            <a:ext cx="9616233" cy="643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19">
            <a:extLst>
              <a:ext uri="{FF2B5EF4-FFF2-40B4-BE49-F238E27FC236}">
                <a16:creationId xmlns:a16="http://schemas.microsoft.com/office/drawing/2014/main" xmlns="" id="{35DAC86F-00CD-4A4B-9A25-A5CCAD213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786" y="2779986"/>
            <a:ext cx="4987767" cy="3210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extBox 10">
            <a:extLst>
              <a:ext uri="{FF2B5EF4-FFF2-40B4-BE49-F238E27FC236}">
                <a16:creationId xmlns:a16="http://schemas.microsoft.com/office/drawing/2014/main" xmlns="" id="{E7DDBB43-312D-4D3B-921E-88A86E9A8530}"/>
              </a:ext>
            </a:extLst>
          </p:cNvPr>
          <p:cNvSpPr txBox="1"/>
          <p:nvPr/>
        </p:nvSpPr>
        <p:spPr>
          <a:xfrm>
            <a:off x="249145" y="3695073"/>
            <a:ext cx="10441733" cy="643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7DAAFDF-60CB-4464-BC0A-46B15AE51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260" y="2857477"/>
            <a:ext cx="4616124" cy="3462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xmlns="" id="{EF7765F3-9C06-4892-BB19-9D3AFE330AF3}"/>
              </a:ext>
            </a:extLst>
          </p:cNvPr>
          <p:cNvSpPr txBox="1"/>
          <p:nvPr/>
        </p:nvSpPr>
        <p:spPr>
          <a:xfrm>
            <a:off x="249145" y="4698467"/>
            <a:ext cx="10857095" cy="643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3600" b="1" dirty="0">
                <a:solidFill>
                  <a:srgbClr val="27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D978B71-F8A0-4E9F-A467-6577A33C79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r="4289"/>
          <a:stretch/>
        </p:blipFill>
        <p:spPr>
          <a:xfrm>
            <a:off x="6987762" y="3041517"/>
            <a:ext cx="4730894" cy="3448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3938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6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eft Brace 22">
            <a:extLst>
              <a:ext uri="{FF2B5EF4-FFF2-40B4-BE49-F238E27FC236}">
                <a16:creationId xmlns:a16="http://schemas.microsoft.com/office/drawing/2014/main" xmlns="" id="{AB565680-0038-443F-B67C-076D029E0342}"/>
              </a:ext>
            </a:extLst>
          </p:cNvPr>
          <p:cNvSpPr/>
          <p:nvPr/>
        </p:nvSpPr>
        <p:spPr>
          <a:xfrm>
            <a:off x="1774401" y="1882328"/>
            <a:ext cx="570856" cy="3296737"/>
          </a:xfrm>
          <a:prstGeom prst="leftBrace">
            <a:avLst/>
          </a:prstGeom>
          <a:ln w="28575">
            <a:solidFill>
              <a:srgbClr val="7C8B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Delay 1">
            <a:extLst>
              <a:ext uri="{FF2B5EF4-FFF2-40B4-BE49-F238E27FC236}">
                <a16:creationId xmlns:a16="http://schemas.microsoft.com/office/drawing/2014/main" xmlns="" id="{0B588C3B-298E-42E5-A637-1E6FBD6EB334}"/>
              </a:ext>
            </a:extLst>
          </p:cNvPr>
          <p:cNvSpPr/>
          <p:nvPr/>
        </p:nvSpPr>
        <p:spPr>
          <a:xfrm rot="16200000">
            <a:off x="6134774" y="-2881149"/>
            <a:ext cx="956814" cy="7993909"/>
          </a:xfrm>
          <a:prstGeom prst="flowChartDela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A2F53B-8782-4A83-B53C-08F5EACD1F56}"/>
              </a:ext>
            </a:extLst>
          </p:cNvPr>
          <p:cNvSpPr txBox="1"/>
          <p:nvPr/>
        </p:nvSpPr>
        <p:spPr>
          <a:xfrm>
            <a:off x="2880160" y="811214"/>
            <a:ext cx="7053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thiệu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3A0919F-76C0-45B5-A08F-555628B1C665}"/>
              </a:ext>
            </a:extLst>
          </p:cNvPr>
          <p:cNvSpPr/>
          <p:nvPr/>
        </p:nvSpPr>
        <p:spPr>
          <a:xfrm>
            <a:off x="2423435" y="4339198"/>
            <a:ext cx="8587500" cy="1502802"/>
          </a:xfrm>
          <a:prstGeom prst="cloud">
            <a:avLst/>
          </a:prstGeom>
          <a:solidFill>
            <a:srgbClr val="6FEF4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BEDFC19-9293-4A2A-9DF8-307D3A82DB1E}"/>
              </a:ext>
            </a:extLst>
          </p:cNvPr>
          <p:cNvSpPr/>
          <p:nvPr/>
        </p:nvSpPr>
        <p:spPr>
          <a:xfrm>
            <a:off x="2595721" y="1751677"/>
            <a:ext cx="8119340" cy="78747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xmlns="" id="{3BF52B24-6D1D-40E9-A02B-9FD3504DE24B}"/>
              </a:ext>
            </a:extLst>
          </p:cNvPr>
          <p:cNvSpPr/>
          <p:nvPr/>
        </p:nvSpPr>
        <p:spPr>
          <a:xfrm>
            <a:off x="2551668" y="2641911"/>
            <a:ext cx="8227133" cy="1604669"/>
          </a:xfrm>
          <a:prstGeom prst="flowChartMagneticDisk">
            <a:avLst/>
          </a:prstGeom>
          <a:solidFill>
            <a:srgbClr val="FB433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367C32-AD83-4620-AAA4-94D0925E302D}"/>
              </a:ext>
            </a:extLst>
          </p:cNvPr>
          <p:cNvSpPr txBox="1"/>
          <p:nvPr/>
        </p:nvSpPr>
        <p:spPr>
          <a:xfrm>
            <a:off x="2783803" y="1945742"/>
            <a:ext cx="822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quát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2D9F92B-E2CE-46B0-85FF-FAA53BC867F5}"/>
              </a:ext>
            </a:extLst>
          </p:cNvPr>
          <p:cNvSpPr txBox="1"/>
          <p:nvPr/>
        </p:nvSpPr>
        <p:spPr>
          <a:xfrm>
            <a:off x="2945767" y="2662142"/>
            <a:ext cx="7769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)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)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nhờ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khứu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EB8999-8481-4BED-ADF3-706EC1C9487B}"/>
              </a:ext>
            </a:extLst>
          </p:cNvPr>
          <p:cNvSpPr txBox="1"/>
          <p:nvPr/>
        </p:nvSpPr>
        <p:spPr>
          <a:xfrm>
            <a:off x="3210056" y="4536639"/>
            <a:ext cx="7885993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thiên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xung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chóc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bướm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ong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). </a:t>
            </a:r>
          </a:p>
        </p:txBody>
      </p:sp>
      <p:sp>
        <p:nvSpPr>
          <p:cNvPr id="14" name="Flowchart: Delay 13">
            <a:extLst>
              <a:ext uri="{FF2B5EF4-FFF2-40B4-BE49-F238E27FC236}">
                <a16:creationId xmlns:a16="http://schemas.microsoft.com/office/drawing/2014/main" xmlns="" id="{CD6AC856-7BB4-4818-B103-A94D5DDC2741}"/>
              </a:ext>
            </a:extLst>
          </p:cNvPr>
          <p:cNvSpPr/>
          <p:nvPr/>
        </p:nvSpPr>
        <p:spPr>
          <a:xfrm rot="5400000">
            <a:off x="6330107" y="2203513"/>
            <a:ext cx="830997" cy="8293208"/>
          </a:xfrm>
          <a:prstGeom prst="flowChartDelay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6764C13-8234-4519-941A-1BD9C40CEDB6}"/>
              </a:ext>
            </a:extLst>
          </p:cNvPr>
          <p:cNvSpPr txBox="1"/>
          <p:nvPr/>
        </p:nvSpPr>
        <p:spPr>
          <a:xfrm>
            <a:off x="2880160" y="5972368"/>
            <a:ext cx="8162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suy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)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miêu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8447BA-AB5B-443C-97BA-AFAF2CE1C926}"/>
              </a:ext>
            </a:extLst>
          </p:cNvPr>
          <p:cNvSpPr txBox="1"/>
          <p:nvPr/>
        </p:nvSpPr>
        <p:spPr>
          <a:xfrm>
            <a:off x="484944" y="890062"/>
            <a:ext cx="17041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DA7CA1"/>
                </a:solidFill>
                <a:latin typeface="LNTH-Torid" panose="02000506000000020003" pitchFamily="2" charset="0"/>
                <a:ea typeface="LNTH-Kids  Chinese Font 1" panose="02010600030101010101" pitchFamily="2" charset="-128"/>
                <a:cs typeface="Calibri Light" panose="020F0302020204030204" pitchFamily="34" charset="0"/>
              </a:rPr>
              <a:t>Mở</a:t>
            </a:r>
            <a:r>
              <a:rPr lang="en-US" sz="2600" b="1" dirty="0">
                <a:solidFill>
                  <a:srgbClr val="DA7CA1"/>
                </a:solidFill>
                <a:latin typeface="LNTH-Torid" panose="02000506000000020003" pitchFamily="2" charset="0"/>
                <a:ea typeface="LNTH-Kids  Chinese Font 1" panose="02010600030101010101" pitchFamily="2" charset="-128"/>
                <a:cs typeface="Calibri Light" panose="020F0302020204030204" pitchFamily="34" charset="0"/>
              </a:rPr>
              <a:t> </a:t>
            </a:r>
            <a:r>
              <a:rPr lang="en-US" sz="2600" b="1" dirty="0" err="1">
                <a:solidFill>
                  <a:srgbClr val="DA7CA1"/>
                </a:solidFill>
                <a:latin typeface="LNTH-Torid" panose="02000506000000020003" pitchFamily="2" charset="0"/>
                <a:ea typeface="LNTH-Kids  Chinese Font 1" panose="02010600030101010101" pitchFamily="2" charset="-128"/>
                <a:cs typeface="Calibri Light" panose="020F0302020204030204" pitchFamily="34" charset="0"/>
              </a:rPr>
              <a:t>bài</a:t>
            </a:r>
            <a:endParaRPr lang="en-US" sz="2600" b="1" dirty="0">
              <a:solidFill>
                <a:srgbClr val="DA7CA1"/>
              </a:solidFill>
              <a:latin typeface="LNTH-Torid" panose="02000506000000020003" pitchFamily="2" charset="0"/>
              <a:ea typeface="LNTH-Kids  Chinese Font 1" panose="02010600030101010101" pitchFamily="2" charset="-128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4183568-3DAD-4F37-8A3D-6314C4B90FCE}"/>
              </a:ext>
            </a:extLst>
          </p:cNvPr>
          <p:cNvSpPr txBox="1"/>
          <p:nvPr/>
        </p:nvSpPr>
        <p:spPr>
          <a:xfrm>
            <a:off x="265731" y="3246239"/>
            <a:ext cx="17041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DA7CA1"/>
                </a:solidFill>
                <a:latin typeface="LNTH-Torid" panose="02000506000000020003" pitchFamily="2" charset="0"/>
                <a:ea typeface="LNTH-Kids  Chinese Font 1" panose="02010600030101010101" pitchFamily="2" charset="-128"/>
                <a:cs typeface="Calibri Light" panose="020F0302020204030204" pitchFamily="34" charset="0"/>
              </a:rPr>
              <a:t>Thân</a:t>
            </a:r>
            <a:r>
              <a:rPr lang="en-US" sz="2600" b="1" dirty="0">
                <a:solidFill>
                  <a:srgbClr val="DA7CA1"/>
                </a:solidFill>
                <a:latin typeface="LNTH-Torid" panose="02000506000000020003" pitchFamily="2" charset="0"/>
                <a:ea typeface="LNTH-Kids  Chinese Font 1" panose="02010600030101010101" pitchFamily="2" charset="-128"/>
                <a:cs typeface="Calibri Light" panose="020F0302020204030204" pitchFamily="34" charset="0"/>
              </a:rPr>
              <a:t> </a:t>
            </a:r>
            <a:r>
              <a:rPr lang="en-US" sz="2600" b="1" dirty="0" err="1">
                <a:solidFill>
                  <a:srgbClr val="DA7CA1"/>
                </a:solidFill>
                <a:latin typeface="LNTH-Torid" panose="02000506000000020003" pitchFamily="2" charset="0"/>
                <a:ea typeface="LNTH-Kids  Chinese Font 1" panose="02010600030101010101" pitchFamily="2" charset="-128"/>
                <a:cs typeface="Calibri Light" panose="020F0302020204030204" pitchFamily="34" charset="0"/>
              </a:rPr>
              <a:t>bài</a:t>
            </a:r>
            <a:endParaRPr lang="en-US" sz="2600" b="1" dirty="0">
              <a:solidFill>
                <a:srgbClr val="DA7CA1"/>
              </a:solidFill>
              <a:latin typeface="LNTH-Torid" panose="02000506000000020003" pitchFamily="2" charset="0"/>
              <a:ea typeface="LNTH-Kids  Chinese Font 1" panose="02010600030101010101" pitchFamily="2" charset="-128"/>
              <a:cs typeface="Calibri Light" panose="020F03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6E43B9-D928-4001-90BE-836FC8FD9054}"/>
              </a:ext>
            </a:extLst>
          </p:cNvPr>
          <p:cNvSpPr txBox="1"/>
          <p:nvPr/>
        </p:nvSpPr>
        <p:spPr>
          <a:xfrm>
            <a:off x="520360" y="5841918"/>
            <a:ext cx="1449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DA7CA1"/>
                </a:solidFill>
                <a:latin typeface="LNTH-Torid" panose="02000506000000020003" pitchFamily="2" charset="0"/>
                <a:ea typeface="LNTH-Kids  Chinese Font 1" panose="02010600030101010101" pitchFamily="2" charset="-128"/>
                <a:cs typeface="Calibri Light" panose="020F0302020204030204" pitchFamily="34" charset="0"/>
              </a:rPr>
              <a:t>Kết</a:t>
            </a:r>
            <a:r>
              <a:rPr lang="en-US" sz="2600" b="1" dirty="0">
                <a:solidFill>
                  <a:srgbClr val="DA7CA1"/>
                </a:solidFill>
                <a:latin typeface="LNTH-Torid" panose="02000506000000020003" pitchFamily="2" charset="0"/>
                <a:ea typeface="LNTH-Kids  Chinese Font 1" panose="02010600030101010101" pitchFamily="2" charset="-128"/>
                <a:cs typeface="Calibri Light" panose="020F0302020204030204" pitchFamily="34" charset="0"/>
              </a:rPr>
              <a:t> </a:t>
            </a:r>
            <a:r>
              <a:rPr lang="en-US" sz="2600" b="1" dirty="0" err="1">
                <a:solidFill>
                  <a:srgbClr val="DA7CA1"/>
                </a:solidFill>
                <a:latin typeface="LNTH-Torid" panose="02000506000000020003" pitchFamily="2" charset="0"/>
                <a:ea typeface="LNTH-Kids  Chinese Font 1" panose="02010600030101010101" pitchFamily="2" charset="-128"/>
                <a:cs typeface="Calibri Light" panose="020F0302020204030204" pitchFamily="34" charset="0"/>
              </a:rPr>
              <a:t>bài</a:t>
            </a:r>
            <a:endParaRPr lang="en-US" sz="2600" b="1" dirty="0">
              <a:solidFill>
                <a:srgbClr val="DA7CA1"/>
              </a:solidFill>
              <a:latin typeface="LNTH-Torid" panose="02000506000000020003" pitchFamily="2" charset="0"/>
              <a:ea typeface="LNTH-Kids  Chinese Font 1" panose="02010600030101010101" pitchFamily="2" charset="-128"/>
              <a:cs typeface="Calibri Light" panose="020F030202020403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F0FE5237-5AD3-4F4E-97EA-B6FAB5156E26}"/>
              </a:ext>
            </a:extLst>
          </p:cNvPr>
          <p:cNvSpPr txBox="1">
            <a:spLocks/>
          </p:cNvSpPr>
          <p:nvPr/>
        </p:nvSpPr>
        <p:spPr>
          <a:xfrm>
            <a:off x="1421420" y="61033"/>
            <a:ext cx="10467943" cy="73557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Dàn</a:t>
            </a:r>
            <a:r>
              <a:rPr lang="en-US" sz="3200" b="1" dirty="0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Fira Sans" panose="020B0803050000020004" pitchFamily="34" charset="0"/>
                <a:cs typeface="#9Slide03 Arima Madurai Black" panose="00000A00000000000000" pitchFamily="2" charset="0"/>
              </a:rPr>
              <a:t>cối</a:t>
            </a:r>
            <a:endParaRPr lang="en-US" sz="3200" b="1" dirty="0">
              <a:solidFill>
                <a:srgbClr val="FF0000"/>
              </a:solidFill>
              <a:latin typeface="Fira Sans" panose="020B0803050000020004" pitchFamily="34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  <p:bldP spid="8" grpId="0"/>
      <p:bldP spid="9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05105" y="140940"/>
            <a:ext cx="6887845" cy="1043305"/>
            <a:chOff x="4177" y="371"/>
            <a:chExt cx="10847" cy="16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177" y="371"/>
              <a:ext cx="10847" cy="1643"/>
            </a:xfrm>
            <a:prstGeom prst="rect">
              <a:avLst/>
            </a:prstGeom>
          </p:spPr>
        </p:pic>
        <p:sp>
          <p:nvSpPr>
            <p:cNvPr id="13" name="Rectangles 9"/>
            <p:cNvSpPr/>
            <p:nvPr/>
          </p:nvSpPr>
          <p:spPr>
            <a:xfrm>
              <a:off x="6295" y="636"/>
              <a:ext cx="5956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Tiêu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chí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đánh</a:t>
              </a:r>
              <a:r>
                <a:rPr lang="en-US" altLang="en-GB" sz="40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000" b="1" dirty="0" err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giá</a:t>
              </a:r>
              <a:endParaRPr lang="vi-VN" altLang="en-GB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04C0FC7-F50C-4368-9D87-2CA5F9418B75}"/>
              </a:ext>
            </a:extLst>
          </p:cNvPr>
          <p:cNvGrpSpPr/>
          <p:nvPr/>
        </p:nvGrpSpPr>
        <p:grpSpPr>
          <a:xfrm>
            <a:off x="667528" y="1121074"/>
            <a:ext cx="4014148" cy="5488344"/>
            <a:chOff x="302939" y="1849448"/>
            <a:chExt cx="6021222" cy="8232516"/>
          </a:xfrm>
          <a:solidFill>
            <a:srgbClr val="CCCC00"/>
          </a:solidFill>
        </p:grpSpPr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xmlns="" id="{547FBE74-DD15-4DF1-8D85-2CCFB8E32C19}"/>
                </a:ext>
              </a:extLst>
            </p:cNvPr>
            <p:cNvSpPr/>
            <p:nvPr/>
          </p:nvSpPr>
          <p:spPr>
            <a:xfrm>
              <a:off x="302939" y="1849448"/>
              <a:ext cx="6014063" cy="2237054"/>
            </a:xfrm>
            <a:custGeom>
              <a:avLst/>
              <a:gdLst>
                <a:gd name="connsiteX0" fmla="*/ 0 w 5665927"/>
                <a:gd name="connsiteY0" fmla="*/ 361511 h 3615109"/>
                <a:gd name="connsiteX1" fmla="*/ 361511 w 5665927"/>
                <a:gd name="connsiteY1" fmla="*/ 0 h 3615109"/>
                <a:gd name="connsiteX2" fmla="*/ 5304416 w 5665927"/>
                <a:gd name="connsiteY2" fmla="*/ 0 h 3615109"/>
                <a:gd name="connsiteX3" fmla="*/ 5665927 w 5665927"/>
                <a:gd name="connsiteY3" fmla="*/ 361511 h 3615109"/>
                <a:gd name="connsiteX4" fmla="*/ 5665927 w 5665927"/>
                <a:gd name="connsiteY4" fmla="*/ 3253598 h 3615109"/>
                <a:gd name="connsiteX5" fmla="*/ 5304416 w 5665927"/>
                <a:gd name="connsiteY5" fmla="*/ 3615109 h 3615109"/>
                <a:gd name="connsiteX6" fmla="*/ 361511 w 5665927"/>
                <a:gd name="connsiteY6" fmla="*/ 3615109 h 3615109"/>
                <a:gd name="connsiteX7" fmla="*/ 0 w 5665927"/>
                <a:gd name="connsiteY7" fmla="*/ 3253598 h 3615109"/>
                <a:gd name="connsiteX8" fmla="*/ 0 w 5665927"/>
                <a:gd name="connsiteY8" fmla="*/ 361511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5927" h="3615109">
                  <a:moveTo>
                    <a:pt x="0" y="361511"/>
                  </a:moveTo>
                  <a:cubicBezTo>
                    <a:pt x="0" y="161854"/>
                    <a:pt x="161854" y="0"/>
                    <a:pt x="361511" y="0"/>
                  </a:cubicBezTo>
                  <a:lnTo>
                    <a:pt x="5304416" y="0"/>
                  </a:lnTo>
                  <a:cubicBezTo>
                    <a:pt x="5504073" y="0"/>
                    <a:pt x="5665927" y="161854"/>
                    <a:pt x="5665927" y="361511"/>
                  </a:cubicBezTo>
                  <a:lnTo>
                    <a:pt x="5665927" y="3253598"/>
                  </a:lnTo>
                  <a:cubicBezTo>
                    <a:pt x="5665927" y="3453255"/>
                    <a:pt x="5504073" y="3615109"/>
                    <a:pt x="5304416" y="3615109"/>
                  </a:cubicBezTo>
                  <a:lnTo>
                    <a:pt x="361511" y="3615109"/>
                  </a:lnTo>
                  <a:cubicBezTo>
                    <a:pt x="161854" y="3615109"/>
                    <a:pt x="0" y="3453255"/>
                    <a:pt x="0" y="3253598"/>
                  </a:cubicBezTo>
                  <a:lnTo>
                    <a:pt x="0" y="361511"/>
                  </a:ln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5689" tIns="235689" rIns="235689" bIns="235689" numCol="1" spcCol="1270" anchor="ctr" anchorCtr="0">
              <a:noAutofit/>
            </a:bodyPr>
            <a:lstStyle/>
            <a:p>
              <a:pPr algn="ctr" defTabSz="19262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334" b="1" dirty="0" err="1">
                  <a:solidFill>
                    <a:srgbClr val="002060"/>
                  </a:solidFill>
                </a:rPr>
                <a:t>Hình</a:t>
              </a:r>
              <a:r>
                <a:rPr lang="en-US" sz="4334" b="1" dirty="0">
                  <a:solidFill>
                    <a:srgbClr val="002060"/>
                  </a:solidFill>
                </a:rPr>
                <a:t> </a:t>
              </a:r>
              <a:r>
                <a:rPr lang="en-US" sz="4334" b="1" dirty="0" err="1">
                  <a:solidFill>
                    <a:srgbClr val="002060"/>
                  </a:solidFill>
                </a:rPr>
                <a:t>thức</a:t>
              </a:r>
              <a:endParaRPr lang="en-US" sz="4334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xmlns="" id="{B9A5F7B8-9934-4953-B3BD-1D0FAF89E669}"/>
                </a:ext>
              </a:extLst>
            </p:cNvPr>
            <p:cNvSpPr/>
            <p:nvPr/>
          </p:nvSpPr>
          <p:spPr>
            <a:xfrm>
              <a:off x="302939" y="4594866"/>
              <a:ext cx="2857712" cy="5487097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7387" tIns="167387" rIns="167387" bIns="167387" numCol="1" spcCol="1270" anchor="ctr" anchorCtr="0">
              <a:noAutofit/>
            </a:bodyPr>
            <a:lstStyle/>
            <a:p>
              <a:pPr algn="ctr" defTabSz="1333567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 err="1">
                  <a:solidFill>
                    <a:srgbClr val="191715"/>
                  </a:solidFill>
                  <a:latin typeface="Prompt Light"/>
                </a:rPr>
                <a:t>Bố</a:t>
              </a:r>
              <a:r>
                <a:rPr lang="en-US" sz="30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3000" dirty="0" err="1">
                  <a:solidFill>
                    <a:srgbClr val="191715"/>
                  </a:solidFill>
                  <a:latin typeface="Prompt Light"/>
                </a:rPr>
                <a:t>cục</a:t>
              </a:r>
              <a:r>
                <a:rPr lang="en-US" sz="30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3000" dirty="0" err="1">
                  <a:solidFill>
                    <a:srgbClr val="191715"/>
                  </a:solidFill>
                  <a:latin typeface="Prompt Light"/>
                </a:rPr>
                <a:t>rõ</a:t>
              </a:r>
              <a:r>
                <a:rPr lang="en-US" sz="30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3000" dirty="0" err="1">
                  <a:solidFill>
                    <a:srgbClr val="191715"/>
                  </a:solidFill>
                  <a:latin typeface="Prompt Light"/>
                </a:rPr>
                <a:t>ràng</a:t>
              </a:r>
              <a:r>
                <a:rPr lang="en-US" sz="3000" dirty="0">
                  <a:solidFill>
                    <a:srgbClr val="191715"/>
                  </a:solidFill>
                  <a:latin typeface="Prompt Light"/>
                </a:rPr>
                <a:t>, </a:t>
              </a:r>
              <a:r>
                <a:rPr lang="en-US" sz="3000" dirty="0" err="1">
                  <a:solidFill>
                    <a:srgbClr val="191715"/>
                  </a:solidFill>
                  <a:latin typeface="Prompt Light"/>
                </a:rPr>
                <a:t>trình</a:t>
              </a:r>
              <a:r>
                <a:rPr lang="en-US" sz="30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3000" dirty="0" err="1">
                  <a:solidFill>
                    <a:srgbClr val="191715"/>
                  </a:solidFill>
                  <a:latin typeface="Prompt Light"/>
                </a:rPr>
                <a:t>tự</a:t>
              </a:r>
              <a:r>
                <a:rPr lang="en-US" sz="30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3000" dirty="0" err="1">
                  <a:solidFill>
                    <a:srgbClr val="191715"/>
                  </a:solidFill>
                  <a:latin typeface="Prompt Light"/>
                </a:rPr>
                <a:t>miêu</a:t>
              </a:r>
              <a:r>
                <a:rPr lang="en-US" sz="30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3000" dirty="0" err="1">
                  <a:solidFill>
                    <a:srgbClr val="191715"/>
                  </a:solidFill>
                  <a:latin typeface="Prompt Light"/>
                </a:rPr>
                <a:t>tả</a:t>
              </a:r>
              <a:r>
                <a:rPr lang="en-US" sz="30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3000" dirty="0" err="1">
                  <a:solidFill>
                    <a:srgbClr val="191715"/>
                  </a:solidFill>
                  <a:latin typeface="Prompt Light"/>
                </a:rPr>
                <a:t>hợp</a:t>
              </a:r>
              <a:r>
                <a:rPr lang="en-US" sz="30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3000" dirty="0" err="1">
                  <a:solidFill>
                    <a:srgbClr val="191715"/>
                  </a:solidFill>
                  <a:latin typeface="Prompt Light"/>
                </a:rPr>
                <a:t>lí</a:t>
              </a:r>
              <a:r>
                <a:rPr lang="en-US" sz="3000" dirty="0">
                  <a:solidFill>
                    <a:srgbClr val="191715"/>
                  </a:solidFill>
                  <a:latin typeface="Prompt Light"/>
                </a:rPr>
                <a:t>.</a:t>
              </a:r>
              <a:endParaRPr lang="en-US" sz="3000" dirty="0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xmlns="" id="{F8E9802C-F5C4-4981-B5D8-E53C15501928}"/>
                </a:ext>
              </a:extLst>
            </p:cNvPr>
            <p:cNvSpPr/>
            <p:nvPr/>
          </p:nvSpPr>
          <p:spPr>
            <a:xfrm>
              <a:off x="3395119" y="4594866"/>
              <a:ext cx="2929042" cy="5487098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7387" tIns="167387" rIns="167387" bIns="167387" numCol="1" spcCol="1270" anchor="ctr" anchorCtr="0">
              <a:noAutofit/>
            </a:bodyPr>
            <a:lstStyle/>
            <a:p>
              <a:pPr algn="ctr" defTabSz="1333567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933" dirty="0" err="1">
                  <a:solidFill>
                    <a:srgbClr val="191715"/>
                  </a:solidFill>
                  <a:latin typeface="Prompt Light"/>
                </a:rPr>
                <a:t>Viết</a:t>
              </a:r>
              <a:r>
                <a:rPr lang="en-US" sz="2933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933" dirty="0" err="1">
                  <a:solidFill>
                    <a:srgbClr val="191715"/>
                  </a:solidFill>
                  <a:latin typeface="Prompt Light"/>
                </a:rPr>
                <a:t>đúng</a:t>
              </a:r>
              <a:r>
                <a:rPr lang="en-US" sz="2933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933" dirty="0" err="1">
                  <a:solidFill>
                    <a:srgbClr val="191715"/>
                  </a:solidFill>
                  <a:latin typeface="Prompt Light"/>
                </a:rPr>
                <a:t>chính</a:t>
              </a:r>
              <a:r>
                <a:rPr lang="en-US" sz="2933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933" dirty="0" err="1">
                  <a:solidFill>
                    <a:srgbClr val="191715"/>
                  </a:solidFill>
                  <a:latin typeface="Prompt Light"/>
                </a:rPr>
                <a:t>tả</a:t>
              </a:r>
              <a:r>
                <a:rPr lang="en-US" sz="2933" dirty="0">
                  <a:solidFill>
                    <a:srgbClr val="191715"/>
                  </a:solidFill>
                  <a:latin typeface="Prompt Light"/>
                </a:rPr>
                <a:t>, </a:t>
              </a:r>
              <a:r>
                <a:rPr lang="en-US" sz="2933" dirty="0" err="1">
                  <a:solidFill>
                    <a:srgbClr val="191715"/>
                  </a:solidFill>
                  <a:latin typeface="Prompt Light"/>
                </a:rPr>
                <a:t>trình</a:t>
              </a:r>
              <a:r>
                <a:rPr lang="en-US" sz="2933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933" dirty="0" err="1">
                  <a:solidFill>
                    <a:srgbClr val="191715"/>
                  </a:solidFill>
                  <a:latin typeface="Prompt Light"/>
                </a:rPr>
                <a:t>bày</a:t>
              </a:r>
              <a:r>
                <a:rPr lang="en-US" sz="2933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933" dirty="0" err="1">
                  <a:solidFill>
                    <a:srgbClr val="191715"/>
                  </a:solidFill>
                  <a:latin typeface="Prompt Light"/>
                </a:rPr>
                <a:t>sạch</a:t>
              </a:r>
              <a:r>
                <a:rPr lang="en-US" sz="2933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933" dirty="0" err="1">
                  <a:solidFill>
                    <a:srgbClr val="191715"/>
                  </a:solidFill>
                  <a:latin typeface="Prompt Light"/>
                </a:rPr>
                <a:t>sẽ</a:t>
              </a:r>
              <a:r>
                <a:rPr lang="en-US" sz="2933" dirty="0">
                  <a:solidFill>
                    <a:srgbClr val="191715"/>
                  </a:solidFill>
                  <a:latin typeface="Prompt Light"/>
                </a:rPr>
                <a:t>.</a:t>
              </a:r>
              <a:endParaRPr lang="en-US" sz="2933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D467A1E-BFD3-437D-B907-45BF98220B63}"/>
              </a:ext>
            </a:extLst>
          </p:cNvPr>
          <p:cNvGrpSpPr/>
          <p:nvPr/>
        </p:nvGrpSpPr>
        <p:grpSpPr>
          <a:xfrm>
            <a:off x="5423086" y="1186955"/>
            <a:ext cx="6429013" cy="5394987"/>
            <a:chOff x="8503319" y="2176316"/>
            <a:chExt cx="9643520" cy="8092481"/>
          </a:xfrm>
        </p:grpSpPr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xmlns="" id="{129B66B9-AE2E-412C-806F-6242A124C3DF}"/>
                </a:ext>
              </a:extLst>
            </p:cNvPr>
            <p:cNvSpPr/>
            <p:nvPr/>
          </p:nvSpPr>
          <p:spPr>
            <a:xfrm>
              <a:off x="8606357" y="2176316"/>
              <a:ext cx="9540481" cy="2237053"/>
            </a:xfrm>
            <a:custGeom>
              <a:avLst/>
              <a:gdLst>
                <a:gd name="connsiteX0" fmla="*/ 0 w 11560231"/>
                <a:gd name="connsiteY0" fmla="*/ 361511 h 3615109"/>
                <a:gd name="connsiteX1" fmla="*/ 361511 w 11560231"/>
                <a:gd name="connsiteY1" fmla="*/ 0 h 3615109"/>
                <a:gd name="connsiteX2" fmla="*/ 11198720 w 11560231"/>
                <a:gd name="connsiteY2" fmla="*/ 0 h 3615109"/>
                <a:gd name="connsiteX3" fmla="*/ 11560231 w 11560231"/>
                <a:gd name="connsiteY3" fmla="*/ 361511 h 3615109"/>
                <a:gd name="connsiteX4" fmla="*/ 11560231 w 11560231"/>
                <a:gd name="connsiteY4" fmla="*/ 3253598 h 3615109"/>
                <a:gd name="connsiteX5" fmla="*/ 11198720 w 11560231"/>
                <a:gd name="connsiteY5" fmla="*/ 3615109 h 3615109"/>
                <a:gd name="connsiteX6" fmla="*/ 361511 w 11560231"/>
                <a:gd name="connsiteY6" fmla="*/ 3615109 h 3615109"/>
                <a:gd name="connsiteX7" fmla="*/ 0 w 11560231"/>
                <a:gd name="connsiteY7" fmla="*/ 3253598 h 3615109"/>
                <a:gd name="connsiteX8" fmla="*/ 0 w 11560231"/>
                <a:gd name="connsiteY8" fmla="*/ 361511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60231" h="3615109">
                  <a:moveTo>
                    <a:pt x="0" y="361511"/>
                  </a:moveTo>
                  <a:cubicBezTo>
                    <a:pt x="0" y="161854"/>
                    <a:pt x="161854" y="0"/>
                    <a:pt x="361511" y="0"/>
                  </a:cubicBezTo>
                  <a:lnTo>
                    <a:pt x="11198720" y="0"/>
                  </a:lnTo>
                  <a:cubicBezTo>
                    <a:pt x="11398377" y="0"/>
                    <a:pt x="11560231" y="161854"/>
                    <a:pt x="11560231" y="361511"/>
                  </a:cubicBezTo>
                  <a:lnTo>
                    <a:pt x="11560231" y="3253598"/>
                  </a:lnTo>
                  <a:cubicBezTo>
                    <a:pt x="11560231" y="3453255"/>
                    <a:pt x="11398377" y="3615109"/>
                    <a:pt x="11198720" y="3615109"/>
                  </a:cubicBezTo>
                  <a:lnTo>
                    <a:pt x="361511" y="3615109"/>
                  </a:lnTo>
                  <a:cubicBezTo>
                    <a:pt x="161854" y="3615109"/>
                    <a:pt x="0" y="3453255"/>
                    <a:pt x="0" y="3253598"/>
                  </a:cubicBezTo>
                  <a:lnTo>
                    <a:pt x="0" y="361511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5689" tIns="235689" rIns="235689" bIns="235689" numCol="1" spcCol="1270" anchor="ctr" anchorCtr="0">
              <a:noAutofit/>
            </a:bodyPr>
            <a:lstStyle/>
            <a:p>
              <a:pPr algn="ctr" defTabSz="19262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dirty="0" err="1">
                  <a:solidFill>
                    <a:srgbClr val="002060"/>
                  </a:solidFill>
                </a:rPr>
                <a:t>Nội</a:t>
              </a:r>
              <a:r>
                <a:rPr lang="en-US" sz="4400" b="1" dirty="0">
                  <a:solidFill>
                    <a:srgbClr val="002060"/>
                  </a:solidFill>
                </a:rPr>
                <a:t> dung</a:t>
              </a:r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xmlns="" id="{0E849C6C-ED86-4353-A16D-C3097B0D0515}"/>
                </a:ext>
              </a:extLst>
            </p:cNvPr>
            <p:cNvSpPr/>
            <p:nvPr/>
          </p:nvSpPr>
          <p:spPr>
            <a:xfrm>
              <a:off x="8503319" y="4781697"/>
              <a:ext cx="2948386" cy="5487100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07" tIns="124207" rIns="124207" bIns="124207" numCol="1" spcCol="1270" anchor="ctr" anchorCtr="0">
              <a:noAutofit/>
            </a:bodyPr>
            <a:lstStyle/>
            <a:p>
              <a:pPr algn="ctr" defTabSz="829775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Viết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đúng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thể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loại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văn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miêu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tả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đồ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vật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.</a:t>
              </a:r>
              <a:endParaRPr lang="en-US" sz="2667" dirty="0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xmlns="" id="{91CFD58F-EC29-4926-B313-30E72CFD5AF8}"/>
                </a:ext>
              </a:extLst>
            </p:cNvPr>
            <p:cNvSpPr/>
            <p:nvPr/>
          </p:nvSpPr>
          <p:spPr>
            <a:xfrm>
              <a:off x="11760350" y="4781697"/>
              <a:ext cx="3044919" cy="5425204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07" tIns="124207" rIns="124207" bIns="124207" numCol="1" spcCol="1270" anchor="ctr" anchorCtr="0">
              <a:noAutofit/>
            </a:bodyPr>
            <a:lstStyle/>
            <a:p>
              <a:pPr algn="ctr" defTabSz="829775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Thể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hiện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khả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năng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quan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sát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và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chọn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lọc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đặc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điểm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miêu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400" dirty="0" err="1">
                  <a:solidFill>
                    <a:srgbClr val="191715"/>
                  </a:solidFill>
                  <a:latin typeface="Prompt Light"/>
                </a:rPr>
                <a:t>tả</a:t>
              </a:r>
              <a:r>
                <a:rPr lang="en-US" sz="2400" dirty="0">
                  <a:solidFill>
                    <a:srgbClr val="191715"/>
                  </a:solidFill>
                  <a:latin typeface="Prompt Light"/>
                </a:rPr>
                <a:t>. </a:t>
              </a:r>
              <a:endParaRPr lang="en-US" sz="2400" dirty="0"/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xmlns="" id="{62634131-431C-4FD7-91B7-29196668312D}"/>
                </a:ext>
              </a:extLst>
            </p:cNvPr>
            <p:cNvSpPr/>
            <p:nvPr/>
          </p:nvSpPr>
          <p:spPr>
            <a:xfrm>
              <a:off x="15113914" y="4781697"/>
              <a:ext cx="3032925" cy="5425204"/>
            </a:xfrm>
            <a:custGeom>
              <a:avLst/>
              <a:gdLst>
                <a:gd name="connsiteX0" fmla="*/ 0 w 2718775"/>
                <a:gd name="connsiteY0" fmla="*/ 271878 h 3615109"/>
                <a:gd name="connsiteX1" fmla="*/ 271878 w 2718775"/>
                <a:gd name="connsiteY1" fmla="*/ 0 h 3615109"/>
                <a:gd name="connsiteX2" fmla="*/ 2446898 w 2718775"/>
                <a:gd name="connsiteY2" fmla="*/ 0 h 3615109"/>
                <a:gd name="connsiteX3" fmla="*/ 2718776 w 2718775"/>
                <a:gd name="connsiteY3" fmla="*/ 271878 h 3615109"/>
                <a:gd name="connsiteX4" fmla="*/ 2718775 w 2718775"/>
                <a:gd name="connsiteY4" fmla="*/ 3343232 h 3615109"/>
                <a:gd name="connsiteX5" fmla="*/ 2446897 w 2718775"/>
                <a:gd name="connsiteY5" fmla="*/ 3615110 h 3615109"/>
                <a:gd name="connsiteX6" fmla="*/ 271878 w 2718775"/>
                <a:gd name="connsiteY6" fmla="*/ 3615109 h 3615109"/>
                <a:gd name="connsiteX7" fmla="*/ 0 w 2718775"/>
                <a:gd name="connsiteY7" fmla="*/ 3343231 h 3615109"/>
                <a:gd name="connsiteX8" fmla="*/ 0 w 2718775"/>
                <a:gd name="connsiteY8" fmla="*/ 271878 h 361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8775" h="3615109">
                  <a:moveTo>
                    <a:pt x="0" y="271878"/>
                  </a:moveTo>
                  <a:cubicBezTo>
                    <a:pt x="0" y="121724"/>
                    <a:pt x="121724" y="0"/>
                    <a:pt x="271878" y="0"/>
                  </a:cubicBezTo>
                  <a:lnTo>
                    <a:pt x="2446898" y="0"/>
                  </a:lnTo>
                  <a:cubicBezTo>
                    <a:pt x="2597052" y="0"/>
                    <a:pt x="2718776" y="121724"/>
                    <a:pt x="2718776" y="271878"/>
                  </a:cubicBezTo>
                  <a:cubicBezTo>
                    <a:pt x="2718776" y="1295663"/>
                    <a:pt x="2718775" y="2319447"/>
                    <a:pt x="2718775" y="3343232"/>
                  </a:cubicBezTo>
                  <a:cubicBezTo>
                    <a:pt x="2718775" y="3493386"/>
                    <a:pt x="2597051" y="3615110"/>
                    <a:pt x="2446897" y="3615110"/>
                  </a:cubicBezTo>
                  <a:lnTo>
                    <a:pt x="271878" y="3615109"/>
                  </a:lnTo>
                  <a:cubicBezTo>
                    <a:pt x="121724" y="3615109"/>
                    <a:pt x="0" y="3493385"/>
                    <a:pt x="0" y="3343231"/>
                  </a:cubicBezTo>
                  <a:lnTo>
                    <a:pt x="0" y="271878"/>
                  </a:lnTo>
                  <a:close/>
                </a:path>
              </a:pathLst>
            </a:custGeom>
            <a:solidFill>
              <a:srgbClr val="FBA89B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207" tIns="124207" rIns="124207" bIns="124207" numCol="1" spcCol="1270" anchor="ctr" anchorCtr="0">
              <a:noAutofit/>
            </a:bodyPr>
            <a:lstStyle/>
            <a:p>
              <a:pPr algn="ctr" defTabSz="829775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Diễn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đạt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trôi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chảy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,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lối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viết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giàu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cảm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 </a:t>
              </a:r>
              <a:r>
                <a:rPr lang="en-US" sz="2667" dirty="0" err="1">
                  <a:solidFill>
                    <a:srgbClr val="191715"/>
                  </a:solidFill>
                  <a:latin typeface="Prompt Light"/>
                </a:rPr>
                <a:t>xúc</a:t>
              </a:r>
              <a:r>
                <a:rPr lang="en-US" sz="2667" dirty="0">
                  <a:solidFill>
                    <a:srgbClr val="191715"/>
                  </a:solidFill>
                  <a:latin typeface="Prompt Light"/>
                </a:rPr>
                <a:t>.</a:t>
              </a:r>
              <a:endParaRPr lang="en-US" sz="2667" dirty="0"/>
            </a:p>
          </p:txBody>
        </p:sp>
      </p:grpSp>
    </p:spTree>
    <p:extLst>
      <p:ext uri="{BB962C8B-B14F-4D97-AF65-F5344CB8AC3E}">
        <p14:creationId xmlns:p14="http://schemas.microsoft.com/office/powerpoint/2010/main" val="39284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xmlns="" id="{24862D15-E5CD-4E9F-9552-EDD5DDA115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2" y="-857635"/>
            <a:ext cx="10651183" cy="6855520"/>
          </a:xfrm>
          <a:prstGeom prst="rect">
            <a:avLst/>
          </a:prstGeom>
        </p:spPr>
      </p:pic>
      <p:pic>
        <p:nvPicPr>
          <p:cNvPr id="10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CE5F025C-6B67-41C3-A6A7-5C965BBD5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2736146" y="-413051"/>
            <a:ext cx="3540778" cy="3540778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7359F643-0485-40BB-A5AD-079C25589523}"/>
              </a:ext>
            </a:extLst>
          </p:cNvPr>
          <p:cNvSpPr txBox="1"/>
          <p:nvPr/>
        </p:nvSpPr>
        <p:spPr>
          <a:xfrm>
            <a:off x="1629913" y="2312846"/>
            <a:ext cx="920064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8000" u="none" dirty="0">
                <a:solidFill>
                  <a:srgbClr val="FF0000"/>
                </a:solidFill>
                <a:latin typeface="Fira Sans" panose="020B0803050000020004" pitchFamily="34" charset="0"/>
              </a:rPr>
              <a:t>1.Nhận </a:t>
            </a:r>
            <a:r>
              <a:rPr lang="en-US" sz="8000" u="none" dirty="0" err="1">
                <a:solidFill>
                  <a:srgbClr val="FF0000"/>
                </a:solidFill>
                <a:latin typeface="Fira Sans" panose="020B0803050000020004" pitchFamily="34" charset="0"/>
              </a:rPr>
              <a:t>xét</a:t>
            </a:r>
            <a:r>
              <a:rPr lang="en-US" sz="8000" u="none" dirty="0">
                <a:solidFill>
                  <a:srgbClr val="FF0000"/>
                </a:solidFill>
                <a:latin typeface="Fira Sans" panose="020B0803050000020004" pitchFamily="34" charset="0"/>
              </a:rPr>
              <a:t> </a:t>
            </a:r>
          </a:p>
          <a:p>
            <a:pPr lvl="0" algn="ctr">
              <a:spcBef>
                <a:spcPct val="0"/>
              </a:spcBef>
            </a:pPr>
            <a:r>
              <a:rPr lang="en-US" sz="8000" u="none" dirty="0" err="1">
                <a:solidFill>
                  <a:srgbClr val="FF0000"/>
                </a:solidFill>
                <a:latin typeface="Fira Sans" panose="020B0803050000020004" pitchFamily="34" charset="0"/>
              </a:rPr>
              <a:t>bài</a:t>
            </a:r>
            <a:r>
              <a:rPr lang="en-US" sz="8000" u="none" dirty="0">
                <a:solidFill>
                  <a:srgbClr val="FF0000"/>
                </a:solidFill>
                <a:latin typeface="Fira Sans" panose="020B0803050000020004" pitchFamily="34" charset="0"/>
              </a:rPr>
              <a:t> </a:t>
            </a:r>
            <a:r>
              <a:rPr lang="en-US" sz="8000" u="none" dirty="0" err="1">
                <a:solidFill>
                  <a:srgbClr val="FF0000"/>
                </a:solidFill>
                <a:latin typeface="Fira Sans" panose="020B0803050000020004" pitchFamily="34" charset="0"/>
              </a:rPr>
              <a:t>làm</a:t>
            </a:r>
            <a:endParaRPr lang="en-US" sz="8000" u="none" dirty="0">
              <a:solidFill>
                <a:srgbClr val="FF0000"/>
              </a:solidFill>
              <a:latin typeface="Fira Sans" panose="020B08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0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916442" y="206450"/>
            <a:ext cx="9375380" cy="1043305"/>
            <a:chOff x="4154" y="-7993"/>
            <a:chExt cx="10847" cy="1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4154" y="-7993"/>
              <a:ext cx="10847" cy="1643"/>
            </a:xfrm>
            <a:prstGeom prst="rect">
              <a:avLst/>
            </a:prstGeom>
          </p:spPr>
        </p:pic>
        <p:sp>
          <p:nvSpPr>
            <p:cNvPr id="18" name="Rectangles 9"/>
            <p:cNvSpPr/>
            <p:nvPr/>
          </p:nvSpPr>
          <p:spPr>
            <a:xfrm>
              <a:off x="8182" y="-7993"/>
              <a:ext cx="2789" cy="1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vi-VN" altLang="en-GB" sz="4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Ưu</a:t>
              </a:r>
              <a:r>
                <a:rPr lang="en-US" altLang="en-GB" sz="4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800" b="1" dirty="0" err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điểm</a:t>
              </a:r>
              <a:endParaRPr lang="vi-VN" altLang="en-GB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  <p:pic>
        <p:nvPicPr>
          <p:cNvPr id="12" name="图片 7">
            <a:extLst>
              <a:ext uri="{FF2B5EF4-FFF2-40B4-BE49-F238E27FC236}">
                <a16:creationId xmlns:a16="http://schemas.microsoft.com/office/drawing/2014/main" xmlns="" id="{4EAF3F34-76E3-4A02-B36A-D3353D6A9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524823" y="-1895608"/>
            <a:ext cx="5605120" cy="11827777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5CB4F6E6-D776-4EA8-8853-2AFAA1DEA3EE}"/>
              </a:ext>
            </a:extLst>
          </p:cNvPr>
          <p:cNvSpPr txBox="1"/>
          <p:nvPr/>
        </p:nvSpPr>
        <p:spPr>
          <a:xfrm>
            <a:off x="1444354" y="1921832"/>
            <a:ext cx="9979107" cy="3939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3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xmlns="" id="{8D487E9E-0A3B-4745-8301-C51D195915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13"/>
          <a:stretch/>
        </p:blipFill>
        <p:spPr>
          <a:xfrm>
            <a:off x="11028747" y="520619"/>
            <a:ext cx="1263098" cy="3140819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23BFC681-208E-449E-8F01-9BDAC53A26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" y="-54089"/>
            <a:ext cx="2126894" cy="314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52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26A3D74-0958-41E8-A1C0-ACBD66E1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51629"/>
            <a:ext cx="12192000" cy="26103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393" y="5655499"/>
            <a:ext cx="1729133" cy="122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19" y="6340270"/>
            <a:ext cx="761026" cy="53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6595">
            <a:off x="11498424" y="6345166"/>
            <a:ext cx="707351" cy="5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774692" y="137235"/>
            <a:ext cx="9375380" cy="1043305"/>
            <a:chOff x="3990" y="-8102"/>
            <a:chExt cx="10847" cy="1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>
            <a:xfrm>
              <a:off x="3990" y="-8102"/>
              <a:ext cx="10847" cy="1643"/>
            </a:xfrm>
            <a:prstGeom prst="rect">
              <a:avLst/>
            </a:prstGeom>
          </p:spPr>
        </p:pic>
        <p:sp>
          <p:nvSpPr>
            <p:cNvPr id="18" name="Rectangles 9"/>
            <p:cNvSpPr/>
            <p:nvPr/>
          </p:nvSpPr>
          <p:spPr>
            <a:xfrm>
              <a:off x="7186" y="-7984"/>
              <a:ext cx="5039" cy="13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en-GB" sz="4800" b="1" dirty="0" err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Hạn</a:t>
              </a:r>
              <a:r>
                <a:rPr lang="en-US" altLang="en-GB" sz="48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 </a:t>
              </a:r>
              <a:r>
                <a:rPr lang="en-US" altLang="en-GB" sz="4800" b="1" dirty="0" err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VN-Monday" charset="0"/>
                  <a:cs typeface="SVN-Monday" charset="0"/>
                </a:rPr>
                <a:t>chế</a:t>
              </a:r>
              <a:endParaRPr lang="vi-VN" altLang="en-GB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Monday" charset="0"/>
                <a:cs typeface="SVN-Monday" charset="0"/>
              </a:endParaRPr>
            </a:p>
          </p:txBody>
        </p:sp>
      </p:grpSp>
      <p:pic>
        <p:nvPicPr>
          <p:cNvPr id="12" name="图片 7">
            <a:extLst>
              <a:ext uri="{FF2B5EF4-FFF2-40B4-BE49-F238E27FC236}">
                <a16:creationId xmlns:a16="http://schemas.microsoft.com/office/drawing/2014/main" xmlns="" id="{4EAF3F34-76E3-4A02-B36A-D3353D6A9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659821" y="-2044215"/>
            <a:ext cx="5605120" cy="11827777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5CB4F6E6-D776-4EA8-8853-2AFAA1DEA3EE}"/>
              </a:ext>
            </a:extLst>
          </p:cNvPr>
          <p:cNvSpPr txBox="1"/>
          <p:nvPr/>
        </p:nvSpPr>
        <p:spPr>
          <a:xfrm>
            <a:off x="1583250" y="1520060"/>
            <a:ext cx="9979107" cy="4635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3400" dirty="0">
                <a:latin typeface="Arial" panose="020B0604020202020204" pitchFamily="34" charset="0"/>
                <a:cs typeface="Arial" panose="020B0604020202020204" pitchFamily="34" charset="0"/>
              </a:rPr>
              <a:t>Một số bài văn bố cục chư­a rõ ràng. 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3400" dirty="0">
                <a:latin typeface="Arial" panose="020B0604020202020204" pitchFamily="34" charset="0"/>
                <a:cs typeface="Arial" panose="020B0604020202020204" pitchFamily="34" charset="0"/>
              </a:rPr>
              <a:t>- Diễn đạt còn lủng củng, câu văn mang tính liệt kê.</a:t>
            </a:r>
          </a:p>
          <a:p>
            <a:pPr>
              <a:lnSpc>
                <a:spcPct val="150000"/>
              </a:lnSpc>
            </a:pPr>
            <a:r>
              <a:rPr lang="pt-BR" sz="3400" dirty="0">
                <a:latin typeface="Arial" panose="020B0604020202020204" pitchFamily="34" charset="0"/>
                <a:cs typeface="Arial" panose="020B0604020202020204" pitchFamily="34" charset="0"/>
              </a:rPr>
              <a:t>- Một số bài văn chư­­a linh hoạt khi sử dụng các biện pháp nghệ thuật, các giác quan trong quan sát và miêu tả.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3400" dirty="0">
                <a:latin typeface="Arial" panose="020B0604020202020204" pitchFamily="34" charset="0"/>
                <a:cs typeface="Arial" panose="020B0604020202020204" pitchFamily="34" charset="0"/>
              </a:rPr>
              <a:t>- Viết còn sai lỗi chính tả.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xmlns="" id="{72490F94-13DD-4906-8008-679C38D062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4" y="4904699"/>
            <a:ext cx="1268532" cy="195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9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1071</Words>
  <Application>Microsoft Office PowerPoint</Application>
  <PresentationFormat>Widescreen</PresentationFormat>
  <Paragraphs>106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SimSun</vt:lpstr>
      <vt:lpstr>#9Slide03 Arima Madurai Black</vt:lpstr>
      <vt:lpstr>#9Slide03 BoosterNextFYBlack</vt:lpstr>
      <vt:lpstr>#9Slide03 Sofia Pro Soft Bold</vt:lpstr>
      <vt:lpstr>#9Slide05 Dear Saturday</vt:lpstr>
      <vt:lpstr>Arial</vt:lpstr>
      <vt:lpstr>Calibri</vt:lpstr>
      <vt:lpstr>Calibri Light</vt:lpstr>
      <vt:lpstr>Fira Sans</vt:lpstr>
      <vt:lpstr>FZHei-B01S</vt:lpstr>
      <vt:lpstr>iCiel Nabila</vt:lpstr>
      <vt:lpstr>LNTH-Kids  Chinese Font 1</vt:lpstr>
      <vt:lpstr>LNTH-Torid</vt:lpstr>
      <vt:lpstr>Nunito</vt:lpstr>
      <vt:lpstr>Prompt Light</vt:lpstr>
      <vt:lpstr>SVN-Monday</vt:lpstr>
      <vt:lpstr>Tahoma</vt:lpstr>
      <vt:lpstr>UTM Atlas</vt:lpstr>
      <vt:lpstr>UTM Neo Sans Intel</vt:lpstr>
      <vt:lpstr>字魂141号-活力悦动体</vt:lpstr>
      <vt:lpstr>字魂27号-布丁体</vt:lpstr>
      <vt:lpstr>字魂36号-正文宋楷</vt:lpstr>
      <vt:lpstr>思源黑体旧字形 ExtraLight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DELL</cp:lastModifiedBy>
  <cp:revision>255</cp:revision>
  <dcterms:created xsi:type="dcterms:W3CDTF">2021-11-14T10:51:33Z</dcterms:created>
  <dcterms:modified xsi:type="dcterms:W3CDTF">2022-03-13T15:13:20Z</dcterms:modified>
</cp:coreProperties>
</file>