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97" r:id="rId2"/>
    <p:sldId id="403" r:id="rId3"/>
    <p:sldId id="299" r:id="rId4"/>
    <p:sldId id="399" r:id="rId5"/>
    <p:sldId id="332" r:id="rId6"/>
    <p:sldId id="256" r:id="rId7"/>
    <p:sldId id="402" r:id="rId8"/>
  </p:sldIdLst>
  <p:sldSz cx="9144000" cy="5143500" type="screen16x9"/>
  <p:notesSz cx="6858000" cy="9144000"/>
  <p:embeddedFontLst>
    <p:embeddedFont>
      <p:font typeface="#9Slide07 Altus" panose="020B0604020202020204" charset="0"/>
      <p:regular r:id="rId10"/>
    </p:embeddedFont>
    <p:embeddedFont>
      <p:font typeface="#9Slide07 HoneyCream" panose="020B0604020202020204" charset="0"/>
      <p:regular r:id="rId11"/>
    </p:embeddedFont>
    <p:embeddedFont>
      <p:font typeface="SVN-Newton" panose="020B0604020202020204" charset="0"/>
      <p:regular r:id="rId12"/>
    </p:embeddedFon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UTM Guanine" panose="02040603050506020204" pitchFamily="18" charset="0"/>
      <p:regular r:id="rId17"/>
    </p:embeddedFont>
    <p:embeddedFont>
      <p:font typeface="UTM Showcard" panose="02040603050506020204" pitchFamily="18" charset="0"/>
      <p:regular r:id="rId18"/>
    </p:embeddedFont>
    <p:embeddedFont>
      <p:font typeface="UTM Soraya" panose="02040603050506020204" pitchFamily="18" charset="0"/>
      <p:regular r:id="rId19"/>
    </p:embeddedFont>
    <p:embeddedFont>
      <p:font typeface="UTM ViceroyJF" panose="02040603050506020204" pitchFamily="18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333"/>
    <a:srgbClr val="FFCF37"/>
    <a:srgbClr val="9B88E0"/>
    <a:srgbClr val="009361"/>
    <a:srgbClr val="3EC84B"/>
    <a:srgbClr val="F56B39"/>
    <a:srgbClr val="CC147B"/>
    <a:srgbClr val="E17E3B"/>
    <a:srgbClr val="36B443"/>
    <a:srgbClr val="5ED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E267FA-CA74-4515-AB39-F36422F084D3}">
  <a:tblStyle styleId="{EAE267FA-CA74-4515-AB39-F36422F084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2DAE77-0ED4-4C94-92F3-84371D6B2C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5226" autoAdjust="0"/>
  </p:normalViewPr>
  <p:slideViewPr>
    <p:cSldViewPr snapToGrid="0">
      <p:cViewPr varScale="1">
        <p:scale>
          <a:sx n="109" d="100"/>
          <a:sy n="109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5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4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016175"/>
            <a:ext cx="4548900" cy="31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1036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05505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6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8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E1ACF-C78F-8EB5-2A6C-CC705EF9E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-16455" b="16411"/>
          <a:stretch/>
        </p:blipFill>
        <p:spPr>
          <a:xfrm>
            <a:off x="0" y="-1043353"/>
            <a:ext cx="9276184" cy="618685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1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77ECDC-E740-483B-B019-A2A58F54E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9473"/>
            <a:ext cx="3404840" cy="52029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57FEEC-CCBE-4EEB-AAF3-47022806F7AC}"/>
              </a:ext>
            </a:extLst>
          </p:cNvPr>
          <p:cNvGrpSpPr/>
          <p:nvPr/>
        </p:nvGrpSpPr>
        <p:grpSpPr>
          <a:xfrm>
            <a:off x="2911592" y="1171617"/>
            <a:ext cx="6440213" cy="541298"/>
            <a:chOff x="679793" y="4042311"/>
            <a:chExt cx="10047815" cy="308594"/>
          </a:xfrm>
        </p:grpSpPr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74ADDA7C-DD9A-4C1C-BF44-E8AE0D6F0557}"/>
                </a:ext>
              </a:extLst>
            </p:cNvPr>
            <p:cNvSpPr txBox="1"/>
            <p:nvPr/>
          </p:nvSpPr>
          <p:spPr>
            <a:xfrm>
              <a:off x="679793" y="4055688"/>
              <a:ext cx="10047815" cy="295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80"/>
                </a:lnSpc>
                <a:spcBef>
                  <a:spcPct val="0"/>
                </a:spcBef>
              </a:pPr>
              <a:r>
                <a:rPr lang="en-US" sz="7200" b="1" spc="130">
                  <a:solidFill>
                    <a:schemeClr val="bg2">
                      <a:lumMod val="25000"/>
                    </a:schemeClr>
                  </a:solidFill>
                  <a:latin typeface="UTM Soraya" panose="02040603050506020204" pitchFamily="18" charset="0"/>
                </a:rPr>
                <a:t>TOÁN</a:t>
              </a:r>
              <a:endParaRPr lang="en-US" sz="7200" b="1" u="none" spc="130" dirty="0">
                <a:solidFill>
                  <a:schemeClr val="bg2">
                    <a:lumMod val="25000"/>
                  </a:schemeClr>
                </a:solidFill>
                <a:latin typeface="UTM Soraya" panose="0204060305050602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896C52-0171-42BD-81A3-1AF67774D38C}"/>
                </a:ext>
              </a:extLst>
            </p:cNvPr>
            <p:cNvSpPr txBox="1"/>
            <p:nvPr/>
          </p:nvSpPr>
          <p:spPr>
            <a:xfrm>
              <a:off x="2380802" y="4042311"/>
              <a:ext cx="6505045" cy="295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380"/>
                </a:lnSpc>
                <a:spcBef>
                  <a:spcPct val="0"/>
                </a:spcBef>
              </a:pPr>
              <a:r>
                <a:rPr lang="en-US" sz="7200" b="1" spc="130" dirty="0">
                  <a:solidFill>
                    <a:schemeClr val="bg1"/>
                  </a:solidFill>
                  <a:latin typeface="UTM Soraya" panose="02040603050506020204" pitchFamily="18" charset="0"/>
                </a:rPr>
                <a:t>TOÁN</a:t>
              </a:r>
              <a:endParaRPr lang="en-US" sz="7200" b="1" u="none" spc="130" dirty="0">
                <a:solidFill>
                  <a:schemeClr val="bg1"/>
                </a:solidFill>
                <a:latin typeface="UTM Soraya" panose="020406030505060202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1BEFC3-CF50-4111-B6E2-CFD6AF59531C}"/>
              </a:ext>
            </a:extLst>
          </p:cNvPr>
          <p:cNvSpPr txBox="1"/>
          <p:nvPr/>
        </p:nvSpPr>
        <p:spPr>
          <a:xfrm>
            <a:off x="2726859" y="1605757"/>
            <a:ext cx="64171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Luyện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tập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094AA"/>
                  </a:gs>
                  <a:gs pos="22000">
                    <a:srgbClr val="F897AE"/>
                  </a:gs>
                  <a:gs pos="40000">
                    <a:srgbClr val="E53F6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ABB69-E8EF-4CA6-8276-409816C6547A}"/>
              </a:ext>
            </a:extLst>
          </p:cNvPr>
          <p:cNvSpPr txBox="1"/>
          <p:nvPr/>
        </p:nvSpPr>
        <p:spPr>
          <a:xfrm>
            <a:off x="4832402" y="3175417"/>
            <a:ext cx="22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UTM ViceroyJF" panose="02040603050506020204" pitchFamily="18" charset="0"/>
              </a:rPr>
              <a:t>Trang</a:t>
            </a:r>
            <a:r>
              <a:rPr lang="en-US" sz="4800" dirty="0">
                <a:solidFill>
                  <a:schemeClr val="bg1"/>
                </a:solidFill>
                <a:latin typeface="UTM ViceroyJF" panose="02040603050506020204" pitchFamily="18" charset="0"/>
              </a:rPr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27820640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77ECDC-E740-483B-B019-A2A58F54E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50217"/>
            <a:ext cx="3404840" cy="52029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60243" y="1930531"/>
            <a:ext cx="6426759" cy="1446550"/>
            <a:chOff x="2389762" y="1721304"/>
            <a:chExt cx="6426759" cy="14465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1BEFC3-CF50-4111-B6E2-CFD6AF59531C}"/>
                </a:ext>
              </a:extLst>
            </p:cNvPr>
            <p:cNvSpPr txBox="1"/>
            <p:nvPr/>
          </p:nvSpPr>
          <p:spPr>
            <a:xfrm>
              <a:off x="2389762" y="1721304"/>
              <a:ext cx="64267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8800" b="1" noProof="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rgbClr val="7B62D5">
                        <a:lumMod val="60000"/>
                        <a:lumOff val="40000"/>
                      </a:srgbClr>
                    </a:outerShdw>
                  </a:effectLst>
                  <a:latin typeface="UTM Showcard" panose="02040603050506020204" pitchFamily="18" charset="0"/>
                </a:rPr>
                <a:t>KHỞI ĐỘNG</a:t>
              </a:r>
              <a:endParaRPr kumimoji="0" lang="en-US" sz="8800" b="1" i="0" u="none" strike="noStrike" kern="0" cap="none" spc="0" normalizeH="0" baseline="0" noProof="0" dirty="0">
                <a:ln w="1905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7B62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1BEFC3-CF50-4111-B6E2-CFD6AF59531C}"/>
                </a:ext>
              </a:extLst>
            </p:cNvPr>
            <p:cNvSpPr txBox="1"/>
            <p:nvPr/>
          </p:nvSpPr>
          <p:spPr>
            <a:xfrm>
              <a:off x="2389762" y="1721304"/>
              <a:ext cx="64267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8800" b="1" noProof="0" dirty="0">
                  <a:ln w="9525">
                    <a:solidFill>
                      <a:srgbClr val="FFFFFF"/>
                    </a:solidFill>
                    <a:prstDash val="solid"/>
                  </a:ln>
                  <a:gradFill flip="none" rotWithShape="1">
                    <a:gsLst>
                      <a:gs pos="0">
                        <a:srgbClr val="F094AA"/>
                      </a:gs>
                      <a:gs pos="22000">
                        <a:srgbClr val="F897AE"/>
                      </a:gs>
                      <a:gs pos="40000">
                        <a:srgbClr val="E53F67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12700" dist="38100" dir="2700000" algn="tl" rotWithShape="0">
                      <a:srgbClr val="7B62D5">
                        <a:lumMod val="60000"/>
                        <a:lumOff val="40000"/>
                      </a:srgbClr>
                    </a:outerShdw>
                  </a:effectLst>
                  <a:latin typeface="UTM Showcard" panose="02040603050506020204" pitchFamily="18" charset="0"/>
                </a:rPr>
                <a:t>KHỞI ĐỘNG</a:t>
              </a:r>
              <a:endParaRPr kumimoji="0" lang="en-US" sz="88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rgbClr val="7B62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4726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02FC007-7E95-47DF-8EC6-DB4C86E28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472" y="0"/>
            <a:ext cx="6703016" cy="3487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576774-EBF9-4EA9-8771-D6154A797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0" b="99757" l="101" r="99396">
                        <a14:foregroundMark x1="7042" y1="6804" x2="10765" y2="55286"/>
                        <a14:foregroundMark x1="6740" y1="3281" x2="201" y2="10085"/>
                        <a14:foregroundMark x1="201" y1="10085" x2="201" y2="10085"/>
                        <a14:foregroundMark x1="8753" y1="4010" x2="19014" y2="9964"/>
                        <a14:foregroundMark x1="14487" y1="25152" x2="24648" y2="33414"/>
                        <a14:foregroundMark x1="17002" y1="18955" x2="25855" y2="28433"/>
                        <a14:foregroundMark x1="18712" y1="18469" x2="25553" y2="26002"/>
                        <a14:foregroundMark x1="13682" y1="21264" x2="17706" y2="26002"/>
                        <a14:foregroundMark x1="14286" y1="84326" x2="12475" y2="97205"/>
                        <a14:foregroundMark x1="12475" y1="97205" x2="12475" y2="97205"/>
                        <a14:foregroundMark x1="38833" y1="96962" x2="33400" y2="99757"/>
                        <a14:foregroundMark x1="50402" y1="97084" x2="51207" y2="99757"/>
                        <a14:foregroundMark x1="92757" y1="73512" x2="93058" y2="84812"/>
                        <a14:foregroundMark x1="92656" y1="80437" x2="95775" y2="90522"/>
                        <a14:foregroundMark x1="94165" y1="96476" x2="95272" y2="99271"/>
                        <a14:foregroundMark x1="97686" y1="99514" x2="99396" y2="99149"/>
                        <a14:foregroundMark x1="72334" y1="50668" x2="72032" y2="61239"/>
                        <a14:foregroundMark x1="72032" y1="61239" x2="72032" y2="61239"/>
                        <a14:foregroundMark x1="88229" y1="64885" x2="86720" y2="66829"/>
                        <a14:foregroundMark x1="85815" y1="63670" x2="85714" y2="65735"/>
                        <a14:foregroundMark x1="46076" y1="47631" x2="46076" y2="48724"/>
                        <a14:foregroundMark x1="46076" y1="47258" x2="46076" y2="47631"/>
                        <a14:foregroundMark x1="52616" y1="49089" x2="51911" y2="50304"/>
                        <a14:foregroundMark x1="50905" y1="54192" x2="50905" y2="54678"/>
                        <a14:foregroundMark x1="60060" y1="60146" x2="60362" y2="61482"/>
                        <a14:foregroundMark x1="55131" y1="53949" x2="55734" y2="54192"/>
                        <a14:foregroundMark x1="84205" y1="59295" x2="83803" y2="59903"/>
                        <a14:foregroundMark x1="87525" y1="54313" x2="88732" y2="54557"/>
                        <a14:foregroundMark x1="57545" y1="48117" x2="58451" y2="48603"/>
                        <a14:foregroundMark x1="60060" y1="52491" x2="60664" y2="52855"/>
                        <a14:foregroundMark x1="56338" y1="43135" x2="56036" y2="43499"/>
                        <a14:foregroundMark x1="62978" y1="39733" x2="62374" y2="41191"/>
                        <a14:foregroundMark x1="62475" y1="45200" x2="62374" y2="46173"/>
                        <a14:foregroundMark x1="67404" y1="45200" x2="67404" y2="45930"/>
                        <a14:foregroundMark x1="45473" y1="81045" x2="44366" y2="91981"/>
                        <a14:foregroundMark x1="41751" y1="98542" x2="46680" y2="98906"/>
                        <a14:foregroundMark x1="71429" y1="73755" x2="71630" y2="80923"/>
                        <a14:foregroundMark x1="67606" y1="78493" x2="78270" y2="78493"/>
                        <a14:foregroundMark x1="91046" y1="82989" x2="89638" y2="86999"/>
                        <a14:foregroundMark x1="44567" y1="50790" x2="43260" y2="51640"/>
                        <a14:foregroundMark x1="44970" y1="46659" x2="45573" y2="48967"/>
                        <a14:foregroundMark x1="44668" y1="51033" x2="42958" y2="51883"/>
                        <a14:foregroundMark x1="45372" y1="49939" x2="43964" y2="50425"/>
                        <a14:foregroundMark x1="69618" y1="48846" x2="71127" y2="48846"/>
                        <a14:foregroundMark x1="71932" y1="49332" x2="71026" y2="51762"/>
                        <a14:foregroundMark x1="72938" y1="47752" x2="75252" y2="47631"/>
                        <a14:foregroundMark x1="73038" y1="45565" x2="72233" y2="47266"/>
                        <a14:foregroundMark x1="47887" y1="47631" x2="47988" y2="48603"/>
                        <a14:foregroundMark x1="88934" y1="59538" x2="90543" y2="60875"/>
                        <a14:backgroundMark x1="69316" y1="38396" x2="70020" y2="39004"/>
                        <a14:backgroundMark x1="72032" y1="42041" x2="72636" y2="42284"/>
                        <a14:backgroundMark x1="67505" y1="41677" x2="66600" y2="4204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390537"/>
            <a:ext cx="7036231" cy="4752963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3B851CD-A25E-441E-A710-50F50AF7B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739" y="1515774"/>
            <a:ext cx="716510" cy="204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6B5FFB-AC7B-4126-8B7A-52F0B163E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380" y="307488"/>
            <a:ext cx="813662" cy="24165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86380" y="1120311"/>
            <a:ext cx="5197257" cy="1246495"/>
            <a:chOff x="2955551" y="1363592"/>
            <a:chExt cx="5197257" cy="12464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1BEFC3-CF50-4111-B6E2-CFD6AF59531C}"/>
                </a:ext>
              </a:extLst>
            </p:cNvPr>
            <p:cNvSpPr txBox="1"/>
            <p:nvPr/>
          </p:nvSpPr>
          <p:spPr>
            <a:xfrm>
              <a:off x="2955551" y="1363592"/>
              <a:ext cx="5197257" cy="124649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7500" b="1" dirty="0">
                  <a:ln w="190500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2700" dist="38100" dir="2700000" algn="tl" rotWithShape="0">
                      <a:srgbClr val="7B62D5">
                        <a:lumMod val="60000"/>
                        <a:lumOff val="40000"/>
                      </a:srgbClr>
                    </a:outerShdw>
                  </a:effectLst>
                  <a:latin typeface="UTM Showcard" panose="02040603050506020204" pitchFamily="18" charset="0"/>
                </a:rPr>
                <a:t>KHÁM PHÁ</a:t>
              </a:r>
              <a:endParaRPr kumimoji="0" lang="en-US" sz="7500" b="1" i="0" u="none" strike="noStrike" kern="0" cap="none" spc="0" normalizeH="0" baseline="0" noProof="0" dirty="0">
                <a:ln w="1905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7B62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1BEFC3-CF50-4111-B6E2-CFD6AF59531C}"/>
                </a:ext>
              </a:extLst>
            </p:cNvPr>
            <p:cNvSpPr txBox="1"/>
            <p:nvPr/>
          </p:nvSpPr>
          <p:spPr>
            <a:xfrm>
              <a:off x="2955551" y="1363592"/>
              <a:ext cx="5197257" cy="124649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7500" b="1" i="0" u="none" strike="noStrike" kern="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gradFill flip="none" rotWithShape="1">
                    <a:gsLst>
                      <a:gs pos="0">
                        <a:srgbClr val="F094AA"/>
                      </a:gs>
                      <a:gs pos="22000">
                        <a:srgbClr val="F897AE"/>
                      </a:gs>
                      <a:gs pos="40000">
                        <a:srgbClr val="E53F67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12700" dist="38100" dir="2700000" algn="tl" rotWithShape="0">
                      <a:srgbClr val="7B62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cs typeface="Arial"/>
                  <a:sym typeface="Arial"/>
                </a:rPr>
                <a:t>KHÁM PHÁ</a:t>
              </a:r>
              <a:endParaRPr kumimoji="0" lang="en-US" sz="75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rgbClr val="7B62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0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1CEEDB-D582-44BE-9D7C-13423370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848" y="578684"/>
            <a:ext cx="8409390" cy="414052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B64D1C-38F1-48EA-ADD5-B6B065DBAFD5}"/>
              </a:ext>
            </a:extLst>
          </p:cNvPr>
          <p:cNvGrpSpPr/>
          <p:nvPr/>
        </p:nvGrpSpPr>
        <p:grpSpPr>
          <a:xfrm>
            <a:off x="2237784" y="180034"/>
            <a:ext cx="2935912" cy="800923"/>
            <a:chOff x="638070" y="136409"/>
            <a:chExt cx="5040244" cy="9233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B9DDB-08B5-43B3-A6AE-D51FFBFE5874}"/>
                </a:ext>
              </a:extLst>
            </p:cNvPr>
            <p:cNvGrpSpPr/>
            <p:nvPr/>
          </p:nvGrpSpPr>
          <p:grpSpPr>
            <a:xfrm>
              <a:off x="1129534" y="136409"/>
              <a:ext cx="4294875" cy="923307"/>
              <a:chOff x="92675" y="91401"/>
              <a:chExt cx="7217794" cy="129048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B1F4C1-5E1D-4C0D-932D-55205478CC98}"/>
                  </a:ext>
                </a:extLst>
              </p:cNvPr>
              <p:cNvSpPr/>
              <p:nvPr/>
            </p:nvSpPr>
            <p:spPr>
              <a:xfrm>
                <a:off x="92675" y="91401"/>
                <a:ext cx="7217791" cy="1290480"/>
              </a:xfrm>
              <a:prstGeom prst="round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881C38A-F8A2-466A-9C05-1ECF161AF442}"/>
                  </a:ext>
                </a:extLst>
              </p:cNvPr>
              <p:cNvSpPr/>
              <p:nvPr/>
            </p:nvSpPr>
            <p:spPr>
              <a:xfrm>
                <a:off x="251630" y="190735"/>
                <a:ext cx="7058839" cy="1085974"/>
              </a:xfrm>
              <a:prstGeom prst="roundRect">
                <a:avLst>
                  <a:gd name="adj" fmla="val 7160"/>
                </a:avLst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176621-79D7-4A04-B477-7827211EE9C3}"/>
                </a:ext>
              </a:extLst>
            </p:cNvPr>
            <p:cNvSpPr txBox="1"/>
            <p:nvPr/>
          </p:nvSpPr>
          <p:spPr>
            <a:xfrm>
              <a:off x="638070" y="255680"/>
              <a:ext cx="5040244" cy="562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UTM Guanine" panose="02040603050506020204" pitchFamily="18" charset="0"/>
                </a:rPr>
                <a:t>Bài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UTM Guanine" panose="02040603050506020204" pitchFamily="18" charset="0"/>
                </a:rPr>
                <a:t> </a:t>
              </a:r>
              <a:r>
                <a:rPr lang="vi-VN" sz="28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UTM Guanine" panose="02040603050506020204" pitchFamily="18" charset="0"/>
                </a:rPr>
                <a:t>1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UTM Guanine" panose="02040603050506020204" pitchFamily="18" charset="0"/>
                </a:rPr>
                <a:t>: </a:t>
              </a:r>
              <a:r>
                <a:rPr lang="en-US" sz="2800" b="1" dirty="0" err="1">
                  <a:gradFill flip="none" rotWithShape="1">
                    <a:gsLst>
                      <a:gs pos="53000">
                        <a:schemeClr val="accent5"/>
                      </a:gs>
                      <a:gs pos="0">
                        <a:schemeClr val="accent6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  <a:latin typeface="UTM Guanine" panose="02040603050506020204" pitchFamily="18" charset="0"/>
                </a:rPr>
                <a:t>Tính</a:t>
              </a:r>
              <a:endParaRPr lang="en-GB" sz="2800" b="1" dirty="0">
                <a:gradFill flip="none" rotWithShape="1">
                  <a:gsLst>
                    <a:gs pos="53000">
                      <a:schemeClr val="accent5"/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atin typeface="UTM Guanine" panose="0204060305050602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F03D469-192F-41AF-AC17-F32EC625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23" b="66228"/>
          <a:stretch/>
        </p:blipFill>
        <p:spPr>
          <a:xfrm>
            <a:off x="6629403" y="2829560"/>
            <a:ext cx="2641195" cy="2454863"/>
          </a:xfrm>
          <a:prstGeom prst="rect">
            <a:avLst/>
          </a:prstGeom>
        </p:spPr>
      </p:pic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92" y="13472"/>
            <a:ext cx="2237784" cy="863493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 flipH="1">
            <a:off x="802892" y="3238084"/>
            <a:ext cx="66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84" y="2779340"/>
            <a:ext cx="4832483" cy="12595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3367183" y="325050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5033546" y="325050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145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30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AE4AE7E-BB56-4A9D-91E9-AACC9B40B584}"/>
              </a:ext>
            </a:extLst>
          </p:cNvPr>
          <p:cNvGrpSpPr/>
          <p:nvPr/>
        </p:nvGrpSpPr>
        <p:grpSpPr>
          <a:xfrm>
            <a:off x="70431" y="96218"/>
            <a:ext cx="8934486" cy="4887815"/>
            <a:chOff x="92675" y="91401"/>
            <a:chExt cx="12006649" cy="129048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E608F53-CD1D-44FA-BBE5-7D0747F32F32}"/>
                </a:ext>
              </a:extLst>
            </p:cNvPr>
            <p:cNvSpPr/>
            <p:nvPr/>
          </p:nvSpPr>
          <p:spPr>
            <a:xfrm>
              <a:off x="92675" y="91401"/>
              <a:ext cx="12006649" cy="1290480"/>
            </a:xfrm>
            <a:prstGeom prst="roundRect">
              <a:avLst>
                <a:gd name="adj" fmla="val 11118"/>
              </a:avLst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C1440E1-7C44-4BB5-95A5-C5517A1A629A}"/>
                </a:ext>
              </a:extLst>
            </p:cNvPr>
            <p:cNvSpPr/>
            <p:nvPr/>
          </p:nvSpPr>
          <p:spPr>
            <a:xfrm>
              <a:off x="229202" y="120879"/>
              <a:ext cx="11730495" cy="1231524"/>
            </a:xfrm>
            <a:prstGeom prst="roundRect">
              <a:avLst>
                <a:gd name="adj" fmla="val 9984"/>
              </a:avLst>
            </a:prstGeom>
            <a:noFill/>
            <a:ln w="38100">
              <a:solidFill>
                <a:srgbClr val="00936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14300" y="-135019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882" y="2996814"/>
            <a:ext cx="3291609" cy="21971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319064" y="722174"/>
            <a:ext cx="747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176621-79D7-4A04-B477-7827211EE9C3}"/>
              </a:ext>
            </a:extLst>
          </p:cNvPr>
          <p:cNvSpPr txBox="1"/>
          <p:nvPr/>
        </p:nvSpPr>
        <p:spPr>
          <a:xfrm>
            <a:off x="-170481" y="241618"/>
            <a:ext cx="2187047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Guanine" panose="02040603050506020204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vi-VN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Guanine" panose="02040603050506020204" pitchFamily="18" charset="0"/>
              </a:rPr>
              <a:t>2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Guanine" panose="02040603050506020204" pitchFamily="18" charset="0"/>
              </a:rPr>
              <a:t>:</a:t>
            </a:r>
            <a:endParaRPr lang="en-GB" sz="2800" b="1" dirty="0">
              <a:gradFill flip="none" rotWithShape="1">
                <a:gsLst>
                  <a:gs pos="53000">
                    <a:schemeClr val="accent5"/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atin typeface="UTM Guanine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1459585" y="18798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u="sng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-88040" y="2368787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478211" y="291396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851875" y="34591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 chiếc đèn ông sao.</a:t>
            </a:r>
          </a:p>
        </p:txBody>
      </p:sp>
    </p:spTree>
    <p:extLst>
      <p:ext uri="{BB962C8B-B14F-4D97-AF65-F5344CB8AC3E}">
        <p14:creationId xmlns:p14="http://schemas.microsoft.com/office/powerpoint/2010/main" val="10260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70124EF-1CFE-409D-9135-5A7A32C4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05" y="1194011"/>
            <a:ext cx="3182780" cy="385040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C12BB92-BC5E-40F0-8271-36DA7DB1A984}"/>
              </a:ext>
            </a:extLst>
          </p:cNvPr>
          <p:cNvGrpSpPr/>
          <p:nvPr/>
        </p:nvGrpSpPr>
        <p:grpSpPr>
          <a:xfrm>
            <a:off x="1436172" y="1001234"/>
            <a:ext cx="6440213" cy="586691"/>
            <a:chOff x="-184899" y="4413250"/>
            <a:chExt cx="10047815" cy="334473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0E9AE5D9-CA9A-42C0-A175-AC50CDD0A95B}"/>
                </a:ext>
              </a:extLst>
            </p:cNvPr>
            <p:cNvSpPr txBox="1"/>
            <p:nvPr/>
          </p:nvSpPr>
          <p:spPr>
            <a:xfrm>
              <a:off x="-184899" y="4416205"/>
              <a:ext cx="10047815" cy="331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80"/>
                </a:lnSpc>
                <a:spcBef>
                  <a:spcPct val="0"/>
                </a:spcBef>
              </a:pPr>
              <a:r>
                <a:rPr lang="en-US" sz="9600" b="1" spc="130">
                  <a:solidFill>
                    <a:schemeClr val="bg2">
                      <a:lumMod val="25000"/>
                    </a:schemeClr>
                  </a:solidFill>
                  <a:latin typeface="UTM Soraya" panose="02040603050506020204" pitchFamily="18" charset="0"/>
                </a:rPr>
                <a:t>Dặn dò</a:t>
              </a:r>
              <a:endParaRPr lang="en-US" sz="9600" b="1" u="none" spc="130" dirty="0">
                <a:solidFill>
                  <a:schemeClr val="bg2">
                    <a:lumMod val="25000"/>
                  </a:schemeClr>
                </a:solidFill>
                <a:latin typeface="UTM Soraya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510D96-0F12-4407-B3BF-77849B25B63D}"/>
                </a:ext>
              </a:extLst>
            </p:cNvPr>
            <p:cNvSpPr txBox="1"/>
            <p:nvPr/>
          </p:nvSpPr>
          <p:spPr>
            <a:xfrm>
              <a:off x="679793" y="4413250"/>
              <a:ext cx="8207632" cy="331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380"/>
                </a:lnSpc>
                <a:spcBef>
                  <a:spcPct val="0"/>
                </a:spcBef>
              </a:pPr>
              <a:r>
                <a:rPr lang="en-US" sz="9600" b="1" spc="130">
                  <a:gradFill flip="none" rotWithShape="1">
                    <a:gsLst>
                      <a:gs pos="20000">
                        <a:srgbClr val="4793CF">
                          <a:shade val="30000"/>
                          <a:satMod val="115000"/>
                        </a:srgbClr>
                      </a:gs>
                      <a:gs pos="45000">
                        <a:srgbClr val="0391CE"/>
                      </a:gs>
                      <a:gs pos="87000">
                        <a:srgbClr val="9CC9E6"/>
                      </a:gs>
                    </a:gsLst>
                    <a:lin ang="16200000" scaled="1"/>
                    <a:tileRect/>
                  </a:gradFill>
                  <a:latin typeface="UTM Soraya" panose="02040603050506020204" pitchFamily="18" charset="0"/>
                </a:rPr>
                <a:t>Dặn dò</a:t>
              </a:r>
              <a:endParaRPr lang="en-US" sz="9600" b="1" u="none" spc="130" dirty="0">
                <a:gradFill flip="none" rotWithShape="1">
                  <a:gsLst>
                    <a:gs pos="20000">
                      <a:srgbClr val="4793CF">
                        <a:shade val="30000"/>
                        <a:satMod val="115000"/>
                      </a:srgbClr>
                    </a:gs>
                    <a:gs pos="45000">
                      <a:srgbClr val="0391CE"/>
                    </a:gs>
                    <a:gs pos="87000">
                      <a:srgbClr val="9CC9E6"/>
                    </a:gs>
                  </a:gsLst>
                  <a:lin ang="16200000" scaled="1"/>
                  <a:tileRect/>
                </a:gradFill>
                <a:latin typeface="UTM Soraya" panose="0204060305050602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779A1E-778E-4814-AE91-652AA2EF4B1F}"/>
              </a:ext>
            </a:extLst>
          </p:cNvPr>
          <p:cNvGrpSpPr/>
          <p:nvPr/>
        </p:nvGrpSpPr>
        <p:grpSpPr>
          <a:xfrm>
            <a:off x="3456218" y="3191105"/>
            <a:ext cx="4796053" cy="1713659"/>
            <a:chOff x="1523461" y="4086768"/>
            <a:chExt cx="8241083" cy="294458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E08BDF8-AA2B-475E-8C3F-4B14D5361BD7}"/>
                </a:ext>
              </a:extLst>
            </p:cNvPr>
            <p:cNvSpPr/>
            <p:nvPr/>
          </p:nvSpPr>
          <p:spPr>
            <a:xfrm>
              <a:off x="2245005" y="4929695"/>
              <a:ext cx="7519539" cy="1719135"/>
            </a:xfrm>
            <a:prstGeom prst="roundRect">
              <a:avLst>
                <a:gd name="adj" fmla="val 19845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7E0AB03-AA28-4929-88CE-6E0280093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50" b="33450" l="40350" r="62100">
                          <a14:foregroundMark x1="50600" y1="8650" x2="54200" y2="12850"/>
                          <a14:foregroundMark x1="53600" y1="14250" x2="50200" y2="25900"/>
                          <a14:foregroundMark x1="52400" y1="8250" x2="55400" y2="11450"/>
                          <a14:foregroundMark x1="53200" y1="7450" x2="54400" y2="10850"/>
                          <a14:foregroundMark x1="41950" y1="8050" x2="42600" y2="13450"/>
                          <a14:foregroundMark x1="41950" y1="10650" x2="45800" y2="9850"/>
                          <a14:foregroundMark x1="48400" y1="5850" x2="47800" y2="9650"/>
                          <a14:foregroundMark x1="48400" y1="4250" x2="49200" y2="9850"/>
                          <a14:foregroundMark x1="51800" y1="8250" x2="55000" y2="13850"/>
                          <a14:foregroundMark x1="53600" y1="7850" x2="55800" y2="11650"/>
                          <a14:foregroundMark x1="53200" y1="10450" x2="54600" y2="10650"/>
                          <a14:foregroundMark x1="51800" y1="7650" x2="55400" y2="12250"/>
                          <a14:foregroundMark x1="53800" y1="7850" x2="55000" y2="13050"/>
                          <a14:foregroundMark x1="53400" y1="7650" x2="55200" y2="11650"/>
                          <a14:foregroundMark x1="54800" y1="11050" x2="49800" y2="8850"/>
                          <a14:foregroundMark x1="41750" y1="10050" x2="44800" y2="11850"/>
                          <a14:foregroundMark x1="40750" y1="8450" x2="44400" y2="12250"/>
                          <a14:foregroundMark x1="41550" y1="7850" x2="44400" y2="10450"/>
                          <a14:foregroundMark x1="42150" y1="7050" x2="44400" y2="10050"/>
                          <a14:foregroundMark x1="43200" y1="7650" x2="45400" y2="10050"/>
                          <a14:foregroundMark x1="43400" y1="7650" x2="45200" y2="11250"/>
                          <a14:foregroundMark x1="51200" y1="8050" x2="56200" y2="12250"/>
                          <a14:foregroundMark x1="53200" y1="6650" x2="55200" y2="12050"/>
                          <a14:foregroundMark x1="54600" y1="8050" x2="55200" y2="11650"/>
                          <a14:foregroundMark x1="60800" y1="5650" x2="60800" y2="5650"/>
                        </a14:backgroundRemoval>
                      </a14:imgEffect>
                    </a14:imgLayer>
                  </a14:imgProps>
                </a:ext>
              </a:extLst>
            </a:blip>
            <a:srcRect l="37738" t="2639" r="35187" b="63305"/>
            <a:stretch/>
          </p:blipFill>
          <p:spPr>
            <a:xfrm>
              <a:off x="1523461" y="4086768"/>
              <a:ext cx="2474456" cy="29445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B141B2-AE13-412A-8889-4FBB53617C0C}"/>
                </a:ext>
              </a:extLst>
            </p:cNvPr>
            <p:cNvSpPr txBox="1"/>
            <p:nvPr/>
          </p:nvSpPr>
          <p:spPr>
            <a:xfrm>
              <a:off x="3592319" y="5366179"/>
              <a:ext cx="5724323" cy="8461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rgbClr val="9B88E0"/>
                  </a:solidFill>
                  <a:effectLst>
                    <a:outerShdw blurRad="12700" dist="38100" dir="1200000" algn="tl">
                      <a:srgbClr val="000000"/>
                    </a:outerShdw>
                  </a:effectLst>
                  <a:latin typeface="UTM Avo" panose="02040603050506020204" pitchFamily="18" charset="0"/>
                </a:rPr>
                <a:t>Chuẩn bị bài tt</a:t>
              </a:r>
              <a:endParaRPr lang="en-US" sz="3200" b="1" dirty="0">
                <a:solidFill>
                  <a:srgbClr val="9B88E0"/>
                </a:solidFill>
                <a:effectLst>
                  <a:outerShdw blurRad="12700" dist="38100" dir="1200000" algn="tl">
                    <a:srgbClr val="000000"/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EBC240-8302-4101-B28E-3C81331F6230}"/>
              </a:ext>
            </a:extLst>
          </p:cNvPr>
          <p:cNvGrpSpPr/>
          <p:nvPr/>
        </p:nvGrpSpPr>
        <p:grpSpPr>
          <a:xfrm>
            <a:off x="3309267" y="1491474"/>
            <a:ext cx="4943004" cy="1713658"/>
            <a:chOff x="6154278" y="4297277"/>
            <a:chExt cx="8492842" cy="294432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F9E7503-FB70-4A63-8C75-BEDC0A3E8988}"/>
                </a:ext>
              </a:extLst>
            </p:cNvPr>
            <p:cNvSpPr/>
            <p:nvPr/>
          </p:nvSpPr>
          <p:spPr>
            <a:xfrm>
              <a:off x="7391397" y="5110568"/>
              <a:ext cx="7255723" cy="1718982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1CC1910-0E3B-41B7-9235-10892EF71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00" b="34800" l="10950" r="29250">
                          <a14:foregroundMark x1="17200" y1="13200" x2="15050" y2="14700"/>
                          <a14:foregroundMark x1="16700" y1="13050" x2="18200" y2="14550"/>
                          <a14:foregroundMark x1="17850" y1="12900" x2="14050" y2="14200"/>
                          <a14:foregroundMark x1="17700" y1="13050" x2="16400" y2="12200"/>
                          <a14:foregroundMark x1="17350" y1="12050" x2="16050" y2="12550"/>
                          <a14:foregroundMark x1="15050" y1="11900" x2="16400" y2="13200"/>
                          <a14:foregroundMark x1="16050" y1="11400" x2="18050" y2="12700"/>
                          <a14:foregroundMark x1="17700" y1="12050" x2="15050" y2="14200"/>
                          <a14:foregroundMark x1="17050" y1="12050" x2="16550" y2="14200"/>
                          <a14:foregroundMark x1="14400" y1="14200" x2="17700" y2="12550"/>
                          <a14:foregroundMark x1="20650" y1="7750" x2="20500" y2="12400"/>
                          <a14:foregroundMark x1="21650" y1="8750" x2="22150" y2="11050"/>
                          <a14:foregroundMark x1="22150" y1="8600" x2="21300" y2="10750"/>
                          <a14:foregroundMark x1="22000" y1="8250" x2="21650" y2="10750"/>
                          <a14:foregroundMark x1="21500" y1="7750" x2="22500" y2="10400"/>
                          <a14:foregroundMark x1="22000" y1="12050" x2="21000" y2="15850"/>
                          <a14:foregroundMark x1="19700" y1="11050" x2="23300" y2="9100"/>
                          <a14:foregroundMark x1="21150" y1="7600" x2="22800" y2="10250"/>
                          <a14:foregroundMark x1="19350" y1="7600" x2="24600" y2="12400"/>
                          <a14:foregroundMark x1="19200" y1="8250" x2="22300" y2="11050"/>
                          <a14:foregroundMark x1="21650" y1="8100" x2="22500" y2="7450"/>
                          <a14:foregroundMark x1="20500" y1="7100" x2="18200" y2="9750"/>
                          <a14:foregroundMark x1="20350" y1="7100" x2="22150" y2="7950"/>
                          <a14:foregroundMark x1="22150" y1="7950" x2="20500" y2="7100"/>
                          <a14:foregroundMark x1="20150" y1="7450" x2="22000" y2="7600"/>
                          <a14:foregroundMark x1="22000" y1="7600" x2="19700" y2="9400"/>
                          <a14:foregroundMark x1="19700" y1="7450" x2="23150" y2="7450"/>
                          <a14:foregroundMark x1="20650" y1="7100" x2="22500" y2="7750"/>
                          <a14:foregroundMark x1="22300" y1="7600" x2="19700" y2="7100"/>
                          <a14:foregroundMark x1="21150" y1="6950" x2="23150" y2="7750"/>
                          <a14:foregroundMark x1="19700" y1="6800" x2="22800" y2="8250"/>
                          <a14:foregroundMark x1="20850" y1="7100" x2="22000" y2="11250"/>
                          <a14:foregroundMark x1="15900" y1="12200" x2="18200" y2="13200"/>
                          <a14:foregroundMark x1="14050" y1="13850" x2="18200" y2="11750"/>
                          <a14:foregroundMark x1="13750" y1="12900" x2="17200" y2="13050"/>
                          <a14:foregroundMark x1="15700" y1="11550" x2="16850" y2="15500"/>
                          <a14:foregroundMark x1="15400" y1="11400" x2="13900" y2="13400"/>
                          <a14:foregroundMark x1="13750" y1="12550" x2="19000" y2="10900"/>
                          <a14:foregroundMark x1="18850" y1="33350" x2="25600" y2="33000"/>
                          <a14:foregroundMark x1="21500" y1="33500" x2="21300" y2="34800"/>
                        </a14:backgroundRemoval>
                      </a14:imgEffect>
                    </a14:imgLayer>
                  </a14:imgProps>
                </a:ext>
              </a:extLst>
            </a:blip>
            <a:srcRect l="8700" r="68460" b="62604"/>
            <a:stretch/>
          </p:blipFill>
          <p:spPr>
            <a:xfrm>
              <a:off x="6154278" y="4297277"/>
              <a:ext cx="2474238" cy="294432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FEDA58-6CD4-4F08-BA86-46A45C47779F}"/>
                </a:ext>
              </a:extLst>
            </p:cNvPr>
            <p:cNvSpPr txBox="1"/>
            <p:nvPr/>
          </p:nvSpPr>
          <p:spPr>
            <a:xfrm>
              <a:off x="8424081" y="5547011"/>
              <a:ext cx="5522564" cy="8460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1200000" algn="tl">
                      <a:srgbClr val="000000"/>
                    </a:outerShdw>
                  </a:effectLst>
                  <a:latin typeface="UTM Avo" panose="02040603050506020204" pitchFamily="18" charset="0"/>
                </a:rPr>
                <a:t>Hoàn thành BT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1200000" algn="tl">
                    <a:srgbClr val="000000"/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pic>
        <p:nvPicPr>
          <p:cNvPr id="40" name="Picture 3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460041-BB49-4020-BDA2-D2EE5585F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135" y="1031810"/>
            <a:ext cx="716510" cy="20498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7F044C-A5B3-4C5D-8200-7543DE123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828" y="124143"/>
            <a:ext cx="813662" cy="2416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7A68B-066A-4328-B81A-D7AA97387306}"/>
              </a:ext>
            </a:extLst>
          </p:cNvPr>
          <p:cNvSpPr txBox="1"/>
          <p:nvPr/>
        </p:nvSpPr>
        <p:spPr>
          <a:xfrm>
            <a:off x="1645237" y="344809"/>
            <a:ext cx="780349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E03333"/>
                  </a:outerShdw>
                </a:effectLst>
                <a:latin typeface="UTM Showcard" panose="02040603050506020204" pitchFamily="18" charset="0"/>
              </a:rPr>
              <a:t>CHÚC CÁC EM 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E03333"/>
                  </a:outerShdw>
                </a:effectLst>
                <a:latin typeface="UTM Showcard" panose="02040603050506020204" pitchFamily="18" charset="0"/>
              </a:rPr>
              <a:t>HỌC TỐT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970124EF-1CFE-409D-9135-5A7A32C4F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63" y="1293094"/>
            <a:ext cx="3182780" cy="3850406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460041-BB49-4020-BDA2-D2EE5585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135" y="2899354"/>
            <a:ext cx="716510" cy="2049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F044C-A5B3-4C5D-8200-7543DE123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828" y="1991687"/>
            <a:ext cx="813662" cy="24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7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h template">
  <a:themeElements>
    <a:clrScheme name="Custom 347">
      <a:dk1>
        <a:srgbClr val="00032A"/>
      </a:dk1>
      <a:lt1>
        <a:srgbClr val="FFFFFF"/>
      </a:lt1>
      <a:dk2>
        <a:srgbClr val="8B8D9E"/>
      </a:dk2>
      <a:lt2>
        <a:srgbClr val="F1F2F7"/>
      </a:lt2>
      <a:accent1>
        <a:srgbClr val="32C34B"/>
      </a:accent1>
      <a:accent2>
        <a:srgbClr val="FFCC19"/>
      </a:accent2>
      <a:accent3>
        <a:srgbClr val="F14545"/>
      </a:accent3>
      <a:accent4>
        <a:srgbClr val="C0007C"/>
      </a:accent4>
      <a:accent5>
        <a:srgbClr val="7B62D5"/>
      </a:accent5>
      <a:accent6>
        <a:srgbClr val="2EC6DD"/>
      </a:accent6>
      <a:hlink>
        <a:srgbClr val="1B24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111</Words>
  <Application>Microsoft Office PowerPoint</Application>
  <PresentationFormat>On-screen Show (16:9)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UTM Soraya</vt:lpstr>
      <vt:lpstr>UTM Guanine</vt:lpstr>
      <vt:lpstr>UTM ViceroyJF</vt:lpstr>
      <vt:lpstr>SVN-Newton</vt:lpstr>
      <vt:lpstr>UTM Showcard</vt:lpstr>
      <vt:lpstr>Arial</vt:lpstr>
      <vt:lpstr>UTM Avo</vt:lpstr>
      <vt:lpstr>#9Slide07 Altus</vt:lpstr>
      <vt:lpstr>Times New Roman</vt:lpstr>
      <vt:lpstr>#9Slide07 HoneyCream</vt:lpstr>
      <vt:lpstr>Moth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tr74</dc:title>
  <dc:subject>Toan 4</dc:subject>
  <dc:creator>MANG NON</dc:creator>
  <cp:keywords>MĂNG NON TEAM</cp:keywords>
  <cp:lastModifiedBy>SingPC</cp:lastModifiedBy>
  <cp:revision>13</cp:revision>
  <dcterms:modified xsi:type="dcterms:W3CDTF">2024-04-05T13:01:37Z</dcterms:modified>
  <cp:version>Q01</cp:version>
</cp:coreProperties>
</file>