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1"/>
  </p:notesMasterIdLst>
  <p:sldIdLst>
    <p:sldId id="301" r:id="rId4"/>
    <p:sldId id="256" r:id="rId5"/>
    <p:sldId id="257" r:id="rId6"/>
    <p:sldId id="262" r:id="rId7"/>
    <p:sldId id="258" r:id="rId8"/>
    <p:sldId id="282" r:id="rId9"/>
    <p:sldId id="263" r:id="rId10"/>
    <p:sldId id="292" r:id="rId11"/>
    <p:sldId id="274" r:id="rId12"/>
    <p:sldId id="293" r:id="rId13"/>
    <p:sldId id="294" r:id="rId14"/>
    <p:sldId id="264" r:id="rId15"/>
    <p:sldId id="265" r:id="rId16"/>
    <p:sldId id="295" r:id="rId17"/>
    <p:sldId id="297" r:id="rId18"/>
    <p:sldId id="270" r:id="rId19"/>
    <p:sldId id="269" r:id="rId20"/>
    <p:sldId id="298" r:id="rId21"/>
    <p:sldId id="271" r:id="rId22"/>
    <p:sldId id="275" r:id="rId23"/>
    <p:sldId id="302" r:id="rId24"/>
    <p:sldId id="303" r:id="rId25"/>
    <p:sldId id="304" r:id="rId26"/>
    <p:sldId id="305" r:id="rId27"/>
    <p:sldId id="306" r:id="rId28"/>
    <p:sldId id="300" r:id="rId29"/>
    <p:sldId id="299" r:id="rId3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Assistant" pitchFamily="2" charset="-79"/>
      <p:regular r:id="rId33"/>
      <p:bold r:id="rId34"/>
    </p:embeddedFont>
    <p:embeddedFont>
      <p:font typeface="Assistant Medium" panose="020B0604020202020204" charset="-79"/>
      <p:regular r:id="rId35"/>
      <p:bold r:id="rId36"/>
    </p:embeddedFont>
    <p:embeddedFont>
      <p:font typeface="Bebas Neue" panose="020B0606020202050201" pitchFamily="34" charset="0"/>
      <p:regular r:id="rId37"/>
    </p:embeddedFont>
    <p:embeddedFont>
      <p:font typeface="Candara" panose="020E0502030303020204" pitchFamily="34" charset="0"/>
      <p:regular r:id="rId38"/>
      <p:bold r:id="rId39"/>
      <p:italic r:id="rId40"/>
      <p:boldItalic r:id="rId41"/>
    </p:embeddedFont>
    <p:embeddedFont>
      <p:font typeface="Livvic" pitchFamily="2" charset="0"/>
      <p:regular r:id="rId42"/>
    </p:embeddedFont>
    <p:embeddedFont>
      <p:font typeface="Nunito" pitchFamily="2" charset="0"/>
      <p:regular r:id="rId43"/>
      <p:bold r:id="rId44"/>
      <p:italic r:id="rId45"/>
      <p:boldItalic r:id="rId46"/>
    </p:embeddedFont>
    <p:embeddedFont>
      <p:font typeface="Pattaya" panose="020B0604020202020204" charset="-34"/>
      <p:regular r:id="rId47"/>
    </p:embeddedFont>
    <p:embeddedFont>
      <p:font typeface="Quicksand Medium" panose="020B0604020202020204" charset="0"/>
      <p:regular r:id="rId48"/>
      <p:bold r:id="rId49"/>
    </p:embeddedFont>
    <p:embeddedFont>
      <p:font typeface="Rajdhani" panose="020B0604020202020204" charset="0"/>
      <p:regular r:id="rId50"/>
      <p:bold r:id="rId51"/>
    </p:embeddedFont>
    <p:embeddedFont>
      <p:font typeface="Roboto Condensed Light" panose="02000000000000000000" pitchFamily="2" charset="0"/>
      <p:regular r:id="rId52"/>
      <p:italic r:id="rId53"/>
    </p:embeddedFont>
    <p:embeddedFont>
      <p:font typeface="Yeseva One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 snapToGrid="0">
      <p:cViewPr varScale="1">
        <p:scale>
          <a:sx n="137" d="100"/>
          <a:sy n="137" d="100"/>
        </p:scale>
        <p:origin x="762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33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0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2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6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55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2024/4/3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9.xml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jpe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7719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 cụ già tự tay bỏ lá phiếu của mình.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6569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Lớp thanh niên lần đầu tiên đi bỏ phiếu trong tâm trạng vui sướng.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41" y="366363"/>
            <a:ext cx="4609214" cy="3274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Vì sao nói ngày 25-4-1976 là ngày vui nhất của nhân dân ta?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khổ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Phiên họp đầu tiên của Chính phủ do Quốc hội khóa VI bầu (1976-1981).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9295285" cy="1165495"/>
            <a:chOff x="2444" y="203949"/>
            <a:chExt cx="9295285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6" y="297805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Những quyết định trọng đại của kì họp đầu tiên –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Quốc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hội khóa VI họp ở đâu 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Quang cảnh khai mạc kì họp thứ nhất, khóa VI, Quốc hội nước Việt Nam thống nhất.</a:t>
            </a:r>
          </a:p>
        </p:txBody>
      </p:sp>
    </p:spTree>
    <p:extLst>
      <p:ext uri="{BB962C8B-B14F-4D97-AF65-F5344CB8AC3E}">
        <p14:creationId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2074054289"/>
              </p:ext>
            </p:extLst>
          </p:nvPr>
        </p:nvGraphicFramePr>
        <p:xfrm>
          <a:off x="72448" y="835061"/>
          <a:ext cx="8930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Times New Roman" panose="0202060305040502030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/>
                        <a:t>Quyết định của kì họp thứ nhất Quốc hội khóa V</a:t>
                      </a:r>
                      <a:r>
                        <a:rPr lang="vi-VN" altLang="en-US" sz="2600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Kì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họp đã có những quyết định quan trọng gì 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82632" y="168476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</a:p>
        </p:txBody>
      </p:sp>
      <p:sp>
        <p:nvSpPr>
          <p:cNvPr id="29" name="Text Box 17"/>
          <p:cNvSpPr txBox="1"/>
          <p:nvPr/>
        </p:nvSpPr>
        <p:spPr>
          <a:xfrm>
            <a:off x="1882631" y="220798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</a:p>
        </p:txBody>
      </p:sp>
      <p:sp>
        <p:nvSpPr>
          <p:cNvPr id="30" name="Text Box 17"/>
          <p:cNvSpPr txBox="1"/>
          <p:nvPr/>
        </p:nvSpPr>
        <p:spPr>
          <a:xfrm>
            <a:off x="1882629" y="2683645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 Box 17"/>
          <p:cNvSpPr txBox="1"/>
          <p:nvPr/>
        </p:nvSpPr>
        <p:spPr>
          <a:xfrm>
            <a:off x="1882630" y="3165294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1882628" y="37002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 của cuộc bầu cử và kì họp đầu tiên của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mạnh</a:t>
            </a:r>
            <a:r>
              <a:rPr lang="vi-VN" altLang="en-US" sz="2400" b="1" dirty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25 -  4 – 1976,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Tổng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bí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thư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Trọng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Xuân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Phúc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19563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Quốc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hội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Vương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Đình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Huệ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49600" y="2963998"/>
            <a:ext cx="229486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tướng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Minh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Google Shape;2714;p36"/>
          <p:cNvSpPr/>
          <p:nvPr/>
        </p:nvSpPr>
        <p:spPr>
          <a:xfrm>
            <a:off x="510364" y="52392"/>
            <a:ext cx="8123273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Bộ máy Nhà nước Việt Nam ta hiện nay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kern="1200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Dành huy hiệu cùng Russell</a:t>
              </a:r>
              <a:endParaRPr lang="en-US" sz="4000" kern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2101440" y="137418"/>
            <a:ext cx="4941120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2547877" y="201838"/>
            <a:ext cx="404824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lang="vi-VN" sz="400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ục tiêu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2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3" y="250619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" y="379837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645055" y="201994"/>
            <a:ext cx="18896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Mục 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học</a:t>
            </a:r>
            <a:endParaRPr lang="en-US" sz="54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1899" y="1983553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Cuộc bầu cử Quốc hội thống nhất (Quốc hội kháo VI)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Những quyết định trọng đại của kì họp đầu tiên – Quốc hội khóa VI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Ý nghĩa cuộc bầu cử và kì họp đầu tiên Quốc hội khóa VI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454746" cy="884352"/>
            <a:chOff x="213236" y="174181"/>
            <a:chExt cx="8454746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7654147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Cuộc bầu cử Quốc hội thống nhất (Quốc hội khóa VI):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từ “Sau ngày 30-04-1975 ... đi bầu cử” 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Từ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năm 1975, sau khi đất nước thống nhất, nhiệm vụ lúc này đặt ra là gì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0098" y="3046794"/>
            <a:ext cx="9143041" cy="873027"/>
            <a:chOff x="-250972" y="64148"/>
            <a:chExt cx="9143041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Ngày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25-4-1976, trên đất nước ta diễn ra sự kiện lịch sử gì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2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Quang cảnh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</a:t>
              </a:r>
              <a:r>
                <a:rPr lang="vi-VN" sz="2800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của đất nước và tinh thần của nhân dân ta trong ngày này ra sao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</a:rPr>
              <a:t>+ Nhân dân cả nước phấn khởi thực hiện quyền công dân của mình.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cao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Lớp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4" y="3536831"/>
            <a:ext cx="2851028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khu vực 3, quận 6, thành phố Hồ Chí Minh bỏ phiếu bầu đại biểu Quốc hội khóa VI.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thành phố Huế bỏ phiếu bầu đại biểu Quốc hội khóa VI.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Tây Nguyên bỏ phiếu bầu đại biểu Quốc hội khóa VI.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1225</Words>
  <Application>Microsoft Office PowerPoint</Application>
  <PresentationFormat>On-screen Show (16:9)</PresentationFormat>
  <Paragraphs>98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Candara</vt:lpstr>
      <vt:lpstr>Nunito</vt:lpstr>
      <vt:lpstr>Bebas Neue</vt:lpstr>
      <vt:lpstr>Livvic</vt:lpstr>
      <vt:lpstr>Lato Light</vt:lpstr>
      <vt:lpstr>Yeseva One</vt:lpstr>
      <vt:lpstr>Roboto Condensed Light</vt:lpstr>
      <vt:lpstr>Quicksand Medium</vt:lpstr>
      <vt:lpstr>Lato Regular</vt:lpstr>
      <vt:lpstr>Lato Hairline</vt:lpstr>
      <vt:lpstr>Pattaya</vt:lpstr>
      <vt:lpstr>等线</vt:lpstr>
      <vt:lpstr>Rajdhani</vt:lpstr>
      <vt:lpstr>Amatic SC</vt:lpstr>
      <vt:lpstr>Assistant</vt:lpstr>
      <vt:lpstr>Arial</vt:lpstr>
      <vt:lpstr>Calibri</vt:lpstr>
      <vt:lpstr>Times New Roman</vt:lpstr>
      <vt:lpstr>Assistant Medium</vt:lpstr>
      <vt:lpstr>World War II D-Day Invasion by Slidesgo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SingPC</cp:lastModifiedBy>
  <cp:revision>36</cp:revision>
  <dcterms:modified xsi:type="dcterms:W3CDTF">2024-04-03T04:18:36Z</dcterms:modified>
</cp:coreProperties>
</file>