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8" r:id="rId1"/>
    <p:sldMasterId id="2147483692" r:id="rId2"/>
    <p:sldMasterId id="2147483696" r:id="rId3"/>
    <p:sldMasterId id="2147483702" r:id="rId4"/>
    <p:sldMasterId id="2147483718" r:id="rId5"/>
    <p:sldMasterId id="2147483722" r:id="rId6"/>
    <p:sldMasterId id="2147483726" r:id="rId7"/>
  </p:sldMasterIdLst>
  <p:notesMasterIdLst>
    <p:notesMasterId r:id="rId32"/>
  </p:notesMasterIdLst>
  <p:sldIdLst>
    <p:sldId id="259" r:id="rId8"/>
    <p:sldId id="263" r:id="rId9"/>
    <p:sldId id="260" r:id="rId10"/>
    <p:sldId id="261" r:id="rId11"/>
    <p:sldId id="264" r:id="rId12"/>
    <p:sldId id="258" r:id="rId13"/>
    <p:sldId id="280" r:id="rId14"/>
    <p:sldId id="281" r:id="rId15"/>
    <p:sldId id="283" r:id="rId16"/>
    <p:sldId id="273" r:id="rId17"/>
    <p:sldId id="286" r:id="rId18"/>
    <p:sldId id="297" r:id="rId19"/>
    <p:sldId id="298" r:id="rId20"/>
    <p:sldId id="300" r:id="rId21"/>
    <p:sldId id="299" r:id="rId22"/>
    <p:sldId id="301" r:id="rId23"/>
    <p:sldId id="302" r:id="rId24"/>
    <p:sldId id="303" r:id="rId25"/>
    <p:sldId id="304" r:id="rId26"/>
    <p:sldId id="257" r:id="rId27"/>
    <p:sldId id="262" r:id="rId28"/>
    <p:sldId id="306" r:id="rId29"/>
    <p:sldId id="307" r:id="rId30"/>
    <p:sldId id="308" r:id="rId31"/>
  </p:sldIdLst>
  <p:sldSz cx="12192000" cy="6858000"/>
  <p:notesSz cx="6858000" cy="9144000"/>
  <p:embeddedFontLst>
    <p:embeddedFont>
      <p:font typeface="等线" panose="02010600030101010101" pitchFamily="2" charset="-122"/>
      <p:regular r:id="rId33"/>
    </p:embeddedFont>
    <p:embeddedFont>
      <p:font typeface="#9Slide05 Fourth Medium" panose="00000600000000000000" pitchFamily="2" charset="0"/>
      <p:bold r:id="rId34"/>
    </p:embeddedFont>
    <p:embeddedFont>
      <p:font typeface="#9Slide06 SVNBlow Brush" pitchFamily="2" charset="0"/>
      <p:regular r:id="rId35"/>
    </p:embeddedFont>
    <p:embeddedFont>
      <p:font typeface="#9Slide07 Brankovic" panose="02000000000000000000" pitchFamily="2" charset="0"/>
      <p:regular r:id="rId36"/>
    </p:embeddedFont>
    <p:embeddedFont>
      <p:font typeface="#9Slide07 SVNAdam Gorry" panose="02040603050506020204" pitchFamily="18" charset="0"/>
      <p:regular r:id="rId37"/>
    </p:embeddedFont>
    <p:embeddedFont>
      <p:font typeface="#9Slide07 SVNNexa Rust Slab Bla" panose="020B0606040200020203" pitchFamily="34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iCiel Brush Up" panose="02000000000000000000" pitchFamily="2" charset="0"/>
      <p:regular r:id="rId45"/>
    </p:embeddedFont>
    <p:embeddedFont>
      <p:font typeface="Lato" panose="020F0502020204030203" pitchFamily="34" charset="0"/>
      <p:regular r:id="rId46"/>
      <p:bold r:id="rId47"/>
    </p:embeddedFont>
    <p:embeddedFont>
      <p:font typeface="Open Sans" panose="020B0606030504020204" pitchFamily="34" charset="0"/>
      <p:regular r:id="rId48"/>
      <p:bold r:id="rId49"/>
      <p:italic r:id="rId50"/>
    </p:embeddedFont>
    <p:embeddedFont>
      <p:font typeface="Patrick Hand" panose="020B0604020202020204" charset="0"/>
      <p:regular r:id="rId51"/>
    </p:embeddedFont>
    <p:embeddedFont>
      <p:font typeface="Roboto" panose="02000000000000000000" pitchFamily="2" charset="0"/>
      <p:regular r:id="rId52"/>
      <p:bold r:id="rId53"/>
    </p:embeddedFont>
    <p:embeddedFont>
      <p:font typeface="Roboto Condensed Light" panose="02000000000000000000" pitchFamily="2" charset="0"/>
      <p:regular r:id="rId54"/>
    </p:embeddedFont>
    <p:embeddedFont>
      <p:font typeface="Wingdings 3" panose="05040102010807070707" pitchFamily="18" charset="2"/>
      <p:regular r:id="rId55"/>
    </p:embeddedFont>
    <p:embeddedFont>
      <p:font typeface="字魂73号-江南手书" panose="020B0604020202020204" charset="0"/>
      <p:regular r:id="rId56"/>
    </p:embeddedFont>
    <p:embeddedFont>
      <p:font typeface="方正静蕾简体" panose="020B0604020202020204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1E72CD-F8DA-41AD-923E-EBE354BCBEAB}">
          <p14:sldIdLst>
            <p14:sldId id="259"/>
            <p14:sldId id="263"/>
          </p14:sldIdLst>
        </p14:section>
        <p14:section name="KHỞI ĐỘNG" id="{0FB89C04-F3E3-4003-A574-ED9DD5A27478}">
          <p14:sldIdLst>
            <p14:sldId id="260"/>
            <p14:sldId id="261"/>
            <p14:sldId id="264"/>
          </p14:sldIdLst>
        </p14:section>
        <p14:section name="KHÁM PHÁ" id="{8AC770F8-DCA7-4833-BE9E-946B1F8EEC07}">
          <p14:sldIdLst>
            <p14:sldId id="258"/>
            <p14:sldId id="280"/>
            <p14:sldId id="281"/>
            <p14:sldId id="283"/>
            <p14:sldId id="273"/>
            <p14:sldId id="286"/>
          </p14:sldIdLst>
        </p14:section>
        <p14:section name="LUYỆN TẬP" id="{0B170870-B0AF-4791-ACFB-6A242F668E77}">
          <p14:sldIdLst>
            <p14:sldId id="297"/>
            <p14:sldId id="298"/>
            <p14:sldId id="300"/>
            <p14:sldId id="299"/>
            <p14:sldId id="301"/>
            <p14:sldId id="302"/>
            <p14:sldId id="303"/>
            <p14:sldId id="304"/>
          </p14:sldIdLst>
        </p14:section>
        <p14:section name="CỦNG CỐ" id="{64C8A495-2BDA-440E-BDCA-5477E34B3B84}">
          <p14:sldIdLst>
            <p14:sldId id="257"/>
            <p14:sldId id="262"/>
            <p14:sldId id="306"/>
            <p14:sldId id="307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BB252"/>
    <a:srgbClr val="99FFCC"/>
    <a:srgbClr val="00FFFF"/>
    <a:srgbClr val="FF6031"/>
    <a:srgbClr val="008000"/>
    <a:srgbClr val="0000FF"/>
    <a:srgbClr val="00CC66"/>
    <a:srgbClr val="D7C4A3"/>
    <a:srgbClr val="FBBD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3849" autoAdjust="0"/>
  </p:normalViewPr>
  <p:slideViewPr>
    <p:cSldViewPr showGuides="1">
      <p:cViewPr varScale="1">
        <p:scale>
          <a:sx n="77" d="100"/>
          <a:sy n="77" d="100"/>
        </p:scale>
        <p:origin x="116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7.fntdata"/><Relationship Id="rId21" Type="http://schemas.openxmlformats.org/officeDocument/2006/relationships/slide" Target="slides/slide14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1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9FCE0-E9F9-4319-95B4-953C52E5EA7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B1137-329C-4164-B228-BF4BBF317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8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49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872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568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75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488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679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8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366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21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05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529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500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393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61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395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395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0DE3D-90A1-4786-AE62-D37BE96EA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066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0DE3D-90A1-4786-AE62-D37BE96EA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479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739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92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92216" y="114985"/>
            <a:ext cx="6913853" cy="6704275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1180918" y="2470397"/>
            <a:ext cx="9819733" cy="2643065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203186" y="5484881"/>
            <a:ext cx="2203497" cy="1603528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203196" y="-203215"/>
            <a:ext cx="1630631" cy="1592353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10754797" y="-203215"/>
            <a:ext cx="1640391" cy="1592353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10098142" y="5457681"/>
            <a:ext cx="2297053" cy="1603528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960000" y="3267251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960000" y="4157267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3209301" y="4863134"/>
            <a:ext cx="23433" cy="23433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597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11"/>
          <p:cNvSpPr/>
          <p:nvPr/>
        </p:nvSpPr>
        <p:spPr>
          <a:xfrm rot="-7192781">
            <a:off x="8570881" y="-652275"/>
            <a:ext cx="5419900" cy="2231009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11"/>
          <p:cNvSpPr/>
          <p:nvPr/>
        </p:nvSpPr>
        <p:spPr>
          <a:xfrm rot="9899926">
            <a:off x="-227679" y="-760226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11"/>
          <p:cNvSpPr txBox="1">
            <a:spLocks noGrp="1"/>
          </p:cNvSpPr>
          <p:nvPr>
            <p:ph type="title" hasCustomPrompt="1"/>
          </p:nvPr>
        </p:nvSpPr>
        <p:spPr>
          <a:xfrm>
            <a:off x="960000" y="2529651"/>
            <a:ext cx="10272000" cy="15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931" name="Google Shape;1931;p11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1932" name="Google Shape;1932;p11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1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1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1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1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1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1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1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1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1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1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43" name="Google Shape;1943;p11"/>
          <p:cNvSpPr/>
          <p:nvPr/>
        </p:nvSpPr>
        <p:spPr>
          <a:xfrm>
            <a:off x="-855533" y="4974901"/>
            <a:ext cx="2905132" cy="2315639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44" name="Google Shape;1944;p11"/>
          <p:cNvGrpSpPr/>
          <p:nvPr/>
        </p:nvGrpSpPr>
        <p:grpSpPr>
          <a:xfrm>
            <a:off x="1555521" y="5568018"/>
            <a:ext cx="1679648" cy="1129385"/>
            <a:chOff x="1229612" y="4497338"/>
            <a:chExt cx="1417663" cy="953229"/>
          </a:xfrm>
        </p:grpSpPr>
        <p:sp>
          <p:nvSpPr>
            <p:cNvPr id="1945" name="Google Shape;1945;p11"/>
            <p:cNvSpPr/>
            <p:nvPr/>
          </p:nvSpPr>
          <p:spPr>
            <a:xfrm>
              <a:off x="1537196" y="472917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1"/>
            <p:cNvSpPr/>
            <p:nvPr/>
          </p:nvSpPr>
          <p:spPr>
            <a:xfrm>
              <a:off x="1819657" y="4675486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1"/>
            <p:cNvSpPr/>
            <p:nvPr/>
          </p:nvSpPr>
          <p:spPr>
            <a:xfrm>
              <a:off x="1806650" y="4891636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1"/>
            <p:cNvSpPr/>
            <p:nvPr/>
          </p:nvSpPr>
          <p:spPr>
            <a:xfrm>
              <a:off x="1997040" y="4815506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1"/>
            <p:cNvSpPr/>
            <p:nvPr/>
          </p:nvSpPr>
          <p:spPr>
            <a:xfrm>
              <a:off x="1923970" y="4557528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1"/>
            <p:cNvSpPr/>
            <p:nvPr/>
          </p:nvSpPr>
          <p:spPr>
            <a:xfrm>
              <a:off x="2349511" y="4700353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1"/>
            <p:cNvSpPr/>
            <p:nvPr/>
          </p:nvSpPr>
          <p:spPr>
            <a:xfrm>
              <a:off x="2206431" y="5011380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1"/>
            <p:cNvSpPr/>
            <p:nvPr/>
          </p:nvSpPr>
          <p:spPr>
            <a:xfrm>
              <a:off x="2491826" y="4858991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1"/>
            <p:cNvSpPr/>
            <p:nvPr/>
          </p:nvSpPr>
          <p:spPr>
            <a:xfrm>
              <a:off x="1708458" y="515050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1"/>
            <p:cNvSpPr/>
            <p:nvPr/>
          </p:nvSpPr>
          <p:spPr>
            <a:xfrm>
              <a:off x="1381874" y="4989956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1"/>
            <p:cNvSpPr/>
            <p:nvPr/>
          </p:nvSpPr>
          <p:spPr>
            <a:xfrm>
              <a:off x="1974979" y="5122324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1"/>
            <p:cNvSpPr/>
            <p:nvPr/>
          </p:nvSpPr>
          <p:spPr>
            <a:xfrm>
              <a:off x="2412634" y="5148976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1"/>
            <p:cNvSpPr/>
            <p:nvPr/>
          </p:nvSpPr>
          <p:spPr>
            <a:xfrm>
              <a:off x="1493073" y="4497338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1"/>
            <p:cNvSpPr/>
            <p:nvPr/>
          </p:nvSpPr>
          <p:spPr>
            <a:xfrm>
              <a:off x="2212425" y="533796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1"/>
            <p:cNvSpPr/>
            <p:nvPr/>
          </p:nvSpPr>
          <p:spPr>
            <a:xfrm>
              <a:off x="1229612" y="4807982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1"/>
            <p:cNvSpPr/>
            <p:nvPr/>
          </p:nvSpPr>
          <p:spPr>
            <a:xfrm>
              <a:off x="1765588" y="5378899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1"/>
            <p:cNvSpPr/>
            <p:nvPr/>
          </p:nvSpPr>
          <p:spPr>
            <a:xfrm>
              <a:off x="1378813" y="5183280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2" name="Google Shape;1962;p11"/>
          <p:cNvSpPr txBox="1">
            <a:spLocks noGrp="1"/>
          </p:cNvSpPr>
          <p:nvPr>
            <p:ph type="body" idx="1"/>
          </p:nvPr>
        </p:nvSpPr>
        <p:spPr>
          <a:xfrm>
            <a:off x="960000" y="3949088"/>
            <a:ext cx="10272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963" name="Google Shape;1963;p11"/>
          <p:cNvGrpSpPr/>
          <p:nvPr/>
        </p:nvGrpSpPr>
        <p:grpSpPr>
          <a:xfrm>
            <a:off x="-210735" y="4703121"/>
            <a:ext cx="1999552" cy="2595356"/>
            <a:chOff x="6458086" y="3089685"/>
            <a:chExt cx="290250" cy="376750"/>
          </a:xfrm>
        </p:grpSpPr>
        <p:sp>
          <p:nvSpPr>
            <p:cNvPr id="1964" name="Google Shape;1964;p11"/>
            <p:cNvSpPr/>
            <p:nvPr/>
          </p:nvSpPr>
          <p:spPr>
            <a:xfrm>
              <a:off x="6462936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1"/>
            <p:cNvSpPr/>
            <p:nvPr/>
          </p:nvSpPr>
          <p:spPr>
            <a:xfrm>
              <a:off x="6458086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1"/>
            <p:cNvSpPr/>
            <p:nvPr/>
          </p:nvSpPr>
          <p:spPr>
            <a:xfrm>
              <a:off x="6587861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1"/>
            <p:cNvSpPr/>
            <p:nvPr/>
          </p:nvSpPr>
          <p:spPr>
            <a:xfrm>
              <a:off x="6510111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1"/>
            <p:cNvSpPr/>
            <p:nvPr/>
          </p:nvSpPr>
          <p:spPr>
            <a:xfrm>
              <a:off x="6582936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1"/>
            <p:cNvSpPr/>
            <p:nvPr/>
          </p:nvSpPr>
          <p:spPr>
            <a:xfrm>
              <a:off x="6592786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1"/>
            <p:cNvSpPr/>
            <p:nvPr/>
          </p:nvSpPr>
          <p:spPr>
            <a:xfrm>
              <a:off x="6594711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1"/>
            <p:cNvSpPr/>
            <p:nvPr/>
          </p:nvSpPr>
          <p:spPr>
            <a:xfrm>
              <a:off x="6669336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1"/>
            <p:cNvSpPr/>
            <p:nvPr/>
          </p:nvSpPr>
          <p:spPr>
            <a:xfrm>
              <a:off x="6678611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1"/>
            <p:cNvSpPr/>
            <p:nvPr/>
          </p:nvSpPr>
          <p:spPr>
            <a:xfrm>
              <a:off x="6683086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1"/>
            <p:cNvSpPr/>
            <p:nvPr/>
          </p:nvSpPr>
          <p:spPr>
            <a:xfrm>
              <a:off x="6539961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1"/>
            <p:cNvSpPr/>
            <p:nvPr/>
          </p:nvSpPr>
          <p:spPr>
            <a:xfrm>
              <a:off x="6547411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1"/>
            <p:cNvSpPr/>
            <p:nvPr/>
          </p:nvSpPr>
          <p:spPr>
            <a:xfrm>
              <a:off x="6599061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1"/>
            <p:cNvSpPr/>
            <p:nvPr/>
          </p:nvSpPr>
          <p:spPr>
            <a:xfrm>
              <a:off x="6603986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1"/>
            <p:cNvSpPr/>
            <p:nvPr/>
          </p:nvSpPr>
          <p:spPr>
            <a:xfrm>
              <a:off x="6612786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1"/>
            <p:cNvSpPr/>
            <p:nvPr/>
          </p:nvSpPr>
          <p:spPr>
            <a:xfrm>
              <a:off x="6487111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1"/>
            <p:cNvSpPr/>
            <p:nvPr/>
          </p:nvSpPr>
          <p:spPr>
            <a:xfrm>
              <a:off x="6489661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1"/>
            <p:cNvSpPr/>
            <p:nvPr/>
          </p:nvSpPr>
          <p:spPr>
            <a:xfrm>
              <a:off x="6696661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1"/>
            <p:cNvSpPr/>
            <p:nvPr/>
          </p:nvSpPr>
          <p:spPr>
            <a:xfrm>
              <a:off x="6705461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11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1984" name="Google Shape;1984;p11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1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1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1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1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1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1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1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1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1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1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1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6" name="Google Shape;1996;p11"/>
          <p:cNvSpPr/>
          <p:nvPr/>
        </p:nvSpPr>
        <p:spPr>
          <a:xfrm rot="6975567">
            <a:off x="-678753" y="-65344"/>
            <a:ext cx="2098568" cy="1570659"/>
          </a:xfrm>
          <a:custGeom>
            <a:avLst/>
            <a:gdLst/>
            <a:ahLst/>
            <a:cxnLst/>
            <a:rect l="l" t="t" r="r" b="b"/>
            <a:pathLst>
              <a:path w="13905" h="10407" extrusionOk="0">
                <a:moveTo>
                  <a:pt x="7151" y="0"/>
                </a:moveTo>
                <a:cubicBezTo>
                  <a:pt x="6687" y="0"/>
                  <a:pt x="6182" y="232"/>
                  <a:pt x="5899" y="601"/>
                </a:cubicBezTo>
                <a:cubicBezTo>
                  <a:pt x="5397" y="1276"/>
                  <a:pt x="5349" y="2172"/>
                  <a:pt x="5302" y="2989"/>
                </a:cubicBezTo>
                <a:cubicBezTo>
                  <a:pt x="5272" y="3437"/>
                  <a:pt x="5248" y="3909"/>
                  <a:pt x="5003" y="4285"/>
                </a:cubicBezTo>
                <a:cubicBezTo>
                  <a:pt x="4826" y="4592"/>
                  <a:pt x="4486" y="4812"/>
                  <a:pt x="4144" y="4812"/>
                </a:cubicBezTo>
                <a:cubicBezTo>
                  <a:pt x="4047" y="4812"/>
                  <a:pt x="3950" y="4795"/>
                  <a:pt x="3857" y="4757"/>
                </a:cubicBezTo>
                <a:cubicBezTo>
                  <a:pt x="3236" y="4482"/>
                  <a:pt x="3332" y="3586"/>
                  <a:pt x="3182" y="2918"/>
                </a:cubicBezTo>
                <a:cubicBezTo>
                  <a:pt x="3063" y="2392"/>
                  <a:pt x="2687" y="1748"/>
                  <a:pt x="2138" y="1748"/>
                </a:cubicBezTo>
                <a:cubicBezTo>
                  <a:pt x="0" y="1772"/>
                  <a:pt x="526" y="6076"/>
                  <a:pt x="824" y="7067"/>
                </a:cubicBezTo>
                <a:cubicBezTo>
                  <a:pt x="1123" y="8064"/>
                  <a:pt x="1666" y="9007"/>
                  <a:pt x="2514" y="9604"/>
                </a:cubicBezTo>
                <a:cubicBezTo>
                  <a:pt x="3461" y="10252"/>
                  <a:pt x="4685" y="10407"/>
                  <a:pt x="5848" y="10407"/>
                </a:cubicBezTo>
                <a:cubicBezTo>
                  <a:pt x="5939" y="10407"/>
                  <a:pt x="6029" y="10406"/>
                  <a:pt x="6120" y="10404"/>
                </a:cubicBezTo>
                <a:cubicBezTo>
                  <a:pt x="7958" y="10380"/>
                  <a:pt x="9851" y="10052"/>
                  <a:pt x="11343" y="9037"/>
                </a:cubicBezTo>
                <a:cubicBezTo>
                  <a:pt x="12860" y="7992"/>
                  <a:pt x="13904" y="6100"/>
                  <a:pt x="13457" y="4333"/>
                </a:cubicBezTo>
                <a:cubicBezTo>
                  <a:pt x="13361" y="3861"/>
                  <a:pt x="13134" y="3413"/>
                  <a:pt x="12788" y="3115"/>
                </a:cubicBezTo>
                <a:cubicBezTo>
                  <a:pt x="12545" y="2922"/>
                  <a:pt x="12232" y="2801"/>
                  <a:pt x="11927" y="2801"/>
                </a:cubicBezTo>
                <a:cubicBezTo>
                  <a:pt x="11760" y="2801"/>
                  <a:pt x="11595" y="2838"/>
                  <a:pt x="11445" y="2918"/>
                </a:cubicBezTo>
                <a:cubicBezTo>
                  <a:pt x="10973" y="3186"/>
                  <a:pt x="10794" y="3736"/>
                  <a:pt x="10597" y="4231"/>
                </a:cubicBezTo>
                <a:cubicBezTo>
                  <a:pt x="10376" y="4733"/>
                  <a:pt x="10000" y="5252"/>
                  <a:pt x="9481" y="5252"/>
                </a:cubicBezTo>
                <a:cubicBezTo>
                  <a:pt x="9105" y="5228"/>
                  <a:pt x="8782" y="4954"/>
                  <a:pt x="8633" y="4607"/>
                </a:cubicBezTo>
                <a:cubicBezTo>
                  <a:pt x="8460" y="4285"/>
                  <a:pt x="8436" y="3909"/>
                  <a:pt x="8406" y="3539"/>
                </a:cubicBezTo>
                <a:cubicBezTo>
                  <a:pt x="8358" y="2816"/>
                  <a:pt x="8311" y="2118"/>
                  <a:pt x="8257" y="1425"/>
                </a:cubicBezTo>
                <a:cubicBezTo>
                  <a:pt x="8233" y="1073"/>
                  <a:pt x="8209" y="703"/>
                  <a:pt x="8012" y="428"/>
                </a:cubicBezTo>
                <a:cubicBezTo>
                  <a:pt x="7821" y="130"/>
                  <a:pt x="7497" y="0"/>
                  <a:pt x="71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7" name="Google Shape;1997;p11"/>
          <p:cNvSpPr/>
          <p:nvPr/>
        </p:nvSpPr>
        <p:spPr>
          <a:xfrm>
            <a:off x="955562" y="379139"/>
            <a:ext cx="116543" cy="113248"/>
          </a:xfrm>
          <a:custGeom>
            <a:avLst/>
            <a:gdLst/>
            <a:ahLst/>
            <a:cxnLst/>
            <a:rect l="l" t="t" r="r" b="b"/>
            <a:pathLst>
              <a:path w="849" h="825" extrusionOk="0">
                <a:moveTo>
                  <a:pt x="425" y="1"/>
                </a:moveTo>
                <a:cubicBezTo>
                  <a:pt x="377" y="1"/>
                  <a:pt x="323" y="1"/>
                  <a:pt x="275" y="25"/>
                </a:cubicBezTo>
                <a:cubicBezTo>
                  <a:pt x="228" y="48"/>
                  <a:pt x="174" y="78"/>
                  <a:pt x="126" y="126"/>
                </a:cubicBezTo>
                <a:cubicBezTo>
                  <a:pt x="102" y="150"/>
                  <a:pt x="78" y="198"/>
                  <a:pt x="54" y="251"/>
                </a:cubicBezTo>
                <a:cubicBezTo>
                  <a:pt x="25" y="299"/>
                  <a:pt x="1" y="347"/>
                  <a:pt x="25" y="401"/>
                </a:cubicBezTo>
                <a:lnTo>
                  <a:pt x="25" y="526"/>
                </a:lnTo>
                <a:cubicBezTo>
                  <a:pt x="54" y="574"/>
                  <a:pt x="78" y="645"/>
                  <a:pt x="126" y="699"/>
                </a:cubicBezTo>
                <a:cubicBezTo>
                  <a:pt x="174" y="723"/>
                  <a:pt x="204" y="747"/>
                  <a:pt x="228" y="771"/>
                </a:cubicBezTo>
                <a:cubicBezTo>
                  <a:pt x="275" y="795"/>
                  <a:pt x="353" y="825"/>
                  <a:pt x="425" y="825"/>
                </a:cubicBezTo>
                <a:cubicBezTo>
                  <a:pt x="472" y="825"/>
                  <a:pt x="526" y="795"/>
                  <a:pt x="574" y="771"/>
                </a:cubicBezTo>
                <a:cubicBezTo>
                  <a:pt x="622" y="771"/>
                  <a:pt x="675" y="747"/>
                  <a:pt x="723" y="699"/>
                </a:cubicBezTo>
                <a:cubicBezTo>
                  <a:pt x="747" y="645"/>
                  <a:pt x="801" y="622"/>
                  <a:pt x="801" y="574"/>
                </a:cubicBezTo>
                <a:cubicBezTo>
                  <a:pt x="825" y="526"/>
                  <a:pt x="848" y="472"/>
                  <a:pt x="848" y="401"/>
                </a:cubicBezTo>
                <a:cubicBezTo>
                  <a:pt x="825" y="377"/>
                  <a:pt x="825" y="323"/>
                  <a:pt x="825" y="299"/>
                </a:cubicBezTo>
                <a:cubicBezTo>
                  <a:pt x="801" y="228"/>
                  <a:pt x="771" y="174"/>
                  <a:pt x="723" y="126"/>
                </a:cubicBezTo>
                <a:cubicBezTo>
                  <a:pt x="699" y="102"/>
                  <a:pt x="675" y="78"/>
                  <a:pt x="622" y="48"/>
                </a:cubicBezTo>
                <a:cubicBezTo>
                  <a:pt x="574" y="25"/>
                  <a:pt x="502" y="1"/>
                  <a:pt x="4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8" name="Google Shape;1998;p11"/>
          <p:cNvSpPr/>
          <p:nvPr/>
        </p:nvSpPr>
        <p:spPr>
          <a:xfrm>
            <a:off x="1095715" y="106247"/>
            <a:ext cx="99247" cy="99384"/>
          </a:xfrm>
          <a:custGeom>
            <a:avLst/>
            <a:gdLst/>
            <a:ahLst/>
            <a:cxnLst/>
            <a:rect l="l" t="t" r="r" b="b"/>
            <a:pathLst>
              <a:path w="723" h="724" extrusionOk="0">
                <a:moveTo>
                  <a:pt x="377" y="1"/>
                </a:moveTo>
                <a:cubicBezTo>
                  <a:pt x="275" y="1"/>
                  <a:pt x="174" y="48"/>
                  <a:pt x="102" y="126"/>
                </a:cubicBezTo>
                <a:cubicBezTo>
                  <a:pt x="78" y="150"/>
                  <a:pt x="48" y="198"/>
                  <a:pt x="24" y="222"/>
                </a:cubicBezTo>
                <a:cubicBezTo>
                  <a:pt x="24" y="275"/>
                  <a:pt x="1" y="323"/>
                  <a:pt x="1" y="371"/>
                </a:cubicBezTo>
                <a:cubicBezTo>
                  <a:pt x="1" y="472"/>
                  <a:pt x="48" y="544"/>
                  <a:pt x="102" y="622"/>
                </a:cubicBezTo>
                <a:cubicBezTo>
                  <a:pt x="174" y="693"/>
                  <a:pt x="275" y="723"/>
                  <a:pt x="377" y="723"/>
                </a:cubicBezTo>
                <a:cubicBezTo>
                  <a:pt x="448" y="723"/>
                  <a:pt x="550" y="693"/>
                  <a:pt x="621" y="622"/>
                </a:cubicBezTo>
                <a:cubicBezTo>
                  <a:pt x="645" y="598"/>
                  <a:pt x="675" y="544"/>
                  <a:pt x="699" y="496"/>
                </a:cubicBezTo>
                <a:cubicBezTo>
                  <a:pt x="723" y="472"/>
                  <a:pt x="723" y="425"/>
                  <a:pt x="723" y="371"/>
                </a:cubicBezTo>
                <a:cubicBezTo>
                  <a:pt x="723" y="275"/>
                  <a:pt x="699" y="174"/>
                  <a:pt x="621" y="126"/>
                </a:cubicBezTo>
                <a:cubicBezTo>
                  <a:pt x="550" y="48"/>
                  <a:pt x="472" y="1"/>
                  <a:pt x="3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9" name="Google Shape;1999;p11"/>
          <p:cNvSpPr/>
          <p:nvPr/>
        </p:nvSpPr>
        <p:spPr>
          <a:xfrm>
            <a:off x="1475130" y="221829"/>
            <a:ext cx="88676" cy="89500"/>
          </a:xfrm>
          <a:custGeom>
            <a:avLst/>
            <a:gdLst/>
            <a:ahLst/>
            <a:cxnLst/>
            <a:rect l="l" t="t" r="r" b="b"/>
            <a:pathLst>
              <a:path w="646" h="652" extrusionOk="0">
                <a:moveTo>
                  <a:pt x="323" y="0"/>
                </a:moveTo>
                <a:cubicBezTo>
                  <a:pt x="269" y="0"/>
                  <a:pt x="245" y="30"/>
                  <a:pt x="198" y="30"/>
                </a:cubicBezTo>
                <a:cubicBezTo>
                  <a:pt x="150" y="54"/>
                  <a:pt x="120" y="78"/>
                  <a:pt x="96" y="102"/>
                </a:cubicBezTo>
                <a:cubicBezTo>
                  <a:pt x="72" y="126"/>
                  <a:pt x="48" y="180"/>
                  <a:pt x="25" y="203"/>
                </a:cubicBezTo>
                <a:cubicBezTo>
                  <a:pt x="1" y="251"/>
                  <a:pt x="1" y="275"/>
                  <a:pt x="1" y="329"/>
                </a:cubicBezTo>
                <a:cubicBezTo>
                  <a:pt x="1" y="353"/>
                  <a:pt x="1" y="377"/>
                  <a:pt x="25" y="424"/>
                </a:cubicBezTo>
                <a:cubicBezTo>
                  <a:pt x="25" y="478"/>
                  <a:pt x="48" y="526"/>
                  <a:pt x="96" y="550"/>
                </a:cubicBezTo>
                <a:cubicBezTo>
                  <a:pt x="120" y="574"/>
                  <a:pt x="150" y="597"/>
                  <a:pt x="174" y="597"/>
                </a:cubicBezTo>
                <a:cubicBezTo>
                  <a:pt x="222" y="627"/>
                  <a:pt x="269" y="651"/>
                  <a:pt x="323" y="651"/>
                </a:cubicBezTo>
                <a:cubicBezTo>
                  <a:pt x="371" y="651"/>
                  <a:pt x="395" y="651"/>
                  <a:pt x="448" y="627"/>
                </a:cubicBezTo>
                <a:cubicBezTo>
                  <a:pt x="496" y="597"/>
                  <a:pt x="520" y="597"/>
                  <a:pt x="544" y="550"/>
                </a:cubicBezTo>
                <a:cubicBezTo>
                  <a:pt x="568" y="526"/>
                  <a:pt x="598" y="502"/>
                  <a:pt x="622" y="448"/>
                </a:cubicBezTo>
                <a:cubicBezTo>
                  <a:pt x="645" y="424"/>
                  <a:pt x="645" y="377"/>
                  <a:pt x="645" y="329"/>
                </a:cubicBezTo>
                <a:cubicBezTo>
                  <a:pt x="645" y="299"/>
                  <a:pt x="645" y="275"/>
                  <a:pt x="622" y="251"/>
                </a:cubicBezTo>
                <a:cubicBezTo>
                  <a:pt x="622" y="203"/>
                  <a:pt x="598" y="150"/>
                  <a:pt x="544" y="102"/>
                </a:cubicBezTo>
                <a:cubicBezTo>
                  <a:pt x="520" y="78"/>
                  <a:pt x="496" y="78"/>
                  <a:pt x="496" y="54"/>
                </a:cubicBezTo>
                <a:cubicBezTo>
                  <a:pt x="448" y="30"/>
                  <a:pt x="371" y="0"/>
                  <a:pt x="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0" name="Google Shape;2000;p11"/>
          <p:cNvSpPr/>
          <p:nvPr/>
        </p:nvSpPr>
        <p:spPr>
          <a:xfrm>
            <a:off x="1543215" y="-98561"/>
            <a:ext cx="68085" cy="71380"/>
          </a:xfrm>
          <a:custGeom>
            <a:avLst/>
            <a:gdLst/>
            <a:ahLst/>
            <a:cxnLst/>
            <a:rect l="l" t="t" r="r" b="b"/>
            <a:pathLst>
              <a:path w="496" h="520" extrusionOk="0">
                <a:moveTo>
                  <a:pt x="251" y="0"/>
                </a:moveTo>
                <a:cubicBezTo>
                  <a:pt x="221" y="0"/>
                  <a:pt x="173" y="24"/>
                  <a:pt x="149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96"/>
                  <a:pt x="24" y="126"/>
                  <a:pt x="24" y="173"/>
                </a:cubicBezTo>
                <a:cubicBezTo>
                  <a:pt x="0" y="197"/>
                  <a:pt x="0" y="221"/>
                  <a:pt x="0" y="275"/>
                </a:cubicBezTo>
                <a:lnTo>
                  <a:pt x="0" y="323"/>
                </a:lnTo>
                <a:cubicBezTo>
                  <a:pt x="24" y="370"/>
                  <a:pt x="24" y="424"/>
                  <a:pt x="72" y="448"/>
                </a:cubicBezTo>
                <a:cubicBezTo>
                  <a:pt x="72" y="448"/>
                  <a:pt x="102" y="472"/>
                  <a:pt x="126" y="496"/>
                </a:cubicBezTo>
                <a:cubicBezTo>
                  <a:pt x="149" y="496"/>
                  <a:pt x="197" y="520"/>
                  <a:pt x="251" y="520"/>
                </a:cubicBezTo>
                <a:cubicBezTo>
                  <a:pt x="275" y="520"/>
                  <a:pt x="323" y="520"/>
                  <a:pt x="346" y="496"/>
                </a:cubicBezTo>
                <a:cubicBezTo>
                  <a:pt x="370" y="496"/>
                  <a:pt x="400" y="472"/>
                  <a:pt x="424" y="448"/>
                </a:cubicBezTo>
                <a:cubicBezTo>
                  <a:pt x="448" y="424"/>
                  <a:pt x="472" y="394"/>
                  <a:pt x="472" y="370"/>
                </a:cubicBezTo>
                <a:cubicBezTo>
                  <a:pt x="496" y="323"/>
                  <a:pt x="496" y="299"/>
                  <a:pt x="496" y="275"/>
                </a:cubicBezTo>
                <a:lnTo>
                  <a:pt x="496" y="197"/>
                </a:lnTo>
                <a:cubicBezTo>
                  <a:pt x="496" y="150"/>
                  <a:pt x="472" y="126"/>
                  <a:pt x="424" y="72"/>
                </a:cubicBezTo>
                <a:cubicBezTo>
                  <a:pt x="424" y="72"/>
                  <a:pt x="400" y="48"/>
                  <a:pt x="370" y="48"/>
                </a:cubicBezTo>
                <a:cubicBezTo>
                  <a:pt x="346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1" name="Google Shape;2001;p11"/>
          <p:cNvSpPr/>
          <p:nvPr/>
        </p:nvSpPr>
        <p:spPr>
          <a:xfrm>
            <a:off x="1273617" y="548119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2" name="Google Shape;2002;p11"/>
          <p:cNvSpPr/>
          <p:nvPr/>
        </p:nvSpPr>
        <p:spPr>
          <a:xfrm>
            <a:off x="1338271" y="150585"/>
            <a:ext cx="68223" cy="69596"/>
          </a:xfrm>
          <a:custGeom>
            <a:avLst/>
            <a:gdLst/>
            <a:ahLst/>
            <a:cxnLst/>
            <a:rect l="l" t="t" r="r" b="b"/>
            <a:pathLst>
              <a:path w="497" h="507" extrusionOk="0">
                <a:moveTo>
                  <a:pt x="251" y="0"/>
                </a:moveTo>
                <a:cubicBezTo>
                  <a:pt x="222" y="0"/>
                  <a:pt x="174" y="24"/>
                  <a:pt x="150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102"/>
                  <a:pt x="25" y="125"/>
                  <a:pt x="25" y="173"/>
                </a:cubicBezTo>
                <a:cubicBezTo>
                  <a:pt x="1" y="197"/>
                  <a:pt x="1" y="221"/>
                  <a:pt x="1" y="251"/>
                </a:cubicBezTo>
                <a:lnTo>
                  <a:pt x="1" y="322"/>
                </a:lnTo>
                <a:cubicBezTo>
                  <a:pt x="25" y="370"/>
                  <a:pt x="48" y="400"/>
                  <a:pt x="72" y="448"/>
                </a:cubicBezTo>
                <a:cubicBezTo>
                  <a:pt x="102" y="448"/>
                  <a:pt x="102" y="472"/>
                  <a:pt x="126" y="472"/>
                </a:cubicBezTo>
                <a:cubicBezTo>
                  <a:pt x="174" y="496"/>
                  <a:pt x="198" y="496"/>
                  <a:pt x="251" y="496"/>
                </a:cubicBezTo>
                <a:cubicBezTo>
                  <a:pt x="259" y="504"/>
                  <a:pt x="270" y="506"/>
                  <a:pt x="282" y="506"/>
                </a:cubicBezTo>
                <a:cubicBezTo>
                  <a:pt x="305" y="506"/>
                  <a:pt x="331" y="496"/>
                  <a:pt x="347" y="496"/>
                </a:cubicBezTo>
                <a:cubicBezTo>
                  <a:pt x="371" y="472"/>
                  <a:pt x="401" y="472"/>
                  <a:pt x="425" y="448"/>
                </a:cubicBezTo>
                <a:cubicBezTo>
                  <a:pt x="448" y="424"/>
                  <a:pt x="472" y="400"/>
                  <a:pt x="472" y="346"/>
                </a:cubicBezTo>
                <a:cubicBezTo>
                  <a:pt x="496" y="322"/>
                  <a:pt x="496" y="299"/>
                  <a:pt x="496" y="251"/>
                </a:cubicBezTo>
                <a:lnTo>
                  <a:pt x="496" y="197"/>
                </a:lnTo>
                <a:cubicBezTo>
                  <a:pt x="472" y="149"/>
                  <a:pt x="448" y="125"/>
                  <a:pt x="425" y="72"/>
                </a:cubicBezTo>
                <a:cubicBezTo>
                  <a:pt x="401" y="72"/>
                  <a:pt x="401" y="48"/>
                  <a:pt x="371" y="48"/>
                </a:cubicBezTo>
                <a:cubicBezTo>
                  <a:pt x="347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3" name="Google Shape;2003;p11"/>
          <p:cNvSpPr/>
          <p:nvPr/>
        </p:nvSpPr>
        <p:spPr>
          <a:xfrm>
            <a:off x="881024" y="24297"/>
            <a:ext cx="74675" cy="73988"/>
          </a:xfrm>
          <a:custGeom>
            <a:avLst/>
            <a:gdLst/>
            <a:ahLst/>
            <a:cxnLst/>
            <a:rect l="l" t="t" r="r" b="b"/>
            <a:pathLst>
              <a:path w="544" h="539" extrusionOk="0">
                <a:moveTo>
                  <a:pt x="323" y="1"/>
                </a:moveTo>
                <a:cubicBezTo>
                  <a:pt x="269" y="1"/>
                  <a:pt x="245" y="1"/>
                  <a:pt x="221" y="25"/>
                </a:cubicBezTo>
                <a:cubicBezTo>
                  <a:pt x="174" y="25"/>
                  <a:pt x="150" y="48"/>
                  <a:pt x="120" y="72"/>
                </a:cubicBezTo>
                <a:cubicBezTo>
                  <a:pt x="96" y="72"/>
                  <a:pt x="72" y="96"/>
                  <a:pt x="48" y="150"/>
                </a:cubicBezTo>
                <a:cubicBezTo>
                  <a:pt x="24" y="174"/>
                  <a:pt x="24" y="198"/>
                  <a:pt x="24" y="246"/>
                </a:cubicBezTo>
                <a:cubicBezTo>
                  <a:pt x="0" y="275"/>
                  <a:pt x="24" y="299"/>
                  <a:pt x="24" y="347"/>
                </a:cubicBezTo>
                <a:cubicBezTo>
                  <a:pt x="24" y="371"/>
                  <a:pt x="48" y="395"/>
                  <a:pt x="48" y="395"/>
                </a:cubicBezTo>
                <a:cubicBezTo>
                  <a:pt x="72" y="448"/>
                  <a:pt x="96" y="472"/>
                  <a:pt x="150" y="496"/>
                </a:cubicBezTo>
                <a:cubicBezTo>
                  <a:pt x="174" y="520"/>
                  <a:pt x="197" y="520"/>
                  <a:pt x="221" y="520"/>
                </a:cubicBezTo>
                <a:cubicBezTo>
                  <a:pt x="233" y="532"/>
                  <a:pt x="253" y="538"/>
                  <a:pt x="275" y="538"/>
                </a:cubicBezTo>
                <a:cubicBezTo>
                  <a:pt x="297" y="538"/>
                  <a:pt x="323" y="532"/>
                  <a:pt x="347" y="520"/>
                </a:cubicBezTo>
                <a:cubicBezTo>
                  <a:pt x="371" y="520"/>
                  <a:pt x="395" y="520"/>
                  <a:pt x="418" y="496"/>
                </a:cubicBezTo>
                <a:cubicBezTo>
                  <a:pt x="448" y="472"/>
                  <a:pt x="496" y="448"/>
                  <a:pt x="520" y="395"/>
                </a:cubicBezTo>
                <a:cubicBezTo>
                  <a:pt x="520" y="395"/>
                  <a:pt x="520" y="371"/>
                  <a:pt x="544" y="347"/>
                </a:cubicBezTo>
                <a:lnTo>
                  <a:pt x="544" y="222"/>
                </a:lnTo>
                <a:lnTo>
                  <a:pt x="544" y="198"/>
                </a:lnTo>
                <a:cubicBezTo>
                  <a:pt x="520" y="174"/>
                  <a:pt x="520" y="150"/>
                  <a:pt x="496" y="96"/>
                </a:cubicBezTo>
                <a:cubicBezTo>
                  <a:pt x="472" y="72"/>
                  <a:pt x="448" y="48"/>
                  <a:pt x="418" y="48"/>
                </a:cubicBezTo>
                <a:cubicBezTo>
                  <a:pt x="395" y="25"/>
                  <a:pt x="347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4" name="Google Shape;2004;p11"/>
          <p:cNvSpPr/>
          <p:nvPr/>
        </p:nvSpPr>
        <p:spPr>
          <a:xfrm>
            <a:off x="594267" y="320937"/>
            <a:ext cx="54221" cy="51751"/>
          </a:xfrm>
          <a:custGeom>
            <a:avLst/>
            <a:gdLst/>
            <a:ahLst/>
            <a:cxnLst/>
            <a:rect l="l" t="t" r="r" b="b"/>
            <a:pathLst>
              <a:path w="395" h="377" extrusionOk="0">
                <a:moveTo>
                  <a:pt x="173" y="1"/>
                </a:moveTo>
                <a:cubicBezTo>
                  <a:pt x="149" y="1"/>
                  <a:pt x="119" y="1"/>
                  <a:pt x="119" y="25"/>
                </a:cubicBezTo>
                <a:cubicBezTo>
                  <a:pt x="96" y="25"/>
                  <a:pt x="96" y="25"/>
                  <a:pt x="72" y="55"/>
                </a:cubicBezTo>
                <a:cubicBezTo>
                  <a:pt x="72" y="55"/>
                  <a:pt x="48" y="55"/>
                  <a:pt x="48" y="78"/>
                </a:cubicBezTo>
                <a:cubicBezTo>
                  <a:pt x="24" y="78"/>
                  <a:pt x="24" y="102"/>
                  <a:pt x="24" y="126"/>
                </a:cubicBezTo>
                <a:cubicBezTo>
                  <a:pt x="0" y="150"/>
                  <a:pt x="0" y="174"/>
                  <a:pt x="0" y="204"/>
                </a:cubicBezTo>
                <a:lnTo>
                  <a:pt x="0" y="252"/>
                </a:lnTo>
                <a:cubicBezTo>
                  <a:pt x="24" y="252"/>
                  <a:pt x="24" y="275"/>
                  <a:pt x="24" y="275"/>
                </a:cubicBezTo>
                <a:cubicBezTo>
                  <a:pt x="48" y="299"/>
                  <a:pt x="48" y="299"/>
                  <a:pt x="48" y="323"/>
                </a:cubicBezTo>
                <a:cubicBezTo>
                  <a:pt x="72" y="323"/>
                  <a:pt x="72" y="353"/>
                  <a:pt x="96" y="353"/>
                </a:cubicBezTo>
                <a:cubicBezTo>
                  <a:pt x="96" y="353"/>
                  <a:pt x="119" y="377"/>
                  <a:pt x="149" y="377"/>
                </a:cubicBezTo>
                <a:lnTo>
                  <a:pt x="269" y="377"/>
                </a:lnTo>
                <a:lnTo>
                  <a:pt x="322" y="323"/>
                </a:lnTo>
                <a:lnTo>
                  <a:pt x="346" y="299"/>
                </a:lnTo>
                <a:cubicBezTo>
                  <a:pt x="370" y="275"/>
                  <a:pt x="370" y="275"/>
                  <a:pt x="370" y="252"/>
                </a:cubicBezTo>
                <a:cubicBezTo>
                  <a:pt x="394" y="228"/>
                  <a:pt x="394" y="204"/>
                  <a:pt x="394" y="204"/>
                </a:cubicBezTo>
                <a:lnTo>
                  <a:pt x="394" y="150"/>
                </a:lnTo>
                <a:cubicBezTo>
                  <a:pt x="370" y="126"/>
                  <a:pt x="370" y="102"/>
                  <a:pt x="346" y="78"/>
                </a:cubicBezTo>
                <a:lnTo>
                  <a:pt x="322" y="55"/>
                </a:lnTo>
                <a:lnTo>
                  <a:pt x="299" y="25"/>
                </a:lnTo>
                <a:cubicBezTo>
                  <a:pt x="269" y="25"/>
                  <a:pt x="245" y="1"/>
                  <a:pt x="24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5" name="Google Shape;2005;p11"/>
          <p:cNvSpPr/>
          <p:nvPr/>
        </p:nvSpPr>
        <p:spPr>
          <a:xfrm>
            <a:off x="1007175" y="-156762"/>
            <a:ext cx="115719" cy="116543"/>
          </a:xfrm>
          <a:custGeom>
            <a:avLst/>
            <a:gdLst/>
            <a:ahLst/>
            <a:cxnLst/>
            <a:rect l="l" t="t" r="r" b="b"/>
            <a:pathLst>
              <a:path w="843" h="849" extrusionOk="0">
                <a:moveTo>
                  <a:pt x="425" y="0"/>
                </a:moveTo>
                <a:cubicBezTo>
                  <a:pt x="371" y="0"/>
                  <a:pt x="323" y="0"/>
                  <a:pt x="246" y="24"/>
                </a:cubicBezTo>
                <a:cubicBezTo>
                  <a:pt x="198" y="48"/>
                  <a:pt x="174" y="72"/>
                  <a:pt x="126" y="126"/>
                </a:cubicBezTo>
                <a:cubicBezTo>
                  <a:pt x="72" y="150"/>
                  <a:pt x="49" y="197"/>
                  <a:pt x="25" y="251"/>
                </a:cubicBezTo>
                <a:cubicBezTo>
                  <a:pt x="1" y="299"/>
                  <a:pt x="1" y="371"/>
                  <a:pt x="1" y="424"/>
                </a:cubicBezTo>
                <a:cubicBezTo>
                  <a:pt x="1" y="448"/>
                  <a:pt x="1" y="496"/>
                  <a:pt x="25" y="520"/>
                </a:cubicBezTo>
                <a:cubicBezTo>
                  <a:pt x="25" y="597"/>
                  <a:pt x="72" y="669"/>
                  <a:pt x="126" y="723"/>
                </a:cubicBezTo>
                <a:cubicBezTo>
                  <a:pt x="198" y="794"/>
                  <a:pt x="299" y="848"/>
                  <a:pt x="425" y="848"/>
                </a:cubicBezTo>
                <a:cubicBezTo>
                  <a:pt x="472" y="848"/>
                  <a:pt x="544" y="848"/>
                  <a:pt x="598" y="818"/>
                </a:cubicBezTo>
                <a:cubicBezTo>
                  <a:pt x="646" y="794"/>
                  <a:pt x="693" y="771"/>
                  <a:pt x="723" y="723"/>
                </a:cubicBezTo>
                <a:cubicBezTo>
                  <a:pt x="771" y="669"/>
                  <a:pt x="795" y="645"/>
                  <a:pt x="819" y="574"/>
                </a:cubicBezTo>
                <a:cubicBezTo>
                  <a:pt x="843" y="520"/>
                  <a:pt x="843" y="472"/>
                  <a:pt x="843" y="424"/>
                </a:cubicBezTo>
                <a:lnTo>
                  <a:pt x="843" y="299"/>
                </a:lnTo>
                <a:cubicBezTo>
                  <a:pt x="819" y="221"/>
                  <a:pt x="771" y="174"/>
                  <a:pt x="723" y="126"/>
                </a:cubicBezTo>
                <a:cubicBezTo>
                  <a:pt x="646" y="48"/>
                  <a:pt x="544" y="0"/>
                  <a:pt x="4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6" name="Google Shape;2006;p11"/>
          <p:cNvSpPr/>
          <p:nvPr/>
        </p:nvSpPr>
        <p:spPr>
          <a:xfrm>
            <a:off x="1724274" y="256008"/>
            <a:ext cx="71380" cy="63968"/>
          </a:xfrm>
          <a:custGeom>
            <a:avLst/>
            <a:gdLst/>
            <a:ahLst/>
            <a:cxnLst/>
            <a:rect l="l" t="t" r="r" b="b"/>
            <a:pathLst>
              <a:path w="520" h="466" extrusionOk="0">
                <a:moveTo>
                  <a:pt x="271" y="0"/>
                </a:moveTo>
                <a:cubicBezTo>
                  <a:pt x="210" y="0"/>
                  <a:pt x="144" y="20"/>
                  <a:pt x="96" y="50"/>
                </a:cubicBezTo>
                <a:cubicBezTo>
                  <a:pt x="72" y="80"/>
                  <a:pt x="48" y="104"/>
                  <a:pt x="24" y="128"/>
                </a:cubicBezTo>
                <a:cubicBezTo>
                  <a:pt x="1" y="151"/>
                  <a:pt x="1" y="199"/>
                  <a:pt x="1" y="229"/>
                </a:cubicBezTo>
                <a:cubicBezTo>
                  <a:pt x="1" y="277"/>
                  <a:pt x="1" y="301"/>
                  <a:pt x="24" y="348"/>
                </a:cubicBezTo>
                <a:cubicBezTo>
                  <a:pt x="48" y="378"/>
                  <a:pt x="72" y="402"/>
                  <a:pt x="96" y="426"/>
                </a:cubicBezTo>
                <a:cubicBezTo>
                  <a:pt x="142" y="454"/>
                  <a:pt x="203" y="466"/>
                  <a:pt x="261" y="466"/>
                </a:cubicBezTo>
                <a:cubicBezTo>
                  <a:pt x="302" y="466"/>
                  <a:pt x="341" y="460"/>
                  <a:pt x="371" y="450"/>
                </a:cubicBezTo>
                <a:cubicBezTo>
                  <a:pt x="371" y="426"/>
                  <a:pt x="395" y="426"/>
                  <a:pt x="424" y="402"/>
                </a:cubicBezTo>
                <a:cubicBezTo>
                  <a:pt x="472" y="378"/>
                  <a:pt x="520" y="301"/>
                  <a:pt x="520" y="229"/>
                </a:cubicBezTo>
                <a:cubicBezTo>
                  <a:pt x="520" y="175"/>
                  <a:pt x="472" y="104"/>
                  <a:pt x="424" y="80"/>
                </a:cubicBezTo>
                <a:cubicBezTo>
                  <a:pt x="395" y="50"/>
                  <a:pt x="371" y="50"/>
                  <a:pt x="371" y="26"/>
                </a:cubicBezTo>
                <a:cubicBezTo>
                  <a:pt x="343" y="8"/>
                  <a:pt x="308" y="0"/>
                  <a:pt x="2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7" name="Google Shape;2007;p11"/>
          <p:cNvSpPr/>
          <p:nvPr/>
        </p:nvSpPr>
        <p:spPr>
          <a:xfrm>
            <a:off x="1631617" y="584085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8" name="Google Shape;2008;p11"/>
          <p:cNvSpPr/>
          <p:nvPr/>
        </p:nvSpPr>
        <p:spPr>
          <a:xfrm>
            <a:off x="1942259" y="177627"/>
            <a:ext cx="61635" cy="68909"/>
          </a:xfrm>
          <a:custGeom>
            <a:avLst/>
            <a:gdLst/>
            <a:ahLst/>
            <a:cxnLst/>
            <a:rect l="l" t="t" r="r" b="b"/>
            <a:pathLst>
              <a:path w="449" h="502" extrusionOk="0">
                <a:moveTo>
                  <a:pt x="227" y="0"/>
                </a:moveTo>
                <a:cubicBezTo>
                  <a:pt x="204" y="24"/>
                  <a:pt x="180" y="24"/>
                  <a:pt x="150" y="24"/>
                </a:cubicBezTo>
                <a:cubicBezTo>
                  <a:pt x="150" y="24"/>
                  <a:pt x="126" y="24"/>
                  <a:pt x="102" y="54"/>
                </a:cubicBezTo>
                <a:cubicBezTo>
                  <a:pt x="78" y="54"/>
                  <a:pt x="78" y="78"/>
                  <a:pt x="54" y="102"/>
                </a:cubicBezTo>
                <a:cubicBezTo>
                  <a:pt x="30" y="125"/>
                  <a:pt x="30" y="149"/>
                  <a:pt x="1" y="173"/>
                </a:cubicBezTo>
                <a:lnTo>
                  <a:pt x="1" y="227"/>
                </a:lnTo>
                <a:lnTo>
                  <a:pt x="1" y="322"/>
                </a:lnTo>
                <a:cubicBezTo>
                  <a:pt x="30" y="376"/>
                  <a:pt x="30" y="400"/>
                  <a:pt x="54" y="424"/>
                </a:cubicBezTo>
                <a:cubicBezTo>
                  <a:pt x="102" y="472"/>
                  <a:pt x="150" y="502"/>
                  <a:pt x="227" y="502"/>
                </a:cubicBezTo>
                <a:cubicBezTo>
                  <a:pt x="251" y="502"/>
                  <a:pt x="275" y="502"/>
                  <a:pt x="299" y="472"/>
                </a:cubicBezTo>
                <a:cubicBezTo>
                  <a:pt x="329" y="472"/>
                  <a:pt x="353" y="448"/>
                  <a:pt x="377" y="424"/>
                </a:cubicBezTo>
                <a:cubicBezTo>
                  <a:pt x="401" y="400"/>
                  <a:pt x="424" y="376"/>
                  <a:pt x="424" y="322"/>
                </a:cubicBezTo>
                <a:cubicBezTo>
                  <a:pt x="448" y="299"/>
                  <a:pt x="448" y="251"/>
                  <a:pt x="424" y="227"/>
                </a:cubicBezTo>
                <a:lnTo>
                  <a:pt x="424" y="173"/>
                </a:lnTo>
                <a:cubicBezTo>
                  <a:pt x="424" y="149"/>
                  <a:pt x="401" y="125"/>
                  <a:pt x="401" y="125"/>
                </a:cubicBezTo>
                <a:cubicBezTo>
                  <a:pt x="401" y="102"/>
                  <a:pt x="377" y="78"/>
                  <a:pt x="353" y="54"/>
                </a:cubicBezTo>
                <a:cubicBezTo>
                  <a:pt x="329" y="54"/>
                  <a:pt x="329" y="24"/>
                  <a:pt x="299" y="24"/>
                </a:cubicBezTo>
                <a:cubicBezTo>
                  <a:pt x="275" y="24"/>
                  <a:pt x="251" y="0"/>
                  <a:pt x="2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9" name="Google Shape;2009;p11"/>
          <p:cNvSpPr/>
          <p:nvPr/>
        </p:nvSpPr>
        <p:spPr>
          <a:xfrm>
            <a:off x="1962712" y="443931"/>
            <a:ext cx="106659" cy="82088"/>
          </a:xfrm>
          <a:custGeom>
            <a:avLst/>
            <a:gdLst/>
            <a:ahLst/>
            <a:cxnLst/>
            <a:rect l="l" t="t" r="r" b="b"/>
            <a:pathLst>
              <a:path w="777" h="598" extrusionOk="0">
                <a:moveTo>
                  <a:pt x="401" y="0"/>
                </a:moveTo>
                <a:cubicBezTo>
                  <a:pt x="1" y="0"/>
                  <a:pt x="1" y="597"/>
                  <a:pt x="401" y="597"/>
                </a:cubicBezTo>
                <a:cubicBezTo>
                  <a:pt x="777" y="597"/>
                  <a:pt x="777" y="0"/>
                  <a:pt x="4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0" name="Google Shape;2010;p11"/>
          <p:cNvSpPr/>
          <p:nvPr/>
        </p:nvSpPr>
        <p:spPr>
          <a:xfrm>
            <a:off x="996605" y="760476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1" name="Google Shape;2011;p11"/>
          <p:cNvSpPr/>
          <p:nvPr/>
        </p:nvSpPr>
        <p:spPr>
          <a:xfrm>
            <a:off x="1379315" y="840504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2" name="Google Shape;2012;p11"/>
          <p:cNvSpPr/>
          <p:nvPr/>
        </p:nvSpPr>
        <p:spPr>
          <a:xfrm>
            <a:off x="1864428" y="656152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3" name="Google Shape;2013;p11"/>
          <p:cNvSpPr/>
          <p:nvPr/>
        </p:nvSpPr>
        <p:spPr>
          <a:xfrm>
            <a:off x="665509" y="570082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4" name="Google Shape;2014;p11"/>
          <p:cNvSpPr/>
          <p:nvPr/>
        </p:nvSpPr>
        <p:spPr>
          <a:xfrm>
            <a:off x="1245752" y="-259167"/>
            <a:ext cx="92657" cy="88539"/>
          </a:xfrm>
          <a:custGeom>
            <a:avLst/>
            <a:gdLst/>
            <a:ahLst/>
            <a:cxnLst/>
            <a:rect l="l" t="t" r="r" b="b"/>
            <a:pathLst>
              <a:path w="675" h="645" extrusionOk="0">
                <a:moveTo>
                  <a:pt x="328" y="0"/>
                </a:moveTo>
                <a:cubicBezTo>
                  <a:pt x="299" y="0"/>
                  <a:pt x="251" y="0"/>
                  <a:pt x="203" y="24"/>
                </a:cubicBezTo>
                <a:cubicBezTo>
                  <a:pt x="179" y="24"/>
                  <a:pt x="125" y="48"/>
                  <a:pt x="102" y="72"/>
                </a:cubicBezTo>
                <a:cubicBezTo>
                  <a:pt x="78" y="126"/>
                  <a:pt x="54" y="149"/>
                  <a:pt x="54" y="197"/>
                </a:cubicBezTo>
                <a:cubicBezTo>
                  <a:pt x="30" y="221"/>
                  <a:pt x="0" y="275"/>
                  <a:pt x="30" y="323"/>
                </a:cubicBezTo>
                <a:lnTo>
                  <a:pt x="30" y="400"/>
                </a:lnTo>
                <a:cubicBezTo>
                  <a:pt x="54" y="448"/>
                  <a:pt x="78" y="496"/>
                  <a:pt x="102" y="549"/>
                </a:cubicBezTo>
                <a:cubicBezTo>
                  <a:pt x="125" y="549"/>
                  <a:pt x="149" y="573"/>
                  <a:pt x="179" y="597"/>
                </a:cubicBezTo>
                <a:cubicBezTo>
                  <a:pt x="227" y="621"/>
                  <a:pt x="275" y="645"/>
                  <a:pt x="328" y="645"/>
                </a:cubicBezTo>
                <a:cubicBezTo>
                  <a:pt x="376" y="645"/>
                  <a:pt x="424" y="621"/>
                  <a:pt x="448" y="597"/>
                </a:cubicBezTo>
                <a:cubicBezTo>
                  <a:pt x="502" y="597"/>
                  <a:pt x="525" y="573"/>
                  <a:pt x="573" y="549"/>
                </a:cubicBezTo>
                <a:cubicBezTo>
                  <a:pt x="597" y="520"/>
                  <a:pt x="627" y="472"/>
                  <a:pt x="627" y="448"/>
                </a:cubicBezTo>
                <a:cubicBezTo>
                  <a:pt x="651" y="400"/>
                  <a:pt x="675" y="346"/>
                  <a:pt x="651" y="323"/>
                </a:cubicBezTo>
                <a:lnTo>
                  <a:pt x="651" y="221"/>
                </a:lnTo>
                <a:cubicBezTo>
                  <a:pt x="627" y="173"/>
                  <a:pt x="597" y="126"/>
                  <a:pt x="573" y="72"/>
                </a:cubicBezTo>
                <a:cubicBezTo>
                  <a:pt x="549" y="72"/>
                  <a:pt x="525" y="48"/>
                  <a:pt x="502" y="24"/>
                </a:cubicBezTo>
                <a:cubicBezTo>
                  <a:pt x="448" y="0"/>
                  <a:pt x="400" y="0"/>
                  <a:pt x="3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5" name="Google Shape;2015;p11"/>
          <p:cNvSpPr/>
          <p:nvPr/>
        </p:nvSpPr>
        <p:spPr>
          <a:xfrm>
            <a:off x="1843974" y="-64929"/>
            <a:ext cx="115581" cy="116405"/>
          </a:xfrm>
          <a:custGeom>
            <a:avLst/>
            <a:gdLst/>
            <a:ahLst/>
            <a:cxnLst/>
            <a:rect l="l" t="t" r="r" b="b"/>
            <a:pathLst>
              <a:path w="842" h="848" extrusionOk="0">
                <a:moveTo>
                  <a:pt x="418" y="0"/>
                </a:moveTo>
                <a:cubicBezTo>
                  <a:pt x="370" y="0"/>
                  <a:pt x="323" y="0"/>
                  <a:pt x="269" y="54"/>
                </a:cubicBezTo>
                <a:cubicBezTo>
                  <a:pt x="221" y="54"/>
                  <a:pt x="173" y="78"/>
                  <a:pt x="120" y="125"/>
                </a:cubicBezTo>
                <a:cubicBezTo>
                  <a:pt x="96" y="149"/>
                  <a:pt x="72" y="203"/>
                  <a:pt x="48" y="251"/>
                </a:cubicBezTo>
                <a:cubicBezTo>
                  <a:pt x="24" y="299"/>
                  <a:pt x="0" y="352"/>
                  <a:pt x="24" y="424"/>
                </a:cubicBezTo>
                <a:lnTo>
                  <a:pt x="24" y="525"/>
                </a:lnTo>
                <a:cubicBezTo>
                  <a:pt x="48" y="597"/>
                  <a:pt x="72" y="675"/>
                  <a:pt x="120" y="722"/>
                </a:cubicBezTo>
                <a:cubicBezTo>
                  <a:pt x="173" y="722"/>
                  <a:pt x="197" y="746"/>
                  <a:pt x="221" y="776"/>
                </a:cubicBezTo>
                <a:cubicBezTo>
                  <a:pt x="269" y="824"/>
                  <a:pt x="346" y="824"/>
                  <a:pt x="418" y="848"/>
                </a:cubicBezTo>
                <a:cubicBezTo>
                  <a:pt x="496" y="848"/>
                  <a:pt x="543" y="824"/>
                  <a:pt x="597" y="800"/>
                </a:cubicBezTo>
                <a:cubicBezTo>
                  <a:pt x="645" y="776"/>
                  <a:pt x="693" y="746"/>
                  <a:pt x="717" y="722"/>
                </a:cubicBezTo>
                <a:cubicBezTo>
                  <a:pt x="770" y="675"/>
                  <a:pt x="794" y="627"/>
                  <a:pt x="818" y="573"/>
                </a:cubicBezTo>
                <a:cubicBezTo>
                  <a:pt x="842" y="525"/>
                  <a:pt x="842" y="478"/>
                  <a:pt x="842" y="424"/>
                </a:cubicBezTo>
                <a:cubicBezTo>
                  <a:pt x="842" y="376"/>
                  <a:pt x="842" y="352"/>
                  <a:pt x="818" y="299"/>
                </a:cubicBezTo>
                <a:cubicBezTo>
                  <a:pt x="818" y="251"/>
                  <a:pt x="770" y="179"/>
                  <a:pt x="717" y="125"/>
                </a:cubicBezTo>
                <a:cubicBezTo>
                  <a:pt x="693" y="102"/>
                  <a:pt x="669" y="78"/>
                  <a:pt x="645" y="54"/>
                </a:cubicBezTo>
                <a:cubicBezTo>
                  <a:pt x="567" y="30"/>
                  <a:pt x="496" y="0"/>
                  <a:pt x="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6" name="Google Shape;2016;p11"/>
          <p:cNvSpPr/>
          <p:nvPr/>
        </p:nvSpPr>
        <p:spPr>
          <a:xfrm>
            <a:off x="2143908" y="297190"/>
            <a:ext cx="64792" cy="55045"/>
          </a:xfrm>
          <a:custGeom>
            <a:avLst/>
            <a:gdLst/>
            <a:ahLst/>
            <a:cxnLst/>
            <a:rect l="l" t="t" r="r" b="b"/>
            <a:pathLst>
              <a:path w="472" h="401" extrusionOk="0">
                <a:moveTo>
                  <a:pt x="227" y="1"/>
                </a:moveTo>
                <a:cubicBezTo>
                  <a:pt x="173" y="1"/>
                  <a:pt x="125" y="25"/>
                  <a:pt x="78" y="78"/>
                </a:cubicBezTo>
                <a:cubicBezTo>
                  <a:pt x="78" y="78"/>
                  <a:pt x="54" y="102"/>
                  <a:pt x="54" y="126"/>
                </a:cubicBezTo>
                <a:cubicBezTo>
                  <a:pt x="0" y="174"/>
                  <a:pt x="0" y="251"/>
                  <a:pt x="54" y="299"/>
                </a:cubicBezTo>
                <a:lnTo>
                  <a:pt x="78" y="323"/>
                </a:lnTo>
                <a:cubicBezTo>
                  <a:pt x="102" y="377"/>
                  <a:pt x="173" y="401"/>
                  <a:pt x="227" y="401"/>
                </a:cubicBezTo>
                <a:cubicBezTo>
                  <a:pt x="275" y="401"/>
                  <a:pt x="299" y="401"/>
                  <a:pt x="352" y="377"/>
                </a:cubicBezTo>
                <a:lnTo>
                  <a:pt x="400" y="377"/>
                </a:lnTo>
                <a:cubicBezTo>
                  <a:pt x="400" y="347"/>
                  <a:pt x="424" y="323"/>
                  <a:pt x="448" y="323"/>
                </a:cubicBezTo>
                <a:cubicBezTo>
                  <a:pt x="472" y="275"/>
                  <a:pt x="472" y="251"/>
                  <a:pt x="472" y="198"/>
                </a:cubicBezTo>
                <a:cubicBezTo>
                  <a:pt x="472" y="174"/>
                  <a:pt x="472" y="150"/>
                  <a:pt x="448" y="102"/>
                </a:cubicBezTo>
                <a:cubicBezTo>
                  <a:pt x="424" y="78"/>
                  <a:pt x="376" y="25"/>
                  <a:pt x="352" y="25"/>
                </a:cubicBezTo>
                <a:cubicBezTo>
                  <a:pt x="299" y="25"/>
                  <a:pt x="275" y="1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7" name="Google Shape;2017;p11"/>
          <p:cNvSpPr/>
          <p:nvPr/>
        </p:nvSpPr>
        <p:spPr>
          <a:xfrm>
            <a:off x="1194823" y="352098"/>
            <a:ext cx="68223" cy="64929"/>
          </a:xfrm>
          <a:custGeom>
            <a:avLst/>
            <a:gdLst/>
            <a:ahLst/>
            <a:cxnLst/>
            <a:rect l="l" t="t" r="r" b="b"/>
            <a:pathLst>
              <a:path w="497" h="473" extrusionOk="0">
                <a:moveTo>
                  <a:pt x="252" y="1"/>
                </a:moveTo>
                <a:cubicBezTo>
                  <a:pt x="222" y="1"/>
                  <a:pt x="174" y="1"/>
                  <a:pt x="150" y="25"/>
                </a:cubicBezTo>
                <a:cubicBezTo>
                  <a:pt x="126" y="25"/>
                  <a:pt x="102" y="48"/>
                  <a:pt x="73" y="72"/>
                </a:cubicBezTo>
                <a:cubicBezTo>
                  <a:pt x="49" y="96"/>
                  <a:pt x="49" y="126"/>
                  <a:pt x="25" y="150"/>
                </a:cubicBezTo>
                <a:cubicBezTo>
                  <a:pt x="25" y="174"/>
                  <a:pt x="1" y="198"/>
                  <a:pt x="25" y="222"/>
                </a:cubicBezTo>
                <a:lnTo>
                  <a:pt x="25" y="299"/>
                </a:lnTo>
                <a:cubicBezTo>
                  <a:pt x="25" y="323"/>
                  <a:pt x="49" y="371"/>
                  <a:pt x="73" y="395"/>
                </a:cubicBezTo>
                <a:cubicBezTo>
                  <a:pt x="102" y="395"/>
                  <a:pt x="126" y="425"/>
                  <a:pt x="126" y="425"/>
                </a:cubicBezTo>
                <a:cubicBezTo>
                  <a:pt x="174" y="448"/>
                  <a:pt x="198" y="472"/>
                  <a:pt x="252" y="472"/>
                </a:cubicBezTo>
                <a:cubicBezTo>
                  <a:pt x="252" y="472"/>
                  <a:pt x="276" y="472"/>
                  <a:pt x="276" y="448"/>
                </a:cubicBezTo>
                <a:cubicBezTo>
                  <a:pt x="323" y="448"/>
                  <a:pt x="347" y="448"/>
                  <a:pt x="371" y="425"/>
                </a:cubicBezTo>
                <a:cubicBezTo>
                  <a:pt x="371" y="425"/>
                  <a:pt x="401" y="395"/>
                  <a:pt x="425" y="395"/>
                </a:cubicBezTo>
                <a:lnTo>
                  <a:pt x="425" y="371"/>
                </a:lnTo>
                <a:cubicBezTo>
                  <a:pt x="449" y="371"/>
                  <a:pt x="473" y="347"/>
                  <a:pt x="473" y="323"/>
                </a:cubicBezTo>
                <a:cubicBezTo>
                  <a:pt x="496" y="299"/>
                  <a:pt x="496" y="245"/>
                  <a:pt x="496" y="222"/>
                </a:cubicBezTo>
                <a:lnTo>
                  <a:pt x="496" y="174"/>
                </a:lnTo>
                <a:cubicBezTo>
                  <a:pt x="473" y="150"/>
                  <a:pt x="449" y="96"/>
                  <a:pt x="425" y="72"/>
                </a:cubicBezTo>
                <a:cubicBezTo>
                  <a:pt x="401" y="48"/>
                  <a:pt x="371" y="48"/>
                  <a:pt x="371" y="25"/>
                </a:cubicBezTo>
                <a:cubicBezTo>
                  <a:pt x="347" y="25"/>
                  <a:pt x="323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8" name="Google Shape;2018;p11"/>
          <p:cNvSpPr/>
          <p:nvPr/>
        </p:nvSpPr>
        <p:spPr>
          <a:xfrm>
            <a:off x="10630884" y="318566"/>
            <a:ext cx="1202227" cy="1046133"/>
          </a:xfrm>
          <a:custGeom>
            <a:avLst/>
            <a:gdLst/>
            <a:ahLst/>
            <a:cxnLst/>
            <a:rect l="l" t="t" r="r" b="b"/>
            <a:pathLst>
              <a:path w="10621" h="9242" extrusionOk="0">
                <a:moveTo>
                  <a:pt x="4829" y="0"/>
                </a:moveTo>
                <a:cubicBezTo>
                  <a:pt x="4380" y="0"/>
                  <a:pt x="3946" y="59"/>
                  <a:pt x="3558" y="188"/>
                </a:cubicBezTo>
                <a:cubicBezTo>
                  <a:pt x="2239" y="636"/>
                  <a:pt x="1218" y="1758"/>
                  <a:pt x="824" y="3102"/>
                </a:cubicBezTo>
                <a:cubicBezTo>
                  <a:pt x="0" y="6009"/>
                  <a:pt x="1845" y="8176"/>
                  <a:pt x="3934" y="8970"/>
                </a:cubicBezTo>
                <a:cubicBezTo>
                  <a:pt x="4419" y="9154"/>
                  <a:pt x="4931" y="9241"/>
                  <a:pt x="5445" y="9241"/>
                </a:cubicBezTo>
                <a:cubicBezTo>
                  <a:pt x="7147" y="9241"/>
                  <a:pt x="8864" y="8287"/>
                  <a:pt x="9630" y="6755"/>
                </a:cubicBezTo>
                <a:cubicBezTo>
                  <a:pt x="10621" y="4767"/>
                  <a:pt x="9875" y="2081"/>
                  <a:pt x="7988" y="887"/>
                </a:cubicBezTo>
                <a:cubicBezTo>
                  <a:pt x="7139" y="356"/>
                  <a:pt x="5936" y="0"/>
                  <a:pt x="48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9" name="Google Shape;2019;p11"/>
          <p:cNvSpPr/>
          <p:nvPr/>
        </p:nvSpPr>
        <p:spPr>
          <a:xfrm rot="7885463">
            <a:off x="10294405" y="1151189"/>
            <a:ext cx="1373575" cy="857553"/>
          </a:xfrm>
          <a:custGeom>
            <a:avLst/>
            <a:gdLst/>
            <a:ahLst/>
            <a:cxnLst/>
            <a:rect l="l" t="t" r="r" b="b"/>
            <a:pathLst>
              <a:path w="11619" h="7254" extrusionOk="0">
                <a:moveTo>
                  <a:pt x="5831" y="0"/>
                </a:moveTo>
                <a:cubicBezTo>
                  <a:pt x="4796" y="0"/>
                  <a:pt x="3778" y="272"/>
                  <a:pt x="2866" y="843"/>
                </a:cubicBezTo>
                <a:cubicBezTo>
                  <a:pt x="1523" y="1666"/>
                  <a:pt x="526" y="3057"/>
                  <a:pt x="150" y="4574"/>
                </a:cubicBezTo>
                <a:cubicBezTo>
                  <a:pt x="54" y="4950"/>
                  <a:pt x="1" y="5344"/>
                  <a:pt x="1" y="5720"/>
                </a:cubicBezTo>
                <a:cubicBezTo>
                  <a:pt x="1" y="5845"/>
                  <a:pt x="78" y="5965"/>
                  <a:pt x="204" y="5995"/>
                </a:cubicBezTo>
                <a:cubicBezTo>
                  <a:pt x="216" y="5997"/>
                  <a:pt x="229" y="5998"/>
                  <a:pt x="242" y="5998"/>
                </a:cubicBezTo>
                <a:cubicBezTo>
                  <a:pt x="362" y="5998"/>
                  <a:pt x="502" y="5905"/>
                  <a:pt x="502" y="5792"/>
                </a:cubicBezTo>
                <a:cubicBezTo>
                  <a:pt x="526" y="4275"/>
                  <a:pt x="1248" y="2831"/>
                  <a:pt x="2365" y="1816"/>
                </a:cubicBezTo>
                <a:cubicBezTo>
                  <a:pt x="2938" y="1314"/>
                  <a:pt x="3583" y="944"/>
                  <a:pt x="4305" y="717"/>
                </a:cubicBezTo>
                <a:cubicBezTo>
                  <a:pt x="4794" y="568"/>
                  <a:pt x="5294" y="495"/>
                  <a:pt x="5798" y="495"/>
                </a:cubicBezTo>
                <a:cubicBezTo>
                  <a:pt x="6038" y="495"/>
                  <a:pt x="6279" y="511"/>
                  <a:pt x="6520" y="544"/>
                </a:cubicBezTo>
                <a:cubicBezTo>
                  <a:pt x="8012" y="741"/>
                  <a:pt x="9433" y="1541"/>
                  <a:pt x="10299" y="2783"/>
                </a:cubicBezTo>
                <a:cubicBezTo>
                  <a:pt x="10776" y="3457"/>
                  <a:pt x="11099" y="4299"/>
                  <a:pt x="10973" y="5123"/>
                </a:cubicBezTo>
                <a:cubicBezTo>
                  <a:pt x="10926" y="5422"/>
                  <a:pt x="10848" y="5696"/>
                  <a:pt x="10699" y="5965"/>
                </a:cubicBezTo>
                <a:cubicBezTo>
                  <a:pt x="10651" y="6114"/>
                  <a:pt x="10573" y="6239"/>
                  <a:pt x="10502" y="6365"/>
                </a:cubicBezTo>
                <a:cubicBezTo>
                  <a:pt x="10400" y="6490"/>
                  <a:pt x="10329" y="6562"/>
                  <a:pt x="10227" y="6639"/>
                </a:cubicBezTo>
                <a:cubicBezTo>
                  <a:pt x="10203" y="6663"/>
                  <a:pt x="10179" y="6687"/>
                  <a:pt x="10150" y="6687"/>
                </a:cubicBezTo>
                <a:cubicBezTo>
                  <a:pt x="10150" y="6687"/>
                  <a:pt x="10150" y="6687"/>
                  <a:pt x="10150" y="6687"/>
                </a:cubicBezTo>
                <a:lnTo>
                  <a:pt x="10150" y="6687"/>
                </a:lnTo>
                <a:cubicBezTo>
                  <a:pt x="10138" y="6699"/>
                  <a:pt x="10138" y="6705"/>
                  <a:pt x="10141" y="6705"/>
                </a:cubicBezTo>
                <a:cubicBezTo>
                  <a:pt x="10142" y="6705"/>
                  <a:pt x="10143" y="6705"/>
                  <a:pt x="10144" y="6703"/>
                </a:cubicBezTo>
                <a:lnTo>
                  <a:pt x="10144" y="6703"/>
                </a:lnTo>
                <a:cubicBezTo>
                  <a:pt x="10137" y="6711"/>
                  <a:pt x="10126" y="6711"/>
                  <a:pt x="10126" y="6711"/>
                </a:cubicBezTo>
                <a:cubicBezTo>
                  <a:pt x="10102" y="6741"/>
                  <a:pt x="10078" y="6741"/>
                  <a:pt x="10030" y="6765"/>
                </a:cubicBezTo>
                <a:cubicBezTo>
                  <a:pt x="10046" y="6757"/>
                  <a:pt x="10048" y="6754"/>
                  <a:pt x="10043" y="6754"/>
                </a:cubicBezTo>
                <a:cubicBezTo>
                  <a:pt x="10032" y="6754"/>
                  <a:pt x="9992" y="6765"/>
                  <a:pt x="9976" y="6765"/>
                </a:cubicBezTo>
                <a:lnTo>
                  <a:pt x="9953" y="6765"/>
                </a:lnTo>
                <a:cubicBezTo>
                  <a:pt x="9953" y="6765"/>
                  <a:pt x="9921" y="6754"/>
                  <a:pt x="9914" y="6754"/>
                </a:cubicBezTo>
                <a:cubicBezTo>
                  <a:pt x="9910" y="6754"/>
                  <a:pt x="9913" y="6757"/>
                  <a:pt x="9929" y="6765"/>
                </a:cubicBezTo>
                <a:cubicBezTo>
                  <a:pt x="9881" y="6741"/>
                  <a:pt x="9851" y="6741"/>
                  <a:pt x="9827" y="6711"/>
                </a:cubicBezTo>
                <a:cubicBezTo>
                  <a:pt x="9803" y="6711"/>
                  <a:pt x="9779" y="6687"/>
                  <a:pt x="9779" y="6687"/>
                </a:cubicBezTo>
                <a:cubicBezTo>
                  <a:pt x="9771" y="6683"/>
                  <a:pt x="9766" y="6681"/>
                  <a:pt x="9762" y="6680"/>
                </a:cubicBezTo>
                <a:lnTo>
                  <a:pt x="9762" y="6680"/>
                </a:lnTo>
                <a:cubicBezTo>
                  <a:pt x="9762" y="6677"/>
                  <a:pt x="9760" y="6672"/>
                  <a:pt x="9756" y="6663"/>
                </a:cubicBezTo>
                <a:lnTo>
                  <a:pt x="9732" y="6639"/>
                </a:lnTo>
                <a:cubicBezTo>
                  <a:pt x="9732" y="6615"/>
                  <a:pt x="9732" y="6639"/>
                  <a:pt x="9702" y="6592"/>
                </a:cubicBezTo>
                <a:cubicBezTo>
                  <a:pt x="9678" y="6538"/>
                  <a:pt x="9678" y="6490"/>
                  <a:pt x="9678" y="6413"/>
                </a:cubicBezTo>
                <a:cubicBezTo>
                  <a:pt x="9654" y="6293"/>
                  <a:pt x="9678" y="6144"/>
                  <a:pt x="9702" y="5995"/>
                </a:cubicBezTo>
                <a:cubicBezTo>
                  <a:pt x="9732" y="5619"/>
                  <a:pt x="9756" y="5296"/>
                  <a:pt x="9678" y="4950"/>
                </a:cubicBezTo>
                <a:cubicBezTo>
                  <a:pt x="9606" y="4574"/>
                  <a:pt x="9481" y="4204"/>
                  <a:pt x="9284" y="3851"/>
                </a:cubicBezTo>
                <a:cubicBezTo>
                  <a:pt x="8573" y="2527"/>
                  <a:pt x="7186" y="1630"/>
                  <a:pt x="5678" y="1630"/>
                </a:cubicBezTo>
                <a:cubicBezTo>
                  <a:pt x="5603" y="1630"/>
                  <a:pt x="5527" y="1632"/>
                  <a:pt x="5451" y="1637"/>
                </a:cubicBezTo>
                <a:cubicBezTo>
                  <a:pt x="3911" y="1714"/>
                  <a:pt x="2419" y="2735"/>
                  <a:pt x="1822" y="4174"/>
                </a:cubicBezTo>
                <a:cubicBezTo>
                  <a:pt x="1642" y="4622"/>
                  <a:pt x="1571" y="5147"/>
                  <a:pt x="1822" y="5571"/>
                </a:cubicBezTo>
                <a:cubicBezTo>
                  <a:pt x="1988" y="5832"/>
                  <a:pt x="2284" y="5995"/>
                  <a:pt x="2591" y="5995"/>
                </a:cubicBezTo>
                <a:cubicBezTo>
                  <a:pt x="2691" y="5995"/>
                  <a:pt x="2792" y="5978"/>
                  <a:pt x="2890" y="5941"/>
                </a:cubicBezTo>
                <a:cubicBezTo>
                  <a:pt x="3236" y="5816"/>
                  <a:pt x="3463" y="5469"/>
                  <a:pt x="3660" y="5171"/>
                </a:cubicBezTo>
                <a:cubicBezTo>
                  <a:pt x="3857" y="4848"/>
                  <a:pt x="4108" y="4574"/>
                  <a:pt x="4407" y="4323"/>
                </a:cubicBezTo>
                <a:cubicBezTo>
                  <a:pt x="4843" y="3982"/>
                  <a:pt x="5394" y="3759"/>
                  <a:pt x="5951" y="3759"/>
                </a:cubicBezTo>
                <a:cubicBezTo>
                  <a:pt x="6125" y="3759"/>
                  <a:pt x="6300" y="3781"/>
                  <a:pt x="6472" y="3828"/>
                </a:cubicBezTo>
                <a:cubicBezTo>
                  <a:pt x="7141" y="4001"/>
                  <a:pt x="7762" y="4574"/>
                  <a:pt x="7887" y="5248"/>
                </a:cubicBezTo>
                <a:cubicBezTo>
                  <a:pt x="7965" y="5547"/>
                  <a:pt x="7941" y="5893"/>
                  <a:pt x="7714" y="6114"/>
                </a:cubicBezTo>
                <a:cubicBezTo>
                  <a:pt x="7661" y="6154"/>
                  <a:pt x="7605" y="6177"/>
                  <a:pt x="7539" y="6177"/>
                </a:cubicBezTo>
                <a:cubicBezTo>
                  <a:pt x="7515" y="6177"/>
                  <a:pt x="7490" y="6174"/>
                  <a:pt x="7463" y="6168"/>
                </a:cubicBezTo>
                <a:cubicBezTo>
                  <a:pt x="7344" y="6114"/>
                  <a:pt x="7266" y="5965"/>
                  <a:pt x="7195" y="5845"/>
                </a:cubicBezTo>
                <a:cubicBezTo>
                  <a:pt x="7093" y="5642"/>
                  <a:pt x="7015" y="5469"/>
                  <a:pt x="6896" y="5296"/>
                </a:cubicBezTo>
                <a:cubicBezTo>
                  <a:pt x="6747" y="5123"/>
                  <a:pt x="6568" y="4974"/>
                  <a:pt x="6371" y="4872"/>
                </a:cubicBezTo>
                <a:cubicBezTo>
                  <a:pt x="6182" y="4752"/>
                  <a:pt x="5956" y="4688"/>
                  <a:pt x="5728" y="4688"/>
                </a:cubicBezTo>
                <a:cubicBezTo>
                  <a:pt x="5538" y="4688"/>
                  <a:pt x="5348" y="4732"/>
                  <a:pt x="5177" y="4825"/>
                </a:cubicBezTo>
                <a:cubicBezTo>
                  <a:pt x="4830" y="5045"/>
                  <a:pt x="4580" y="5398"/>
                  <a:pt x="4627" y="5816"/>
                </a:cubicBezTo>
                <a:cubicBezTo>
                  <a:pt x="4641" y="5964"/>
                  <a:pt x="4749" y="6029"/>
                  <a:pt x="4861" y="6029"/>
                </a:cubicBezTo>
                <a:cubicBezTo>
                  <a:pt x="4998" y="6029"/>
                  <a:pt x="5142" y="5932"/>
                  <a:pt x="5129" y="5768"/>
                </a:cubicBezTo>
                <a:cubicBezTo>
                  <a:pt x="5075" y="5445"/>
                  <a:pt x="5427" y="5195"/>
                  <a:pt x="5726" y="5171"/>
                </a:cubicBezTo>
                <a:cubicBezTo>
                  <a:pt x="6096" y="5171"/>
                  <a:pt x="6418" y="5469"/>
                  <a:pt x="6621" y="5792"/>
                </a:cubicBezTo>
                <a:cubicBezTo>
                  <a:pt x="6818" y="6144"/>
                  <a:pt x="6968" y="6562"/>
                  <a:pt x="7415" y="6663"/>
                </a:cubicBezTo>
                <a:cubicBezTo>
                  <a:pt x="7459" y="6672"/>
                  <a:pt x="7502" y="6677"/>
                  <a:pt x="7544" y="6677"/>
                </a:cubicBezTo>
                <a:cubicBezTo>
                  <a:pt x="7864" y="6677"/>
                  <a:pt x="8134" y="6429"/>
                  <a:pt x="8287" y="6144"/>
                </a:cubicBezTo>
                <a:cubicBezTo>
                  <a:pt x="8633" y="5445"/>
                  <a:pt x="8287" y="4574"/>
                  <a:pt x="7791" y="4054"/>
                </a:cubicBezTo>
                <a:cubicBezTo>
                  <a:pt x="7293" y="3535"/>
                  <a:pt x="6605" y="3260"/>
                  <a:pt x="5896" y="3260"/>
                </a:cubicBezTo>
                <a:cubicBezTo>
                  <a:pt x="5790" y="3260"/>
                  <a:pt x="5683" y="3266"/>
                  <a:pt x="5577" y="3278"/>
                </a:cubicBezTo>
                <a:cubicBezTo>
                  <a:pt x="4753" y="3404"/>
                  <a:pt x="4007" y="3875"/>
                  <a:pt x="3487" y="4550"/>
                </a:cubicBezTo>
                <a:cubicBezTo>
                  <a:pt x="3284" y="4825"/>
                  <a:pt x="3135" y="5171"/>
                  <a:pt x="2866" y="5398"/>
                </a:cubicBezTo>
                <a:cubicBezTo>
                  <a:pt x="2763" y="5457"/>
                  <a:pt x="2676" y="5499"/>
                  <a:pt x="2565" y="5499"/>
                </a:cubicBezTo>
                <a:cubicBezTo>
                  <a:pt x="2542" y="5499"/>
                  <a:pt x="2517" y="5497"/>
                  <a:pt x="2490" y="5493"/>
                </a:cubicBezTo>
                <a:cubicBezTo>
                  <a:pt x="2341" y="5469"/>
                  <a:pt x="2239" y="5320"/>
                  <a:pt x="2192" y="5171"/>
                </a:cubicBezTo>
                <a:cubicBezTo>
                  <a:pt x="2042" y="4801"/>
                  <a:pt x="2293" y="4323"/>
                  <a:pt x="2466" y="4001"/>
                </a:cubicBezTo>
                <a:cubicBezTo>
                  <a:pt x="2639" y="3678"/>
                  <a:pt x="2890" y="3380"/>
                  <a:pt x="3135" y="3129"/>
                </a:cubicBezTo>
                <a:cubicBezTo>
                  <a:pt x="3708" y="2634"/>
                  <a:pt x="4407" y="2287"/>
                  <a:pt x="5153" y="2162"/>
                </a:cubicBezTo>
                <a:cubicBezTo>
                  <a:pt x="5319" y="2137"/>
                  <a:pt x="5485" y="2125"/>
                  <a:pt x="5650" y="2125"/>
                </a:cubicBezTo>
                <a:cubicBezTo>
                  <a:pt x="6972" y="2125"/>
                  <a:pt x="8239" y="2908"/>
                  <a:pt x="8860" y="4102"/>
                </a:cubicBezTo>
                <a:cubicBezTo>
                  <a:pt x="9033" y="4448"/>
                  <a:pt x="9159" y="4801"/>
                  <a:pt x="9230" y="5171"/>
                </a:cubicBezTo>
                <a:cubicBezTo>
                  <a:pt x="9284" y="5493"/>
                  <a:pt x="9206" y="5792"/>
                  <a:pt x="9182" y="6114"/>
                </a:cubicBezTo>
                <a:cubicBezTo>
                  <a:pt x="9159" y="6466"/>
                  <a:pt x="9182" y="6813"/>
                  <a:pt x="9457" y="7063"/>
                </a:cubicBezTo>
                <a:cubicBezTo>
                  <a:pt x="9598" y="7188"/>
                  <a:pt x="9791" y="7253"/>
                  <a:pt x="9982" y="7253"/>
                </a:cubicBezTo>
                <a:cubicBezTo>
                  <a:pt x="10092" y="7253"/>
                  <a:pt x="10201" y="7232"/>
                  <a:pt x="10299" y="7189"/>
                </a:cubicBezTo>
                <a:cubicBezTo>
                  <a:pt x="10573" y="7063"/>
                  <a:pt x="10800" y="6813"/>
                  <a:pt x="10950" y="6562"/>
                </a:cubicBezTo>
                <a:cubicBezTo>
                  <a:pt x="11147" y="6263"/>
                  <a:pt x="11272" y="5965"/>
                  <a:pt x="11373" y="5642"/>
                </a:cubicBezTo>
                <a:cubicBezTo>
                  <a:pt x="11618" y="4825"/>
                  <a:pt x="11493" y="3977"/>
                  <a:pt x="11123" y="3207"/>
                </a:cubicBezTo>
                <a:cubicBezTo>
                  <a:pt x="10424" y="1738"/>
                  <a:pt x="9009" y="669"/>
                  <a:pt x="7463" y="222"/>
                </a:cubicBezTo>
                <a:cubicBezTo>
                  <a:pt x="6924" y="76"/>
                  <a:pt x="6375" y="0"/>
                  <a:pt x="58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0" name="Google Shape;2020;p11"/>
          <p:cNvSpPr/>
          <p:nvPr/>
        </p:nvSpPr>
        <p:spPr>
          <a:xfrm rot="-2860879">
            <a:off x="8623141" y="-68007"/>
            <a:ext cx="1593104" cy="1575984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2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758751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758751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758800" y="1972081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6345244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6345248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6345261" y="19719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758751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758751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758767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6345244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6345248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6345261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2020493" y="4498429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3"/>
          <p:cNvSpPr/>
          <p:nvPr/>
        </p:nvSpPr>
        <p:spPr>
          <a:xfrm>
            <a:off x="159000" y="3670202"/>
            <a:ext cx="845225" cy="778905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9514602" y="-2215355"/>
            <a:ext cx="5004593" cy="5361388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432867" y="5431001"/>
            <a:ext cx="1475359" cy="697167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787083" y="-1220400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7" name="Google Shape;2067;p13"/>
          <p:cNvSpPr/>
          <p:nvPr/>
        </p:nvSpPr>
        <p:spPr>
          <a:xfrm>
            <a:off x="10820401" y="5057067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10582771" y="5252067"/>
            <a:ext cx="1298464" cy="1399836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385072" y="585371"/>
            <a:ext cx="935191" cy="697157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37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689200" y="1969333"/>
            <a:ext cx="8813600" cy="2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4214133" y="4395667"/>
            <a:ext cx="3763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489893" y="-393257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10496170" y="-289642"/>
            <a:ext cx="2736428" cy="1816073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10773970" y="5222136"/>
            <a:ext cx="2179415" cy="200826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10611129" y="4706648"/>
            <a:ext cx="1187553" cy="1280264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2499092" y="5340692"/>
            <a:ext cx="4302779" cy="1771133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823701" y="5842563"/>
            <a:ext cx="1623961" cy="767403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03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2406167" y="5006404"/>
            <a:ext cx="36900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2406167" y="3337067"/>
            <a:ext cx="3690000" cy="1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596908" y="2579710"/>
            <a:ext cx="1378453" cy="3558285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424917" y="-1078790"/>
            <a:ext cx="5314289" cy="284557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5419995" y="20790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5070105" y="2261978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4452633" y="560547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3078772" y="130281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3463295" y="17599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2110669" y="265431"/>
            <a:ext cx="595072" cy="641528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814324" y="1641017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5"/>
          <p:cNvSpPr/>
          <p:nvPr/>
        </p:nvSpPr>
        <p:spPr>
          <a:xfrm>
            <a:off x="6097051" y="650400"/>
            <a:ext cx="5557200" cy="555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84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342834" y="2286434"/>
            <a:ext cx="9311599" cy="3254253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1" name="Google Shape;2241;p16"/>
          <p:cNvSpPr/>
          <p:nvPr/>
        </p:nvSpPr>
        <p:spPr>
          <a:xfrm>
            <a:off x="1342834" y="2440234"/>
            <a:ext cx="9506463" cy="3184287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10377257" y="-657065"/>
            <a:ext cx="2350484" cy="2165901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4" name="Google Shape;2244;p16"/>
          <p:cNvSpPr/>
          <p:nvPr/>
        </p:nvSpPr>
        <p:spPr>
          <a:xfrm>
            <a:off x="263270" y="1984767"/>
            <a:ext cx="503737" cy="464212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5" name="Google Shape;2245;p16"/>
          <p:cNvSpPr/>
          <p:nvPr/>
        </p:nvSpPr>
        <p:spPr>
          <a:xfrm>
            <a:off x="11212533" y="2044309"/>
            <a:ext cx="679931" cy="672625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6" name="Google Shape;2246;p16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603233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603233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480507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4805076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800691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03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8006919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263267" y="865601"/>
            <a:ext cx="12987596" cy="7393935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3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90634" y="158334"/>
            <a:ext cx="1171367" cy="837300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10724091" y="88421"/>
            <a:ext cx="1341699" cy="1168913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89373" y="5584685"/>
            <a:ext cx="1026500" cy="1106633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41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9619055" y="5836979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32896" y="5497263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3617" y="6198233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31617" y="6078809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6605" y="5950460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9315" y="5902966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64428" y="5984917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5509" y="6131521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103376" y="5855657"/>
            <a:ext cx="1255376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619055" y="-685288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32896" y="-756107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10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9"/>
          <p:cNvSpPr/>
          <p:nvPr/>
        </p:nvSpPr>
        <p:spPr>
          <a:xfrm rot="3785861">
            <a:off x="10856563" y="-1197142"/>
            <a:ext cx="3577780" cy="285139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7" name="Google Shape;2387;p19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8" name="Google Shape;2388;p19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9" name="Google Shape;2389;p19"/>
          <p:cNvSpPr/>
          <p:nvPr/>
        </p:nvSpPr>
        <p:spPr>
          <a:xfrm rot="5595821">
            <a:off x="-1815287" y="-1197153"/>
            <a:ext cx="3577784" cy="285139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0" name="Google Shape;2390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91" name="Google Shape;2391;p19"/>
          <p:cNvSpPr txBox="1">
            <a:spLocks noGrp="1"/>
          </p:cNvSpPr>
          <p:nvPr>
            <p:ph type="subTitle" idx="1"/>
          </p:nvPr>
        </p:nvSpPr>
        <p:spPr>
          <a:xfrm>
            <a:off x="965500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2" name="Google Shape;2392;p19"/>
          <p:cNvSpPr txBox="1">
            <a:spLocks noGrp="1"/>
          </p:cNvSpPr>
          <p:nvPr>
            <p:ph type="title" idx="2"/>
          </p:nvPr>
        </p:nvSpPr>
        <p:spPr>
          <a:xfrm>
            <a:off x="965500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title" idx="3" hasCustomPrompt="1"/>
          </p:nvPr>
        </p:nvSpPr>
        <p:spPr>
          <a:xfrm>
            <a:off x="965516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4" name="Google Shape;2394;p19"/>
          <p:cNvSpPr txBox="1">
            <a:spLocks noGrp="1"/>
          </p:cNvSpPr>
          <p:nvPr>
            <p:ph type="subTitle" idx="4"/>
          </p:nvPr>
        </p:nvSpPr>
        <p:spPr>
          <a:xfrm>
            <a:off x="4551995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title" idx="5"/>
          </p:nvPr>
        </p:nvSpPr>
        <p:spPr>
          <a:xfrm>
            <a:off x="4551999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title" idx="6" hasCustomPrompt="1"/>
          </p:nvPr>
        </p:nvSpPr>
        <p:spPr>
          <a:xfrm>
            <a:off x="4552011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7" name="Google Shape;2397;p19"/>
          <p:cNvSpPr txBox="1">
            <a:spLocks noGrp="1"/>
          </p:cNvSpPr>
          <p:nvPr>
            <p:ph type="subTitle" idx="7"/>
          </p:nvPr>
        </p:nvSpPr>
        <p:spPr>
          <a:xfrm>
            <a:off x="8138488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8" name="Google Shape;2398;p19"/>
          <p:cNvSpPr txBox="1">
            <a:spLocks noGrp="1"/>
          </p:cNvSpPr>
          <p:nvPr>
            <p:ph type="title" idx="8"/>
          </p:nvPr>
        </p:nvSpPr>
        <p:spPr>
          <a:xfrm>
            <a:off x="8138496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9" name="Google Shape;2399;p19"/>
          <p:cNvSpPr txBox="1">
            <a:spLocks noGrp="1"/>
          </p:cNvSpPr>
          <p:nvPr>
            <p:ph type="title" idx="9" hasCustomPrompt="1"/>
          </p:nvPr>
        </p:nvSpPr>
        <p:spPr>
          <a:xfrm>
            <a:off x="8138505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0" name="Google Shape;2400;p19"/>
          <p:cNvSpPr txBox="1">
            <a:spLocks noGrp="1"/>
          </p:cNvSpPr>
          <p:nvPr>
            <p:ph type="subTitle" idx="13"/>
          </p:nvPr>
        </p:nvSpPr>
        <p:spPr>
          <a:xfrm>
            <a:off x="965500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1" name="Google Shape;2401;p19"/>
          <p:cNvSpPr txBox="1">
            <a:spLocks noGrp="1"/>
          </p:cNvSpPr>
          <p:nvPr>
            <p:ph type="title" idx="14"/>
          </p:nvPr>
        </p:nvSpPr>
        <p:spPr>
          <a:xfrm>
            <a:off x="965500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2" name="Google Shape;2402;p19"/>
          <p:cNvSpPr txBox="1">
            <a:spLocks noGrp="1"/>
          </p:cNvSpPr>
          <p:nvPr>
            <p:ph type="title" idx="15" hasCustomPrompt="1"/>
          </p:nvPr>
        </p:nvSpPr>
        <p:spPr>
          <a:xfrm>
            <a:off x="965516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3" name="Google Shape;2403;p19"/>
          <p:cNvSpPr txBox="1">
            <a:spLocks noGrp="1"/>
          </p:cNvSpPr>
          <p:nvPr>
            <p:ph type="subTitle" idx="16"/>
          </p:nvPr>
        </p:nvSpPr>
        <p:spPr>
          <a:xfrm>
            <a:off x="4551995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4" name="Google Shape;2404;p19"/>
          <p:cNvSpPr txBox="1">
            <a:spLocks noGrp="1"/>
          </p:cNvSpPr>
          <p:nvPr>
            <p:ph type="title" idx="17"/>
          </p:nvPr>
        </p:nvSpPr>
        <p:spPr>
          <a:xfrm>
            <a:off x="4551999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5" name="Google Shape;2405;p19"/>
          <p:cNvSpPr txBox="1">
            <a:spLocks noGrp="1"/>
          </p:cNvSpPr>
          <p:nvPr>
            <p:ph type="title" idx="18" hasCustomPrompt="1"/>
          </p:nvPr>
        </p:nvSpPr>
        <p:spPr>
          <a:xfrm>
            <a:off x="4552011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6" name="Google Shape;2406;p19"/>
          <p:cNvSpPr txBox="1">
            <a:spLocks noGrp="1"/>
          </p:cNvSpPr>
          <p:nvPr>
            <p:ph type="subTitle" idx="19"/>
          </p:nvPr>
        </p:nvSpPr>
        <p:spPr>
          <a:xfrm>
            <a:off x="8138488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7" name="Google Shape;2407;p19"/>
          <p:cNvSpPr txBox="1">
            <a:spLocks noGrp="1"/>
          </p:cNvSpPr>
          <p:nvPr>
            <p:ph type="title" idx="20"/>
          </p:nvPr>
        </p:nvSpPr>
        <p:spPr>
          <a:xfrm>
            <a:off x="8138496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8" name="Google Shape;2408;p19"/>
          <p:cNvSpPr txBox="1">
            <a:spLocks noGrp="1"/>
          </p:cNvSpPr>
          <p:nvPr>
            <p:ph type="title" idx="21" hasCustomPrompt="1"/>
          </p:nvPr>
        </p:nvSpPr>
        <p:spPr>
          <a:xfrm>
            <a:off x="8138505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409" name="Google Shape;2409;p19"/>
          <p:cNvGrpSpPr/>
          <p:nvPr/>
        </p:nvGrpSpPr>
        <p:grpSpPr>
          <a:xfrm rot="9401011">
            <a:off x="164995" y="121901"/>
            <a:ext cx="1298641" cy="1005131"/>
            <a:chOff x="1642400" y="1129775"/>
            <a:chExt cx="193200" cy="144025"/>
          </a:xfrm>
        </p:grpSpPr>
        <p:sp>
          <p:nvSpPr>
            <p:cNvPr id="2410" name="Google Shape;2410;p19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26" name="Google Shape;2426;p19"/>
          <p:cNvGrpSpPr/>
          <p:nvPr/>
        </p:nvGrpSpPr>
        <p:grpSpPr>
          <a:xfrm rot="1024943">
            <a:off x="10580247" y="68313"/>
            <a:ext cx="1556092" cy="1112243"/>
            <a:chOff x="3287500" y="1126625"/>
            <a:chExt cx="222800" cy="159250"/>
          </a:xfrm>
        </p:grpSpPr>
        <p:sp>
          <p:nvSpPr>
            <p:cNvPr id="2427" name="Google Shape;2427;p19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19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19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19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48" name="Google Shape;2448;p19"/>
          <p:cNvGrpSpPr/>
          <p:nvPr/>
        </p:nvGrpSpPr>
        <p:grpSpPr>
          <a:xfrm>
            <a:off x="10914025" y="5503794"/>
            <a:ext cx="1176593" cy="1268417"/>
            <a:chOff x="301225" y="1363100"/>
            <a:chExt cx="229600" cy="247525"/>
          </a:xfrm>
        </p:grpSpPr>
        <p:sp>
          <p:nvSpPr>
            <p:cNvPr id="2449" name="Google Shape;2449;p19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19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9" name="Google Shape;2459;p19"/>
          <p:cNvSpPr/>
          <p:nvPr/>
        </p:nvSpPr>
        <p:spPr>
          <a:xfrm>
            <a:off x="-597900" y="5390166"/>
            <a:ext cx="1342440" cy="1588421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66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0"/>
          <p:cNvSpPr/>
          <p:nvPr/>
        </p:nvSpPr>
        <p:spPr>
          <a:xfrm rot="9899926">
            <a:off x="-2139829" y="-451338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63" name="Google Shape;2463;p20"/>
          <p:cNvGrpSpPr/>
          <p:nvPr/>
        </p:nvGrpSpPr>
        <p:grpSpPr>
          <a:xfrm>
            <a:off x="10761261" y="-507831"/>
            <a:ext cx="2142640" cy="3029052"/>
            <a:chOff x="581498" y="-176424"/>
            <a:chExt cx="494516" cy="699098"/>
          </a:xfrm>
        </p:grpSpPr>
        <p:sp>
          <p:nvSpPr>
            <p:cNvPr id="2464" name="Google Shape;2464;p20"/>
            <p:cNvSpPr/>
            <p:nvPr/>
          </p:nvSpPr>
          <p:spPr>
            <a:xfrm rot="10800000" flipH="1">
              <a:off x="581498" y="-176424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20"/>
            <p:cNvSpPr/>
            <p:nvPr/>
          </p:nvSpPr>
          <p:spPr>
            <a:xfrm rot="10800000" flipH="1">
              <a:off x="614525" y="340224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20"/>
            <p:cNvSpPr/>
            <p:nvPr/>
          </p:nvSpPr>
          <p:spPr>
            <a:xfrm rot="10800000" flipH="1">
              <a:off x="664125" y="257449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20"/>
            <p:cNvSpPr/>
            <p:nvPr/>
          </p:nvSpPr>
          <p:spPr>
            <a:xfrm rot="10800000" flipH="1">
              <a:off x="729600" y="19602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20"/>
            <p:cNvSpPr/>
            <p:nvPr/>
          </p:nvSpPr>
          <p:spPr>
            <a:xfrm rot="10800000" flipH="1">
              <a:off x="808625" y="31244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20"/>
            <p:cNvSpPr/>
            <p:nvPr/>
          </p:nvSpPr>
          <p:spPr>
            <a:xfrm rot="10800000" flipH="1">
              <a:off x="728400" y="338449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20"/>
            <p:cNvSpPr/>
            <p:nvPr/>
          </p:nvSpPr>
          <p:spPr>
            <a:xfrm rot="10800000" flipH="1">
              <a:off x="855950" y="21542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20"/>
            <p:cNvSpPr/>
            <p:nvPr/>
          </p:nvSpPr>
          <p:spPr>
            <a:xfrm rot="10800000" flipH="1">
              <a:off x="678100" y="43139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20"/>
            <p:cNvSpPr/>
            <p:nvPr/>
          </p:nvSpPr>
          <p:spPr>
            <a:xfrm rot="10800000" flipH="1">
              <a:off x="732125" y="46812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20"/>
            <p:cNvSpPr/>
            <p:nvPr/>
          </p:nvSpPr>
          <p:spPr>
            <a:xfrm rot="10800000" flipH="1">
              <a:off x="799275" y="24714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20"/>
            <p:cNvSpPr/>
            <p:nvPr/>
          </p:nvSpPr>
          <p:spPr>
            <a:xfrm rot="10800000" flipH="1">
              <a:off x="829725" y="429774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5" name="Google Shape;2475;p20"/>
          <p:cNvGrpSpPr/>
          <p:nvPr/>
        </p:nvGrpSpPr>
        <p:grpSpPr>
          <a:xfrm>
            <a:off x="-210735" y="-507849"/>
            <a:ext cx="1999552" cy="2595356"/>
            <a:chOff x="6458086" y="2333245"/>
            <a:chExt cx="290250" cy="376750"/>
          </a:xfrm>
        </p:grpSpPr>
        <p:sp>
          <p:nvSpPr>
            <p:cNvPr id="2476" name="Google Shape;2476;p20"/>
            <p:cNvSpPr/>
            <p:nvPr/>
          </p:nvSpPr>
          <p:spPr>
            <a:xfrm rot="10800000" flipH="1">
              <a:off x="6462936" y="2346820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20"/>
            <p:cNvSpPr/>
            <p:nvPr/>
          </p:nvSpPr>
          <p:spPr>
            <a:xfrm rot="10800000" flipH="1">
              <a:off x="6458086" y="233324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20"/>
            <p:cNvSpPr/>
            <p:nvPr/>
          </p:nvSpPr>
          <p:spPr>
            <a:xfrm rot="10800000" flipH="1">
              <a:off x="6587861" y="2552645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20"/>
            <p:cNvSpPr/>
            <p:nvPr/>
          </p:nvSpPr>
          <p:spPr>
            <a:xfrm rot="10800000" flipH="1">
              <a:off x="6510111" y="2454270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20"/>
            <p:cNvSpPr/>
            <p:nvPr/>
          </p:nvSpPr>
          <p:spPr>
            <a:xfrm rot="10800000" flipH="1">
              <a:off x="6582936" y="26341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20"/>
            <p:cNvSpPr/>
            <p:nvPr/>
          </p:nvSpPr>
          <p:spPr>
            <a:xfrm rot="10800000" flipH="1">
              <a:off x="6592786" y="264279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20"/>
            <p:cNvSpPr/>
            <p:nvPr/>
          </p:nvSpPr>
          <p:spPr>
            <a:xfrm rot="10800000" flipH="1">
              <a:off x="6594711" y="263039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20"/>
            <p:cNvSpPr/>
            <p:nvPr/>
          </p:nvSpPr>
          <p:spPr>
            <a:xfrm rot="10800000" flipH="1">
              <a:off x="6669336" y="257697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20"/>
            <p:cNvSpPr/>
            <p:nvPr/>
          </p:nvSpPr>
          <p:spPr>
            <a:xfrm rot="10800000" flipH="1">
              <a:off x="6678611" y="2588770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20"/>
            <p:cNvSpPr/>
            <p:nvPr/>
          </p:nvSpPr>
          <p:spPr>
            <a:xfrm rot="10800000" flipH="1">
              <a:off x="6683086" y="25750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20"/>
            <p:cNvSpPr/>
            <p:nvPr/>
          </p:nvSpPr>
          <p:spPr>
            <a:xfrm rot="10800000" flipH="1">
              <a:off x="6539961" y="2524745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20"/>
            <p:cNvSpPr/>
            <p:nvPr/>
          </p:nvSpPr>
          <p:spPr>
            <a:xfrm rot="10800000" flipH="1">
              <a:off x="6547411" y="253592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20"/>
            <p:cNvSpPr/>
            <p:nvPr/>
          </p:nvSpPr>
          <p:spPr>
            <a:xfrm rot="10800000" flipH="1">
              <a:off x="6599061" y="25009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20"/>
            <p:cNvSpPr/>
            <p:nvPr/>
          </p:nvSpPr>
          <p:spPr>
            <a:xfrm rot="10800000" flipH="1">
              <a:off x="6603986" y="248862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20"/>
            <p:cNvSpPr/>
            <p:nvPr/>
          </p:nvSpPr>
          <p:spPr>
            <a:xfrm rot="10800000" flipH="1">
              <a:off x="6612786" y="249922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20"/>
            <p:cNvSpPr/>
            <p:nvPr/>
          </p:nvSpPr>
          <p:spPr>
            <a:xfrm rot="10800000" flipH="1">
              <a:off x="6487111" y="2474895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20"/>
            <p:cNvSpPr/>
            <p:nvPr/>
          </p:nvSpPr>
          <p:spPr>
            <a:xfrm rot="10800000" flipH="1">
              <a:off x="6489661" y="24630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20"/>
            <p:cNvSpPr/>
            <p:nvPr/>
          </p:nvSpPr>
          <p:spPr>
            <a:xfrm rot="10800000" flipH="1">
              <a:off x="6696661" y="26938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20"/>
            <p:cNvSpPr/>
            <p:nvPr/>
          </p:nvSpPr>
          <p:spPr>
            <a:xfrm rot="10800000" flipH="1">
              <a:off x="6705461" y="268577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5" name="Google Shape;2495;p20"/>
          <p:cNvGrpSpPr/>
          <p:nvPr/>
        </p:nvGrpSpPr>
        <p:grpSpPr>
          <a:xfrm>
            <a:off x="10808452" y="-643760"/>
            <a:ext cx="1614453" cy="2091095"/>
            <a:chOff x="5879975" y="2355513"/>
            <a:chExt cx="234350" cy="303550"/>
          </a:xfrm>
        </p:grpSpPr>
        <p:sp>
          <p:nvSpPr>
            <p:cNvPr id="2496" name="Google Shape;2496;p20"/>
            <p:cNvSpPr/>
            <p:nvPr/>
          </p:nvSpPr>
          <p:spPr>
            <a:xfrm rot="10800000" flipH="1">
              <a:off x="5879975" y="2360538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20"/>
            <p:cNvSpPr/>
            <p:nvPr/>
          </p:nvSpPr>
          <p:spPr>
            <a:xfrm rot="10800000" flipH="1">
              <a:off x="5909075" y="235551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20"/>
            <p:cNvSpPr/>
            <p:nvPr/>
          </p:nvSpPr>
          <p:spPr>
            <a:xfrm rot="10800000" flipH="1">
              <a:off x="5914450" y="2552738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20"/>
            <p:cNvSpPr/>
            <p:nvPr/>
          </p:nvSpPr>
          <p:spPr>
            <a:xfrm rot="10800000" flipH="1">
              <a:off x="5942675" y="250276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20"/>
            <p:cNvSpPr/>
            <p:nvPr/>
          </p:nvSpPr>
          <p:spPr>
            <a:xfrm rot="10800000" flipH="1">
              <a:off x="5999550" y="2459188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20"/>
            <p:cNvSpPr/>
            <p:nvPr/>
          </p:nvSpPr>
          <p:spPr>
            <a:xfrm rot="10800000" flipH="1">
              <a:off x="5999375" y="2555763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20"/>
            <p:cNvSpPr/>
            <p:nvPr/>
          </p:nvSpPr>
          <p:spPr>
            <a:xfrm rot="10800000" flipH="1">
              <a:off x="6003700" y="257441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20"/>
            <p:cNvSpPr/>
            <p:nvPr/>
          </p:nvSpPr>
          <p:spPr>
            <a:xfrm rot="10800000" flipH="1">
              <a:off x="5907300" y="2586213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20"/>
            <p:cNvSpPr/>
            <p:nvPr/>
          </p:nvSpPr>
          <p:spPr>
            <a:xfrm rot="10800000" flipH="1">
              <a:off x="5942675" y="254023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20"/>
            <p:cNvSpPr/>
            <p:nvPr/>
          </p:nvSpPr>
          <p:spPr>
            <a:xfrm rot="10800000" flipH="1">
              <a:off x="5957000" y="253456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20"/>
            <p:cNvSpPr/>
            <p:nvPr/>
          </p:nvSpPr>
          <p:spPr>
            <a:xfrm rot="10800000" flipH="1">
              <a:off x="6069525" y="2461888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20"/>
            <p:cNvSpPr/>
            <p:nvPr/>
          </p:nvSpPr>
          <p:spPr>
            <a:xfrm rot="10800000" flipH="1">
              <a:off x="6040425" y="244501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8" name="Google Shape;2508;p20"/>
          <p:cNvGrpSpPr/>
          <p:nvPr/>
        </p:nvGrpSpPr>
        <p:grpSpPr>
          <a:xfrm>
            <a:off x="1555521" y="93225"/>
            <a:ext cx="1679648" cy="1129385"/>
            <a:chOff x="1229612" y="-123520"/>
            <a:chExt cx="1417663" cy="953229"/>
          </a:xfrm>
        </p:grpSpPr>
        <p:sp>
          <p:nvSpPr>
            <p:cNvPr id="2509" name="Google Shape;2509;p20"/>
            <p:cNvSpPr/>
            <p:nvPr/>
          </p:nvSpPr>
          <p:spPr>
            <a:xfrm rot="10800000" flipH="1">
              <a:off x="1537196" y="52735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20"/>
            <p:cNvSpPr/>
            <p:nvPr/>
          </p:nvSpPr>
          <p:spPr>
            <a:xfrm rot="10800000" flipH="1">
              <a:off x="1819657" y="584483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20"/>
            <p:cNvSpPr/>
            <p:nvPr/>
          </p:nvSpPr>
          <p:spPr>
            <a:xfrm rot="10800000" flipH="1">
              <a:off x="1806650" y="372031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20"/>
            <p:cNvSpPr/>
            <p:nvPr/>
          </p:nvSpPr>
          <p:spPr>
            <a:xfrm rot="10800000" flipH="1">
              <a:off x="1997040" y="448162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20"/>
            <p:cNvSpPr/>
            <p:nvPr/>
          </p:nvSpPr>
          <p:spPr>
            <a:xfrm rot="10800000" flipH="1">
              <a:off x="1923970" y="685481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20"/>
            <p:cNvSpPr/>
            <p:nvPr/>
          </p:nvSpPr>
          <p:spPr>
            <a:xfrm rot="10800000" flipH="1">
              <a:off x="2349511" y="545589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20"/>
            <p:cNvSpPr/>
            <p:nvPr/>
          </p:nvSpPr>
          <p:spPr>
            <a:xfrm rot="10800000" flipH="1">
              <a:off x="2206431" y="252288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20"/>
            <p:cNvSpPr/>
            <p:nvPr/>
          </p:nvSpPr>
          <p:spPr>
            <a:xfrm rot="10800000" flipH="1">
              <a:off x="2491826" y="396388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20"/>
            <p:cNvSpPr/>
            <p:nvPr/>
          </p:nvSpPr>
          <p:spPr>
            <a:xfrm rot="10800000" flipH="1">
              <a:off x="1708458" y="10563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20"/>
            <p:cNvSpPr/>
            <p:nvPr/>
          </p:nvSpPr>
          <p:spPr>
            <a:xfrm rot="10800000" flipH="1">
              <a:off x="1381874" y="263892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20"/>
            <p:cNvSpPr/>
            <p:nvPr/>
          </p:nvSpPr>
          <p:spPr>
            <a:xfrm rot="10800000" flipH="1">
              <a:off x="1974979" y="117752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20"/>
            <p:cNvSpPr/>
            <p:nvPr/>
          </p:nvSpPr>
          <p:spPr>
            <a:xfrm rot="10800000" flipH="1">
              <a:off x="2412634" y="108570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20"/>
            <p:cNvSpPr/>
            <p:nvPr/>
          </p:nvSpPr>
          <p:spPr>
            <a:xfrm rot="10800000" flipH="1">
              <a:off x="1493073" y="742483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20"/>
            <p:cNvSpPr/>
            <p:nvPr/>
          </p:nvSpPr>
          <p:spPr>
            <a:xfrm rot="10800000" flipH="1">
              <a:off x="2212425" y="-8832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20"/>
            <p:cNvSpPr/>
            <p:nvPr/>
          </p:nvSpPr>
          <p:spPr>
            <a:xfrm rot="10800000" flipH="1">
              <a:off x="1229612" y="437960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20"/>
            <p:cNvSpPr/>
            <p:nvPr/>
          </p:nvSpPr>
          <p:spPr>
            <a:xfrm rot="10800000" flipH="1">
              <a:off x="1765588" y="-123520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20"/>
            <p:cNvSpPr/>
            <p:nvPr/>
          </p:nvSpPr>
          <p:spPr>
            <a:xfrm rot="10800000" flipH="1">
              <a:off x="1378813" y="73246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26" name="Google Shape;2526;p20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7" name="Google Shape;2527;p20"/>
          <p:cNvSpPr/>
          <p:nvPr/>
        </p:nvSpPr>
        <p:spPr>
          <a:xfrm rot="1416211">
            <a:off x="10741723" y="5519936"/>
            <a:ext cx="2350496" cy="216591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11860491" y="6365647"/>
            <a:ext cx="95508" cy="72013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11755949" y="6207221"/>
            <a:ext cx="105047" cy="8407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11618748" y="6089601"/>
            <a:ext cx="116921" cy="100377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11454449" y="6312522"/>
            <a:ext cx="129871" cy="9582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11617610" y="6362298"/>
            <a:ext cx="120396" cy="107452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11375867" y="6126743"/>
            <a:ext cx="117869" cy="111875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11764222" y="6540244"/>
            <a:ext cx="70052" cy="59696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11587921" y="6610548"/>
            <a:ext cx="142883" cy="104483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11549892" y="6187450"/>
            <a:ext cx="52365" cy="42956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11461585" y="6537149"/>
            <a:ext cx="82369" cy="56348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474843" y="377607"/>
            <a:ext cx="210085" cy="56864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654624" y="519684"/>
            <a:ext cx="173985" cy="54149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513337" y="610558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654632" y="696342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771128" y="536274"/>
            <a:ext cx="197192" cy="67857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897181" y="858618"/>
            <a:ext cx="143179" cy="65549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634971" y="916166"/>
            <a:ext cx="133407" cy="51028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870567" y="1021743"/>
            <a:ext cx="125400" cy="57815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98018" y="668607"/>
            <a:ext cx="151185" cy="57272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239985" y="384794"/>
            <a:ext cx="163400" cy="59036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438180" y="827998"/>
            <a:ext cx="160957" cy="70164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644950" y="1113645"/>
            <a:ext cx="130285" cy="55915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605207" y="218607"/>
            <a:ext cx="171407" cy="70436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424467" y="1073171"/>
            <a:ext cx="125943" cy="62564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80813" y="197231"/>
            <a:ext cx="163536" cy="6541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79775" y="812858"/>
            <a:ext cx="143179" cy="57815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115258" y="476040"/>
            <a:ext cx="160957" cy="56864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10836263" y="144919"/>
            <a:ext cx="1232467" cy="880933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44271" y="5673577"/>
            <a:ext cx="1093269" cy="107068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85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"/>
          <p:cNvSpPr txBox="1">
            <a:spLocks noGrp="1"/>
          </p:cNvSpPr>
          <p:nvPr>
            <p:ph type="title"/>
          </p:nvPr>
        </p:nvSpPr>
        <p:spPr>
          <a:xfrm>
            <a:off x="5986467" y="1921500"/>
            <a:ext cx="4906800" cy="2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63498"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58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91" name="Google Shape;391;p3"/>
          <p:cNvGrpSpPr/>
          <p:nvPr/>
        </p:nvGrpSpPr>
        <p:grpSpPr>
          <a:xfrm>
            <a:off x="395383" y="166916"/>
            <a:ext cx="2069048" cy="1391107"/>
            <a:chOff x="423128" y="-50505"/>
            <a:chExt cx="1593210" cy="1071181"/>
          </a:xfrm>
        </p:grpSpPr>
        <p:sp>
          <p:nvSpPr>
            <p:cNvPr id="392" name="Google Shape;392;p3"/>
            <p:cNvSpPr/>
            <p:nvPr/>
          </p:nvSpPr>
          <p:spPr>
            <a:xfrm>
              <a:off x="768812" y="210058"/>
              <a:ext cx="292735" cy="79228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086130" y="149739"/>
              <a:ext cx="242433" cy="7544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1071569" y="392527"/>
              <a:ext cx="221064" cy="71286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1285447" y="307060"/>
              <a:ext cx="221064" cy="71286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1203375" y="17189"/>
              <a:ext cx="274770" cy="94544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1681622" y="177535"/>
              <a:ext cx="199506" cy="91329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1520693" y="527158"/>
              <a:ext cx="185890" cy="7109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841604" y="355844"/>
              <a:ext cx="174733" cy="8055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961321" y="683344"/>
              <a:ext cx="210663" cy="79795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594268" y="502954"/>
              <a:ext cx="227682" cy="82253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1260674" y="651766"/>
              <a:ext cx="224279" cy="97758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1752536" y="681831"/>
              <a:ext cx="181541" cy="77904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719266" y="-50505"/>
              <a:ext cx="238840" cy="9813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527690" y="893987"/>
              <a:ext cx="175489" cy="87169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423128" y="298551"/>
              <a:ext cx="227872" cy="9114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025427" y="940125"/>
              <a:ext cx="199506" cy="8055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590864" y="720216"/>
              <a:ext cx="224279" cy="79228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9" name="Google Shape;409;p3"/>
          <p:cNvGrpSpPr/>
          <p:nvPr/>
        </p:nvGrpSpPr>
        <p:grpSpPr>
          <a:xfrm>
            <a:off x="9937111" y="146451"/>
            <a:ext cx="2033421" cy="1453316"/>
            <a:chOff x="3287500" y="1126625"/>
            <a:chExt cx="222800" cy="159250"/>
          </a:xfrm>
        </p:grpSpPr>
        <p:sp>
          <p:nvSpPr>
            <p:cNvPr id="410" name="Google Shape;410;p3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" name="Google Shape;431;p3"/>
          <p:cNvSpPr/>
          <p:nvPr/>
        </p:nvSpPr>
        <p:spPr>
          <a:xfrm rot="1800004">
            <a:off x="-1571500" y="5532014"/>
            <a:ext cx="3386139" cy="1393821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60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2344267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2344267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2344283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6759233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6759229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6759239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617067" y="4196674"/>
            <a:ext cx="2142640" cy="3029052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36068" y="5466326"/>
            <a:ext cx="1614453" cy="2091095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10485705" y="5517034"/>
            <a:ext cx="2418199" cy="1604863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10756985" y="4703121"/>
            <a:ext cx="1999552" cy="2595356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9800849" y="-271495"/>
            <a:ext cx="2497300" cy="2438687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0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3113500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3295500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6313168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6495168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489893" y="-419058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12" y="-449291"/>
            <a:ext cx="1515987" cy="1968008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10742185" y="-320033"/>
            <a:ext cx="1821087" cy="2358676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34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725067" y="4529833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725067" y="5638633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725067" y="2686700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725067" y="3816600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725067" y="843567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725067" y="1994567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2030059" y="4600713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9845345" y="-1681298"/>
            <a:ext cx="3503216" cy="3752972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545606" y="5323488"/>
            <a:ext cx="935191" cy="697157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>
            <a:off x="609601" y="1388343"/>
            <a:ext cx="179999" cy="135717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>
            <a:off x="788649" y="1664177"/>
            <a:ext cx="197975" cy="158456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1" name="Google Shape;2851;p24"/>
          <p:cNvSpPr/>
          <p:nvPr/>
        </p:nvSpPr>
        <p:spPr>
          <a:xfrm>
            <a:off x="1024839" y="1855132"/>
            <a:ext cx="220356" cy="189171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2" name="Google Shape;2852;p24"/>
          <p:cNvSpPr/>
          <p:nvPr/>
        </p:nvSpPr>
        <p:spPr>
          <a:xfrm>
            <a:off x="1310076" y="1443582"/>
            <a:ext cx="244760" cy="18059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3" name="Google Shape;2853;p24"/>
          <p:cNvSpPr/>
          <p:nvPr/>
        </p:nvSpPr>
        <p:spPr>
          <a:xfrm>
            <a:off x="1020434" y="1327865"/>
            <a:ext cx="226903" cy="202504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4" name="Google Shape;2854;p24"/>
          <p:cNvSpPr/>
          <p:nvPr/>
        </p:nvSpPr>
        <p:spPr>
          <a:xfrm>
            <a:off x="1480791" y="1763464"/>
            <a:ext cx="222141" cy="210837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5" name="Google Shape;2855;p24"/>
          <p:cNvSpPr/>
          <p:nvPr/>
        </p:nvSpPr>
        <p:spPr>
          <a:xfrm>
            <a:off x="839006" y="1082507"/>
            <a:ext cx="132023" cy="112503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6" name="Google Shape;2856;p24"/>
          <p:cNvSpPr/>
          <p:nvPr/>
        </p:nvSpPr>
        <p:spPr>
          <a:xfrm>
            <a:off x="1034006" y="865600"/>
            <a:ext cx="269284" cy="196909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7" name="Google Shape;2857;p24"/>
          <p:cNvSpPr/>
          <p:nvPr/>
        </p:nvSpPr>
        <p:spPr>
          <a:xfrm>
            <a:off x="1276268" y="1778941"/>
            <a:ext cx="98689" cy="80955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8" name="Google Shape;2858;p24"/>
          <p:cNvSpPr/>
          <p:nvPr/>
        </p:nvSpPr>
        <p:spPr>
          <a:xfrm>
            <a:off x="1386148" y="1094649"/>
            <a:ext cx="155237" cy="106192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10602183" y="5803575"/>
            <a:ext cx="2366951" cy="188639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11426543" y="6128268"/>
            <a:ext cx="282959" cy="76589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11233024" y="5940564"/>
            <a:ext cx="234337" cy="72933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11443974" y="5822192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11253668" y="5706649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11044849" y="5899759"/>
            <a:ext cx="265595" cy="9139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10947822" y="5468711"/>
            <a:ext cx="192844" cy="88288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11314147" y="5410760"/>
            <a:ext cx="179683" cy="68729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11007613" y="5259419"/>
            <a:ext cx="168899" cy="77868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11744034" y="5735781"/>
            <a:ext cx="203628" cy="77137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11805745" y="6115666"/>
            <a:ext cx="220080" cy="79513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11542092" y="5503737"/>
            <a:ext cx="216789" cy="9450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11304911" y="5138198"/>
            <a:ext cx="175479" cy="75309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11303053" y="6324143"/>
            <a:ext cx="230864" cy="94868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11607720" y="5183755"/>
            <a:ext cx="169629" cy="84267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11750573" y="6359698"/>
            <a:ext cx="220263" cy="8810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11914077" y="5540762"/>
            <a:ext cx="192844" cy="77868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11977027" y="5995692"/>
            <a:ext cx="216789" cy="76589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7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25"/>
          <p:cNvSpPr txBox="1">
            <a:spLocks noGrp="1"/>
          </p:cNvSpPr>
          <p:nvPr>
            <p:ph type="subTitle" idx="1"/>
          </p:nvPr>
        </p:nvSpPr>
        <p:spPr>
          <a:xfrm>
            <a:off x="1307967" y="5061556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79" name="Google Shape;2879;p25"/>
          <p:cNvSpPr txBox="1">
            <a:spLocks noGrp="1"/>
          </p:cNvSpPr>
          <p:nvPr>
            <p:ph type="title"/>
          </p:nvPr>
        </p:nvSpPr>
        <p:spPr>
          <a:xfrm>
            <a:off x="1307967" y="4759099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0" name="Google Shape;2880;p25"/>
          <p:cNvSpPr txBox="1">
            <a:spLocks noGrp="1"/>
          </p:cNvSpPr>
          <p:nvPr>
            <p:ph type="title" idx="2" hasCustomPrompt="1"/>
          </p:nvPr>
        </p:nvSpPr>
        <p:spPr>
          <a:xfrm>
            <a:off x="1307979" y="4173084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81" name="Google Shape;2881;p25"/>
          <p:cNvSpPr txBox="1">
            <a:spLocks noGrp="1"/>
          </p:cNvSpPr>
          <p:nvPr>
            <p:ph type="subTitle" idx="3"/>
          </p:nvPr>
        </p:nvSpPr>
        <p:spPr>
          <a:xfrm>
            <a:off x="1307967" y="2843423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82" name="Google Shape;2882;p25"/>
          <p:cNvSpPr txBox="1">
            <a:spLocks noGrp="1"/>
          </p:cNvSpPr>
          <p:nvPr>
            <p:ph type="title" idx="4"/>
          </p:nvPr>
        </p:nvSpPr>
        <p:spPr>
          <a:xfrm>
            <a:off x="1307969" y="2540965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3" name="Google Shape;2883;p25"/>
          <p:cNvSpPr txBox="1">
            <a:spLocks noGrp="1"/>
          </p:cNvSpPr>
          <p:nvPr>
            <p:ph type="title" idx="5" hasCustomPrompt="1"/>
          </p:nvPr>
        </p:nvSpPr>
        <p:spPr>
          <a:xfrm>
            <a:off x="1307979" y="1954951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84" name="Google Shape;2884;p25"/>
          <p:cNvSpPr txBox="1">
            <a:spLocks noGrp="1"/>
          </p:cNvSpPr>
          <p:nvPr>
            <p:ph type="subTitle" idx="6"/>
          </p:nvPr>
        </p:nvSpPr>
        <p:spPr>
          <a:xfrm>
            <a:off x="8600500" y="2843423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85" name="Google Shape;2885;p25"/>
          <p:cNvSpPr txBox="1">
            <a:spLocks noGrp="1"/>
          </p:cNvSpPr>
          <p:nvPr>
            <p:ph type="title" idx="7"/>
          </p:nvPr>
        </p:nvSpPr>
        <p:spPr>
          <a:xfrm>
            <a:off x="8600507" y="2540965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6" name="Google Shape;2886;p25"/>
          <p:cNvSpPr txBox="1">
            <a:spLocks noGrp="1"/>
          </p:cNvSpPr>
          <p:nvPr>
            <p:ph type="title" idx="8" hasCustomPrompt="1"/>
          </p:nvPr>
        </p:nvSpPr>
        <p:spPr>
          <a:xfrm>
            <a:off x="8600513" y="1954951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87" name="Google Shape;2887;p25"/>
          <p:cNvSpPr txBox="1">
            <a:spLocks noGrp="1"/>
          </p:cNvSpPr>
          <p:nvPr>
            <p:ph type="subTitle" idx="9"/>
          </p:nvPr>
        </p:nvSpPr>
        <p:spPr>
          <a:xfrm>
            <a:off x="8600479" y="5061556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2424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88" name="Google Shape;2888;p25"/>
          <p:cNvSpPr txBox="1">
            <a:spLocks noGrp="1"/>
          </p:cNvSpPr>
          <p:nvPr>
            <p:ph type="title" idx="13"/>
          </p:nvPr>
        </p:nvSpPr>
        <p:spPr>
          <a:xfrm>
            <a:off x="8600485" y="4759099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9" name="Google Shape;2889;p25"/>
          <p:cNvSpPr txBox="1">
            <a:spLocks noGrp="1"/>
          </p:cNvSpPr>
          <p:nvPr>
            <p:ph type="title" idx="14" hasCustomPrompt="1"/>
          </p:nvPr>
        </p:nvSpPr>
        <p:spPr>
          <a:xfrm>
            <a:off x="8600492" y="4173084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90" name="Google Shape;2890;p25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1" name="Google Shape;2891;p25"/>
          <p:cNvSpPr/>
          <p:nvPr/>
        </p:nvSpPr>
        <p:spPr>
          <a:xfrm>
            <a:off x="932461" y="38288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2" name="Google Shape;2892;p25"/>
          <p:cNvSpPr/>
          <p:nvPr/>
        </p:nvSpPr>
        <p:spPr>
          <a:xfrm>
            <a:off x="918428" y="54324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3" name="Google Shape;2893;p25"/>
          <p:cNvSpPr/>
          <p:nvPr/>
        </p:nvSpPr>
        <p:spPr>
          <a:xfrm>
            <a:off x="497802" y="57687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4" name="Google Shape;2894;p25"/>
          <p:cNvSpPr/>
          <p:nvPr/>
        </p:nvSpPr>
        <p:spPr>
          <a:xfrm>
            <a:off x="561868" y="56538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5" name="Google Shape;2895;p25"/>
          <p:cNvSpPr/>
          <p:nvPr/>
        </p:nvSpPr>
        <p:spPr>
          <a:xfrm>
            <a:off x="642342" y="57687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6" name="Google Shape;2896;p25"/>
          <p:cNvSpPr/>
          <p:nvPr/>
        </p:nvSpPr>
        <p:spPr>
          <a:xfrm>
            <a:off x="1109578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7" name="Google Shape;2897;p25"/>
          <p:cNvSpPr/>
          <p:nvPr/>
        </p:nvSpPr>
        <p:spPr>
          <a:xfrm>
            <a:off x="642344" y="202873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8" name="Google Shape;2898;p25"/>
          <p:cNvSpPr/>
          <p:nvPr/>
        </p:nvSpPr>
        <p:spPr>
          <a:xfrm>
            <a:off x="744665" y="53800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9" name="Google Shape;2899;p25"/>
          <p:cNvSpPr/>
          <p:nvPr/>
        </p:nvSpPr>
        <p:spPr>
          <a:xfrm>
            <a:off x="361340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0" name="Google Shape;2900;p25"/>
          <p:cNvSpPr/>
          <p:nvPr/>
        </p:nvSpPr>
        <p:spPr>
          <a:xfrm>
            <a:off x="38269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1" name="Google Shape;2901;p25"/>
          <p:cNvSpPr/>
          <p:nvPr/>
        </p:nvSpPr>
        <p:spPr>
          <a:xfrm flipH="1">
            <a:off x="11728756" y="3700207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2" name="Google Shape;2902;p25"/>
          <p:cNvSpPr/>
          <p:nvPr/>
        </p:nvSpPr>
        <p:spPr>
          <a:xfrm flipH="1">
            <a:off x="11468280" y="42574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3" name="Google Shape;2903;p25"/>
          <p:cNvSpPr/>
          <p:nvPr/>
        </p:nvSpPr>
        <p:spPr>
          <a:xfrm flipH="1">
            <a:off x="11667922" y="62770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4" name="Google Shape;2904;p25"/>
          <p:cNvSpPr/>
          <p:nvPr/>
        </p:nvSpPr>
        <p:spPr>
          <a:xfrm flipH="1">
            <a:off x="11603857" y="61622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5" name="Google Shape;2905;p25"/>
          <p:cNvSpPr/>
          <p:nvPr/>
        </p:nvSpPr>
        <p:spPr>
          <a:xfrm flipH="1">
            <a:off x="11523382" y="62770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6" name="Google Shape;2906;p25"/>
          <p:cNvSpPr/>
          <p:nvPr/>
        </p:nvSpPr>
        <p:spPr>
          <a:xfrm flipH="1">
            <a:off x="11491727" y="3249871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7" name="Google Shape;2907;p25"/>
          <p:cNvSpPr/>
          <p:nvPr/>
        </p:nvSpPr>
        <p:spPr>
          <a:xfrm flipH="1">
            <a:off x="11709502" y="4913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8" name="Google Shape;2908;p25"/>
          <p:cNvSpPr/>
          <p:nvPr/>
        </p:nvSpPr>
        <p:spPr>
          <a:xfrm flipH="1">
            <a:off x="1152335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9" name="Google Shape;2909;p25"/>
          <p:cNvSpPr/>
          <p:nvPr/>
        </p:nvSpPr>
        <p:spPr>
          <a:xfrm flipH="1">
            <a:off x="11752217" y="52306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0" name="Google Shape;2910;p25"/>
          <p:cNvSpPr/>
          <p:nvPr/>
        </p:nvSpPr>
        <p:spPr>
          <a:xfrm flipH="1">
            <a:off x="11734910" y="54808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1" name="Google Shape;2911;p25"/>
          <p:cNvSpPr/>
          <p:nvPr/>
        </p:nvSpPr>
        <p:spPr>
          <a:xfrm>
            <a:off x="987547" y="6160174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2" name="Google Shape;2912;p25"/>
          <p:cNvSpPr/>
          <p:nvPr/>
        </p:nvSpPr>
        <p:spPr>
          <a:xfrm>
            <a:off x="921045" y="53062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3" name="Google Shape;2913;p25"/>
          <p:cNvSpPr/>
          <p:nvPr/>
        </p:nvSpPr>
        <p:spPr>
          <a:xfrm>
            <a:off x="697411" y="4257437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4" name="Google Shape;2914;p25"/>
          <p:cNvSpPr/>
          <p:nvPr/>
        </p:nvSpPr>
        <p:spPr>
          <a:xfrm flipH="1">
            <a:off x="11871361" y="5886856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5" name="Google Shape;2915;p25"/>
          <p:cNvSpPr/>
          <p:nvPr/>
        </p:nvSpPr>
        <p:spPr>
          <a:xfrm flipH="1">
            <a:off x="11476569" y="57916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6" name="Google Shape;2916;p25"/>
          <p:cNvSpPr/>
          <p:nvPr/>
        </p:nvSpPr>
        <p:spPr>
          <a:xfrm flipH="1">
            <a:off x="11640182" y="4742871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7" name="Google Shape;2917;p25"/>
          <p:cNvSpPr/>
          <p:nvPr/>
        </p:nvSpPr>
        <p:spPr>
          <a:xfrm>
            <a:off x="10241461" y="279207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8" name="Google Shape;2918;p25"/>
          <p:cNvSpPr/>
          <p:nvPr/>
        </p:nvSpPr>
        <p:spPr>
          <a:xfrm>
            <a:off x="1773469" y="673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9" name="Google Shape;2919;p25"/>
          <p:cNvSpPr/>
          <p:nvPr/>
        </p:nvSpPr>
        <p:spPr>
          <a:xfrm>
            <a:off x="1837534" y="5581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0" name="Google Shape;2920;p25"/>
          <p:cNvSpPr/>
          <p:nvPr/>
        </p:nvSpPr>
        <p:spPr>
          <a:xfrm>
            <a:off x="3001842" y="4444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1" name="Google Shape;2921;p25"/>
          <p:cNvSpPr/>
          <p:nvPr/>
        </p:nvSpPr>
        <p:spPr>
          <a:xfrm>
            <a:off x="9054712" y="634887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9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Google Shape;2923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24" name="Google Shape;2924;p26"/>
          <p:cNvGrpSpPr/>
          <p:nvPr/>
        </p:nvGrpSpPr>
        <p:grpSpPr>
          <a:xfrm>
            <a:off x="11065865" y="267424"/>
            <a:ext cx="839601" cy="905153"/>
            <a:chOff x="8299398" y="200567"/>
            <a:chExt cx="629701" cy="678865"/>
          </a:xfrm>
        </p:grpSpPr>
        <p:sp>
          <p:nvSpPr>
            <p:cNvPr id="2925" name="Google Shape;2925;p26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6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6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6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6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6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6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6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6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6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35" name="Google Shape;2935;p26"/>
          <p:cNvSpPr/>
          <p:nvPr/>
        </p:nvSpPr>
        <p:spPr>
          <a:xfrm rot="2741762" flipH="1">
            <a:off x="880847" y="6232653"/>
            <a:ext cx="223764" cy="60567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6" name="Google Shape;2936;p26"/>
          <p:cNvSpPr/>
          <p:nvPr/>
        </p:nvSpPr>
        <p:spPr>
          <a:xfrm rot="2741762" flipH="1">
            <a:off x="778111" y="6041062"/>
            <a:ext cx="185313" cy="57676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7" name="Google Shape;2937;p26"/>
          <p:cNvSpPr/>
          <p:nvPr/>
        </p:nvSpPr>
        <p:spPr>
          <a:xfrm rot="2741762" flipH="1">
            <a:off x="668075" y="6184993"/>
            <a:ext cx="168980" cy="54496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8" name="Google Shape;2938;p26"/>
          <p:cNvSpPr/>
          <p:nvPr/>
        </p:nvSpPr>
        <p:spPr>
          <a:xfrm rot="2741762" flipH="1">
            <a:off x="600637" y="6022361"/>
            <a:ext cx="168980" cy="54496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9" name="Google Shape;2939;p26"/>
          <p:cNvSpPr/>
          <p:nvPr/>
        </p:nvSpPr>
        <p:spPr>
          <a:xfrm rot="2741762" flipH="1">
            <a:off x="761808" y="5895103"/>
            <a:ext cx="210032" cy="7227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0" name="Google Shape;2940;p26"/>
          <p:cNvSpPr/>
          <p:nvPr/>
        </p:nvSpPr>
        <p:spPr>
          <a:xfrm rot="2741762" flipH="1">
            <a:off x="468481" y="5740074"/>
            <a:ext cx="152500" cy="69817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1" name="Google Shape;2941;p26"/>
          <p:cNvSpPr/>
          <p:nvPr/>
        </p:nvSpPr>
        <p:spPr>
          <a:xfrm rot="2741762" flipH="1">
            <a:off x="377511" y="6020849"/>
            <a:ext cx="142093" cy="54351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2" name="Google Shape;2942;p26"/>
          <p:cNvSpPr/>
          <p:nvPr/>
        </p:nvSpPr>
        <p:spPr>
          <a:xfrm rot="2741762" flipH="1">
            <a:off x="304546" y="5755791"/>
            <a:ext cx="133564" cy="61579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3" name="Google Shape;2943;p26"/>
          <p:cNvSpPr/>
          <p:nvPr/>
        </p:nvSpPr>
        <p:spPr>
          <a:xfrm rot="2741762" flipH="1">
            <a:off x="572268" y="6402453"/>
            <a:ext cx="161029" cy="61000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4" name="Google Shape;2944;p26"/>
          <p:cNvSpPr/>
          <p:nvPr/>
        </p:nvSpPr>
        <p:spPr>
          <a:xfrm rot="2741762" flipH="1">
            <a:off x="855209" y="6501973"/>
            <a:ext cx="174039" cy="62880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5" name="Google Shape;2945;p26"/>
          <p:cNvSpPr/>
          <p:nvPr/>
        </p:nvSpPr>
        <p:spPr>
          <a:xfrm rot="2741762" flipH="1">
            <a:off x="415960" y="6216049"/>
            <a:ext cx="171437" cy="74732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6" name="Google Shape;2946;p26"/>
          <p:cNvSpPr/>
          <p:nvPr/>
        </p:nvSpPr>
        <p:spPr>
          <a:xfrm rot="2741762" flipH="1">
            <a:off x="170072" y="5977024"/>
            <a:ext cx="138768" cy="59555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7" name="Google Shape;2947;p26"/>
          <p:cNvSpPr/>
          <p:nvPr/>
        </p:nvSpPr>
        <p:spPr>
          <a:xfrm rot="2741762" flipH="1">
            <a:off x="1079658" y="6133183"/>
            <a:ext cx="182567" cy="75021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8" name="Google Shape;2948;p26"/>
          <p:cNvSpPr/>
          <p:nvPr/>
        </p:nvSpPr>
        <p:spPr>
          <a:xfrm rot="2741762" flipH="1">
            <a:off x="175454" y="6213892"/>
            <a:ext cx="134143" cy="66637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9" name="Google Shape;2949;p26"/>
          <p:cNvSpPr/>
          <p:nvPr/>
        </p:nvSpPr>
        <p:spPr>
          <a:xfrm rot="2741762" flipH="1">
            <a:off x="1055851" y="6485368"/>
            <a:ext cx="174183" cy="69673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0" name="Google Shape;2950;p26"/>
          <p:cNvSpPr/>
          <p:nvPr/>
        </p:nvSpPr>
        <p:spPr>
          <a:xfrm rot="2741762" flipH="1">
            <a:off x="404602" y="6507465"/>
            <a:ext cx="152500" cy="61579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1" name="Google Shape;2951;p26"/>
          <p:cNvSpPr/>
          <p:nvPr/>
        </p:nvSpPr>
        <p:spPr>
          <a:xfrm rot="2741762" flipH="1">
            <a:off x="741208" y="6621129"/>
            <a:ext cx="171437" cy="60567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2" name="Google Shape;2952;p26"/>
          <p:cNvSpPr/>
          <p:nvPr/>
        </p:nvSpPr>
        <p:spPr>
          <a:xfrm flipH="1">
            <a:off x="11692913" y="6385349"/>
            <a:ext cx="86433" cy="86433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3" name="Google Shape;2953;p26"/>
          <p:cNvSpPr/>
          <p:nvPr/>
        </p:nvSpPr>
        <p:spPr>
          <a:xfrm flipH="1">
            <a:off x="11599011" y="6177078"/>
            <a:ext cx="75923" cy="75785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4" name="Google Shape;2954;p26"/>
          <p:cNvSpPr/>
          <p:nvPr/>
        </p:nvSpPr>
        <p:spPr>
          <a:xfrm flipH="1">
            <a:off x="11317586" y="6265171"/>
            <a:ext cx="67625" cy="68317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5" name="Google Shape;2955;p26"/>
          <p:cNvSpPr/>
          <p:nvPr/>
        </p:nvSpPr>
        <p:spPr>
          <a:xfrm flipH="1">
            <a:off x="11278725" y="6020667"/>
            <a:ext cx="54625" cy="54488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6" name="Google Shape;2956;p26"/>
          <p:cNvSpPr/>
          <p:nvPr/>
        </p:nvSpPr>
        <p:spPr>
          <a:xfrm flipH="1">
            <a:off x="11500270" y="6514378"/>
            <a:ext cx="38860" cy="39137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7" name="Google Shape;2957;p26"/>
          <p:cNvSpPr/>
          <p:nvPr/>
        </p:nvSpPr>
        <p:spPr>
          <a:xfrm flipH="1">
            <a:off x="11437623" y="6210821"/>
            <a:ext cx="52136" cy="53104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8" name="Google Shape;2958;p26"/>
          <p:cNvSpPr/>
          <p:nvPr/>
        </p:nvSpPr>
        <p:spPr>
          <a:xfrm flipH="1">
            <a:off x="11781697" y="6114431"/>
            <a:ext cx="54625" cy="56424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26"/>
          <p:cNvSpPr/>
          <p:nvPr/>
        </p:nvSpPr>
        <p:spPr>
          <a:xfrm flipH="1">
            <a:off x="12016379" y="6340956"/>
            <a:ext cx="41349" cy="39552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26"/>
          <p:cNvSpPr/>
          <p:nvPr/>
        </p:nvSpPr>
        <p:spPr>
          <a:xfrm flipH="1">
            <a:off x="11654190" y="5976136"/>
            <a:ext cx="88231" cy="89061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1" name="Google Shape;2961;p26"/>
          <p:cNvSpPr/>
          <p:nvPr/>
        </p:nvSpPr>
        <p:spPr>
          <a:xfrm flipH="1">
            <a:off x="11140571" y="6291309"/>
            <a:ext cx="54488" cy="48956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2" name="Google Shape;2962;p26"/>
          <p:cNvSpPr/>
          <p:nvPr/>
        </p:nvSpPr>
        <p:spPr>
          <a:xfrm flipH="1">
            <a:off x="11158687" y="6541759"/>
            <a:ext cx="107039" cy="102891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3" name="Google Shape;2963;p26"/>
          <p:cNvSpPr/>
          <p:nvPr/>
        </p:nvSpPr>
        <p:spPr>
          <a:xfrm flipH="1">
            <a:off x="10981673" y="6231428"/>
            <a:ext cx="47020" cy="52689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4" name="Google Shape;2964;p26"/>
          <p:cNvSpPr/>
          <p:nvPr/>
        </p:nvSpPr>
        <p:spPr>
          <a:xfrm flipH="1">
            <a:off x="10931610" y="6434721"/>
            <a:ext cx="81455" cy="62785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5" name="Google Shape;2965;p26"/>
          <p:cNvSpPr/>
          <p:nvPr/>
        </p:nvSpPr>
        <p:spPr>
          <a:xfrm flipH="1">
            <a:off x="11682264" y="6677564"/>
            <a:ext cx="68317" cy="65136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6" name="Google Shape;2966;p26"/>
          <p:cNvSpPr/>
          <p:nvPr/>
        </p:nvSpPr>
        <p:spPr>
          <a:xfrm flipH="1">
            <a:off x="11413838" y="6737584"/>
            <a:ext cx="44669" cy="41349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7" name="Google Shape;2967;p26"/>
          <p:cNvSpPr/>
          <p:nvPr/>
        </p:nvSpPr>
        <p:spPr>
          <a:xfrm flipH="1">
            <a:off x="10968533" y="6596800"/>
            <a:ext cx="119624" cy="119624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8" name="Google Shape;2968;p26"/>
          <p:cNvSpPr/>
          <p:nvPr/>
        </p:nvSpPr>
        <p:spPr>
          <a:xfrm flipH="1">
            <a:off x="11930084" y="6531111"/>
            <a:ext cx="73296" cy="73296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9" name="Google Shape;2969;p26"/>
          <p:cNvSpPr/>
          <p:nvPr/>
        </p:nvSpPr>
        <p:spPr>
          <a:xfrm flipH="1">
            <a:off x="11489622" y="5898001"/>
            <a:ext cx="67625" cy="67625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0" name="Google Shape;2970;p26"/>
          <p:cNvSpPr/>
          <p:nvPr/>
        </p:nvSpPr>
        <p:spPr>
          <a:xfrm flipH="1">
            <a:off x="11015415" y="6046251"/>
            <a:ext cx="85880" cy="88923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1" name="Google Shape;2971;p26"/>
          <p:cNvSpPr/>
          <p:nvPr/>
        </p:nvSpPr>
        <p:spPr>
          <a:xfrm flipH="1">
            <a:off x="10825263" y="6322841"/>
            <a:ext cx="47020" cy="4204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2" name="Google Shape;2972;p26"/>
          <p:cNvSpPr/>
          <p:nvPr/>
        </p:nvSpPr>
        <p:spPr>
          <a:xfrm flipH="1">
            <a:off x="11547151" y="6364743"/>
            <a:ext cx="49509" cy="49509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3" name="Google Shape;2973;p26"/>
          <p:cNvSpPr/>
          <p:nvPr/>
        </p:nvSpPr>
        <p:spPr>
          <a:xfrm rot="938682">
            <a:off x="784687" y="2685473"/>
            <a:ext cx="3577803" cy="285141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4" name="Google Shape;2974;p26"/>
          <p:cNvSpPr/>
          <p:nvPr/>
        </p:nvSpPr>
        <p:spPr>
          <a:xfrm rot="887491" flipH="1">
            <a:off x="4901665" y="3335931"/>
            <a:ext cx="3577803" cy="2851412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5" name="Google Shape;2975;p26"/>
          <p:cNvSpPr/>
          <p:nvPr/>
        </p:nvSpPr>
        <p:spPr>
          <a:xfrm rot="4457575" flipH="1">
            <a:off x="8029265" y="1815486"/>
            <a:ext cx="3577820" cy="285142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6" name="Google Shape;2976;p2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501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79" name="Google Shape;2979;p27"/>
          <p:cNvGrpSpPr/>
          <p:nvPr/>
        </p:nvGrpSpPr>
        <p:grpSpPr>
          <a:xfrm>
            <a:off x="136849" y="5887106"/>
            <a:ext cx="839601" cy="905153"/>
            <a:chOff x="8299398" y="200567"/>
            <a:chExt cx="629701" cy="678865"/>
          </a:xfrm>
        </p:grpSpPr>
        <p:sp>
          <p:nvSpPr>
            <p:cNvPr id="2980" name="Google Shape;2980;p27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27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27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27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27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27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27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7" name="Google Shape;2987;p27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27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7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0" name="Google Shape;2990;p27"/>
          <p:cNvGrpSpPr/>
          <p:nvPr/>
        </p:nvGrpSpPr>
        <p:grpSpPr>
          <a:xfrm rot="5400000">
            <a:off x="11127117" y="97480"/>
            <a:ext cx="1091859" cy="1037877"/>
            <a:chOff x="127263" y="4272023"/>
            <a:chExt cx="818894" cy="778408"/>
          </a:xfrm>
        </p:grpSpPr>
        <p:sp>
          <p:nvSpPr>
            <p:cNvPr id="2991" name="Google Shape;2991;p27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7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7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7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7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7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7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7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7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7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7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7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7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7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7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7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7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08" name="Google Shape;3008;p27"/>
          <p:cNvSpPr/>
          <p:nvPr/>
        </p:nvSpPr>
        <p:spPr>
          <a:xfrm flipH="1">
            <a:off x="1037346" y="657916"/>
            <a:ext cx="86433" cy="86433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9" name="Google Shape;3009;p27"/>
          <p:cNvSpPr/>
          <p:nvPr/>
        </p:nvSpPr>
        <p:spPr>
          <a:xfrm flipH="1">
            <a:off x="943444" y="449645"/>
            <a:ext cx="75923" cy="75785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0" name="Google Shape;3010;p27"/>
          <p:cNvSpPr/>
          <p:nvPr/>
        </p:nvSpPr>
        <p:spPr>
          <a:xfrm flipH="1">
            <a:off x="662020" y="537738"/>
            <a:ext cx="67625" cy="68317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1" name="Google Shape;3011;p27"/>
          <p:cNvSpPr/>
          <p:nvPr/>
        </p:nvSpPr>
        <p:spPr>
          <a:xfrm flipH="1">
            <a:off x="623158" y="293233"/>
            <a:ext cx="54625" cy="54488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2" name="Google Shape;3012;p27"/>
          <p:cNvSpPr/>
          <p:nvPr/>
        </p:nvSpPr>
        <p:spPr>
          <a:xfrm flipH="1">
            <a:off x="844703" y="786945"/>
            <a:ext cx="38860" cy="39137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3" name="Google Shape;3013;p27"/>
          <p:cNvSpPr/>
          <p:nvPr/>
        </p:nvSpPr>
        <p:spPr>
          <a:xfrm flipH="1">
            <a:off x="782056" y="483388"/>
            <a:ext cx="52136" cy="53104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4" name="Google Shape;3014;p27"/>
          <p:cNvSpPr/>
          <p:nvPr/>
        </p:nvSpPr>
        <p:spPr>
          <a:xfrm flipH="1">
            <a:off x="1126130" y="386997"/>
            <a:ext cx="54625" cy="56424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5" name="Google Shape;3015;p27"/>
          <p:cNvSpPr/>
          <p:nvPr/>
        </p:nvSpPr>
        <p:spPr>
          <a:xfrm flipH="1">
            <a:off x="1360812" y="613523"/>
            <a:ext cx="41349" cy="39552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6" name="Google Shape;3016;p27"/>
          <p:cNvSpPr/>
          <p:nvPr/>
        </p:nvSpPr>
        <p:spPr>
          <a:xfrm flipH="1">
            <a:off x="998623" y="248703"/>
            <a:ext cx="88231" cy="89061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7" name="Google Shape;3017;p27"/>
          <p:cNvSpPr/>
          <p:nvPr/>
        </p:nvSpPr>
        <p:spPr>
          <a:xfrm flipH="1">
            <a:off x="485003" y="563875"/>
            <a:ext cx="54488" cy="48956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8" name="Google Shape;3018;p27"/>
          <p:cNvSpPr/>
          <p:nvPr/>
        </p:nvSpPr>
        <p:spPr>
          <a:xfrm flipH="1">
            <a:off x="503121" y="814325"/>
            <a:ext cx="107039" cy="102891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9" name="Google Shape;3019;p27"/>
          <p:cNvSpPr/>
          <p:nvPr/>
        </p:nvSpPr>
        <p:spPr>
          <a:xfrm flipH="1">
            <a:off x="326106" y="503994"/>
            <a:ext cx="47020" cy="52689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0" name="Google Shape;3020;p27"/>
          <p:cNvSpPr/>
          <p:nvPr/>
        </p:nvSpPr>
        <p:spPr>
          <a:xfrm flipH="1">
            <a:off x="276043" y="707288"/>
            <a:ext cx="81455" cy="62785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1" name="Google Shape;3021;p27"/>
          <p:cNvSpPr/>
          <p:nvPr/>
        </p:nvSpPr>
        <p:spPr>
          <a:xfrm flipH="1">
            <a:off x="1026698" y="950131"/>
            <a:ext cx="68317" cy="65136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2" name="Google Shape;3022;p27"/>
          <p:cNvSpPr/>
          <p:nvPr/>
        </p:nvSpPr>
        <p:spPr>
          <a:xfrm flipH="1">
            <a:off x="758271" y="1010151"/>
            <a:ext cx="44669" cy="41349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3" name="Google Shape;3023;p27"/>
          <p:cNvSpPr/>
          <p:nvPr/>
        </p:nvSpPr>
        <p:spPr>
          <a:xfrm flipH="1">
            <a:off x="312967" y="869367"/>
            <a:ext cx="119624" cy="119624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4" name="Google Shape;3024;p27"/>
          <p:cNvSpPr/>
          <p:nvPr/>
        </p:nvSpPr>
        <p:spPr>
          <a:xfrm flipH="1">
            <a:off x="1274517" y="803677"/>
            <a:ext cx="73296" cy="73296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5" name="Google Shape;3025;p27"/>
          <p:cNvSpPr/>
          <p:nvPr/>
        </p:nvSpPr>
        <p:spPr>
          <a:xfrm flipH="1">
            <a:off x="834056" y="170568"/>
            <a:ext cx="67625" cy="67625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6" name="Google Shape;3026;p27"/>
          <p:cNvSpPr/>
          <p:nvPr/>
        </p:nvSpPr>
        <p:spPr>
          <a:xfrm flipH="1">
            <a:off x="359848" y="318817"/>
            <a:ext cx="85880" cy="88923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7" name="Google Shape;3027;p27"/>
          <p:cNvSpPr/>
          <p:nvPr/>
        </p:nvSpPr>
        <p:spPr>
          <a:xfrm flipH="1">
            <a:off x="169697" y="595408"/>
            <a:ext cx="47020" cy="4204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8" name="Google Shape;3028;p27"/>
          <p:cNvSpPr/>
          <p:nvPr/>
        </p:nvSpPr>
        <p:spPr>
          <a:xfrm flipH="1">
            <a:off x="891584" y="637310"/>
            <a:ext cx="49509" cy="49509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9" name="Google Shape;3029;p27"/>
          <p:cNvSpPr/>
          <p:nvPr/>
        </p:nvSpPr>
        <p:spPr>
          <a:xfrm rot="138851">
            <a:off x="4901772" y="2736748"/>
            <a:ext cx="3577792" cy="285140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0" name="Google Shape;3030;p27"/>
          <p:cNvSpPr/>
          <p:nvPr/>
        </p:nvSpPr>
        <p:spPr>
          <a:xfrm rot="-5400000" flipH="1">
            <a:off x="8080733" y="2443065"/>
            <a:ext cx="3577809" cy="285141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1" name="Google Shape;3031;p27"/>
          <p:cNvSpPr/>
          <p:nvPr/>
        </p:nvSpPr>
        <p:spPr>
          <a:xfrm rot="10578088" flipH="1">
            <a:off x="698395" y="2736735"/>
            <a:ext cx="3577836" cy="28514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2" name="Google Shape;3032;p27"/>
          <p:cNvSpPr/>
          <p:nvPr/>
        </p:nvSpPr>
        <p:spPr>
          <a:xfrm rot="-2700000">
            <a:off x="9653921" y="5268903"/>
            <a:ext cx="4177287" cy="171947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03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Google Shape;3034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3035" name="Google Shape;3035;p28"/>
          <p:cNvGrpSpPr/>
          <p:nvPr/>
        </p:nvGrpSpPr>
        <p:grpSpPr>
          <a:xfrm flipH="1">
            <a:off x="302060" y="267424"/>
            <a:ext cx="839601" cy="905153"/>
            <a:chOff x="8299398" y="200567"/>
            <a:chExt cx="629701" cy="678865"/>
          </a:xfrm>
        </p:grpSpPr>
        <p:sp>
          <p:nvSpPr>
            <p:cNvPr id="3036" name="Google Shape;3036;p28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28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28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28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28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28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28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28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28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28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46" name="Google Shape;3046;p28"/>
          <p:cNvGrpSpPr/>
          <p:nvPr/>
        </p:nvGrpSpPr>
        <p:grpSpPr>
          <a:xfrm flipH="1">
            <a:off x="10982753" y="5696031"/>
            <a:ext cx="1091859" cy="1037877"/>
            <a:chOff x="127263" y="4272023"/>
            <a:chExt cx="818894" cy="778408"/>
          </a:xfrm>
        </p:grpSpPr>
        <p:sp>
          <p:nvSpPr>
            <p:cNvPr id="3047" name="Google Shape;3047;p28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28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28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28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28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28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28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28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28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28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28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28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28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28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28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28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28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4" name="Google Shape;3064;p28"/>
          <p:cNvSpPr/>
          <p:nvPr/>
        </p:nvSpPr>
        <p:spPr>
          <a:xfrm>
            <a:off x="428180" y="6385349"/>
            <a:ext cx="86433" cy="86433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28"/>
          <p:cNvSpPr/>
          <p:nvPr/>
        </p:nvSpPr>
        <p:spPr>
          <a:xfrm>
            <a:off x="532591" y="6177078"/>
            <a:ext cx="75923" cy="75785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28"/>
          <p:cNvSpPr/>
          <p:nvPr/>
        </p:nvSpPr>
        <p:spPr>
          <a:xfrm>
            <a:off x="822316" y="6265171"/>
            <a:ext cx="67625" cy="68317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28"/>
          <p:cNvSpPr/>
          <p:nvPr/>
        </p:nvSpPr>
        <p:spPr>
          <a:xfrm>
            <a:off x="874174" y="6020667"/>
            <a:ext cx="54625" cy="54488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28"/>
          <p:cNvSpPr/>
          <p:nvPr/>
        </p:nvSpPr>
        <p:spPr>
          <a:xfrm>
            <a:off x="668394" y="6514378"/>
            <a:ext cx="38860" cy="39137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28"/>
          <p:cNvSpPr/>
          <p:nvPr/>
        </p:nvSpPr>
        <p:spPr>
          <a:xfrm>
            <a:off x="717764" y="6210821"/>
            <a:ext cx="52136" cy="53104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28"/>
          <p:cNvSpPr/>
          <p:nvPr/>
        </p:nvSpPr>
        <p:spPr>
          <a:xfrm>
            <a:off x="371204" y="6114431"/>
            <a:ext cx="54625" cy="56424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28"/>
          <p:cNvSpPr/>
          <p:nvPr/>
        </p:nvSpPr>
        <p:spPr>
          <a:xfrm>
            <a:off x="149796" y="6340956"/>
            <a:ext cx="41349" cy="39552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28"/>
          <p:cNvSpPr/>
          <p:nvPr/>
        </p:nvSpPr>
        <p:spPr>
          <a:xfrm>
            <a:off x="465105" y="5976136"/>
            <a:ext cx="88231" cy="89061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28"/>
          <p:cNvSpPr/>
          <p:nvPr/>
        </p:nvSpPr>
        <p:spPr>
          <a:xfrm>
            <a:off x="1012467" y="6291309"/>
            <a:ext cx="54488" cy="48956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28"/>
          <p:cNvSpPr/>
          <p:nvPr/>
        </p:nvSpPr>
        <p:spPr>
          <a:xfrm>
            <a:off x="941799" y="6541759"/>
            <a:ext cx="107039" cy="102891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28"/>
          <p:cNvSpPr/>
          <p:nvPr/>
        </p:nvSpPr>
        <p:spPr>
          <a:xfrm>
            <a:off x="1178834" y="6231428"/>
            <a:ext cx="47020" cy="52689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28"/>
          <p:cNvSpPr/>
          <p:nvPr/>
        </p:nvSpPr>
        <p:spPr>
          <a:xfrm>
            <a:off x="1194461" y="6434721"/>
            <a:ext cx="81455" cy="62785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28"/>
          <p:cNvSpPr/>
          <p:nvPr/>
        </p:nvSpPr>
        <p:spPr>
          <a:xfrm>
            <a:off x="456944" y="6677564"/>
            <a:ext cx="68317" cy="65136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28"/>
          <p:cNvSpPr/>
          <p:nvPr/>
        </p:nvSpPr>
        <p:spPr>
          <a:xfrm>
            <a:off x="749019" y="6737584"/>
            <a:ext cx="44669" cy="41349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28"/>
          <p:cNvSpPr/>
          <p:nvPr/>
        </p:nvSpPr>
        <p:spPr>
          <a:xfrm>
            <a:off x="1119367" y="6596800"/>
            <a:ext cx="119624" cy="119624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28"/>
          <p:cNvSpPr/>
          <p:nvPr/>
        </p:nvSpPr>
        <p:spPr>
          <a:xfrm>
            <a:off x="204144" y="6531111"/>
            <a:ext cx="73296" cy="73296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28"/>
          <p:cNvSpPr/>
          <p:nvPr/>
        </p:nvSpPr>
        <p:spPr>
          <a:xfrm>
            <a:off x="650278" y="5898001"/>
            <a:ext cx="67625" cy="67625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2" name="Google Shape;3082;p28"/>
          <p:cNvSpPr/>
          <p:nvPr/>
        </p:nvSpPr>
        <p:spPr>
          <a:xfrm>
            <a:off x="1106229" y="6046251"/>
            <a:ext cx="85880" cy="88923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3" name="Google Shape;3083;p28"/>
          <p:cNvSpPr/>
          <p:nvPr/>
        </p:nvSpPr>
        <p:spPr>
          <a:xfrm>
            <a:off x="1335243" y="6322841"/>
            <a:ext cx="47020" cy="4204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4" name="Google Shape;3084;p28"/>
          <p:cNvSpPr/>
          <p:nvPr/>
        </p:nvSpPr>
        <p:spPr>
          <a:xfrm>
            <a:off x="610864" y="6364743"/>
            <a:ext cx="49509" cy="49509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5" name="Google Shape;3085;p28"/>
          <p:cNvSpPr/>
          <p:nvPr/>
        </p:nvSpPr>
        <p:spPr>
          <a:xfrm rot="-35">
            <a:off x="149784" y="2473235"/>
            <a:ext cx="4212741" cy="335740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6" name="Google Shape;3086;p28"/>
          <p:cNvSpPr/>
          <p:nvPr/>
        </p:nvSpPr>
        <p:spPr>
          <a:xfrm rot="-4313996" flipH="1">
            <a:off x="4765554" y="2945363"/>
            <a:ext cx="3577799" cy="285140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7" name="Google Shape;3087;p28"/>
          <p:cNvSpPr/>
          <p:nvPr/>
        </p:nvSpPr>
        <p:spPr>
          <a:xfrm rot="-427696" flipH="1">
            <a:off x="8333686" y="2605991"/>
            <a:ext cx="3577837" cy="285143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8" name="Google Shape;3088;p28"/>
          <p:cNvSpPr/>
          <p:nvPr/>
        </p:nvSpPr>
        <p:spPr>
          <a:xfrm rot="-8999984" flipH="1">
            <a:off x="9557987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65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 2">
  <p:cSld name="Four columns  2"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29"/>
          <p:cNvSpPr/>
          <p:nvPr/>
        </p:nvSpPr>
        <p:spPr>
          <a:xfrm rot="4608433">
            <a:off x="10699717" y="5318271"/>
            <a:ext cx="3577839" cy="285144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1" name="Google Shape;3091;p29"/>
          <p:cNvSpPr/>
          <p:nvPr/>
        </p:nvSpPr>
        <p:spPr>
          <a:xfrm rot="5737514">
            <a:off x="-1796368" y="-1302001"/>
            <a:ext cx="3577816" cy="285142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2" name="Google Shape;3092;p29"/>
          <p:cNvSpPr txBox="1">
            <a:spLocks noGrp="1"/>
          </p:cNvSpPr>
          <p:nvPr>
            <p:ph type="subTitle" idx="1"/>
          </p:nvPr>
        </p:nvSpPr>
        <p:spPr>
          <a:xfrm>
            <a:off x="1267633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3" name="Google Shape;3093;p29"/>
          <p:cNvSpPr txBox="1">
            <a:spLocks noGrp="1"/>
          </p:cNvSpPr>
          <p:nvPr>
            <p:ph type="title"/>
          </p:nvPr>
        </p:nvSpPr>
        <p:spPr>
          <a:xfrm>
            <a:off x="1267633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4" name="Google Shape;3094;p29"/>
          <p:cNvSpPr txBox="1">
            <a:spLocks noGrp="1"/>
          </p:cNvSpPr>
          <p:nvPr>
            <p:ph type="subTitle" idx="2"/>
          </p:nvPr>
        </p:nvSpPr>
        <p:spPr>
          <a:xfrm>
            <a:off x="3723467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5" name="Google Shape;3095;p29"/>
          <p:cNvSpPr txBox="1">
            <a:spLocks noGrp="1"/>
          </p:cNvSpPr>
          <p:nvPr>
            <p:ph type="title" idx="3"/>
          </p:nvPr>
        </p:nvSpPr>
        <p:spPr>
          <a:xfrm>
            <a:off x="3723469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6" name="Google Shape;3096;p29"/>
          <p:cNvSpPr txBox="1">
            <a:spLocks noGrp="1"/>
          </p:cNvSpPr>
          <p:nvPr>
            <p:ph type="subTitle" idx="4"/>
          </p:nvPr>
        </p:nvSpPr>
        <p:spPr>
          <a:xfrm>
            <a:off x="6179300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7" name="Google Shape;3097;p29"/>
          <p:cNvSpPr txBox="1">
            <a:spLocks noGrp="1"/>
          </p:cNvSpPr>
          <p:nvPr>
            <p:ph type="title" idx="5"/>
          </p:nvPr>
        </p:nvSpPr>
        <p:spPr>
          <a:xfrm>
            <a:off x="6179307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8" name="Google Shape;3098;p29"/>
          <p:cNvSpPr txBox="1">
            <a:spLocks noGrp="1"/>
          </p:cNvSpPr>
          <p:nvPr>
            <p:ph type="subTitle" idx="6"/>
          </p:nvPr>
        </p:nvSpPr>
        <p:spPr>
          <a:xfrm>
            <a:off x="8635145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9" name="Google Shape;3099;p29"/>
          <p:cNvSpPr txBox="1">
            <a:spLocks noGrp="1"/>
          </p:cNvSpPr>
          <p:nvPr>
            <p:ph type="title" idx="7"/>
          </p:nvPr>
        </p:nvSpPr>
        <p:spPr>
          <a:xfrm>
            <a:off x="8635152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00" name="Google Shape;3100;p29"/>
          <p:cNvSpPr txBox="1">
            <a:spLocks noGrp="1"/>
          </p:cNvSpPr>
          <p:nvPr>
            <p:ph type="title" idx="8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01" name="Google Shape;3101;p29"/>
          <p:cNvSpPr/>
          <p:nvPr/>
        </p:nvSpPr>
        <p:spPr>
          <a:xfrm rot="10800000" flipH="1">
            <a:off x="9771865" y="-97105"/>
            <a:ext cx="2042611" cy="706093"/>
          </a:xfrm>
          <a:custGeom>
            <a:avLst/>
            <a:gdLst/>
            <a:ahLst/>
            <a:cxnLst/>
            <a:rect l="l" t="t" r="r" b="b"/>
            <a:pathLst>
              <a:path w="14010" h="4843" extrusionOk="0">
                <a:moveTo>
                  <a:pt x="1" y="0"/>
                </a:moveTo>
                <a:lnTo>
                  <a:pt x="1" y="0"/>
                </a:lnTo>
                <a:cubicBezTo>
                  <a:pt x="591" y="1174"/>
                  <a:pt x="3105" y="2457"/>
                  <a:pt x="4330" y="3098"/>
                </a:cubicBezTo>
                <a:cubicBezTo>
                  <a:pt x="5511" y="3688"/>
                  <a:pt x="6845" y="4221"/>
                  <a:pt x="8076" y="4593"/>
                </a:cubicBezTo>
                <a:cubicBezTo>
                  <a:pt x="8854" y="4787"/>
                  <a:pt x="9648" y="4842"/>
                  <a:pt x="10446" y="4842"/>
                </a:cubicBezTo>
                <a:cubicBezTo>
                  <a:pt x="11489" y="4842"/>
                  <a:pt x="12537" y="4748"/>
                  <a:pt x="13561" y="4748"/>
                </a:cubicBezTo>
                <a:cubicBezTo>
                  <a:pt x="13691" y="4748"/>
                  <a:pt x="13822" y="4750"/>
                  <a:pt x="13951" y="4753"/>
                </a:cubicBezTo>
                <a:lnTo>
                  <a:pt x="14009" y="4753"/>
                </a:lnTo>
                <a:cubicBezTo>
                  <a:pt x="10103" y="802"/>
                  <a:pt x="5190" y="321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29"/>
          <p:cNvSpPr/>
          <p:nvPr/>
        </p:nvSpPr>
        <p:spPr>
          <a:xfrm rot="10800000" flipH="1">
            <a:off x="9993037" y="-97688"/>
            <a:ext cx="1814731" cy="607389"/>
          </a:xfrm>
          <a:custGeom>
            <a:avLst/>
            <a:gdLst/>
            <a:ahLst/>
            <a:cxnLst/>
            <a:rect l="l" t="t" r="r" b="b"/>
            <a:pathLst>
              <a:path w="12447" h="4166" extrusionOk="0">
                <a:moveTo>
                  <a:pt x="123" y="1"/>
                </a:moveTo>
                <a:cubicBezTo>
                  <a:pt x="42" y="1"/>
                  <a:pt x="1" y="103"/>
                  <a:pt x="87" y="147"/>
                </a:cubicBezTo>
                <a:cubicBezTo>
                  <a:pt x="1960" y="948"/>
                  <a:pt x="3961" y="1378"/>
                  <a:pt x="5943" y="1936"/>
                </a:cubicBezTo>
                <a:cubicBezTo>
                  <a:pt x="8105" y="2578"/>
                  <a:pt x="10215" y="3379"/>
                  <a:pt x="12300" y="4155"/>
                </a:cubicBezTo>
                <a:cubicBezTo>
                  <a:pt x="12314" y="4162"/>
                  <a:pt x="12328" y="4165"/>
                  <a:pt x="12340" y="4165"/>
                </a:cubicBezTo>
                <a:cubicBezTo>
                  <a:pt x="12420" y="4165"/>
                  <a:pt x="12446" y="4039"/>
                  <a:pt x="12357" y="3995"/>
                </a:cubicBezTo>
                <a:cubicBezTo>
                  <a:pt x="10299" y="3245"/>
                  <a:pt x="8265" y="2469"/>
                  <a:pt x="6181" y="1859"/>
                </a:cubicBezTo>
                <a:cubicBezTo>
                  <a:pt x="4180" y="1243"/>
                  <a:pt x="2095" y="839"/>
                  <a:pt x="171" y="12"/>
                </a:cubicBezTo>
                <a:cubicBezTo>
                  <a:pt x="154" y="4"/>
                  <a:pt x="138" y="1"/>
                  <a:pt x="1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29"/>
          <p:cNvSpPr/>
          <p:nvPr/>
        </p:nvSpPr>
        <p:spPr>
          <a:xfrm rot="10800000" flipH="1">
            <a:off x="11185505" y="-22746"/>
            <a:ext cx="254852" cy="292905"/>
          </a:xfrm>
          <a:custGeom>
            <a:avLst/>
            <a:gdLst/>
            <a:ahLst/>
            <a:cxnLst/>
            <a:rect l="l" t="t" r="r" b="b"/>
            <a:pathLst>
              <a:path w="1748" h="2009" extrusionOk="0">
                <a:moveTo>
                  <a:pt x="126" y="1"/>
                </a:moveTo>
                <a:cubicBezTo>
                  <a:pt x="66" y="1"/>
                  <a:pt x="0" y="92"/>
                  <a:pt x="61" y="133"/>
                </a:cubicBezTo>
                <a:cubicBezTo>
                  <a:pt x="407" y="479"/>
                  <a:pt x="785" y="749"/>
                  <a:pt x="1132" y="1069"/>
                </a:cubicBezTo>
                <a:cubicBezTo>
                  <a:pt x="1343" y="1255"/>
                  <a:pt x="1638" y="1467"/>
                  <a:pt x="1266" y="1627"/>
                </a:cubicBezTo>
                <a:cubicBezTo>
                  <a:pt x="1023" y="1736"/>
                  <a:pt x="753" y="1762"/>
                  <a:pt x="516" y="1845"/>
                </a:cubicBezTo>
                <a:cubicBezTo>
                  <a:pt x="440" y="1892"/>
                  <a:pt x="460" y="2009"/>
                  <a:pt x="543" y="2009"/>
                </a:cubicBezTo>
                <a:cubicBezTo>
                  <a:pt x="550" y="2009"/>
                  <a:pt x="559" y="2008"/>
                  <a:pt x="567" y="2006"/>
                </a:cubicBezTo>
                <a:cubicBezTo>
                  <a:pt x="946" y="1871"/>
                  <a:pt x="1369" y="1820"/>
                  <a:pt x="1690" y="1550"/>
                </a:cubicBezTo>
                <a:cubicBezTo>
                  <a:pt x="1715" y="1550"/>
                  <a:pt x="1748" y="1499"/>
                  <a:pt x="1715" y="1467"/>
                </a:cubicBezTo>
                <a:cubicBezTo>
                  <a:pt x="1292" y="883"/>
                  <a:pt x="676" y="505"/>
                  <a:pt x="170" y="24"/>
                </a:cubicBezTo>
                <a:cubicBezTo>
                  <a:pt x="157" y="7"/>
                  <a:pt x="142" y="1"/>
                  <a:pt x="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4" name="Google Shape;3104;p29"/>
          <p:cNvSpPr/>
          <p:nvPr/>
        </p:nvSpPr>
        <p:spPr>
          <a:xfrm rot="10800000" flipH="1">
            <a:off x="10751323" y="102200"/>
            <a:ext cx="326147" cy="278035"/>
          </a:xfrm>
          <a:custGeom>
            <a:avLst/>
            <a:gdLst/>
            <a:ahLst/>
            <a:cxnLst/>
            <a:rect l="l" t="t" r="r" b="b"/>
            <a:pathLst>
              <a:path w="2237" h="1907" extrusionOk="0">
                <a:moveTo>
                  <a:pt x="1075" y="0"/>
                </a:moveTo>
                <a:cubicBezTo>
                  <a:pt x="1015" y="0"/>
                  <a:pt x="951" y="57"/>
                  <a:pt x="1005" y="112"/>
                </a:cubicBezTo>
                <a:cubicBezTo>
                  <a:pt x="1301" y="532"/>
                  <a:pt x="1690" y="908"/>
                  <a:pt x="2000" y="1341"/>
                </a:cubicBezTo>
                <a:lnTo>
                  <a:pt x="2000" y="1341"/>
                </a:lnTo>
                <a:cubicBezTo>
                  <a:pt x="1364" y="1484"/>
                  <a:pt x="708" y="1540"/>
                  <a:pt x="75" y="1741"/>
                </a:cubicBezTo>
                <a:cubicBezTo>
                  <a:pt x="1" y="1793"/>
                  <a:pt x="13" y="1906"/>
                  <a:pt x="95" y="1906"/>
                </a:cubicBezTo>
                <a:cubicBezTo>
                  <a:pt x="105" y="1906"/>
                  <a:pt x="115" y="1905"/>
                  <a:pt x="127" y="1901"/>
                </a:cubicBezTo>
                <a:cubicBezTo>
                  <a:pt x="794" y="1690"/>
                  <a:pt x="1486" y="1638"/>
                  <a:pt x="2160" y="1478"/>
                </a:cubicBezTo>
                <a:cubicBezTo>
                  <a:pt x="2211" y="1478"/>
                  <a:pt x="2237" y="1395"/>
                  <a:pt x="2211" y="1369"/>
                </a:cubicBezTo>
                <a:cubicBezTo>
                  <a:pt x="1891" y="888"/>
                  <a:pt x="1461" y="490"/>
                  <a:pt x="1140" y="35"/>
                </a:cubicBezTo>
                <a:cubicBezTo>
                  <a:pt x="1125" y="10"/>
                  <a:pt x="1100" y="0"/>
                  <a:pt x="10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5" name="Google Shape;3105;p29"/>
          <p:cNvSpPr/>
          <p:nvPr/>
        </p:nvSpPr>
        <p:spPr>
          <a:xfrm rot="10800000" flipH="1">
            <a:off x="10490057" y="223211"/>
            <a:ext cx="202220" cy="225839"/>
          </a:xfrm>
          <a:custGeom>
            <a:avLst/>
            <a:gdLst/>
            <a:ahLst/>
            <a:cxnLst/>
            <a:rect l="l" t="t" r="r" b="b"/>
            <a:pathLst>
              <a:path w="1387" h="1549" extrusionOk="0">
                <a:moveTo>
                  <a:pt x="804" y="0"/>
                </a:moveTo>
                <a:cubicBezTo>
                  <a:pt x="753" y="0"/>
                  <a:pt x="706" y="60"/>
                  <a:pt x="745" y="128"/>
                </a:cubicBezTo>
                <a:cubicBezTo>
                  <a:pt x="917" y="426"/>
                  <a:pt x="1134" y="750"/>
                  <a:pt x="1211" y="1093"/>
                </a:cubicBezTo>
                <a:lnTo>
                  <a:pt x="1211" y="1093"/>
                </a:lnTo>
                <a:cubicBezTo>
                  <a:pt x="857" y="1235"/>
                  <a:pt x="476" y="1313"/>
                  <a:pt x="71" y="1385"/>
                </a:cubicBezTo>
                <a:cubicBezTo>
                  <a:pt x="0" y="1409"/>
                  <a:pt x="17" y="1549"/>
                  <a:pt x="106" y="1549"/>
                </a:cubicBezTo>
                <a:cubicBezTo>
                  <a:pt x="114" y="1549"/>
                  <a:pt x="121" y="1548"/>
                  <a:pt x="129" y="1546"/>
                </a:cubicBezTo>
                <a:cubicBezTo>
                  <a:pt x="527" y="1469"/>
                  <a:pt x="931" y="1360"/>
                  <a:pt x="1329" y="1225"/>
                </a:cubicBezTo>
                <a:cubicBezTo>
                  <a:pt x="1386" y="1225"/>
                  <a:pt x="1386" y="1174"/>
                  <a:pt x="1386" y="1148"/>
                </a:cubicBezTo>
                <a:cubicBezTo>
                  <a:pt x="1303" y="744"/>
                  <a:pt x="1066" y="398"/>
                  <a:pt x="873" y="51"/>
                </a:cubicBezTo>
                <a:cubicBezTo>
                  <a:pt x="856" y="15"/>
                  <a:pt x="830" y="0"/>
                  <a:pt x="8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6" name="Google Shape;3106;p29"/>
          <p:cNvSpPr/>
          <p:nvPr/>
        </p:nvSpPr>
        <p:spPr>
          <a:xfrm rot="10800000" flipH="1">
            <a:off x="10229227" y="327893"/>
            <a:ext cx="127280" cy="158772"/>
          </a:xfrm>
          <a:custGeom>
            <a:avLst/>
            <a:gdLst/>
            <a:ahLst/>
            <a:cxnLst/>
            <a:rect l="l" t="t" r="r" b="b"/>
            <a:pathLst>
              <a:path w="873" h="1089" extrusionOk="0">
                <a:moveTo>
                  <a:pt x="552" y="1"/>
                </a:moveTo>
                <a:cubicBezTo>
                  <a:pt x="506" y="1"/>
                  <a:pt x="460" y="36"/>
                  <a:pt x="475" y="98"/>
                </a:cubicBezTo>
                <a:cubicBezTo>
                  <a:pt x="547" y="318"/>
                  <a:pt x="646" y="517"/>
                  <a:pt x="701" y="740"/>
                </a:cubicBezTo>
                <a:lnTo>
                  <a:pt x="701" y="740"/>
                </a:lnTo>
                <a:cubicBezTo>
                  <a:pt x="502" y="827"/>
                  <a:pt x="289" y="873"/>
                  <a:pt x="71" y="925"/>
                </a:cubicBezTo>
                <a:cubicBezTo>
                  <a:pt x="1" y="972"/>
                  <a:pt x="16" y="1089"/>
                  <a:pt x="103" y="1089"/>
                </a:cubicBezTo>
                <a:cubicBezTo>
                  <a:pt x="111" y="1089"/>
                  <a:pt x="119" y="1088"/>
                  <a:pt x="129" y="1085"/>
                </a:cubicBezTo>
                <a:cubicBezTo>
                  <a:pt x="366" y="1002"/>
                  <a:pt x="610" y="951"/>
                  <a:pt x="847" y="842"/>
                </a:cubicBezTo>
                <a:cubicBezTo>
                  <a:pt x="873" y="816"/>
                  <a:pt x="873" y="790"/>
                  <a:pt x="873" y="765"/>
                </a:cubicBezTo>
                <a:cubicBezTo>
                  <a:pt x="821" y="521"/>
                  <a:pt x="712" y="284"/>
                  <a:pt x="635" y="66"/>
                </a:cubicBezTo>
                <a:cubicBezTo>
                  <a:pt x="624" y="21"/>
                  <a:pt x="588" y="1"/>
                  <a:pt x="5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7" name="Google Shape;3107;p29"/>
          <p:cNvSpPr/>
          <p:nvPr/>
        </p:nvSpPr>
        <p:spPr>
          <a:xfrm rot="10800000" flipH="1">
            <a:off x="10766048" y="332122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0"/>
                </a:moveTo>
                <a:cubicBezTo>
                  <a:pt x="0" y="0"/>
                  <a:pt x="0" y="270"/>
                  <a:pt x="160" y="270"/>
                </a:cubicBezTo>
                <a:cubicBezTo>
                  <a:pt x="346" y="270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8" name="Google Shape;3108;p29"/>
          <p:cNvSpPr/>
          <p:nvPr/>
        </p:nvSpPr>
        <p:spPr>
          <a:xfrm rot="10800000" flipH="1">
            <a:off x="10715458" y="387232"/>
            <a:ext cx="50737" cy="38491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9" name="Google Shape;3109;p29"/>
          <p:cNvSpPr/>
          <p:nvPr/>
        </p:nvSpPr>
        <p:spPr>
          <a:xfrm rot="10800000" flipH="1">
            <a:off x="10399372" y="277886"/>
            <a:ext cx="50737" cy="39365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0" name="Google Shape;3110;p29"/>
          <p:cNvSpPr/>
          <p:nvPr/>
        </p:nvSpPr>
        <p:spPr>
          <a:xfrm rot="10800000" flipH="1">
            <a:off x="10345136" y="246977"/>
            <a:ext cx="50737" cy="38491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1" name="Google Shape;3111;p29"/>
          <p:cNvSpPr/>
          <p:nvPr/>
        </p:nvSpPr>
        <p:spPr>
          <a:xfrm rot="10800000" flipH="1">
            <a:off x="9908476" y="507951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1"/>
                </a:moveTo>
                <a:cubicBezTo>
                  <a:pt x="0" y="1"/>
                  <a:pt x="0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2" name="Google Shape;3112;p29"/>
          <p:cNvSpPr/>
          <p:nvPr/>
        </p:nvSpPr>
        <p:spPr>
          <a:xfrm rot="10800000" flipH="1">
            <a:off x="11053997" y="542489"/>
            <a:ext cx="1255164" cy="1855408"/>
          </a:xfrm>
          <a:custGeom>
            <a:avLst/>
            <a:gdLst/>
            <a:ahLst/>
            <a:cxnLst/>
            <a:rect l="l" t="t" r="r" b="b"/>
            <a:pathLst>
              <a:path w="8609" h="12726" extrusionOk="0">
                <a:moveTo>
                  <a:pt x="1" y="0"/>
                </a:moveTo>
                <a:lnTo>
                  <a:pt x="1" y="0"/>
                </a:lnTo>
                <a:cubicBezTo>
                  <a:pt x="52" y="2675"/>
                  <a:pt x="1335" y="6094"/>
                  <a:pt x="3047" y="8127"/>
                </a:cubicBezTo>
                <a:cubicBezTo>
                  <a:pt x="3900" y="9140"/>
                  <a:pt x="4862" y="10000"/>
                  <a:pt x="5933" y="10801"/>
                </a:cubicBezTo>
                <a:cubicBezTo>
                  <a:pt x="6684" y="11385"/>
                  <a:pt x="7486" y="12347"/>
                  <a:pt x="8448" y="12565"/>
                </a:cubicBezTo>
                <a:lnTo>
                  <a:pt x="8448" y="12726"/>
                </a:lnTo>
                <a:cubicBezTo>
                  <a:pt x="8608" y="9782"/>
                  <a:pt x="8448" y="6895"/>
                  <a:pt x="6626" y="4439"/>
                </a:cubicBezTo>
                <a:cubicBezTo>
                  <a:pt x="5080" y="2406"/>
                  <a:pt x="2406" y="751"/>
                  <a:pt x="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3" name="Google Shape;3113;p29"/>
          <p:cNvSpPr/>
          <p:nvPr/>
        </p:nvSpPr>
        <p:spPr>
          <a:xfrm rot="10800000" flipH="1">
            <a:off x="11216704" y="601831"/>
            <a:ext cx="1051923" cy="1597495"/>
          </a:xfrm>
          <a:custGeom>
            <a:avLst/>
            <a:gdLst/>
            <a:ahLst/>
            <a:cxnLst/>
            <a:rect l="l" t="t" r="r" b="b"/>
            <a:pathLst>
              <a:path w="7215" h="10957" extrusionOk="0">
                <a:moveTo>
                  <a:pt x="128" y="0"/>
                </a:moveTo>
                <a:cubicBezTo>
                  <a:pt x="61" y="0"/>
                  <a:pt x="1" y="77"/>
                  <a:pt x="58" y="139"/>
                </a:cubicBezTo>
                <a:cubicBezTo>
                  <a:pt x="1559" y="1550"/>
                  <a:pt x="2598" y="3449"/>
                  <a:pt x="3746" y="5136"/>
                </a:cubicBezTo>
                <a:cubicBezTo>
                  <a:pt x="5029" y="6951"/>
                  <a:pt x="6184" y="8875"/>
                  <a:pt x="7062" y="10908"/>
                </a:cubicBezTo>
                <a:cubicBezTo>
                  <a:pt x="7071" y="10942"/>
                  <a:pt x="7091" y="10956"/>
                  <a:pt x="7114" y="10956"/>
                </a:cubicBezTo>
                <a:cubicBezTo>
                  <a:pt x="7160" y="10956"/>
                  <a:pt x="7214" y="10898"/>
                  <a:pt x="7197" y="10825"/>
                </a:cubicBezTo>
                <a:cubicBezTo>
                  <a:pt x="6286" y="8715"/>
                  <a:pt x="5087" y="6791"/>
                  <a:pt x="3778" y="4892"/>
                </a:cubicBezTo>
                <a:cubicBezTo>
                  <a:pt x="2656" y="3263"/>
                  <a:pt x="1636" y="1390"/>
                  <a:pt x="193" y="30"/>
                </a:cubicBezTo>
                <a:cubicBezTo>
                  <a:pt x="174" y="9"/>
                  <a:pt x="150" y="0"/>
                  <a:pt x="1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4" name="Google Shape;3114;p29"/>
          <p:cNvSpPr/>
          <p:nvPr/>
        </p:nvSpPr>
        <p:spPr>
          <a:xfrm rot="10800000" flipH="1">
            <a:off x="11827153" y="862086"/>
            <a:ext cx="351079" cy="304277"/>
          </a:xfrm>
          <a:custGeom>
            <a:avLst/>
            <a:gdLst/>
            <a:ahLst/>
            <a:cxnLst/>
            <a:rect l="l" t="t" r="r" b="b"/>
            <a:pathLst>
              <a:path w="2408" h="2087" extrusionOk="0">
                <a:moveTo>
                  <a:pt x="2333" y="1"/>
                </a:moveTo>
                <a:cubicBezTo>
                  <a:pt x="2293" y="1"/>
                  <a:pt x="2247" y="26"/>
                  <a:pt x="2234" y="78"/>
                </a:cubicBezTo>
                <a:cubicBezTo>
                  <a:pt x="2234" y="373"/>
                  <a:pt x="2208" y="668"/>
                  <a:pt x="2183" y="963"/>
                </a:cubicBezTo>
                <a:cubicBezTo>
                  <a:pt x="2157" y="1200"/>
                  <a:pt x="2183" y="1925"/>
                  <a:pt x="1913" y="1925"/>
                </a:cubicBezTo>
                <a:cubicBezTo>
                  <a:pt x="1323" y="1925"/>
                  <a:pt x="682" y="1630"/>
                  <a:pt x="175" y="1392"/>
                </a:cubicBezTo>
                <a:cubicBezTo>
                  <a:pt x="164" y="1389"/>
                  <a:pt x="154" y="1388"/>
                  <a:pt x="144" y="1388"/>
                </a:cubicBezTo>
                <a:cubicBezTo>
                  <a:pt x="57" y="1388"/>
                  <a:pt x="0" y="1501"/>
                  <a:pt x="98" y="1553"/>
                </a:cubicBezTo>
                <a:cubicBezTo>
                  <a:pt x="689" y="1805"/>
                  <a:pt x="1350" y="2087"/>
                  <a:pt x="2014" y="2087"/>
                </a:cubicBezTo>
                <a:cubicBezTo>
                  <a:pt x="2043" y="2087"/>
                  <a:pt x="2071" y="2086"/>
                  <a:pt x="2099" y="2085"/>
                </a:cubicBezTo>
                <a:cubicBezTo>
                  <a:pt x="2157" y="2085"/>
                  <a:pt x="2183" y="2059"/>
                  <a:pt x="2183" y="2034"/>
                </a:cubicBezTo>
                <a:cubicBezTo>
                  <a:pt x="2285" y="1392"/>
                  <a:pt x="2369" y="719"/>
                  <a:pt x="2394" y="78"/>
                </a:cubicBezTo>
                <a:cubicBezTo>
                  <a:pt x="2407" y="26"/>
                  <a:pt x="2373" y="1"/>
                  <a:pt x="23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5" name="Google Shape;3115;p29"/>
          <p:cNvSpPr/>
          <p:nvPr/>
        </p:nvSpPr>
        <p:spPr>
          <a:xfrm rot="10800000" flipH="1">
            <a:off x="11593295" y="1182108"/>
            <a:ext cx="395984" cy="370177"/>
          </a:xfrm>
          <a:custGeom>
            <a:avLst/>
            <a:gdLst/>
            <a:ahLst/>
            <a:cxnLst/>
            <a:rect l="l" t="t" r="r" b="b"/>
            <a:pathLst>
              <a:path w="2716" h="2539" extrusionOk="0">
                <a:moveTo>
                  <a:pt x="2520" y="0"/>
                </a:moveTo>
                <a:cubicBezTo>
                  <a:pt x="2480" y="0"/>
                  <a:pt x="2433" y="27"/>
                  <a:pt x="2420" y="82"/>
                </a:cubicBezTo>
                <a:cubicBezTo>
                  <a:pt x="2420" y="428"/>
                  <a:pt x="2639" y="2378"/>
                  <a:pt x="2209" y="2378"/>
                </a:cubicBezTo>
                <a:cubicBezTo>
                  <a:pt x="1516" y="2353"/>
                  <a:pt x="740" y="2083"/>
                  <a:pt x="150" y="1737"/>
                </a:cubicBezTo>
                <a:cubicBezTo>
                  <a:pt x="140" y="1730"/>
                  <a:pt x="129" y="1727"/>
                  <a:pt x="119" y="1727"/>
                </a:cubicBezTo>
                <a:cubicBezTo>
                  <a:pt x="53" y="1727"/>
                  <a:pt x="1" y="1853"/>
                  <a:pt x="73" y="1897"/>
                </a:cubicBezTo>
                <a:cubicBezTo>
                  <a:pt x="766" y="2301"/>
                  <a:pt x="1619" y="2539"/>
                  <a:pt x="2420" y="2539"/>
                </a:cubicBezTo>
                <a:cubicBezTo>
                  <a:pt x="2478" y="2539"/>
                  <a:pt x="2504" y="2513"/>
                  <a:pt x="2504" y="2487"/>
                </a:cubicBezTo>
                <a:cubicBezTo>
                  <a:pt x="2716" y="1685"/>
                  <a:pt x="2555" y="884"/>
                  <a:pt x="2581" y="82"/>
                </a:cubicBezTo>
                <a:cubicBezTo>
                  <a:pt x="2594" y="27"/>
                  <a:pt x="2560" y="0"/>
                  <a:pt x="25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6" name="Google Shape;3116;p29"/>
          <p:cNvSpPr/>
          <p:nvPr/>
        </p:nvSpPr>
        <p:spPr>
          <a:xfrm rot="10800000" flipH="1">
            <a:off x="11402156" y="1483758"/>
            <a:ext cx="376739" cy="309817"/>
          </a:xfrm>
          <a:custGeom>
            <a:avLst/>
            <a:gdLst/>
            <a:ahLst/>
            <a:cxnLst/>
            <a:rect l="l" t="t" r="r" b="b"/>
            <a:pathLst>
              <a:path w="2584" h="2125" extrusionOk="0">
                <a:moveTo>
                  <a:pt x="2426" y="0"/>
                </a:moveTo>
                <a:cubicBezTo>
                  <a:pt x="2386" y="0"/>
                  <a:pt x="2346" y="28"/>
                  <a:pt x="2346" y="82"/>
                </a:cubicBezTo>
                <a:cubicBezTo>
                  <a:pt x="2372" y="429"/>
                  <a:pt x="2583" y="1897"/>
                  <a:pt x="2154" y="1949"/>
                </a:cubicBezTo>
                <a:cubicBezTo>
                  <a:pt x="2074" y="1959"/>
                  <a:pt x="1993" y="1963"/>
                  <a:pt x="1911" y="1963"/>
                </a:cubicBezTo>
                <a:cubicBezTo>
                  <a:pt x="1310" y="1963"/>
                  <a:pt x="669" y="1718"/>
                  <a:pt x="127" y="1577"/>
                </a:cubicBezTo>
                <a:cubicBezTo>
                  <a:pt x="119" y="1575"/>
                  <a:pt x="111" y="1574"/>
                  <a:pt x="104" y="1574"/>
                </a:cubicBezTo>
                <a:cubicBezTo>
                  <a:pt x="15" y="1574"/>
                  <a:pt x="0" y="1713"/>
                  <a:pt x="101" y="1737"/>
                </a:cubicBezTo>
                <a:cubicBezTo>
                  <a:pt x="473" y="1814"/>
                  <a:pt x="845" y="1923"/>
                  <a:pt x="1224" y="2006"/>
                </a:cubicBezTo>
                <a:cubicBezTo>
                  <a:pt x="1456" y="2044"/>
                  <a:pt x="1757" y="2125"/>
                  <a:pt x="2027" y="2125"/>
                </a:cubicBezTo>
                <a:cubicBezTo>
                  <a:pt x="2129" y="2125"/>
                  <a:pt x="2226" y="2113"/>
                  <a:pt x="2314" y="2083"/>
                </a:cubicBezTo>
                <a:cubicBezTo>
                  <a:pt x="2558" y="1974"/>
                  <a:pt x="2532" y="1551"/>
                  <a:pt x="2532" y="1365"/>
                </a:cubicBezTo>
                <a:cubicBezTo>
                  <a:pt x="2558" y="935"/>
                  <a:pt x="2532" y="505"/>
                  <a:pt x="2506" y="82"/>
                </a:cubicBezTo>
                <a:cubicBezTo>
                  <a:pt x="2506" y="28"/>
                  <a:pt x="2466" y="0"/>
                  <a:pt x="2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7" name="Google Shape;3117;p29"/>
          <p:cNvSpPr/>
          <p:nvPr/>
        </p:nvSpPr>
        <p:spPr>
          <a:xfrm rot="10800000" flipH="1">
            <a:off x="11207664" y="1803489"/>
            <a:ext cx="387965" cy="259372"/>
          </a:xfrm>
          <a:custGeom>
            <a:avLst/>
            <a:gdLst/>
            <a:ahLst/>
            <a:cxnLst/>
            <a:rect l="l" t="t" r="r" b="b"/>
            <a:pathLst>
              <a:path w="2661" h="1779" extrusionOk="0">
                <a:moveTo>
                  <a:pt x="2285" y="0"/>
                </a:moveTo>
                <a:cubicBezTo>
                  <a:pt x="2245" y="0"/>
                  <a:pt x="2205" y="27"/>
                  <a:pt x="2205" y="82"/>
                </a:cubicBezTo>
                <a:cubicBezTo>
                  <a:pt x="2237" y="428"/>
                  <a:pt x="2474" y="1608"/>
                  <a:pt x="1968" y="1608"/>
                </a:cubicBezTo>
                <a:cubicBezTo>
                  <a:pt x="1377" y="1576"/>
                  <a:pt x="710" y="1256"/>
                  <a:pt x="178" y="1018"/>
                </a:cubicBezTo>
                <a:cubicBezTo>
                  <a:pt x="169" y="1016"/>
                  <a:pt x="160" y="1015"/>
                  <a:pt x="151" y="1015"/>
                </a:cubicBezTo>
                <a:cubicBezTo>
                  <a:pt x="57" y="1015"/>
                  <a:pt x="1" y="1132"/>
                  <a:pt x="95" y="1179"/>
                </a:cubicBezTo>
                <a:cubicBezTo>
                  <a:pt x="390" y="1313"/>
                  <a:pt x="710" y="1416"/>
                  <a:pt x="1031" y="1551"/>
                </a:cubicBezTo>
                <a:cubicBezTo>
                  <a:pt x="1309" y="1645"/>
                  <a:pt x="1670" y="1779"/>
                  <a:pt x="1987" y="1779"/>
                </a:cubicBezTo>
                <a:cubicBezTo>
                  <a:pt x="2035" y="1779"/>
                  <a:pt x="2082" y="1776"/>
                  <a:pt x="2128" y="1769"/>
                </a:cubicBezTo>
                <a:cubicBezTo>
                  <a:pt x="2660" y="1660"/>
                  <a:pt x="2397" y="454"/>
                  <a:pt x="2365" y="82"/>
                </a:cubicBezTo>
                <a:cubicBezTo>
                  <a:pt x="2365" y="27"/>
                  <a:pt x="2325" y="0"/>
                  <a:pt x="22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8" name="Google Shape;3118;p29"/>
          <p:cNvSpPr/>
          <p:nvPr/>
        </p:nvSpPr>
        <p:spPr>
          <a:xfrm rot="10800000" flipH="1">
            <a:off x="11697393" y="1887176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69"/>
                  <a:pt x="161" y="269"/>
                </a:cubicBezTo>
                <a:cubicBezTo>
                  <a:pt x="347" y="269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9" name="Google Shape;3119;p29"/>
          <p:cNvSpPr/>
          <p:nvPr/>
        </p:nvSpPr>
        <p:spPr>
          <a:xfrm rot="10800000" flipH="1">
            <a:off x="11642138" y="1945203"/>
            <a:ext cx="50737" cy="39365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0" name="Google Shape;3120;p29"/>
          <p:cNvSpPr/>
          <p:nvPr/>
        </p:nvSpPr>
        <p:spPr>
          <a:xfrm rot="10800000" flipH="1">
            <a:off x="11627265" y="1863850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1" name="Google Shape;3121;p29"/>
          <p:cNvSpPr/>
          <p:nvPr/>
        </p:nvSpPr>
        <p:spPr>
          <a:xfrm rot="10800000" flipH="1">
            <a:off x="11385099" y="1645884"/>
            <a:ext cx="50592" cy="38491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2" name="Google Shape;3122;p29"/>
          <p:cNvSpPr/>
          <p:nvPr/>
        </p:nvSpPr>
        <p:spPr>
          <a:xfrm rot="10800000" flipH="1">
            <a:off x="11330863" y="1719803"/>
            <a:ext cx="50592" cy="38491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1"/>
                </a:moveTo>
                <a:cubicBezTo>
                  <a:pt x="0" y="1"/>
                  <a:pt x="0" y="263"/>
                  <a:pt x="160" y="263"/>
                </a:cubicBezTo>
                <a:cubicBezTo>
                  <a:pt x="346" y="263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3" name="Google Shape;3123;p29"/>
          <p:cNvSpPr/>
          <p:nvPr/>
        </p:nvSpPr>
        <p:spPr>
          <a:xfrm rot="10800000" flipH="1">
            <a:off x="11303744" y="1637575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1"/>
                </a:moveTo>
                <a:cubicBezTo>
                  <a:pt x="0" y="1"/>
                  <a:pt x="0" y="270"/>
                  <a:pt x="160" y="270"/>
                </a:cubicBezTo>
                <a:cubicBezTo>
                  <a:pt x="346" y="270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4" name="Google Shape;3124;p29"/>
          <p:cNvSpPr/>
          <p:nvPr/>
        </p:nvSpPr>
        <p:spPr>
          <a:xfrm rot="10800000" flipH="1">
            <a:off x="11814323" y="1065181"/>
            <a:ext cx="50592" cy="38491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5" name="Google Shape;3125;p29"/>
          <p:cNvSpPr/>
          <p:nvPr/>
        </p:nvSpPr>
        <p:spPr>
          <a:xfrm rot="10800000" flipH="1">
            <a:off x="11731948" y="1088655"/>
            <a:ext cx="50737" cy="38491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1"/>
                </a:moveTo>
                <a:cubicBezTo>
                  <a:pt x="1" y="1"/>
                  <a:pt x="1" y="264"/>
                  <a:pt x="161" y="264"/>
                </a:cubicBezTo>
                <a:cubicBezTo>
                  <a:pt x="347" y="264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6" name="Google Shape;3126;p29"/>
          <p:cNvSpPr/>
          <p:nvPr/>
        </p:nvSpPr>
        <p:spPr>
          <a:xfrm rot="10800000" flipH="1">
            <a:off x="12082588" y="1326155"/>
            <a:ext cx="50737" cy="39365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7" name="Google Shape;3127;p29"/>
          <p:cNvSpPr/>
          <p:nvPr/>
        </p:nvSpPr>
        <p:spPr>
          <a:xfrm rot="10800000" flipH="1">
            <a:off x="12066695" y="1415819"/>
            <a:ext cx="51612" cy="38491"/>
          </a:xfrm>
          <a:custGeom>
            <a:avLst/>
            <a:gdLst/>
            <a:ahLst/>
            <a:cxnLst/>
            <a:rect l="l" t="t" r="r" b="b"/>
            <a:pathLst>
              <a:path w="354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54" y="263"/>
                  <a:pt x="354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8" name="Google Shape;3128;p29"/>
          <p:cNvSpPr/>
          <p:nvPr/>
        </p:nvSpPr>
        <p:spPr>
          <a:xfrm rot="10800000" flipH="1">
            <a:off x="11140015" y="2097559"/>
            <a:ext cx="50592" cy="39511"/>
          </a:xfrm>
          <a:custGeom>
            <a:avLst/>
            <a:gdLst/>
            <a:ahLst/>
            <a:cxnLst/>
            <a:rect l="l" t="t" r="r" b="b"/>
            <a:pathLst>
              <a:path w="347" h="271" extrusionOk="0">
                <a:moveTo>
                  <a:pt x="161" y="1"/>
                </a:moveTo>
                <a:cubicBezTo>
                  <a:pt x="1" y="1"/>
                  <a:pt x="1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9" name="Google Shape;3129;p29"/>
          <p:cNvSpPr/>
          <p:nvPr/>
        </p:nvSpPr>
        <p:spPr>
          <a:xfrm rot="10800000" flipH="1">
            <a:off x="10710793" y="-88801"/>
            <a:ext cx="1636713" cy="1465111"/>
          </a:xfrm>
          <a:custGeom>
            <a:avLst/>
            <a:gdLst/>
            <a:ahLst/>
            <a:cxnLst/>
            <a:rect l="l" t="t" r="r" b="b"/>
            <a:pathLst>
              <a:path w="11226" h="10049" extrusionOk="0">
                <a:moveTo>
                  <a:pt x="2440" y="1"/>
                </a:moveTo>
                <a:cubicBezTo>
                  <a:pt x="2209" y="1"/>
                  <a:pt x="1997" y="115"/>
                  <a:pt x="1822" y="395"/>
                </a:cubicBezTo>
                <a:cubicBezTo>
                  <a:pt x="1476" y="985"/>
                  <a:pt x="3105" y="2832"/>
                  <a:pt x="3451" y="3390"/>
                </a:cubicBezTo>
                <a:cubicBezTo>
                  <a:pt x="2329" y="3499"/>
                  <a:pt x="1" y="3660"/>
                  <a:pt x="1553" y="5263"/>
                </a:cubicBezTo>
                <a:cubicBezTo>
                  <a:pt x="2329" y="6039"/>
                  <a:pt x="4041" y="6277"/>
                  <a:pt x="5029" y="6758"/>
                </a:cubicBezTo>
                <a:cubicBezTo>
                  <a:pt x="3849" y="7373"/>
                  <a:pt x="2034" y="8284"/>
                  <a:pt x="4202" y="9214"/>
                </a:cubicBezTo>
                <a:cubicBezTo>
                  <a:pt x="5587" y="9913"/>
                  <a:pt x="9410" y="9939"/>
                  <a:pt x="10962" y="10048"/>
                </a:cubicBezTo>
                <a:cubicBezTo>
                  <a:pt x="11039" y="8445"/>
                  <a:pt x="11225" y="4885"/>
                  <a:pt x="10827" y="3281"/>
                </a:cubicBezTo>
                <a:cubicBezTo>
                  <a:pt x="10542" y="2268"/>
                  <a:pt x="10212" y="1874"/>
                  <a:pt x="9891" y="1874"/>
                </a:cubicBezTo>
                <a:cubicBezTo>
                  <a:pt x="9367" y="1874"/>
                  <a:pt x="8868" y="2922"/>
                  <a:pt x="8634" y="4032"/>
                </a:cubicBezTo>
                <a:cubicBezTo>
                  <a:pt x="8009" y="2070"/>
                  <a:pt x="7295" y="108"/>
                  <a:pt x="6469" y="108"/>
                </a:cubicBezTo>
                <a:cubicBezTo>
                  <a:pt x="6023" y="108"/>
                  <a:pt x="5544" y="680"/>
                  <a:pt x="5029" y="2133"/>
                </a:cubicBezTo>
                <a:cubicBezTo>
                  <a:pt x="4623" y="1856"/>
                  <a:pt x="3373" y="1"/>
                  <a:pt x="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0" name="Google Shape;3130;p29"/>
          <p:cNvSpPr/>
          <p:nvPr/>
        </p:nvSpPr>
        <p:spPr>
          <a:xfrm rot="10800000" flipH="1">
            <a:off x="11084759" y="-122479"/>
            <a:ext cx="1235772" cy="1388713"/>
          </a:xfrm>
          <a:custGeom>
            <a:avLst/>
            <a:gdLst/>
            <a:ahLst/>
            <a:cxnLst/>
            <a:rect l="l" t="t" r="r" b="b"/>
            <a:pathLst>
              <a:path w="8476" h="9525" extrusionOk="0">
                <a:moveTo>
                  <a:pt x="188" y="1"/>
                </a:moveTo>
                <a:cubicBezTo>
                  <a:pt x="92" y="1"/>
                  <a:pt x="0" y="146"/>
                  <a:pt x="85" y="230"/>
                </a:cubicBezTo>
                <a:cubicBezTo>
                  <a:pt x="2650" y="3463"/>
                  <a:pt x="5376" y="6509"/>
                  <a:pt x="8211" y="9479"/>
                </a:cubicBezTo>
                <a:cubicBezTo>
                  <a:pt x="8236" y="9511"/>
                  <a:pt x="8265" y="9525"/>
                  <a:pt x="8294" y="9525"/>
                </a:cubicBezTo>
                <a:cubicBezTo>
                  <a:pt x="8386" y="9525"/>
                  <a:pt x="8475" y="9391"/>
                  <a:pt x="8397" y="9293"/>
                </a:cubicBezTo>
                <a:cubicBezTo>
                  <a:pt x="5588" y="6323"/>
                  <a:pt x="2836" y="3251"/>
                  <a:pt x="271" y="44"/>
                </a:cubicBezTo>
                <a:cubicBezTo>
                  <a:pt x="246" y="13"/>
                  <a:pt x="217" y="1"/>
                  <a:pt x="1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1" name="Google Shape;3131;p29"/>
          <p:cNvSpPr/>
          <p:nvPr/>
        </p:nvSpPr>
        <p:spPr>
          <a:xfrm rot="10800000" flipH="1">
            <a:off x="11131559" y="591342"/>
            <a:ext cx="557527" cy="522389"/>
          </a:xfrm>
          <a:custGeom>
            <a:avLst/>
            <a:gdLst/>
            <a:ahLst/>
            <a:cxnLst/>
            <a:rect l="l" t="t" r="r" b="b"/>
            <a:pathLst>
              <a:path w="3824" h="3583" extrusionOk="0">
                <a:moveTo>
                  <a:pt x="3532" y="0"/>
                </a:moveTo>
                <a:cubicBezTo>
                  <a:pt x="3466" y="0"/>
                  <a:pt x="3400" y="40"/>
                  <a:pt x="3400" y="121"/>
                </a:cubicBezTo>
                <a:cubicBezTo>
                  <a:pt x="3425" y="1175"/>
                  <a:pt x="3550" y="2253"/>
                  <a:pt x="3463" y="3309"/>
                </a:cubicBezTo>
                <a:lnTo>
                  <a:pt x="3463" y="3309"/>
                </a:lnTo>
                <a:cubicBezTo>
                  <a:pt x="3347" y="3315"/>
                  <a:pt x="3231" y="3317"/>
                  <a:pt x="3115" y="3317"/>
                </a:cubicBezTo>
                <a:cubicBezTo>
                  <a:pt x="2143" y="3317"/>
                  <a:pt x="1155" y="3142"/>
                  <a:pt x="161" y="3142"/>
                </a:cubicBezTo>
                <a:cubicBezTo>
                  <a:pt x="1" y="3142"/>
                  <a:pt x="1" y="3405"/>
                  <a:pt x="161" y="3405"/>
                </a:cubicBezTo>
                <a:cubicBezTo>
                  <a:pt x="1147" y="3405"/>
                  <a:pt x="2128" y="3582"/>
                  <a:pt x="3093" y="3582"/>
                </a:cubicBezTo>
                <a:cubicBezTo>
                  <a:pt x="3258" y="3582"/>
                  <a:pt x="3422" y="3577"/>
                  <a:pt x="3586" y="3565"/>
                </a:cubicBezTo>
                <a:cubicBezTo>
                  <a:pt x="3663" y="3565"/>
                  <a:pt x="3721" y="3514"/>
                  <a:pt x="3721" y="3437"/>
                </a:cubicBezTo>
                <a:cubicBezTo>
                  <a:pt x="3824" y="2340"/>
                  <a:pt x="3689" y="1217"/>
                  <a:pt x="3663" y="121"/>
                </a:cubicBezTo>
                <a:cubicBezTo>
                  <a:pt x="3663" y="40"/>
                  <a:pt x="3598" y="0"/>
                  <a:pt x="35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2" name="Google Shape;3132;p29"/>
          <p:cNvSpPr/>
          <p:nvPr/>
        </p:nvSpPr>
        <p:spPr>
          <a:xfrm rot="10800000" flipH="1">
            <a:off x="11521565" y="126401"/>
            <a:ext cx="588289" cy="535657"/>
          </a:xfrm>
          <a:custGeom>
            <a:avLst/>
            <a:gdLst/>
            <a:ahLst/>
            <a:cxnLst/>
            <a:rect l="l" t="t" r="r" b="b"/>
            <a:pathLst>
              <a:path w="4035" h="3674" extrusionOk="0">
                <a:moveTo>
                  <a:pt x="3849" y="0"/>
                </a:moveTo>
                <a:cubicBezTo>
                  <a:pt x="3782" y="0"/>
                  <a:pt x="3714" y="40"/>
                  <a:pt x="3714" y="121"/>
                </a:cubicBezTo>
                <a:cubicBezTo>
                  <a:pt x="3740" y="1192"/>
                  <a:pt x="3772" y="2288"/>
                  <a:pt x="3612" y="3353"/>
                </a:cubicBezTo>
                <a:cubicBezTo>
                  <a:pt x="3598" y="3398"/>
                  <a:pt x="3334" y="3412"/>
                  <a:pt x="3017" y="3412"/>
                </a:cubicBezTo>
                <a:cubicBezTo>
                  <a:pt x="2570" y="3412"/>
                  <a:pt x="2019" y="3385"/>
                  <a:pt x="1925" y="3385"/>
                </a:cubicBezTo>
                <a:cubicBezTo>
                  <a:pt x="1779" y="3392"/>
                  <a:pt x="1635" y="3395"/>
                  <a:pt x="1490" y="3395"/>
                </a:cubicBezTo>
                <a:cubicBezTo>
                  <a:pt x="1047" y="3395"/>
                  <a:pt x="606" y="3365"/>
                  <a:pt x="161" y="3302"/>
                </a:cubicBezTo>
                <a:cubicBezTo>
                  <a:pt x="154" y="3301"/>
                  <a:pt x="147" y="3300"/>
                  <a:pt x="140" y="3300"/>
                </a:cubicBezTo>
                <a:cubicBezTo>
                  <a:pt x="1" y="3300"/>
                  <a:pt x="8" y="3547"/>
                  <a:pt x="161" y="3571"/>
                </a:cubicBezTo>
                <a:cubicBezTo>
                  <a:pt x="731" y="3649"/>
                  <a:pt x="1303" y="3663"/>
                  <a:pt x="1876" y="3663"/>
                </a:cubicBezTo>
                <a:cubicBezTo>
                  <a:pt x="2207" y="3663"/>
                  <a:pt x="2538" y="3659"/>
                  <a:pt x="2870" y="3659"/>
                </a:cubicBezTo>
                <a:cubicBezTo>
                  <a:pt x="3143" y="3659"/>
                  <a:pt x="3416" y="3662"/>
                  <a:pt x="3689" y="3674"/>
                </a:cubicBezTo>
                <a:cubicBezTo>
                  <a:pt x="3740" y="3674"/>
                  <a:pt x="3823" y="3623"/>
                  <a:pt x="3823" y="3571"/>
                </a:cubicBezTo>
                <a:cubicBezTo>
                  <a:pt x="4035" y="2449"/>
                  <a:pt x="4009" y="1269"/>
                  <a:pt x="3984" y="121"/>
                </a:cubicBezTo>
                <a:cubicBezTo>
                  <a:pt x="3984" y="40"/>
                  <a:pt x="3916" y="0"/>
                  <a:pt x="3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3" name="Google Shape;3133;p29"/>
          <p:cNvSpPr/>
          <p:nvPr/>
        </p:nvSpPr>
        <p:spPr>
          <a:xfrm rot="10800000" flipH="1">
            <a:off x="11751630" y="772569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0" y="1"/>
                  <a:pt x="0" y="405"/>
                  <a:pt x="238" y="405"/>
                </a:cubicBezTo>
                <a:cubicBezTo>
                  <a:pt x="507" y="405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4" name="Google Shape;3134;p29"/>
          <p:cNvSpPr/>
          <p:nvPr/>
        </p:nvSpPr>
        <p:spPr>
          <a:xfrm rot="10800000" flipH="1">
            <a:off x="11751630" y="921281"/>
            <a:ext cx="74065" cy="58027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5" name="Google Shape;3135;p29"/>
          <p:cNvSpPr/>
          <p:nvPr/>
        </p:nvSpPr>
        <p:spPr>
          <a:xfrm rot="10800000" flipH="1">
            <a:off x="11487010" y="897808"/>
            <a:ext cx="73919" cy="58173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38" y="1"/>
                </a:moveTo>
                <a:cubicBezTo>
                  <a:pt x="0" y="1"/>
                  <a:pt x="0" y="398"/>
                  <a:pt x="238" y="398"/>
                </a:cubicBezTo>
                <a:cubicBezTo>
                  <a:pt x="507" y="398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6" name="Google Shape;3136;p29"/>
          <p:cNvSpPr/>
          <p:nvPr/>
        </p:nvSpPr>
        <p:spPr>
          <a:xfrm rot="10800000" flipH="1">
            <a:off x="11097006" y="734225"/>
            <a:ext cx="74065" cy="58027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1" y="0"/>
                  <a:pt x="1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7" name="Google Shape;3137;p29"/>
          <p:cNvSpPr/>
          <p:nvPr/>
        </p:nvSpPr>
        <p:spPr>
          <a:xfrm rot="10800000" flipH="1">
            <a:off x="10980078" y="687426"/>
            <a:ext cx="74065" cy="58173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38" y="1"/>
                </a:moveTo>
                <a:cubicBezTo>
                  <a:pt x="1" y="1"/>
                  <a:pt x="1" y="398"/>
                  <a:pt x="238" y="398"/>
                </a:cubicBezTo>
                <a:cubicBezTo>
                  <a:pt x="508" y="398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8" name="Google Shape;3138;p29"/>
          <p:cNvSpPr/>
          <p:nvPr/>
        </p:nvSpPr>
        <p:spPr>
          <a:xfrm rot="10800000" flipH="1">
            <a:off x="11611374" y="320895"/>
            <a:ext cx="73919" cy="58027"/>
          </a:xfrm>
          <a:custGeom>
            <a:avLst/>
            <a:gdLst/>
            <a:ahLst/>
            <a:cxnLst/>
            <a:rect l="l" t="t" r="r" b="b"/>
            <a:pathLst>
              <a:path w="507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9" name="Google Shape;3139;p29"/>
          <p:cNvSpPr/>
          <p:nvPr/>
        </p:nvSpPr>
        <p:spPr>
          <a:xfrm rot="10800000" flipH="1">
            <a:off x="11291498" y="164748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44" y="1"/>
                </a:moveTo>
                <a:cubicBezTo>
                  <a:pt x="1" y="1"/>
                  <a:pt x="1" y="405"/>
                  <a:pt x="244" y="405"/>
                </a:cubicBezTo>
                <a:cubicBezTo>
                  <a:pt x="507" y="405"/>
                  <a:pt x="507" y="1"/>
                  <a:pt x="2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0" name="Google Shape;3140;p29"/>
          <p:cNvSpPr/>
          <p:nvPr/>
        </p:nvSpPr>
        <p:spPr>
          <a:xfrm rot="10800000" flipH="1">
            <a:off x="12071361" y="842697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1" y="1"/>
                  <a:pt x="1" y="405"/>
                  <a:pt x="238" y="405"/>
                </a:cubicBezTo>
                <a:cubicBezTo>
                  <a:pt x="508" y="405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1" name="Google Shape;3141;p29"/>
          <p:cNvSpPr/>
          <p:nvPr/>
        </p:nvSpPr>
        <p:spPr>
          <a:xfrm rot="10800000" flipH="1">
            <a:off x="12164962" y="281531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0"/>
                </a:moveTo>
                <a:cubicBezTo>
                  <a:pt x="0" y="0"/>
                  <a:pt x="0" y="404"/>
                  <a:pt x="238" y="404"/>
                </a:cubicBezTo>
                <a:cubicBezTo>
                  <a:pt x="507" y="404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2" name="Google Shape;3142;p29"/>
          <p:cNvSpPr/>
          <p:nvPr/>
        </p:nvSpPr>
        <p:spPr>
          <a:xfrm rot="10800000" flipH="1">
            <a:off x="10372254" y="928717"/>
            <a:ext cx="70273" cy="54383"/>
          </a:xfrm>
          <a:custGeom>
            <a:avLst/>
            <a:gdLst/>
            <a:ahLst/>
            <a:cxnLst/>
            <a:rect l="l" t="t" r="r" b="b"/>
            <a:pathLst>
              <a:path w="482" h="373" extrusionOk="0">
                <a:moveTo>
                  <a:pt x="238" y="1"/>
                </a:moveTo>
                <a:cubicBezTo>
                  <a:pt x="1" y="1"/>
                  <a:pt x="1" y="373"/>
                  <a:pt x="238" y="373"/>
                </a:cubicBezTo>
                <a:cubicBezTo>
                  <a:pt x="482" y="373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3" name="Google Shape;3143;p29"/>
          <p:cNvSpPr/>
          <p:nvPr/>
        </p:nvSpPr>
        <p:spPr>
          <a:xfrm rot="10800000" flipH="1">
            <a:off x="10422844" y="1010071"/>
            <a:ext cx="66483" cy="51612"/>
          </a:xfrm>
          <a:custGeom>
            <a:avLst/>
            <a:gdLst/>
            <a:ahLst/>
            <a:cxnLst/>
            <a:rect l="l" t="t" r="r" b="b"/>
            <a:pathLst>
              <a:path w="456" h="354" extrusionOk="0">
                <a:moveTo>
                  <a:pt x="212" y="1"/>
                </a:moveTo>
                <a:cubicBezTo>
                  <a:pt x="0" y="1"/>
                  <a:pt x="0" y="354"/>
                  <a:pt x="212" y="354"/>
                </a:cubicBezTo>
                <a:cubicBezTo>
                  <a:pt x="455" y="354"/>
                  <a:pt x="455" y="1"/>
                  <a:pt x="2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4" name="Google Shape;3144;p29"/>
          <p:cNvSpPr/>
          <p:nvPr/>
        </p:nvSpPr>
        <p:spPr>
          <a:xfrm rot="10800000" flipH="1">
            <a:off x="10458274" y="921281"/>
            <a:ext cx="70273" cy="50592"/>
          </a:xfrm>
          <a:custGeom>
            <a:avLst/>
            <a:gdLst/>
            <a:ahLst/>
            <a:cxnLst/>
            <a:rect l="l" t="t" r="r" b="b"/>
            <a:pathLst>
              <a:path w="482" h="347" extrusionOk="0">
                <a:moveTo>
                  <a:pt x="238" y="1"/>
                </a:moveTo>
                <a:cubicBezTo>
                  <a:pt x="1" y="1"/>
                  <a:pt x="1" y="347"/>
                  <a:pt x="238" y="347"/>
                </a:cubicBezTo>
                <a:cubicBezTo>
                  <a:pt x="482" y="347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5" name="Google Shape;3145;p29"/>
          <p:cNvGrpSpPr/>
          <p:nvPr/>
        </p:nvGrpSpPr>
        <p:grpSpPr>
          <a:xfrm rot="-5400000">
            <a:off x="-1009531" y="4894447"/>
            <a:ext cx="2649432" cy="2543080"/>
            <a:chOff x="-2937590" y="1758936"/>
            <a:chExt cx="1987074" cy="1907310"/>
          </a:xfrm>
        </p:grpSpPr>
        <p:sp>
          <p:nvSpPr>
            <p:cNvPr id="3146" name="Google Shape;3146;p29"/>
            <p:cNvSpPr/>
            <p:nvPr/>
          </p:nvSpPr>
          <p:spPr>
            <a:xfrm rot="6645170">
              <a:off x="-2793702" y="2497282"/>
              <a:ext cx="1027206" cy="1016996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29"/>
            <p:cNvSpPr/>
            <p:nvPr/>
          </p:nvSpPr>
          <p:spPr>
            <a:xfrm rot="6645170">
              <a:off x="-2699492" y="2467664"/>
              <a:ext cx="800221" cy="905145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29"/>
            <p:cNvSpPr/>
            <p:nvPr/>
          </p:nvSpPr>
          <p:spPr>
            <a:xfrm rot="6645170">
              <a:off x="-2449380" y="2957218"/>
              <a:ext cx="444663" cy="341928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29"/>
            <p:cNvSpPr/>
            <p:nvPr/>
          </p:nvSpPr>
          <p:spPr>
            <a:xfrm rot="6645170">
              <a:off x="-2590051" y="2659304"/>
              <a:ext cx="473101" cy="390184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0" name="Google Shape;3150;p29"/>
            <p:cNvGrpSpPr/>
            <p:nvPr/>
          </p:nvGrpSpPr>
          <p:grpSpPr>
            <a:xfrm rot="899960">
              <a:off x="-2769364" y="1947252"/>
              <a:ext cx="1652814" cy="1500647"/>
              <a:chOff x="-1801961" y="4971683"/>
              <a:chExt cx="1652864" cy="1500692"/>
            </a:xfrm>
          </p:grpSpPr>
          <p:sp>
            <p:nvSpPr>
              <p:cNvPr id="3151" name="Google Shape;3151;p29"/>
              <p:cNvSpPr/>
              <p:nvPr/>
            </p:nvSpPr>
            <p:spPr>
              <a:xfrm rot="7371739">
                <a:off x="-1417787" y="5023844"/>
                <a:ext cx="884515" cy="139636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 rot="7371739">
                <a:off x="-1365568" y="5073038"/>
                <a:ext cx="634776" cy="12100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 rot="7371739">
                <a:off x="-759953" y="5568067"/>
                <a:ext cx="225955" cy="23853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 rot="7371739">
                <a:off x="-1057961" y="5504749"/>
                <a:ext cx="318508" cy="27076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 rot="7371739">
                <a:off x="-1391855" y="5480577"/>
                <a:ext cx="345740" cy="24508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156" name="Google Shape;3156;p29"/>
          <p:cNvGrpSpPr/>
          <p:nvPr/>
        </p:nvGrpSpPr>
        <p:grpSpPr>
          <a:xfrm>
            <a:off x="190634" y="158334"/>
            <a:ext cx="1171367" cy="837300"/>
            <a:chOff x="142975" y="118750"/>
            <a:chExt cx="878525" cy="627975"/>
          </a:xfrm>
        </p:grpSpPr>
        <p:sp>
          <p:nvSpPr>
            <p:cNvPr id="3157" name="Google Shape;3157;p29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29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29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29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29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29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29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29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29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29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29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29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29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29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29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29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29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29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29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29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29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78" name="Google Shape;3178;p29"/>
          <p:cNvGrpSpPr/>
          <p:nvPr/>
        </p:nvGrpSpPr>
        <p:grpSpPr>
          <a:xfrm>
            <a:off x="11248834" y="5552317"/>
            <a:ext cx="837300" cy="1171367"/>
            <a:chOff x="8436625" y="2649875"/>
            <a:chExt cx="627975" cy="878525"/>
          </a:xfrm>
        </p:grpSpPr>
        <p:sp>
          <p:nvSpPr>
            <p:cNvPr id="3179" name="Google Shape;3179;p29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29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29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29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29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29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29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29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29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29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29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29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29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29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29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29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29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29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29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29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29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6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Google Shape;3201;p30"/>
          <p:cNvSpPr/>
          <p:nvPr/>
        </p:nvSpPr>
        <p:spPr>
          <a:xfrm rot="-4601699">
            <a:off x="10304153" y="5359619"/>
            <a:ext cx="2781652" cy="221690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2" name="Google Shape;3202;p30"/>
          <p:cNvSpPr txBox="1">
            <a:spLocks noGrp="1"/>
          </p:cNvSpPr>
          <p:nvPr>
            <p:ph type="subTitle" idx="1"/>
          </p:nvPr>
        </p:nvSpPr>
        <p:spPr>
          <a:xfrm>
            <a:off x="2715200" y="2558367"/>
            <a:ext cx="67616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  <p:sp>
        <p:nvSpPr>
          <p:cNvPr id="3203" name="Google Shape;3203;p30"/>
          <p:cNvSpPr/>
          <p:nvPr/>
        </p:nvSpPr>
        <p:spPr>
          <a:xfrm rot="-4601699">
            <a:off x="-629947" y="5139019"/>
            <a:ext cx="2781652" cy="221690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4" name="Google Shape;3204;p30"/>
          <p:cNvSpPr/>
          <p:nvPr/>
        </p:nvSpPr>
        <p:spPr>
          <a:xfrm rot="7085658">
            <a:off x="-628782" y="4121878"/>
            <a:ext cx="2441911" cy="2250148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5" name="Google Shape;320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6" name="Google Shape;3206;p30"/>
          <p:cNvGrpSpPr/>
          <p:nvPr/>
        </p:nvGrpSpPr>
        <p:grpSpPr>
          <a:xfrm>
            <a:off x="10174313" y="3383243"/>
            <a:ext cx="948220" cy="1247232"/>
            <a:chOff x="1957922" y="2087857"/>
            <a:chExt cx="146481" cy="192680"/>
          </a:xfrm>
        </p:grpSpPr>
        <p:sp>
          <p:nvSpPr>
            <p:cNvPr id="3207" name="Google Shape;3207;p30"/>
            <p:cNvSpPr/>
            <p:nvPr/>
          </p:nvSpPr>
          <p:spPr>
            <a:xfrm rot="2234057" flipH="1">
              <a:off x="1986552" y="2103963"/>
              <a:ext cx="92229" cy="115773"/>
            </a:xfrm>
            <a:custGeom>
              <a:avLst/>
              <a:gdLst/>
              <a:ahLst/>
              <a:cxnLst/>
              <a:rect l="l" t="t" r="r" b="b"/>
              <a:pathLst>
                <a:path w="3689" h="4631" extrusionOk="0">
                  <a:moveTo>
                    <a:pt x="1438" y="1"/>
                  </a:moveTo>
                  <a:cubicBezTo>
                    <a:pt x="682" y="1"/>
                    <a:pt x="71" y="457"/>
                    <a:pt x="26" y="1315"/>
                  </a:cubicBezTo>
                  <a:cubicBezTo>
                    <a:pt x="1" y="2335"/>
                    <a:pt x="963" y="3297"/>
                    <a:pt x="751" y="4259"/>
                  </a:cubicBezTo>
                  <a:lnTo>
                    <a:pt x="1842" y="4631"/>
                  </a:lnTo>
                  <a:cubicBezTo>
                    <a:pt x="1951" y="4387"/>
                    <a:pt x="2085" y="4201"/>
                    <a:pt x="2271" y="4015"/>
                  </a:cubicBezTo>
                  <a:cubicBezTo>
                    <a:pt x="2804" y="3483"/>
                    <a:pt x="3477" y="3053"/>
                    <a:pt x="3554" y="2226"/>
                  </a:cubicBezTo>
                  <a:cubicBezTo>
                    <a:pt x="3689" y="1052"/>
                    <a:pt x="2836" y="250"/>
                    <a:pt x="1790" y="32"/>
                  </a:cubicBezTo>
                  <a:cubicBezTo>
                    <a:pt x="1671" y="11"/>
                    <a:pt x="1553" y="1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0"/>
            <p:cNvSpPr/>
            <p:nvPr/>
          </p:nvSpPr>
          <p:spPr>
            <a:xfrm rot="2234057" flipH="1">
              <a:off x="1968700" y="2206161"/>
              <a:ext cx="70028" cy="59224"/>
            </a:xfrm>
            <a:custGeom>
              <a:avLst/>
              <a:gdLst/>
              <a:ahLst/>
              <a:cxnLst/>
              <a:rect l="l" t="t" r="r" b="b"/>
              <a:pathLst>
                <a:path w="2801" h="2369" extrusionOk="0">
                  <a:moveTo>
                    <a:pt x="821" y="124"/>
                  </a:moveTo>
                  <a:cubicBezTo>
                    <a:pt x="956" y="124"/>
                    <a:pt x="1116" y="176"/>
                    <a:pt x="1251" y="233"/>
                  </a:cubicBezTo>
                  <a:cubicBezTo>
                    <a:pt x="1546" y="336"/>
                    <a:pt x="1841" y="445"/>
                    <a:pt x="2162" y="522"/>
                  </a:cubicBezTo>
                  <a:cubicBezTo>
                    <a:pt x="2297" y="580"/>
                    <a:pt x="2399" y="631"/>
                    <a:pt x="2508" y="740"/>
                  </a:cubicBezTo>
                  <a:cubicBezTo>
                    <a:pt x="2687" y="884"/>
                    <a:pt x="2491" y="912"/>
                    <a:pt x="2303" y="912"/>
                  </a:cubicBezTo>
                  <a:cubicBezTo>
                    <a:pt x="2214" y="912"/>
                    <a:pt x="2126" y="906"/>
                    <a:pt x="2082" y="902"/>
                  </a:cubicBezTo>
                  <a:lnTo>
                    <a:pt x="2082" y="902"/>
                  </a:lnTo>
                  <a:cubicBezTo>
                    <a:pt x="2081" y="902"/>
                    <a:pt x="2080" y="901"/>
                    <a:pt x="2078" y="900"/>
                  </a:cubicBezTo>
                  <a:lnTo>
                    <a:pt x="2078" y="900"/>
                  </a:lnTo>
                  <a:cubicBezTo>
                    <a:pt x="2078" y="901"/>
                    <a:pt x="2078" y="902"/>
                    <a:pt x="2078" y="902"/>
                  </a:cubicBezTo>
                  <a:lnTo>
                    <a:pt x="2078" y="902"/>
                  </a:lnTo>
                  <a:cubicBezTo>
                    <a:pt x="2064" y="901"/>
                    <a:pt x="2055" y="900"/>
                    <a:pt x="2053" y="900"/>
                  </a:cubicBezTo>
                  <a:cubicBezTo>
                    <a:pt x="2044" y="898"/>
                    <a:pt x="2036" y="896"/>
                    <a:pt x="2028" y="896"/>
                  </a:cubicBezTo>
                  <a:cubicBezTo>
                    <a:pt x="1965" y="896"/>
                    <a:pt x="1927" y="980"/>
                    <a:pt x="2002" y="1003"/>
                  </a:cubicBezTo>
                  <a:cubicBezTo>
                    <a:pt x="2010" y="1009"/>
                    <a:pt x="2019" y="1016"/>
                    <a:pt x="2028" y="1022"/>
                  </a:cubicBezTo>
                  <a:lnTo>
                    <a:pt x="2028" y="1022"/>
                  </a:lnTo>
                  <a:cubicBezTo>
                    <a:pt x="2027" y="1026"/>
                    <a:pt x="2027" y="1031"/>
                    <a:pt x="2027" y="1035"/>
                  </a:cubicBezTo>
                  <a:cubicBezTo>
                    <a:pt x="2034" y="1036"/>
                    <a:pt x="2042" y="1037"/>
                    <a:pt x="2050" y="1038"/>
                  </a:cubicBezTo>
                  <a:lnTo>
                    <a:pt x="2050" y="1038"/>
                  </a:lnTo>
                  <a:cubicBezTo>
                    <a:pt x="2113" y="1083"/>
                    <a:pt x="2178" y="1129"/>
                    <a:pt x="2239" y="1195"/>
                  </a:cubicBezTo>
                  <a:cubicBezTo>
                    <a:pt x="2483" y="1433"/>
                    <a:pt x="2162" y="1593"/>
                    <a:pt x="1944" y="1619"/>
                  </a:cubicBezTo>
                  <a:cubicBezTo>
                    <a:pt x="1867" y="1619"/>
                    <a:pt x="1841" y="1702"/>
                    <a:pt x="1892" y="1728"/>
                  </a:cubicBezTo>
                  <a:cubicBezTo>
                    <a:pt x="2053" y="1837"/>
                    <a:pt x="2425" y="2209"/>
                    <a:pt x="1976" y="2234"/>
                  </a:cubicBezTo>
                  <a:cubicBezTo>
                    <a:pt x="1952" y="2237"/>
                    <a:pt x="1929" y="2239"/>
                    <a:pt x="1905" y="2239"/>
                  </a:cubicBezTo>
                  <a:cubicBezTo>
                    <a:pt x="1707" y="2239"/>
                    <a:pt x="1500" y="2151"/>
                    <a:pt x="1334" y="2100"/>
                  </a:cubicBezTo>
                  <a:cubicBezTo>
                    <a:pt x="1142" y="2048"/>
                    <a:pt x="956" y="1997"/>
                    <a:pt x="796" y="1939"/>
                  </a:cubicBezTo>
                  <a:cubicBezTo>
                    <a:pt x="635" y="1888"/>
                    <a:pt x="533" y="1805"/>
                    <a:pt x="398" y="1753"/>
                  </a:cubicBezTo>
                  <a:cubicBezTo>
                    <a:pt x="77" y="1567"/>
                    <a:pt x="424" y="1356"/>
                    <a:pt x="610" y="1298"/>
                  </a:cubicBezTo>
                  <a:cubicBezTo>
                    <a:pt x="661" y="1272"/>
                    <a:pt x="693" y="1195"/>
                    <a:pt x="610" y="1163"/>
                  </a:cubicBezTo>
                  <a:cubicBezTo>
                    <a:pt x="533" y="1138"/>
                    <a:pt x="180" y="1003"/>
                    <a:pt x="315" y="843"/>
                  </a:cubicBezTo>
                  <a:cubicBezTo>
                    <a:pt x="424" y="714"/>
                    <a:pt x="635" y="682"/>
                    <a:pt x="770" y="631"/>
                  </a:cubicBezTo>
                  <a:cubicBezTo>
                    <a:pt x="821" y="631"/>
                    <a:pt x="821" y="554"/>
                    <a:pt x="796" y="522"/>
                  </a:cubicBezTo>
                  <a:cubicBezTo>
                    <a:pt x="558" y="394"/>
                    <a:pt x="475" y="150"/>
                    <a:pt x="821" y="124"/>
                  </a:cubicBezTo>
                  <a:close/>
                  <a:moveTo>
                    <a:pt x="826" y="0"/>
                  </a:moveTo>
                  <a:cubicBezTo>
                    <a:pt x="726" y="0"/>
                    <a:pt x="628" y="12"/>
                    <a:pt x="533" y="41"/>
                  </a:cubicBezTo>
                  <a:cubicBezTo>
                    <a:pt x="203" y="151"/>
                    <a:pt x="428" y="402"/>
                    <a:pt x="610" y="549"/>
                  </a:cubicBezTo>
                  <a:lnTo>
                    <a:pt x="610" y="549"/>
                  </a:lnTo>
                  <a:cubicBezTo>
                    <a:pt x="432" y="592"/>
                    <a:pt x="220" y="671"/>
                    <a:pt x="154" y="817"/>
                  </a:cubicBezTo>
                  <a:cubicBezTo>
                    <a:pt x="95" y="1004"/>
                    <a:pt x="255" y="1126"/>
                    <a:pt x="416" y="1220"/>
                  </a:cubicBezTo>
                  <a:lnTo>
                    <a:pt x="416" y="1220"/>
                  </a:lnTo>
                  <a:cubicBezTo>
                    <a:pt x="214" y="1306"/>
                    <a:pt x="0" y="1440"/>
                    <a:pt x="129" y="1676"/>
                  </a:cubicBezTo>
                  <a:cubicBezTo>
                    <a:pt x="289" y="2048"/>
                    <a:pt x="1065" y="2183"/>
                    <a:pt x="1411" y="2260"/>
                  </a:cubicBezTo>
                  <a:cubicBezTo>
                    <a:pt x="1561" y="2306"/>
                    <a:pt x="1758" y="2369"/>
                    <a:pt x="1937" y="2369"/>
                  </a:cubicBezTo>
                  <a:cubicBezTo>
                    <a:pt x="2080" y="2369"/>
                    <a:pt x="2211" y="2329"/>
                    <a:pt x="2297" y="2209"/>
                  </a:cubicBezTo>
                  <a:cubicBezTo>
                    <a:pt x="2416" y="2051"/>
                    <a:pt x="2249" y="1860"/>
                    <a:pt x="2104" y="1728"/>
                  </a:cubicBezTo>
                  <a:lnTo>
                    <a:pt x="2104" y="1728"/>
                  </a:lnTo>
                  <a:cubicBezTo>
                    <a:pt x="2489" y="1634"/>
                    <a:pt x="2536" y="1327"/>
                    <a:pt x="2297" y="1071"/>
                  </a:cubicBezTo>
                  <a:lnTo>
                    <a:pt x="2297" y="1071"/>
                  </a:lnTo>
                  <a:cubicBezTo>
                    <a:pt x="2322" y="1073"/>
                    <a:pt x="2347" y="1074"/>
                    <a:pt x="2372" y="1074"/>
                  </a:cubicBezTo>
                  <a:cubicBezTo>
                    <a:pt x="2529" y="1074"/>
                    <a:pt x="2678" y="1033"/>
                    <a:pt x="2720" y="875"/>
                  </a:cubicBezTo>
                  <a:cubicBezTo>
                    <a:pt x="2801" y="638"/>
                    <a:pt x="2374" y="480"/>
                    <a:pt x="2202" y="401"/>
                  </a:cubicBezTo>
                  <a:lnTo>
                    <a:pt x="2202" y="401"/>
                  </a:lnTo>
                  <a:cubicBezTo>
                    <a:pt x="2198" y="398"/>
                    <a:pt x="2193" y="395"/>
                    <a:pt x="2188" y="394"/>
                  </a:cubicBezTo>
                  <a:lnTo>
                    <a:pt x="2188" y="394"/>
                  </a:lnTo>
                  <a:cubicBezTo>
                    <a:pt x="2188" y="394"/>
                    <a:pt x="2188" y="394"/>
                    <a:pt x="2188" y="394"/>
                  </a:cubicBezTo>
                  <a:cubicBezTo>
                    <a:pt x="2185" y="393"/>
                    <a:pt x="2183" y="392"/>
                    <a:pt x="2180" y="391"/>
                  </a:cubicBezTo>
                  <a:lnTo>
                    <a:pt x="2180" y="391"/>
                  </a:lnTo>
                  <a:cubicBezTo>
                    <a:pt x="1786" y="259"/>
                    <a:pt x="128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0"/>
            <p:cNvSpPr/>
            <p:nvPr/>
          </p:nvSpPr>
          <p:spPr>
            <a:xfrm rot="2234057" flipH="1">
              <a:off x="1999834" y="2224435"/>
              <a:ext cx="30951" cy="12200"/>
            </a:xfrm>
            <a:custGeom>
              <a:avLst/>
              <a:gdLst/>
              <a:ahLst/>
              <a:cxnLst/>
              <a:rect l="l" t="t" r="r" b="b"/>
              <a:pathLst>
                <a:path w="1238" h="488" extrusionOk="0">
                  <a:moveTo>
                    <a:pt x="78" y="0"/>
                  </a:moveTo>
                  <a:cubicBezTo>
                    <a:pt x="16" y="0"/>
                    <a:pt x="0" y="115"/>
                    <a:pt x="71" y="138"/>
                  </a:cubicBezTo>
                  <a:cubicBezTo>
                    <a:pt x="417" y="247"/>
                    <a:pt x="795" y="382"/>
                    <a:pt x="1142" y="484"/>
                  </a:cubicBezTo>
                  <a:cubicBezTo>
                    <a:pt x="1149" y="487"/>
                    <a:pt x="1155" y="488"/>
                    <a:pt x="1161" y="488"/>
                  </a:cubicBezTo>
                  <a:cubicBezTo>
                    <a:pt x="1223" y="488"/>
                    <a:pt x="1238" y="379"/>
                    <a:pt x="1167" y="350"/>
                  </a:cubicBezTo>
                  <a:cubicBezTo>
                    <a:pt x="821" y="247"/>
                    <a:pt x="475" y="112"/>
                    <a:pt x="96" y="3"/>
                  </a:cubicBezTo>
                  <a:cubicBezTo>
                    <a:pt x="90" y="1"/>
                    <a:pt x="83" y="0"/>
                    <a:pt x="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0"/>
            <p:cNvSpPr/>
            <p:nvPr/>
          </p:nvSpPr>
          <p:spPr>
            <a:xfrm rot="2234057" flipH="1">
              <a:off x="1983345" y="2235951"/>
              <a:ext cx="26401" cy="10950"/>
            </a:xfrm>
            <a:custGeom>
              <a:avLst/>
              <a:gdLst/>
              <a:ahLst/>
              <a:cxnLst/>
              <a:rect l="l" t="t" r="r" b="b"/>
              <a:pathLst>
                <a:path w="1056" h="438" extrusionOk="0">
                  <a:moveTo>
                    <a:pt x="103" y="1"/>
                  </a:moveTo>
                  <a:cubicBezTo>
                    <a:pt x="39" y="1"/>
                    <a:pt x="1" y="91"/>
                    <a:pt x="75" y="114"/>
                  </a:cubicBezTo>
                  <a:cubicBezTo>
                    <a:pt x="370" y="223"/>
                    <a:pt x="659" y="325"/>
                    <a:pt x="954" y="434"/>
                  </a:cubicBezTo>
                  <a:cubicBezTo>
                    <a:pt x="961" y="437"/>
                    <a:pt x="968" y="438"/>
                    <a:pt x="974" y="438"/>
                  </a:cubicBezTo>
                  <a:cubicBezTo>
                    <a:pt x="1041" y="438"/>
                    <a:pt x="1056" y="323"/>
                    <a:pt x="980" y="300"/>
                  </a:cubicBezTo>
                  <a:cubicBezTo>
                    <a:pt x="691" y="197"/>
                    <a:pt x="422" y="88"/>
                    <a:pt x="127" y="5"/>
                  </a:cubicBezTo>
                  <a:cubicBezTo>
                    <a:pt x="119" y="2"/>
                    <a:pt x="111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0"/>
            <p:cNvSpPr/>
            <p:nvPr/>
          </p:nvSpPr>
          <p:spPr>
            <a:xfrm rot="2234057" flipH="1">
              <a:off x="1991392" y="2144204"/>
              <a:ext cx="60777" cy="71874"/>
            </a:xfrm>
            <a:custGeom>
              <a:avLst/>
              <a:gdLst/>
              <a:ahLst/>
              <a:cxnLst/>
              <a:rect l="l" t="t" r="r" b="b"/>
              <a:pathLst>
                <a:path w="2431" h="2875" extrusionOk="0">
                  <a:moveTo>
                    <a:pt x="456" y="204"/>
                  </a:moveTo>
                  <a:cubicBezTo>
                    <a:pt x="514" y="204"/>
                    <a:pt x="585" y="214"/>
                    <a:pt x="667" y="232"/>
                  </a:cubicBezTo>
                  <a:cubicBezTo>
                    <a:pt x="776" y="367"/>
                    <a:pt x="750" y="553"/>
                    <a:pt x="750" y="713"/>
                  </a:cubicBezTo>
                  <a:cubicBezTo>
                    <a:pt x="753" y="774"/>
                    <a:pt x="755" y="836"/>
                    <a:pt x="757" y="898"/>
                  </a:cubicBezTo>
                  <a:lnTo>
                    <a:pt x="757" y="898"/>
                  </a:lnTo>
                  <a:cubicBezTo>
                    <a:pt x="750" y="899"/>
                    <a:pt x="743" y="899"/>
                    <a:pt x="736" y="899"/>
                  </a:cubicBezTo>
                  <a:cubicBezTo>
                    <a:pt x="635" y="899"/>
                    <a:pt x="524" y="852"/>
                    <a:pt x="404" y="739"/>
                  </a:cubicBezTo>
                  <a:cubicBezTo>
                    <a:pt x="378" y="688"/>
                    <a:pt x="321" y="611"/>
                    <a:pt x="269" y="527"/>
                  </a:cubicBezTo>
                  <a:cubicBezTo>
                    <a:pt x="206" y="303"/>
                    <a:pt x="269" y="204"/>
                    <a:pt x="456" y="204"/>
                  </a:cubicBezTo>
                  <a:close/>
                  <a:moveTo>
                    <a:pt x="2126" y="641"/>
                  </a:moveTo>
                  <a:cubicBezTo>
                    <a:pt x="2181" y="641"/>
                    <a:pt x="2215" y="683"/>
                    <a:pt x="2194" y="797"/>
                  </a:cubicBezTo>
                  <a:cubicBezTo>
                    <a:pt x="2178" y="954"/>
                    <a:pt x="2009" y="1144"/>
                    <a:pt x="1835" y="1144"/>
                  </a:cubicBezTo>
                  <a:cubicBezTo>
                    <a:pt x="1781" y="1144"/>
                    <a:pt x="1726" y="1125"/>
                    <a:pt x="1675" y="1081"/>
                  </a:cubicBezTo>
                  <a:lnTo>
                    <a:pt x="1675" y="1081"/>
                  </a:lnTo>
                  <a:cubicBezTo>
                    <a:pt x="1741" y="977"/>
                    <a:pt x="1812" y="872"/>
                    <a:pt x="1873" y="797"/>
                  </a:cubicBezTo>
                  <a:cubicBezTo>
                    <a:pt x="1936" y="719"/>
                    <a:pt x="2050" y="641"/>
                    <a:pt x="2126" y="641"/>
                  </a:cubicBezTo>
                  <a:close/>
                  <a:moveTo>
                    <a:pt x="537" y="0"/>
                  </a:moveTo>
                  <a:cubicBezTo>
                    <a:pt x="504" y="0"/>
                    <a:pt x="469" y="7"/>
                    <a:pt x="430" y="21"/>
                  </a:cubicBezTo>
                  <a:cubicBezTo>
                    <a:pt x="0" y="130"/>
                    <a:pt x="83" y="553"/>
                    <a:pt x="321" y="848"/>
                  </a:cubicBezTo>
                  <a:cubicBezTo>
                    <a:pt x="436" y="1000"/>
                    <a:pt x="559" y="1060"/>
                    <a:pt x="681" y="1060"/>
                  </a:cubicBezTo>
                  <a:cubicBezTo>
                    <a:pt x="707" y="1060"/>
                    <a:pt x="734" y="1057"/>
                    <a:pt x="760" y="1052"/>
                  </a:cubicBezTo>
                  <a:lnTo>
                    <a:pt x="760" y="1052"/>
                  </a:lnTo>
                  <a:cubicBezTo>
                    <a:pt x="763" y="1574"/>
                    <a:pt x="705" y="2119"/>
                    <a:pt x="378" y="2561"/>
                  </a:cubicBezTo>
                  <a:cubicBezTo>
                    <a:pt x="338" y="2596"/>
                    <a:pt x="391" y="2647"/>
                    <a:pt x="444" y="2647"/>
                  </a:cubicBezTo>
                  <a:cubicBezTo>
                    <a:pt x="468" y="2647"/>
                    <a:pt x="491" y="2637"/>
                    <a:pt x="507" y="2612"/>
                  </a:cubicBezTo>
                  <a:cubicBezTo>
                    <a:pt x="874" y="2136"/>
                    <a:pt x="890" y="1575"/>
                    <a:pt x="887" y="1007"/>
                  </a:cubicBezTo>
                  <a:lnTo>
                    <a:pt x="887" y="1007"/>
                  </a:lnTo>
                  <a:cubicBezTo>
                    <a:pt x="1072" y="914"/>
                    <a:pt x="1241" y="715"/>
                    <a:pt x="1360" y="530"/>
                  </a:cubicBezTo>
                  <a:lnTo>
                    <a:pt x="1360" y="530"/>
                  </a:lnTo>
                  <a:cubicBezTo>
                    <a:pt x="1364" y="740"/>
                    <a:pt x="1398" y="958"/>
                    <a:pt x="1508" y="1099"/>
                  </a:cubicBezTo>
                  <a:lnTo>
                    <a:pt x="1508" y="1099"/>
                  </a:lnTo>
                  <a:cubicBezTo>
                    <a:pt x="1219" y="1606"/>
                    <a:pt x="1073" y="2248"/>
                    <a:pt x="962" y="2798"/>
                  </a:cubicBezTo>
                  <a:cubicBezTo>
                    <a:pt x="947" y="2846"/>
                    <a:pt x="986" y="2875"/>
                    <a:pt x="1021" y="2875"/>
                  </a:cubicBezTo>
                  <a:cubicBezTo>
                    <a:pt x="1047" y="2875"/>
                    <a:pt x="1071" y="2859"/>
                    <a:pt x="1071" y="2824"/>
                  </a:cubicBezTo>
                  <a:cubicBezTo>
                    <a:pt x="1206" y="2266"/>
                    <a:pt x="1366" y="1733"/>
                    <a:pt x="1604" y="1194"/>
                  </a:cubicBezTo>
                  <a:cubicBezTo>
                    <a:pt x="1604" y="1193"/>
                    <a:pt x="1605" y="1191"/>
                    <a:pt x="1606" y="1190"/>
                  </a:cubicBezTo>
                  <a:lnTo>
                    <a:pt x="1606" y="1190"/>
                  </a:lnTo>
                  <a:cubicBezTo>
                    <a:pt x="1669" y="1230"/>
                    <a:pt x="1746" y="1253"/>
                    <a:pt x="1841" y="1253"/>
                  </a:cubicBezTo>
                  <a:cubicBezTo>
                    <a:pt x="1852" y="1253"/>
                    <a:pt x="1862" y="1253"/>
                    <a:pt x="1873" y="1252"/>
                  </a:cubicBezTo>
                  <a:cubicBezTo>
                    <a:pt x="2142" y="1252"/>
                    <a:pt x="2431" y="848"/>
                    <a:pt x="2354" y="579"/>
                  </a:cubicBezTo>
                  <a:cubicBezTo>
                    <a:pt x="2308" y="480"/>
                    <a:pt x="2248" y="442"/>
                    <a:pt x="2181" y="442"/>
                  </a:cubicBezTo>
                  <a:cubicBezTo>
                    <a:pt x="2014" y="442"/>
                    <a:pt x="1809" y="682"/>
                    <a:pt x="1713" y="797"/>
                  </a:cubicBezTo>
                  <a:cubicBezTo>
                    <a:pt x="1668" y="851"/>
                    <a:pt x="1627" y="909"/>
                    <a:pt x="1588" y="969"/>
                  </a:cubicBezTo>
                  <a:lnTo>
                    <a:pt x="1588" y="969"/>
                  </a:lnTo>
                  <a:cubicBezTo>
                    <a:pt x="1565" y="928"/>
                    <a:pt x="1545" y="880"/>
                    <a:pt x="1527" y="822"/>
                  </a:cubicBezTo>
                  <a:cubicBezTo>
                    <a:pt x="1469" y="662"/>
                    <a:pt x="1469" y="476"/>
                    <a:pt x="1501" y="290"/>
                  </a:cubicBezTo>
                  <a:cubicBezTo>
                    <a:pt x="1501" y="254"/>
                    <a:pt x="1458" y="230"/>
                    <a:pt x="1420" y="230"/>
                  </a:cubicBezTo>
                  <a:cubicBezTo>
                    <a:pt x="1397" y="230"/>
                    <a:pt x="1376" y="239"/>
                    <a:pt x="1366" y="258"/>
                  </a:cubicBezTo>
                  <a:cubicBezTo>
                    <a:pt x="1255" y="485"/>
                    <a:pt x="1094" y="768"/>
                    <a:pt x="886" y="864"/>
                  </a:cubicBezTo>
                  <a:lnTo>
                    <a:pt x="886" y="864"/>
                  </a:lnTo>
                  <a:cubicBezTo>
                    <a:pt x="885" y="814"/>
                    <a:pt x="885" y="764"/>
                    <a:pt x="885" y="713"/>
                  </a:cubicBezTo>
                  <a:cubicBezTo>
                    <a:pt x="885" y="478"/>
                    <a:pt x="818" y="0"/>
                    <a:pt x="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2" name="Google Shape;3212;p30"/>
          <p:cNvGrpSpPr/>
          <p:nvPr/>
        </p:nvGrpSpPr>
        <p:grpSpPr>
          <a:xfrm>
            <a:off x="963007" y="4018878"/>
            <a:ext cx="1054704" cy="981897"/>
            <a:chOff x="575472" y="2921771"/>
            <a:chExt cx="616594" cy="574030"/>
          </a:xfrm>
        </p:grpSpPr>
        <p:grpSp>
          <p:nvGrpSpPr>
            <p:cNvPr id="3213" name="Google Shape;3213;p30"/>
            <p:cNvGrpSpPr/>
            <p:nvPr/>
          </p:nvGrpSpPr>
          <p:grpSpPr>
            <a:xfrm>
              <a:off x="575472" y="2921771"/>
              <a:ext cx="616594" cy="574030"/>
              <a:chOff x="513877" y="2079617"/>
              <a:chExt cx="185425" cy="172625"/>
            </a:xfrm>
          </p:grpSpPr>
          <p:sp>
            <p:nvSpPr>
              <p:cNvPr id="3214" name="Google Shape;3214;p30"/>
              <p:cNvSpPr/>
              <p:nvPr/>
            </p:nvSpPr>
            <p:spPr>
              <a:xfrm>
                <a:off x="611452" y="2084117"/>
                <a:ext cx="85125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130" extrusionOk="0">
                    <a:moveTo>
                      <a:pt x="3003" y="210"/>
                    </a:moveTo>
                    <a:cubicBezTo>
                      <a:pt x="2571" y="476"/>
                      <a:pt x="2062" y="673"/>
                      <a:pt x="1604" y="865"/>
                    </a:cubicBezTo>
                    <a:cubicBezTo>
                      <a:pt x="1335" y="1025"/>
                      <a:pt x="1046" y="1160"/>
                      <a:pt x="777" y="1321"/>
                    </a:cubicBezTo>
                    <a:cubicBezTo>
                      <a:pt x="668" y="1372"/>
                      <a:pt x="616" y="1455"/>
                      <a:pt x="533" y="1532"/>
                    </a:cubicBezTo>
                    <a:cubicBezTo>
                      <a:pt x="456" y="1641"/>
                      <a:pt x="405" y="1725"/>
                      <a:pt x="321" y="1802"/>
                    </a:cubicBezTo>
                    <a:cubicBezTo>
                      <a:pt x="217" y="1921"/>
                      <a:pt x="187" y="1991"/>
                      <a:pt x="181" y="1991"/>
                    </a:cubicBezTo>
                    <a:cubicBezTo>
                      <a:pt x="177" y="1991"/>
                      <a:pt x="187" y="1948"/>
                      <a:pt x="187" y="1853"/>
                    </a:cubicBezTo>
                    <a:cubicBezTo>
                      <a:pt x="187" y="1667"/>
                      <a:pt x="110" y="923"/>
                      <a:pt x="321" y="839"/>
                    </a:cubicBezTo>
                    <a:cubicBezTo>
                      <a:pt x="565" y="730"/>
                      <a:pt x="854" y="679"/>
                      <a:pt x="1123" y="628"/>
                    </a:cubicBezTo>
                    <a:cubicBezTo>
                      <a:pt x="1760" y="470"/>
                      <a:pt x="2373" y="331"/>
                      <a:pt x="3003" y="210"/>
                    </a:cubicBezTo>
                    <a:close/>
                    <a:moveTo>
                      <a:pt x="3328" y="0"/>
                    </a:moveTo>
                    <a:cubicBezTo>
                      <a:pt x="3316" y="0"/>
                      <a:pt x="3303" y="4"/>
                      <a:pt x="3291" y="12"/>
                    </a:cubicBezTo>
                    <a:cubicBezTo>
                      <a:pt x="3288" y="14"/>
                      <a:pt x="3285" y="17"/>
                      <a:pt x="3282" y="19"/>
                    </a:cubicBezTo>
                    <a:lnTo>
                      <a:pt x="3282" y="19"/>
                    </a:lnTo>
                    <a:cubicBezTo>
                      <a:pt x="2357" y="203"/>
                      <a:pt x="1432" y="387"/>
                      <a:pt x="507" y="628"/>
                    </a:cubicBezTo>
                    <a:cubicBezTo>
                      <a:pt x="321" y="679"/>
                      <a:pt x="187" y="705"/>
                      <a:pt x="110" y="891"/>
                    </a:cubicBezTo>
                    <a:cubicBezTo>
                      <a:pt x="1" y="1244"/>
                      <a:pt x="52" y="1693"/>
                      <a:pt x="52" y="2071"/>
                    </a:cubicBezTo>
                    <a:cubicBezTo>
                      <a:pt x="52" y="2092"/>
                      <a:pt x="90" y="2129"/>
                      <a:pt x="118" y="2129"/>
                    </a:cubicBezTo>
                    <a:cubicBezTo>
                      <a:pt x="124" y="2129"/>
                      <a:pt x="130" y="2127"/>
                      <a:pt x="135" y="2122"/>
                    </a:cubicBezTo>
                    <a:cubicBezTo>
                      <a:pt x="430" y="1911"/>
                      <a:pt x="591" y="1590"/>
                      <a:pt x="886" y="1404"/>
                    </a:cubicBezTo>
                    <a:cubicBezTo>
                      <a:pt x="1149" y="1244"/>
                      <a:pt x="1418" y="1135"/>
                      <a:pt x="1687" y="1000"/>
                    </a:cubicBezTo>
                    <a:cubicBezTo>
                      <a:pt x="2220" y="730"/>
                      <a:pt x="2887" y="519"/>
                      <a:pt x="3368" y="147"/>
                    </a:cubicBezTo>
                    <a:cubicBezTo>
                      <a:pt x="3383" y="136"/>
                      <a:pt x="3393" y="123"/>
                      <a:pt x="3398" y="110"/>
                    </a:cubicBezTo>
                    <a:lnTo>
                      <a:pt x="3398" y="110"/>
                    </a:lnTo>
                    <a:cubicBezTo>
                      <a:pt x="3401" y="103"/>
                      <a:pt x="3403" y="95"/>
                      <a:pt x="3402" y="88"/>
                    </a:cubicBezTo>
                    <a:lnTo>
                      <a:pt x="3402" y="88"/>
                    </a:lnTo>
                    <a:cubicBezTo>
                      <a:pt x="3405" y="44"/>
                      <a:pt x="3370" y="0"/>
                      <a:pt x="3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5" name="Google Shape;3215;p30"/>
              <p:cNvSpPr/>
              <p:nvPr/>
            </p:nvSpPr>
            <p:spPr>
              <a:xfrm>
                <a:off x="627777" y="2082542"/>
                <a:ext cx="715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540" extrusionOk="0">
                    <a:moveTo>
                      <a:pt x="2756" y="0"/>
                    </a:moveTo>
                    <a:cubicBezTo>
                      <a:pt x="2738" y="0"/>
                      <a:pt x="2722" y="7"/>
                      <a:pt x="2715" y="24"/>
                    </a:cubicBezTo>
                    <a:cubicBezTo>
                      <a:pt x="2317" y="633"/>
                      <a:pt x="1887" y="1223"/>
                      <a:pt x="1458" y="1813"/>
                    </a:cubicBezTo>
                    <a:cubicBezTo>
                      <a:pt x="1392" y="1950"/>
                      <a:pt x="1186" y="2359"/>
                      <a:pt x="995" y="2359"/>
                    </a:cubicBezTo>
                    <a:cubicBezTo>
                      <a:pt x="963" y="2359"/>
                      <a:pt x="931" y="2347"/>
                      <a:pt x="900" y="2320"/>
                    </a:cubicBezTo>
                    <a:cubicBezTo>
                      <a:pt x="630" y="2108"/>
                      <a:pt x="419" y="1788"/>
                      <a:pt x="149" y="1544"/>
                    </a:cubicBezTo>
                    <a:cubicBezTo>
                      <a:pt x="137" y="1532"/>
                      <a:pt x="123" y="1527"/>
                      <a:pt x="107" y="1527"/>
                    </a:cubicBezTo>
                    <a:cubicBezTo>
                      <a:pt x="56" y="1527"/>
                      <a:pt x="1" y="1583"/>
                      <a:pt x="40" y="1627"/>
                    </a:cubicBezTo>
                    <a:cubicBezTo>
                      <a:pt x="310" y="1890"/>
                      <a:pt x="579" y="2294"/>
                      <a:pt x="874" y="2480"/>
                    </a:cubicBezTo>
                    <a:cubicBezTo>
                      <a:pt x="935" y="2522"/>
                      <a:pt x="980" y="2539"/>
                      <a:pt x="1019" y="2539"/>
                    </a:cubicBezTo>
                    <a:cubicBezTo>
                      <a:pt x="1082" y="2539"/>
                      <a:pt x="1127" y="2493"/>
                      <a:pt x="1195" y="2429"/>
                    </a:cubicBezTo>
                    <a:cubicBezTo>
                      <a:pt x="1778" y="1679"/>
                      <a:pt x="2317" y="877"/>
                      <a:pt x="2824" y="101"/>
                    </a:cubicBezTo>
                    <a:cubicBezTo>
                      <a:pt x="2861" y="46"/>
                      <a:pt x="2802" y="0"/>
                      <a:pt x="27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30"/>
              <p:cNvSpPr/>
              <p:nvPr/>
            </p:nvSpPr>
            <p:spPr>
              <a:xfrm>
                <a:off x="596052" y="2079617"/>
                <a:ext cx="1029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1062" extrusionOk="0">
                    <a:moveTo>
                      <a:pt x="1104" y="1"/>
                    </a:moveTo>
                    <a:cubicBezTo>
                      <a:pt x="950" y="1"/>
                      <a:pt x="796" y="3"/>
                      <a:pt x="642" y="6"/>
                    </a:cubicBezTo>
                    <a:cubicBezTo>
                      <a:pt x="613" y="6"/>
                      <a:pt x="573" y="5"/>
                      <a:pt x="527" y="5"/>
                    </a:cubicBezTo>
                    <a:cubicBezTo>
                      <a:pt x="362" y="5"/>
                      <a:pt x="124" y="21"/>
                      <a:pt x="84" y="166"/>
                    </a:cubicBezTo>
                    <a:cubicBezTo>
                      <a:pt x="1" y="404"/>
                      <a:pt x="642" y="885"/>
                      <a:pt x="777" y="1045"/>
                    </a:cubicBezTo>
                    <a:cubicBezTo>
                      <a:pt x="794" y="1057"/>
                      <a:pt x="810" y="1062"/>
                      <a:pt x="825" y="1062"/>
                    </a:cubicBezTo>
                    <a:cubicBezTo>
                      <a:pt x="886" y="1062"/>
                      <a:pt x="927" y="984"/>
                      <a:pt x="886" y="943"/>
                    </a:cubicBezTo>
                    <a:cubicBezTo>
                      <a:pt x="751" y="833"/>
                      <a:pt x="110" y="218"/>
                      <a:pt x="322" y="166"/>
                    </a:cubicBezTo>
                    <a:cubicBezTo>
                      <a:pt x="501" y="139"/>
                      <a:pt x="684" y="132"/>
                      <a:pt x="867" y="132"/>
                    </a:cubicBezTo>
                    <a:cubicBezTo>
                      <a:pt x="1071" y="132"/>
                      <a:pt x="1274" y="141"/>
                      <a:pt x="1470" y="141"/>
                    </a:cubicBezTo>
                    <a:cubicBezTo>
                      <a:pt x="2329" y="166"/>
                      <a:pt x="3182" y="218"/>
                      <a:pt x="4035" y="243"/>
                    </a:cubicBezTo>
                    <a:cubicBezTo>
                      <a:pt x="4119" y="243"/>
                      <a:pt x="4119" y="109"/>
                      <a:pt x="4035" y="109"/>
                    </a:cubicBezTo>
                    <a:cubicBezTo>
                      <a:pt x="3066" y="64"/>
                      <a:pt x="2078" y="1"/>
                      <a:pt x="1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7" name="Google Shape;3217;p30"/>
              <p:cNvSpPr/>
              <p:nvPr/>
            </p:nvSpPr>
            <p:spPr>
              <a:xfrm>
                <a:off x="513877" y="2141167"/>
                <a:ext cx="96325" cy="11107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4443" extrusionOk="0">
                    <a:moveTo>
                      <a:pt x="1143" y="1073"/>
                    </a:moveTo>
                    <a:cubicBezTo>
                      <a:pt x="1206" y="1073"/>
                      <a:pt x="1271" y="1081"/>
                      <a:pt x="1338" y="1097"/>
                    </a:cubicBezTo>
                    <a:cubicBezTo>
                      <a:pt x="1742" y="1206"/>
                      <a:pt x="2063" y="1655"/>
                      <a:pt x="2165" y="2034"/>
                    </a:cubicBezTo>
                    <a:cubicBezTo>
                      <a:pt x="2170" y="2048"/>
                      <a:pt x="2175" y="2062"/>
                      <a:pt x="2180" y="2077"/>
                    </a:cubicBezTo>
                    <a:lnTo>
                      <a:pt x="2180" y="2077"/>
                    </a:lnTo>
                    <a:cubicBezTo>
                      <a:pt x="1897" y="2248"/>
                      <a:pt x="1555" y="2329"/>
                      <a:pt x="1229" y="2329"/>
                    </a:cubicBezTo>
                    <a:cubicBezTo>
                      <a:pt x="806" y="2297"/>
                      <a:pt x="325" y="2059"/>
                      <a:pt x="562" y="1469"/>
                    </a:cubicBezTo>
                    <a:cubicBezTo>
                      <a:pt x="670" y="1211"/>
                      <a:pt x="883" y="1073"/>
                      <a:pt x="1143" y="1073"/>
                    </a:cubicBezTo>
                    <a:close/>
                    <a:moveTo>
                      <a:pt x="3769" y="1"/>
                    </a:moveTo>
                    <a:cubicBezTo>
                      <a:pt x="3397" y="26"/>
                      <a:pt x="3127" y="347"/>
                      <a:pt x="2993" y="693"/>
                    </a:cubicBezTo>
                    <a:cubicBezTo>
                      <a:pt x="2864" y="963"/>
                      <a:pt x="2807" y="1258"/>
                      <a:pt x="2672" y="1553"/>
                    </a:cubicBezTo>
                    <a:cubicBezTo>
                      <a:pt x="2584" y="1730"/>
                      <a:pt x="2457" y="1876"/>
                      <a:pt x="2306" y="1991"/>
                    </a:cubicBezTo>
                    <a:lnTo>
                      <a:pt x="2306" y="1991"/>
                    </a:lnTo>
                    <a:cubicBezTo>
                      <a:pt x="2183" y="1545"/>
                      <a:pt x="1624" y="907"/>
                      <a:pt x="1119" y="907"/>
                    </a:cubicBezTo>
                    <a:cubicBezTo>
                      <a:pt x="979" y="907"/>
                      <a:pt x="843" y="956"/>
                      <a:pt x="722" y="1072"/>
                    </a:cubicBezTo>
                    <a:cubicBezTo>
                      <a:pt x="0" y="1742"/>
                      <a:pt x="516" y="2459"/>
                      <a:pt x="1310" y="2459"/>
                    </a:cubicBezTo>
                    <a:cubicBezTo>
                      <a:pt x="1398" y="2459"/>
                      <a:pt x="1489" y="2450"/>
                      <a:pt x="1582" y="2432"/>
                    </a:cubicBezTo>
                    <a:cubicBezTo>
                      <a:pt x="1807" y="2397"/>
                      <a:pt x="2023" y="2325"/>
                      <a:pt x="2213" y="2212"/>
                    </a:cubicBezTo>
                    <a:lnTo>
                      <a:pt x="2213" y="2212"/>
                    </a:lnTo>
                    <a:cubicBezTo>
                      <a:pt x="2390" y="3141"/>
                      <a:pt x="1448" y="4051"/>
                      <a:pt x="671" y="4304"/>
                    </a:cubicBezTo>
                    <a:cubicBezTo>
                      <a:pt x="595" y="4328"/>
                      <a:pt x="615" y="4442"/>
                      <a:pt x="678" y="4442"/>
                    </a:cubicBezTo>
                    <a:cubicBezTo>
                      <a:pt x="684" y="4442"/>
                      <a:pt x="690" y="4441"/>
                      <a:pt x="697" y="4439"/>
                    </a:cubicBezTo>
                    <a:cubicBezTo>
                      <a:pt x="1644" y="4123"/>
                      <a:pt x="2460" y="3186"/>
                      <a:pt x="2332" y="2135"/>
                    </a:cubicBezTo>
                    <a:lnTo>
                      <a:pt x="2332" y="2135"/>
                    </a:lnTo>
                    <a:cubicBezTo>
                      <a:pt x="2517" y="2001"/>
                      <a:pt x="2672" y="1825"/>
                      <a:pt x="2781" y="1604"/>
                    </a:cubicBezTo>
                    <a:cubicBezTo>
                      <a:pt x="3050" y="1123"/>
                      <a:pt x="3076" y="187"/>
                      <a:pt x="3769" y="135"/>
                    </a:cubicBezTo>
                    <a:cubicBezTo>
                      <a:pt x="3852" y="135"/>
                      <a:pt x="3852" y="1"/>
                      <a:pt x="37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18" name="Google Shape;3218;p30"/>
            <p:cNvSpPr/>
            <p:nvPr/>
          </p:nvSpPr>
          <p:spPr>
            <a:xfrm>
              <a:off x="960183" y="3448450"/>
              <a:ext cx="40070" cy="31590"/>
            </a:xfrm>
            <a:custGeom>
              <a:avLst/>
              <a:gdLst/>
              <a:ahLst/>
              <a:cxnLst/>
              <a:rect l="l" t="t" r="r" b="b"/>
              <a:pathLst>
                <a:path w="482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81" y="379"/>
                    <a:pt x="48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0"/>
            <p:cNvSpPr/>
            <p:nvPr/>
          </p:nvSpPr>
          <p:spPr>
            <a:xfrm>
              <a:off x="986868" y="3404224"/>
              <a:ext cx="40070" cy="31008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7" y="0"/>
                  </a:moveTo>
                  <a:cubicBezTo>
                    <a:pt x="0" y="0"/>
                    <a:pt x="0" y="372"/>
                    <a:pt x="237" y="372"/>
                  </a:cubicBezTo>
                  <a:cubicBezTo>
                    <a:pt x="481" y="372"/>
                    <a:pt x="481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0"/>
            <p:cNvSpPr/>
            <p:nvPr/>
          </p:nvSpPr>
          <p:spPr>
            <a:xfrm>
              <a:off x="1008732" y="3455433"/>
              <a:ext cx="37908" cy="31008"/>
            </a:xfrm>
            <a:custGeom>
              <a:avLst/>
              <a:gdLst/>
              <a:ahLst/>
              <a:cxnLst/>
              <a:rect l="l" t="t" r="r" b="b"/>
              <a:pathLst>
                <a:path w="456" h="373" extrusionOk="0">
                  <a:moveTo>
                    <a:pt x="244" y="0"/>
                  </a:moveTo>
                  <a:cubicBezTo>
                    <a:pt x="0" y="0"/>
                    <a:pt x="0" y="372"/>
                    <a:pt x="244" y="372"/>
                  </a:cubicBezTo>
                  <a:cubicBezTo>
                    <a:pt x="455" y="372"/>
                    <a:pt x="455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1" name="Google Shape;3221;p30"/>
          <p:cNvGrpSpPr/>
          <p:nvPr/>
        </p:nvGrpSpPr>
        <p:grpSpPr>
          <a:xfrm>
            <a:off x="1352358" y="5664848"/>
            <a:ext cx="807319" cy="743200"/>
            <a:chOff x="1014268" y="4248636"/>
            <a:chExt cx="605489" cy="557400"/>
          </a:xfrm>
        </p:grpSpPr>
        <p:sp>
          <p:nvSpPr>
            <p:cNvPr id="3222" name="Google Shape;3222;p30"/>
            <p:cNvSpPr/>
            <p:nvPr/>
          </p:nvSpPr>
          <p:spPr>
            <a:xfrm rot="-9900032">
              <a:off x="1303990" y="4663447"/>
              <a:ext cx="119140" cy="70982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0"/>
            <p:cNvSpPr/>
            <p:nvPr/>
          </p:nvSpPr>
          <p:spPr>
            <a:xfrm rot="-9900032">
              <a:off x="1197792" y="4614740"/>
              <a:ext cx="99311" cy="61594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0"/>
            <p:cNvSpPr/>
            <p:nvPr/>
          </p:nvSpPr>
          <p:spPr>
            <a:xfrm rot="-9900032">
              <a:off x="1271885" y="4542270"/>
              <a:ext cx="89760" cy="5439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0"/>
            <p:cNvSpPr/>
            <p:nvPr/>
          </p:nvSpPr>
          <p:spPr>
            <a:xfrm rot="-9900032">
              <a:off x="1177657" y="4516237"/>
              <a:ext cx="90165" cy="54309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30"/>
            <p:cNvSpPr/>
            <p:nvPr/>
          </p:nvSpPr>
          <p:spPr>
            <a:xfrm rot="-9900032">
              <a:off x="1116935" y="4617296"/>
              <a:ext cx="106676" cy="72439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30"/>
            <p:cNvSpPr/>
            <p:nvPr/>
          </p:nvSpPr>
          <p:spPr>
            <a:xfrm rot="-9900032">
              <a:off x="1022094" y="4456203"/>
              <a:ext cx="76243" cy="60299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30"/>
            <p:cNvSpPr/>
            <p:nvPr/>
          </p:nvSpPr>
          <p:spPr>
            <a:xfrm rot="-9900032">
              <a:off x="1166611" y="4388101"/>
              <a:ext cx="74705" cy="4888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30"/>
            <p:cNvSpPr/>
            <p:nvPr/>
          </p:nvSpPr>
          <p:spPr>
            <a:xfrm rot="-9900032">
              <a:off x="1019796" y="4362538"/>
              <a:ext cx="67097" cy="5155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0"/>
            <p:cNvSpPr/>
            <p:nvPr/>
          </p:nvSpPr>
          <p:spPr>
            <a:xfrm rot="-9900032">
              <a:off x="1391731" y="4469220"/>
              <a:ext cx="82476" cy="5738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0"/>
            <p:cNvSpPr/>
            <p:nvPr/>
          </p:nvSpPr>
          <p:spPr>
            <a:xfrm rot="-9900032">
              <a:off x="1465981" y="4620894"/>
              <a:ext cx="88708" cy="6062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0"/>
            <p:cNvSpPr/>
            <p:nvPr/>
          </p:nvSpPr>
          <p:spPr>
            <a:xfrm rot="-9900032">
              <a:off x="1279625" y="4393747"/>
              <a:ext cx="84256" cy="66531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0"/>
            <p:cNvSpPr/>
            <p:nvPr/>
          </p:nvSpPr>
          <p:spPr>
            <a:xfrm rot="-9900032">
              <a:off x="1130565" y="4273249"/>
              <a:ext cx="70335" cy="51719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30"/>
            <p:cNvSpPr/>
            <p:nvPr/>
          </p:nvSpPr>
          <p:spPr>
            <a:xfrm rot="-9900032">
              <a:off x="1265907" y="4256406"/>
              <a:ext cx="67097" cy="53581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30"/>
            <p:cNvSpPr/>
            <p:nvPr/>
          </p:nvSpPr>
          <p:spPr>
            <a:xfrm rot="-9900032">
              <a:off x="1473934" y="4730682"/>
              <a:ext cx="88627" cy="64993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0"/>
            <p:cNvSpPr/>
            <p:nvPr/>
          </p:nvSpPr>
          <p:spPr>
            <a:xfrm rot="-9900032">
              <a:off x="1439916" y="4366055"/>
              <a:ext cx="78105" cy="5609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0"/>
            <p:cNvSpPr/>
            <p:nvPr/>
          </p:nvSpPr>
          <p:spPr>
            <a:xfrm rot="-9900032">
              <a:off x="1521956" y="4548620"/>
              <a:ext cx="91621" cy="5981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8" name="Google Shape;3238;p30"/>
          <p:cNvGrpSpPr/>
          <p:nvPr/>
        </p:nvGrpSpPr>
        <p:grpSpPr>
          <a:xfrm>
            <a:off x="10768801" y="4918285"/>
            <a:ext cx="1163167" cy="831433"/>
            <a:chOff x="8076600" y="3688713"/>
            <a:chExt cx="872375" cy="623575"/>
          </a:xfrm>
        </p:grpSpPr>
        <p:sp>
          <p:nvSpPr>
            <p:cNvPr id="3239" name="Google Shape;3239;p30"/>
            <p:cNvSpPr/>
            <p:nvPr/>
          </p:nvSpPr>
          <p:spPr>
            <a:xfrm>
              <a:off x="8271864" y="4033631"/>
              <a:ext cx="62935" cy="61271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30"/>
            <p:cNvSpPr/>
            <p:nvPr/>
          </p:nvSpPr>
          <p:spPr>
            <a:xfrm>
              <a:off x="8347523" y="3886228"/>
              <a:ext cx="53735" cy="53637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30"/>
            <p:cNvSpPr/>
            <p:nvPr/>
          </p:nvSpPr>
          <p:spPr>
            <a:xfrm>
              <a:off x="8552574" y="3948674"/>
              <a:ext cx="47960" cy="48351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30"/>
            <p:cNvSpPr/>
            <p:nvPr/>
          </p:nvSpPr>
          <p:spPr>
            <a:xfrm>
              <a:off x="8589278" y="3775529"/>
              <a:ext cx="36900" cy="38662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0"/>
            <p:cNvSpPr/>
            <p:nvPr/>
          </p:nvSpPr>
          <p:spPr>
            <a:xfrm>
              <a:off x="8443638" y="4124951"/>
              <a:ext cx="27601" cy="27797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0"/>
            <p:cNvSpPr/>
            <p:nvPr/>
          </p:nvSpPr>
          <p:spPr>
            <a:xfrm>
              <a:off x="8478580" y="3910110"/>
              <a:ext cx="36900" cy="37683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0"/>
            <p:cNvSpPr/>
            <p:nvPr/>
          </p:nvSpPr>
          <p:spPr>
            <a:xfrm>
              <a:off x="8231539" y="3841988"/>
              <a:ext cx="40423" cy="39934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0"/>
            <p:cNvSpPr/>
            <p:nvPr/>
          </p:nvSpPr>
          <p:spPr>
            <a:xfrm>
              <a:off x="8076600" y="4002213"/>
              <a:ext cx="29265" cy="2799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0"/>
            <p:cNvSpPr/>
            <p:nvPr/>
          </p:nvSpPr>
          <p:spPr>
            <a:xfrm>
              <a:off x="8299759" y="3744111"/>
              <a:ext cx="62544" cy="6293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0"/>
            <p:cNvSpPr/>
            <p:nvPr/>
          </p:nvSpPr>
          <p:spPr>
            <a:xfrm>
              <a:off x="8687155" y="3967075"/>
              <a:ext cx="38662" cy="34649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0"/>
            <p:cNvSpPr/>
            <p:nvPr/>
          </p:nvSpPr>
          <p:spPr>
            <a:xfrm>
              <a:off x="8637140" y="4144330"/>
              <a:ext cx="75855" cy="72919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0"/>
            <p:cNvSpPr/>
            <p:nvPr/>
          </p:nvSpPr>
          <p:spPr>
            <a:xfrm>
              <a:off x="8804998" y="3924694"/>
              <a:ext cx="33278" cy="37291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0"/>
            <p:cNvSpPr/>
            <p:nvPr/>
          </p:nvSpPr>
          <p:spPr>
            <a:xfrm>
              <a:off x="8816058" y="4068671"/>
              <a:ext cx="57650" cy="44339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0"/>
            <p:cNvSpPr/>
            <p:nvPr/>
          </p:nvSpPr>
          <p:spPr>
            <a:xfrm>
              <a:off x="8293984" y="4239663"/>
              <a:ext cx="48351" cy="46883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0"/>
            <p:cNvSpPr/>
            <p:nvPr/>
          </p:nvSpPr>
          <p:spPr>
            <a:xfrm>
              <a:off x="8500798" y="4282924"/>
              <a:ext cx="31517" cy="29363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0"/>
            <p:cNvSpPr/>
            <p:nvPr/>
          </p:nvSpPr>
          <p:spPr>
            <a:xfrm>
              <a:off x="8762911" y="4183285"/>
              <a:ext cx="84664" cy="8466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0"/>
            <p:cNvSpPr/>
            <p:nvPr/>
          </p:nvSpPr>
          <p:spPr>
            <a:xfrm>
              <a:off x="8115066" y="4136794"/>
              <a:ext cx="51973" cy="5197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0"/>
            <p:cNvSpPr/>
            <p:nvPr/>
          </p:nvSpPr>
          <p:spPr>
            <a:xfrm>
              <a:off x="8428565" y="3688713"/>
              <a:ext cx="50113" cy="47960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30"/>
            <p:cNvSpPr/>
            <p:nvPr/>
          </p:nvSpPr>
          <p:spPr>
            <a:xfrm>
              <a:off x="8751851" y="3793637"/>
              <a:ext cx="62544" cy="63033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30"/>
            <p:cNvSpPr/>
            <p:nvPr/>
          </p:nvSpPr>
          <p:spPr>
            <a:xfrm>
              <a:off x="8913837" y="3989391"/>
              <a:ext cx="35138" cy="2975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0"/>
            <p:cNvSpPr/>
            <p:nvPr/>
          </p:nvSpPr>
          <p:spPr>
            <a:xfrm>
              <a:off x="8401159" y="4019048"/>
              <a:ext cx="36802" cy="35040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20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Google Shape;3261;p31"/>
          <p:cNvSpPr/>
          <p:nvPr/>
        </p:nvSpPr>
        <p:spPr>
          <a:xfrm>
            <a:off x="2130517" y="1780400"/>
            <a:ext cx="8268112" cy="5000467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2" name="Google Shape;3262;p31"/>
          <p:cNvSpPr txBox="1">
            <a:spLocks noGrp="1"/>
          </p:cNvSpPr>
          <p:nvPr>
            <p:ph type="subTitle" idx="1"/>
          </p:nvPr>
        </p:nvSpPr>
        <p:spPr>
          <a:xfrm>
            <a:off x="3956584" y="2211467"/>
            <a:ext cx="42620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63" name="Google Shape;3263;p31"/>
          <p:cNvSpPr txBox="1">
            <a:spLocks noGrp="1"/>
          </p:cNvSpPr>
          <p:nvPr>
            <p:ph type="ctrTitle"/>
          </p:nvPr>
        </p:nvSpPr>
        <p:spPr>
          <a:xfrm flipH="1">
            <a:off x="3391100" y="840733"/>
            <a:ext cx="5410000" cy="11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64" name="Google Shape;3264;p31"/>
          <p:cNvSpPr/>
          <p:nvPr/>
        </p:nvSpPr>
        <p:spPr>
          <a:xfrm>
            <a:off x="671064" y="6313733"/>
            <a:ext cx="3305312" cy="1763703"/>
          </a:xfrm>
          <a:custGeom>
            <a:avLst/>
            <a:gdLst/>
            <a:ahLst/>
            <a:cxnLst/>
            <a:rect l="l" t="t" r="r" b="b"/>
            <a:pathLst>
              <a:path w="14704" h="7846" extrusionOk="0">
                <a:moveTo>
                  <a:pt x="5072" y="1"/>
                </a:moveTo>
                <a:cubicBezTo>
                  <a:pt x="4823" y="1"/>
                  <a:pt x="4543" y="60"/>
                  <a:pt x="4258" y="227"/>
                </a:cubicBezTo>
                <a:cubicBezTo>
                  <a:pt x="2941" y="906"/>
                  <a:pt x="3222" y="2869"/>
                  <a:pt x="3543" y="4072"/>
                </a:cubicBezTo>
                <a:cubicBezTo>
                  <a:pt x="3014" y="3679"/>
                  <a:pt x="2543" y="3507"/>
                  <a:pt x="2132" y="3507"/>
                </a:cubicBezTo>
                <a:cubicBezTo>
                  <a:pt x="453" y="3507"/>
                  <a:pt x="1" y="6334"/>
                  <a:pt x="2507" y="7185"/>
                </a:cubicBezTo>
                <a:cubicBezTo>
                  <a:pt x="3959" y="7768"/>
                  <a:pt x="5751" y="7786"/>
                  <a:pt x="7424" y="7786"/>
                </a:cubicBezTo>
                <a:lnTo>
                  <a:pt x="7764" y="7786"/>
                </a:lnTo>
                <a:cubicBezTo>
                  <a:pt x="8275" y="7786"/>
                  <a:pt x="8763" y="7786"/>
                  <a:pt x="9216" y="7804"/>
                </a:cubicBezTo>
                <a:cubicBezTo>
                  <a:pt x="11722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1" y="2774"/>
                </a:cubicBezTo>
                <a:cubicBezTo>
                  <a:pt x="12310" y="2774"/>
                  <a:pt x="11781" y="2982"/>
                  <a:pt x="11233" y="3452"/>
                </a:cubicBezTo>
                <a:cubicBezTo>
                  <a:pt x="11007" y="2245"/>
                  <a:pt x="11536" y="792"/>
                  <a:pt x="9989" y="268"/>
                </a:cubicBezTo>
                <a:cubicBezTo>
                  <a:pt x="9745" y="191"/>
                  <a:pt x="9537" y="155"/>
                  <a:pt x="9329" y="155"/>
                </a:cubicBezTo>
                <a:cubicBezTo>
                  <a:pt x="8275" y="155"/>
                  <a:pt x="7673" y="1191"/>
                  <a:pt x="7311" y="2190"/>
                </a:cubicBezTo>
                <a:cubicBezTo>
                  <a:pt x="6746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5" name="Google Shape;3265;p31"/>
          <p:cNvSpPr/>
          <p:nvPr/>
        </p:nvSpPr>
        <p:spPr>
          <a:xfrm>
            <a:off x="7289107" y="6288331"/>
            <a:ext cx="3305088" cy="1763477"/>
          </a:xfrm>
          <a:custGeom>
            <a:avLst/>
            <a:gdLst/>
            <a:ahLst/>
            <a:cxnLst/>
            <a:rect l="l" t="t" r="r" b="b"/>
            <a:pathLst>
              <a:path w="14703" h="7845" extrusionOk="0">
                <a:moveTo>
                  <a:pt x="5072" y="1"/>
                </a:moveTo>
                <a:cubicBezTo>
                  <a:pt x="4828" y="1"/>
                  <a:pt x="4561" y="60"/>
                  <a:pt x="4262" y="227"/>
                </a:cubicBezTo>
                <a:cubicBezTo>
                  <a:pt x="2941" y="905"/>
                  <a:pt x="3226" y="2869"/>
                  <a:pt x="3543" y="4072"/>
                </a:cubicBezTo>
                <a:cubicBezTo>
                  <a:pt x="3036" y="3679"/>
                  <a:pt x="2548" y="3507"/>
                  <a:pt x="2149" y="3507"/>
                </a:cubicBezTo>
                <a:cubicBezTo>
                  <a:pt x="471" y="3507"/>
                  <a:pt x="1" y="6334"/>
                  <a:pt x="2507" y="7184"/>
                </a:cubicBezTo>
                <a:cubicBezTo>
                  <a:pt x="3959" y="7768"/>
                  <a:pt x="5750" y="7786"/>
                  <a:pt x="7429" y="7786"/>
                </a:cubicBezTo>
                <a:lnTo>
                  <a:pt x="7768" y="7786"/>
                </a:lnTo>
                <a:cubicBezTo>
                  <a:pt x="8275" y="7786"/>
                  <a:pt x="8768" y="7786"/>
                  <a:pt x="9220" y="7804"/>
                </a:cubicBezTo>
                <a:cubicBezTo>
                  <a:pt x="11744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0" y="2774"/>
                </a:cubicBezTo>
                <a:cubicBezTo>
                  <a:pt x="12310" y="2774"/>
                  <a:pt x="11781" y="2982"/>
                  <a:pt x="11256" y="3452"/>
                </a:cubicBezTo>
                <a:cubicBezTo>
                  <a:pt x="11007" y="2244"/>
                  <a:pt x="11536" y="792"/>
                  <a:pt x="9989" y="268"/>
                </a:cubicBezTo>
                <a:cubicBezTo>
                  <a:pt x="9763" y="191"/>
                  <a:pt x="9537" y="155"/>
                  <a:pt x="9351" y="155"/>
                </a:cubicBezTo>
                <a:cubicBezTo>
                  <a:pt x="8293" y="155"/>
                  <a:pt x="7673" y="1190"/>
                  <a:pt x="7316" y="2190"/>
                </a:cubicBezTo>
                <a:cubicBezTo>
                  <a:pt x="6750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6" name="Google Shape;3266;p31"/>
          <p:cNvSpPr/>
          <p:nvPr/>
        </p:nvSpPr>
        <p:spPr>
          <a:xfrm>
            <a:off x="4831253" y="-1219430"/>
            <a:ext cx="2436724" cy="1300860"/>
          </a:xfrm>
          <a:custGeom>
            <a:avLst/>
            <a:gdLst/>
            <a:ahLst/>
            <a:cxnLst/>
            <a:rect l="l" t="t" r="r" b="b"/>
            <a:pathLst>
              <a:path w="10840" h="5787" extrusionOk="0">
                <a:moveTo>
                  <a:pt x="4054" y="19"/>
                </a:moveTo>
                <a:cubicBezTo>
                  <a:pt x="2208" y="78"/>
                  <a:pt x="173" y="1"/>
                  <a:pt x="96" y="1846"/>
                </a:cubicBezTo>
                <a:cubicBezTo>
                  <a:pt x="1" y="2882"/>
                  <a:pt x="607" y="3733"/>
                  <a:pt x="1417" y="3733"/>
                </a:cubicBezTo>
                <a:cubicBezTo>
                  <a:pt x="1774" y="3733"/>
                  <a:pt x="2172" y="3584"/>
                  <a:pt x="2566" y="3222"/>
                </a:cubicBezTo>
                <a:lnTo>
                  <a:pt x="2566" y="3222"/>
                </a:lnTo>
                <a:cubicBezTo>
                  <a:pt x="2738" y="4126"/>
                  <a:pt x="2339" y="5203"/>
                  <a:pt x="3489" y="5578"/>
                </a:cubicBezTo>
                <a:cubicBezTo>
                  <a:pt x="3660" y="5637"/>
                  <a:pt x="3810" y="5673"/>
                  <a:pt x="3959" y="5673"/>
                </a:cubicBezTo>
                <a:cubicBezTo>
                  <a:pt x="4733" y="5673"/>
                  <a:pt x="5185" y="4900"/>
                  <a:pt x="5452" y="4167"/>
                </a:cubicBezTo>
                <a:cubicBezTo>
                  <a:pt x="5863" y="4787"/>
                  <a:pt x="6316" y="5787"/>
                  <a:pt x="7108" y="5787"/>
                </a:cubicBezTo>
                <a:cubicBezTo>
                  <a:pt x="7298" y="5787"/>
                  <a:pt x="7488" y="5732"/>
                  <a:pt x="7714" y="5619"/>
                </a:cubicBezTo>
                <a:cubicBezTo>
                  <a:pt x="8673" y="5108"/>
                  <a:pt x="8465" y="3674"/>
                  <a:pt x="8220" y="2769"/>
                </a:cubicBezTo>
                <a:lnTo>
                  <a:pt x="8220" y="2769"/>
                </a:lnTo>
                <a:cubicBezTo>
                  <a:pt x="8618" y="3072"/>
                  <a:pt x="8976" y="3185"/>
                  <a:pt x="9274" y="3185"/>
                </a:cubicBezTo>
                <a:cubicBezTo>
                  <a:pt x="10500" y="3185"/>
                  <a:pt x="10840" y="1114"/>
                  <a:pt x="8994" y="489"/>
                </a:cubicBezTo>
                <a:cubicBezTo>
                  <a:pt x="7917" y="55"/>
                  <a:pt x="6619" y="37"/>
                  <a:pt x="5393" y="37"/>
                </a:cubicBezTo>
                <a:lnTo>
                  <a:pt x="5113" y="37"/>
                </a:lnTo>
                <a:cubicBezTo>
                  <a:pt x="4751" y="37"/>
                  <a:pt x="4393" y="37"/>
                  <a:pt x="4054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7" name="Google Shape;3267;p31"/>
          <p:cNvSpPr/>
          <p:nvPr/>
        </p:nvSpPr>
        <p:spPr>
          <a:xfrm>
            <a:off x="10814713" y="-337804"/>
            <a:ext cx="2868995" cy="1529696"/>
          </a:xfrm>
          <a:custGeom>
            <a:avLst/>
            <a:gdLst/>
            <a:ahLst/>
            <a:cxnLst/>
            <a:rect l="l" t="t" r="r" b="b"/>
            <a:pathLst>
              <a:path w="12763" h="6805" extrusionOk="0">
                <a:moveTo>
                  <a:pt x="4393" y="1"/>
                </a:moveTo>
                <a:cubicBezTo>
                  <a:pt x="4185" y="1"/>
                  <a:pt x="3959" y="55"/>
                  <a:pt x="3692" y="186"/>
                </a:cubicBezTo>
                <a:cubicBezTo>
                  <a:pt x="2543" y="792"/>
                  <a:pt x="2810" y="2466"/>
                  <a:pt x="3090" y="3525"/>
                </a:cubicBezTo>
                <a:cubicBezTo>
                  <a:pt x="2620" y="3186"/>
                  <a:pt x="2204" y="3032"/>
                  <a:pt x="1864" y="3032"/>
                </a:cubicBezTo>
                <a:cubicBezTo>
                  <a:pt x="394" y="3032"/>
                  <a:pt x="1" y="5484"/>
                  <a:pt x="2168" y="6221"/>
                </a:cubicBezTo>
                <a:cubicBezTo>
                  <a:pt x="3448" y="6746"/>
                  <a:pt x="4977" y="6746"/>
                  <a:pt x="6447" y="6746"/>
                </a:cubicBezTo>
                <a:lnTo>
                  <a:pt x="6746" y="6746"/>
                </a:lnTo>
                <a:cubicBezTo>
                  <a:pt x="7180" y="6746"/>
                  <a:pt x="7596" y="6764"/>
                  <a:pt x="8012" y="6764"/>
                </a:cubicBezTo>
                <a:cubicBezTo>
                  <a:pt x="10179" y="6710"/>
                  <a:pt x="12572" y="6805"/>
                  <a:pt x="12667" y="4638"/>
                </a:cubicBezTo>
                <a:cubicBezTo>
                  <a:pt x="12762" y="3394"/>
                  <a:pt x="12061" y="2412"/>
                  <a:pt x="11102" y="2412"/>
                </a:cubicBezTo>
                <a:cubicBezTo>
                  <a:pt x="10686" y="2412"/>
                  <a:pt x="10233" y="2579"/>
                  <a:pt x="9763" y="2996"/>
                </a:cubicBezTo>
                <a:cubicBezTo>
                  <a:pt x="9555" y="1941"/>
                  <a:pt x="10007" y="679"/>
                  <a:pt x="8668" y="227"/>
                </a:cubicBezTo>
                <a:cubicBezTo>
                  <a:pt x="8465" y="150"/>
                  <a:pt x="8275" y="132"/>
                  <a:pt x="8103" y="132"/>
                </a:cubicBezTo>
                <a:cubicBezTo>
                  <a:pt x="7180" y="132"/>
                  <a:pt x="6655" y="1037"/>
                  <a:pt x="6352" y="1901"/>
                </a:cubicBezTo>
                <a:cubicBezTo>
                  <a:pt x="5864" y="1168"/>
                  <a:pt x="5334" y="1"/>
                  <a:pt x="43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8" name="Google Shape;3268;p31"/>
          <p:cNvSpPr/>
          <p:nvPr/>
        </p:nvSpPr>
        <p:spPr>
          <a:xfrm>
            <a:off x="-1507151" y="-490212"/>
            <a:ext cx="2868995" cy="1529471"/>
          </a:xfrm>
          <a:custGeom>
            <a:avLst/>
            <a:gdLst/>
            <a:ahLst/>
            <a:cxnLst/>
            <a:rect l="l" t="t" r="r" b="b"/>
            <a:pathLst>
              <a:path w="12763" h="6804" extrusionOk="0">
                <a:moveTo>
                  <a:pt x="4393" y="0"/>
                </a:moveTo>
                <a:cubicBezTo>
                  <a:pt x="4185" y="0"/>
                  <a:pt x="3941" y="55"/>
                  <a:pt x="3697" y="186"/>
                </a:cubicBezTo>
                <a:cubicBezTo>
                  <a:pt x="2548" y="792"/>
                  <a:pt x="2792" y="2488"/>
                  <a:pt x="3073" y="3524"/>
                </a:cubicBezTo>
                <a:cubicBezTo>
                  <a:pt x="2620" y="3185"/>
                  <a:pt x="2208" y="3031"/>
                  <a:pt x="1847" y="3031"/>
                </a:cubicBezTo>
                <a:cubicBezTo>
                  <a:pt x="399" y="3031"/>
                  <a:pt x="1" y="5483"/>
                  <a:pt x="2168" y="6220"/>
                </a:cubicBezTo>
                <a:cubicBezTo>
                  <a:pt x="3430" y="6745"/>
                  <a:pt x="4977" y="6763"/>
                  <a:pt x="6429" y="6763"/>
                </a:cubicBezTo>
                <a:lnTo>
                  <a:pt x="7994" y="6763"/>
                </a:lnTo>
                <a:cubicBezTo>
                  <a:pt x="10179" y="6709"/>
                  <a:pt x="12572" y="6804"/>
                  <a:pt x="12649" y="4637"/>
                </a:cubicBezTo>
                <a:cubicBezTo>
                  <a:pt x="12762" y="3393"/>
                  <a:pt x="12066" y="2411"/>
                  <a:pt x="11084" y="2411"/>
                </a:cubicBezTo>
                <a:cubicBezTo>
                  <a:pt x="10691" y="2411"/>
                  <a:pt x="10216" y="2579"/>
                  <a:pt x="9745" y="2995"/>
                </a:cubicBezTo>
                <a:cubicBezTo>
                  <a:pt x="9560" y="1941"/>
                  <a:pt x="10012" y="679"/>
                  <a:pt x="8655" y="226"/>
                </a:cubicBezTo>
                <a:cubicBezTo>
                  <a:pt x="8465" y="150"/>
                  <a:pt x="8275" y="131"/>
                  <a:pt x="8107" y="131"/>
                </a:cubicBezTo>
                <a:cubicBezTo>
                  <a:pt x="7185" y="131"/>
                  <a:pt x="6655" y="1036"/>
                  <a:pt x="6352" y="1900"/>
                </a:cubicBezTo>
                <a:cubicBezTo>
                  <a:pt x="5864" y="1167"/>
                  <a:pt x="5316" y="0"/>
                  <a:pt x="4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9" name="Google Shape;3269;p31"/>
          <p:cNvSpPr/>
          <p:nvPr/>
        </p:nvSpPr>
        <p:spPr>
          <a:xfrm>
            <a:off x="8217489" y="3869141"/>
            <a:ext cx="59344" cy="42935"/>
          </a:xfrm>
          <a:custGeom>
            <a:avLst/>
            <a:gdLst/>
            <a:ahLst/>
            <a:cxnLst/>
            <a:rect l="l" t="t" r="r" b="b"/>
            <a:pathLst>
              <a:path w="264" h="191" extrusionOk="0">
                <a:moveTo>
                  <a:pt x="132" y="1"/>
                </a:moveTo>
                <a:cubicBezTo>
                  <a:pt x="1" y="1"/>
                  <a:pt x="1" y="191"/>
                  <a:pt x="132" y="191"/>
                </a:cubicBezTo>
                <a:cubicBezTo>
                  <a:pt x="263" y="191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0" name="Google Shape;3270;p31"/>
          <p:cNvSpPr/>
          <p:nvPr/>
        </p:nvSpPr>
        <p:spPr>
          <a:xfrm>
            <a:off x="8263347" y="3742135"/>
            <a:ext cx="60244" cy="46981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6" y="0"/>
                </a:moveTo>
                <a:cubicBezTo>
                  <a:pt x="0" y="0"/>
                  <a:pt x="0" y="208"/>
                  <a:pt x="136" y="208"/>
                </a:cubicBezTo>
                <a:cubicBezTo>
                  <a:pt x="267" y="208"/>
                  <a:pt x="267" y="0"/>
                  <a:pt x="1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1" name="Google Shape;3271;p31"/>
          <p:cNvSpPr/>
          <p:nvPr/>
        </p:nvSpPr>
        <p:spPr>
          <a:xfrm>
            <a:off x="8471727" y="4064483"/>
            <a:ext cx="55299" cy="46981"/>
          </a:xfrm>
          <a:custGeom>
            <a:avLst/>
            <a:gdLst/>
            <a:ahLst/>
            <a:cxnLst/>
            <a:rect l="l" t="t" r="r" b="b"/>
            <a:pathLst>
              <a:path w="246" h="209" extrusionOk="0">
                <a:moveTo>
                  <a:pt x="132" y="0"/>
                </a:moveTo>
                <a:cubicBezTo>
                  <a:pt x="1" y="0"/>
                  <a:pt x="1" y="208"/>
                  <a:pt x="132" y="208"/>
                </a:cubicBezTo>
                <a:cubicBezTo>
                  <a:pt x="245" y="208"/>
                  <a:pt x="245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2" name="Google Shape;3272;p31"/>
          <p:cNvSpPr/>
          <p:nvPr/>
        </p:nvSpPr>
        <p:spPr>
          <a:xfrm>
            <a:off x="8560293" y="4055267"/>
            <a:ext cx="59120" cy="46981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0"/>
                </a:moveTo>
                <a:cubicBezTo>
                  <a:pt x="0" y="0"/>
                  <a:pt x="0" y="209"/>
                  <a:pt x="132" y="209"/>
                </a:cubicBezTo>
                <a:cubicBezTo>
                  <a:pt x="263" y="209"/>
                  <a:pt x="263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3" name="Google Shape;3273;p31"/>
          <p:cNvSpPr/>
          <p:nvPr/>
        </p:nvSpPr>
        <p:spPr>
          <a:xfrm>
            <a:off x="1290935" y="5366575"/>
            <a:ext cx="144765" cy="110147"/>
          </a:xfrm>
          <a:custGeom>
            <a:avLst/>
            <a:gdLst/>
            <a:ahLst/>
            <a:cxnLst/>
            <a:rect l="l" t="t" r="r" b="b"/>
            <a:pathLst>
              <a:path w="644" h="490" extrusionOk="0">
                <a:moveTo>
                  <a:pt x="322" y="0"/>
                </a:moveTo>
                <a:cubicBezTo>
                  <a:pt x="1" y="0"/>
                  <a:pt x="1" y="489"/>
                  <a:pt x="322" y="489"/>
                </a:cubicBezTo>
                <a:cubicBezTo>
                  <a:pt x="643" y="489"/>
                  <a:pt x="643" y="0"/>
                  <a:pt x="3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4" name="Google Shape;3274;p31"/>
          <p:cNvSpPr/>
          <p:nvPr/>
        </p:nvSpPr>
        <p:spPr>
          <a:xfrm>
            <a:off x="1832286" y="6040385"/>
            <a:ext cx="140719" cy="109923"/>
          </a:xfrm>
          <a:custGeom>
            <a:avLst/>
            <a:gdLst/>
            <a:ahLst/>
            <a:cxnLst/>
            <a:rect l="l" t="t" r="r" b="b"/>
            <a:pathLst>
              <a:path w="626" h="489" extrusionOk="0">
                <a:moveTo>
                  <a:pt x="304" y="0"/>
                </a:moveTo>
                <a:cubicBezTo>
                  <a:pt x="1" y="0"/>
                  <a:pt x="1" y="489"/>
                  <a:pt x="304" y="489"/>
                </a:cubicBezTo>
                <a:cubicBezTo>
                  <a:pt x="625" y="489"/>
                  <a:pt x="625" y="0"/>
                  <a:pt x="3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5" name="Google Shape;3275;p31"/>
          <p:cNvSpPr/>
          <p:nvPr/>
        </p:nvSpPr>
        <p:spPr>
          <a:xfrm>
            <a:off x="10302193" y="1606630"/>
            <a:ext cx="147687" cy="115092"/>
          </a:xfrm>
          <a:custGeom>
            <a:avLst/>
            <a:gdLst/>
            <a:ahLst/>
            <a:cxnLst/>
            <a:rect l="l" t="t" r="r" b="b"/>
            <a:pathLst>
              <a:path w="657" h="512" extrusionOk="0">
                <a:moveTo>
                  <a:pt x="317" y="0"/>
                </a:moveTo>
                <a:cubicBezTo>
                  <a:pt x="1" y="0"/>
                  <a:pt x="1" y="511"/>
                  <a:pt x="317" y="511"/>
                </a:cubicBezTo>
                <a:cubicBezTo>
                  <a:pt x="657" y="511"/>
                  <a:pt x="657" y="0"/>
                  <a:pt x="3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6" name="Google Shape;3276;p31"/>
          <p:cNvSpPr/>
          <p:nvPr/>
        </p:nvSpPr>
        <p:spPr>
          <a:xfrm>
            <a:off x="6070847" y="288120"/>
            <a:ext cx="42935" cy="428675"/>
          </a:xfrm>
          <a:custGeom>
            <a:avLst/>
            <a:gdLst/>
            <a:ahLst/>
            <a:cxnLst/>
            <a:rect l="l" t="t" r="r" b="b"/>
            <a:pathLst>
              <a:path w="191" h="1907" extrusionOk="0">
                <a:moveTo>
                  <a:pt x="95" y="0"/>
                </a:moveTo>
                <a:cubicBezTo>
                  <a:pt x="48" y="0"/>
                  <a:pt x="0" y="28"/>
                  <a:pt x="0" y="85"/>
                </a:cubicBezTo>
                <a:lnTo>
                  <a:pt x="0" y="1822"/>
                </a:lnTo>
                <a:cubicBezTo>
                  <a:pt x="0" y="1879"/>
                  <a:pt x="48" y="1907"/>
                  <a:pt x="95" y="1907"/>
                </a:cubicBezTo>
                <a:cubicBezTo>
                  <a:pt x="143" y="1907"/>
                  <a:pt x="190" y="1879"/>
                  <a:pt x="190" y="1822"/>
                </a:cubicBezTo>
                <a:lnTo>
                  <a:pt x="190" y="85"/>
                </a:lnTo>
                <a:cubicBezTo>
                  <a:pt x="190" y="28"/>
                  <a:pt x="143" y="0"/>
                  <a:pt x="95" y="0"/>
                </a:cubicBezTo>
                <a:close/>
              </a:path>
            </a:pathLst>
          </a:custGeom>
          <a:solidFill>
            <a:srgbClr val="00605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7" name="Google Shape;3277;p31"/>
          <p:cNvSpPr/>
          <p:nvPr/>
        </p:nvSpPr>
        <p:spPr>
          <a:xfrm>
            <a:off x="6180768" y="575178"/>
            <a:ext cx="148587" cy="133975"/>
          </a:xfrm>
          <a:custGeom>
            <a:avLst/>
            <a:gdLst/>
            <a:ahLst/>
            <a:cxnLst/>
            <a:rect l="l" t="t" r="r" b="b"/>
            <a:pathLst>
              <a:path w="661" h="596" extrusionOk="0">
                <a:moveTo>
                  <a:pt x="525" y="1"/>
                </a:moveTo>
                <a:cubicBezTo>
                  <a:pt x="501" y="1"/>
                  <a:pt x="475" y="11"/>
                  <a:pt x="452" y="34"/>
                </a:cubicBezTo>
                <a:cubicBezTo>
                  <a:pt x="321" y="165"/>
                  <a:pt x="190" y="296"/>
                  <a:pt x="58" y="432"/>
                </a:cubicBezTo>
                <a:cubicBezTo>
                  <a:pt x="0" y="501"/>
                  <a:pt x="62" y="596"/>
                  <a:pt x="128" y="596"/>
                </a:cubicBezTo>
                <a:cubicBezTo>
                  <a:pt x="150" y="596"/>
                  <a:pt x="171" y="586"/>
                  <a:pt x="190" y="563"/>
                </a:cubicBezTo>
                <a:cubicBezTo>
                  <a:pt x="321" y="432"/>
                  <a:pt x="452" y="296"/>
                  <a:pt x="606" y="165"/>
                </a:cubicBezTo>
                <a:cubicBezTo>
                  <a:pt x="660" y="93"/>
                  <a:pt x="599" y="1"/>
                  <a:pt x="5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8" name="Google Shape;3278;p31"/>
          <p:cNvSpPr/>
          <p:nvPr/>
        </p:nvSpPr>
        <p:spPr>
          <a:xfrm>
            <a:off x="5847181" y="575177"/>
            <a:ext cx="139820" cy="122736"/>
          </a:xfrm>
          <a:custGeom>
            <a:avLst/>
            <a:gdLst/>
            <a:ahLst/>
            <a:cxnLst/>
            <a:rect l="l" t="t" r="r" b="b"/>
            <a:pathLst>
              <a:path w="622" h="546" extrusionOk="0">
                <a:moveTo>
                  <a:pt x="131" y="1"/>
                </a:moveTo>
                <a:cubicBezTo>
                  <a:pt x="58" y="1"/>
                  <a:pt x="0" y="93"/>
                  <a:pt x="72" y="165"/>
                </a:cubicBezTo>
                <a:cubicBezTo>
                  <a:pt x="185" y="278"/>
                  <a:pt x="298" y="409"/>
                  <a:pt x="430" y="522"/>
                </a:cubicBezTo>
                <a:cubicBezTo>
                  <a:pt x="446" y="539"/>
                  <a:pt x="465" y="546"/>
                  <a:pt x="484" y="546"/>
                </a:cubicBezTo>
                <a:cubicBezTo>
                  <a:pt x="553" y="546"/>
                  <a:pt x="621" y="452"/>
                  <a:pt x="561" y="391"/>
                </a:cubicBezTo>
                <a:cubicBezTo>
                  <a:pt x="448" y="260"/>
                  <a:pt x="317" y="147"/>
                  <a:pt x="203" y="34"/>
                </a:cubicBezTo>
                <a:cubicBezTo>
                  <a:pt x="180" y="11"/>
                  <a:pt x="155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9" name="Google Shape;3279;p31"/>
          <p:cNvSpPr/>
          <p:nvPr/>
        </p:nvSpPr>
        <p:spPr>
          <a:xfrm>
            <a:off x="2009713" y="3030923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0" name="Google Shape;3280;p31"/>
          <p:cNvSpPr/>
          <p:nvPr/>
        </p:nvSpPr>
        <p:spPr>
          <a:xfrm>
            <a:off x="1659345" y="3482404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1" name="Google Shape;3281;p31"/>
          <p:cNvSpPr/>
          <p:nvPr/>
        </p:nvSpPr>
        <p:spPr>
          <a:xfrm>
            <a:off x="1950344" y="4182274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2" name="Google Shape;3282;p31"/>
          <p:cNvSpPr/>
          <p:nvPr/>
        </p:nvSpPr>
        <p:spPr>
          <a:xfrm>
            <a:off x="2069484" y="42209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3" name="Google Shape;3283;p31"/>
          <p:cNvSpPr/>
          <p:nvPr/>
        </p:nvSpPr>
        <p:spPr>
          <a:xfrm>
            <a:off x="835836" y="4704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4" name="Google Shape;3284;p31"/>
          <p:cNvSpPr/>
          <p:nvPr/>
        </p:nvSpPr>
        <p:spPr>
          <a:xfrm>
            <a:off x="899901" y="45891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5" name="Google Shape;3285;p31"/>
          <p:cNvSpPr/>
          <p:nvPr/>
        </p:nvSpPr>
        <p:spPr>
          <a:xfrm>
            <a:off x="980376" y="4704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86" name="Google Shape;3286;p31"/>
          <p:cNvGrpSpPr/>
          <p:nvPr/>
        </p:nvGrpSpPr>
        <p:grpSpPr>
          <a:xfrm>
            <a:off x="890908" y="4918963"/>
            <a:ext cx="10180211" cy="1767080"/>
            <a:chOff x="5618150" y="3885575"/>
            <a:chExt cx="1216700" cy="262625"/>
          </a:xfrm>
        </p:grpSpPr>
        <p:sp>
          <p:nvSpPr>
            <p:cNvPr id="3287" name="Google Shape;3287;p31"/>
            <p:cNvSpPr/>
            <p:nvPr/>
          </p:nvSpPr>
          <p:spPr>
            <a:xfrm>
              <a:off x="5619500" y="3886575"/>
              <a:ext cx="1213550" cy="258250"/>
            </a:xfrm>
            <a:custGeom>
              <a:avLst/>
              <a:gdLst/>
              <a:ahLst/>
              <a:cxnLst/>
              <a:rect l="l" t="t" r="r" b="b"/>
              <a:pathLst>
                <a:path w="48542" h="10330" extrusionOk="0">
                  <a:moveTo>
                    <a:pt x="2358" y="1"/>
                  </a:moveTo>
                  <a:lnTo>
                    <a:pt x="2113" y="1095"/>
                  </a:lnTo>
                  <a:lnTo>
                    <a:pt x="1399" y="1037"/>
                  </a:lnTo>
                  <a:cubicBezTo>
                    <a:pt x="1233" y="996"/>
                    <a:pt x="1087" y="979"/>
                    <a:pt x="958" y="979"/>
                  </a:cubicBezTo>
                  <a:cubicBezTo>
                    <a:pt x="1" y="979"/>
                    <a:pt x="1" y="1959"/>
                    <a:pt x="1" y="1959"/>
                  </a:cubicBezTo>
                  <a:lnTo>
                    <a:pt x="6976" y="3995"/>
                  </a:lnTo>
                  <a:lnTo>
                    <a:pt x="21077" y="8858"/>
                  </a:lnTo>
                  <a:cubicBezTo>
                    <a:pt x="21887" y="10161"/>
                    <a:pt x="22339" y="10102"/>
                    <a:pt x="24375" y="10310"/>
                  </a:cubicBezTo>
                  <a:cubicBezTo>
                    <a:pt x="24503" y="10323"/>
                    <a:pt x="24627" y="10329"/>
                    <a:pt x="24748" y="10329"/>
                  </a:cubicBezTo>
                  <a:cubicBezTo>
                    <a:pt x="26568" y="10329"/>
                    <a:pt x="27578" y="8953"/>
                    <a:pt x="27578" y="8953"/>
                  </a:cubicBezTo>
                  <a:lnTo>
                    <a:pt x="30351" y="7917"/>
                  </a:lnTo>
                  <a:lnTo>
                    <a:pt x="37983" y="5352"/>
                  </a:lnTo>
                  <a:lnTo>
                    <a:pt x="48541" y="1959"/>
                  </a:lnTo>
                  <a:cubicBezTo>
                    <a:pt x="48479" y="1154"/>
                    <a:pt x="47958" y="972"/>
                    <a:pt x="47499" y="972"/>
                  </a:cubicBezTo>
                  <a:cubicBezTo>
                    <a:pt x="47121" y="972"/>
                    <a:pt x="46786" y="1095"/>
                    <a:pt x="46786" y="1095"/>
                  </a:cubicBezTo>
                  <a:lnTo>
                    <a:pt x="46523" y="1"/>
                  </a:lnTo>
                  <a:lnTo>
                    <a:pt x="42941" y="828"/>
                  </a:lnTo>
                  <a:cubicBezTo>
                    <a:pt x="42000" y="887"/>
                    <a:pt x="40982" y="1018"/>
                    <a:pt x="39964" y="1190"/>
                  </a:cubicBezTo>
                  <a:lnTo>
                    <a:pt x="39964" y="1055"/>
                  </a:lnTo>
                  <a:cubicBezTo>
                    <a:pt x="39907" y="1046"/>
                    <a:pt x="39851" y="1041"/>
                    <a:pt x="39797" y="1041"/>
                  </a:cubicBezTo>
                  <a:cubicBezTo>
                    <a:pt x="39742" y="1041"/>
                    <a:pt x="39690" y="1046"/>
                    <a:pt x="39643" y="1055"/>
                  </a:cubicBezTo>
                  <a:cubicBezTo>
                    <a:pt x="39493" y="1055"/>
                    <a:pt x="39340" y="1077"/>
                    <a:pt x="39190" y="1095"/>
                  </a:cubicBezTo>
                  <a:cubicBezTo>
                    <a:pt x="39041" y="1113"/>
                    <a:pt x="38905" y="1132"/>
                    <a:pt x="38774" y="1168"/>
                  </a:cubicBezTo>
                  <a:lnTo>
                    <a:pt x="38702" y="1168"/>
                  </a:lnTo>
                  <a:lnTo>
                    <a:pt x="38679" y="1394"/>
                  </a:lnTo>
                  <a:cubicBezTo>
                    <a:pt x="35345" y="2036"/>
                    <a:pt x="32368" y="2923"/>
                    <a:pt x="32368" y="2923"/>
                  </a:cubicBezTo>
                  <a:cubicBezTo>
                    <a:pt x="26732" y="5013"/>
                    <a:pt x="24655" y="8465"/>
                    <a:pt x="24655" y="8465"/>
                  </a:cubicBezTo>
                  <a:lnTo>
                    <a:pt x="24298" y="8406"/>
                  </a:lnTo>
                  <a:cubicBezTo>
                    <a:pt x="19756" y="2584"/>
                    <a:pt x="11559" y="1584"/>
                    <a:pt x="11559" y="1584"/>
                  </a:cubicBezTo>
                  <a:lnTo>
                    <a:pt x="11577" y="1566"/>
                  </a:lnTo>
                  <a:cubicBezTo>
                    <a:pt x="11466" y="1545"/>
                    <a:pt x="11362" y="1536"/>
                    <a:pt x="11261" y="1536"/>
                  </a:cubicBezTo>
                  <a:cubicBezTo>
                    <a:pt x="11189" y="1536"/>
                    <a:pt x="11119" y="1540"/>
                    <a:pt x="11048" y="1548"/>
                  </a:cubicBezTo>
                  <a:lnTo>
                    <a:pt x="10428" y="1548"/>
                  </a:lnTo>
                  <a:cubicBezTo>
                    <a:pt x="9994" y="1507"/>
                    <a:pt x="9559" y="1417"/>
                    <a:pt x="9125" y="1358"/>
                  </a:cubicBezTo>
                  <a:cubicBezTo>
                    <a:pt x="7917" y="1190"/>
                    <a:pt x="6750" y="828"/>
                    <a:pt x="5542" y="661"/>
                  </a:cubicBezTo>
                  <a:lnTo>
                    <a:pt x="23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5619500" y="3910675"/>
              <a:ext cx="1213550" cy="234600"/>
            </a:xfrm>
            <a:custGeom>
              <a:avLst/>
              <a:gdLst/>
              <a:ahLst/>
              <a:cxnLst/>
              <a:rect l="l" t="t" r="r" b="b"/>
              <a:pathLst>
                <a:path w="48542" h="9384" extrusionOk="0">
                  <a:moveTo>
                    <a:pt x="2131" y="0"/>
                  </a:moveTo>
                  <a:lnTo>
                    <a:pt x="2113" y="131"/>
                  </a:lnTo>
                  <a:lnTo>
                    <a:pt x="1399" y="73"/>
                  </a:lnTo>
                  <a:cubicBezTo>
                    <a:pt x="1233" y="32"/>
                    <a:pt x="1087" y="15"/>
                    <a:pt x="958" y="15"/>
                  </a:cubicBezTo>
                  <a:cubicBezTo>
                    <a:pt x="1" y="15"/>
                    <a:pt x="1" y="995"/>
                    <a:pt x="1" y="995"/>
                  </a:cubicBezTo>
                  <a:lnTo>
                    <a:pt x="6976" y="3031"/>
                  </a:lnTo>
                  <a:lnTo>
                    <a:pt x="21077" y="7894"/>
                  </a:lnTo>
                  <a:cubicBezTo>
                    <a:pt x="21887" y="9197"/>
                    <a:pt x="22054" y="9161"/>
                    <a:pt x="24090" y="9364"/>
                  </a:cubicBezTo>
                  <a:cubicBezTo>
                    <a:pt x="24217" y="9377"/>
                    <a:pt x="24341" y="9383"/>
                    <a:pt x="24463" y="9383"/>
                  </a:cubicBezTo>
                  <a:cubicBezTo>
                    <a:pt x="26319" y="9383"/>
                    <a:pt x="27578" y="7989"/>
                    <a:pt x="27578" y="7989"/>
                  </a:cubicBezTo>
                  <a:lnTo>
                    <a:pt x="30351" y="6953"/>
                  </a:lnTo>
                  <a:lnTo>
                    <a:pt x="37983" y="4388"/>
                  </a:lnTo>
                  <a:lnTo>
                    <a:pt x="48541" y="995"/>
                  </a:lnTo>
                  <a:cubicBezTo>
                    <a:pt x="48479" y="190"/>
                    <a:pt x="47958" y="8"/>
                    <a:pt x="47499" y="8"/>
                  </a:cubicBezTo>
                  <a:cubicBezTo>
                    <a:pt x="47121" y="8"/>
                    <a:pt x="46786" y="131"/>
                    <a:pt x="46786" y="131"/>
                  </a:cubicBezTo>
                  <a:lnTo>
                    <a:pt x="46768" y="73"/>
                  </a:lnTo>
                  <a:cubicBezTo>
                    <a:pt x="44899" y="751"/>
                    <a:pt x="42999" y="1317"/>
                    <a:pt x="41113" y="1923"/>
                  </a:cubicBezTo>
                  <a:cubicBezTo>
                    <a:pt x="38815" y="2674"/>
                    <a:pt x="36571" y="3506"/>
                    <a:pt x="34291" y="4275"/>
                  </a:cubicBezTo>
                  <a:cubicBezTo>
                    <a:pt x="33138" y="4655"/>
                    <a:pt x="32007" y="5031"/>
                    <a:pt x="30898" y="5447"/>
                  </a:cubicBezTo>
                  <a:cubicBezTo>
                    <a:pt x="30143" y="5727"/>
                    <a:pt x="29202" y="6030"/>
                    <a:pt x="28464" y="6333"/>
                  </a:cubicBezTo>
                  <a:cubicBezTo>
                    <a:pt x="26975" y="6930"/>
                    <a:pt x="26241" y="7371"/>
                    <a:pt x="24909" y="7371"/>
                  </a:cubicBezTo>
                  <a:cubicBezTo>
                    <a:pt x="24857" y="7371"/>
                    <a:pt x="24804" y="7371"/>
                    <a:pt x="24750" y="7369"/>
                  </a:cubicBezTo>
                  <a:cubicBezTo>
                    <a:pt x="24678" y="7442"/>
                    <a:pt x="24655" y="7501"/>
                    <a:pt x="24655" y="7501"/>
                  </a:cubicBezTo>
                  <a:lnTo>
                    <a:pt x="24298" y="7442"/>
                  </a:lnTo>
                  <a:cubicBezTo>
                    <a:pt x="24244" y="7387"/>
                    <a:pt x="24203" y="7329"/>
                    <a:pt x="24167" y="7274"/>
                  </a:cubicBezTo>
                  <a:cubicBezTo>
                    <a:pt x="23923" y="7339"/>
                    <a:pt x="23671" y="7377"/>
                    <a:pt x="23403" y="7377"/>
                  </a:cubicBezTo>
                  <a:cubicBezTo>
                    <a:pt x="23278" y="7377"/>
                    <a:pt x="23150" y="7369"/>
                    <a:pt x="23018" y="7351"/>
                  </a:cubicBezTo>
                  <a:cubicBezTo>
                    <a:pt x="21810" y="7197"/>
                    <a:pt x="20810" y="6501"/>
                    <a:pt x="19679" y="6067"/>
                  </a:cubicBezTo>
                  <a:cubicBezTo>
                    <a:pt x="18476" y="5596"/>
                    <a:pt x="17232" y="5162"/>
                    <a:pt x="15970" y="4822"/>
                  </a:cubicBezTo>
                  <a:cubicBezTo>
                    <a:pt x="14703" y="4465"/>
                    <a:pt x="13423" y="4185"/>
                    <a:pt x="12161" y="3768"/>
                  </a:cubicBezTo>
                  <a:cubicBezTo>
                    <a:pt x="10899" y="3352"/>
                    <a:pt x="9636" y="2900"/>
                    <a:pt x="8392" y="2429"/>
                  </a:cubicBezTo>
                  <a:cubicBezTo>
                    <a:pt x="7578" y="2108"/>
                    <a:pt x="6786" y="1787"/>
                    <a:pt x="5940" y="1583"/>
                  </a:cubicBezTo>
                  <a:cubicBezTo>
                    <a:pt x="5167" y="1375"/>
                    <a:pt x="4357" y="1203"/>
                    <a:pt x="3602" y="923"/>
                  </a:cubicBezTo>
                  <a:cubicBezTo>
                    <a:pt x="3095" y="751"/>
                    <a:pt x="2416" y="525"/>
                    <a:pt x="2150" y="36"/>
                  </a:cubicBezTo>
                  <a:cubicBezTo>
                    <a:pt x="2150" y="18"/>
                    <a:pt x="2150" y="18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6296075" y="3908550"/>
              <a:ext cx="538775" cy="203475"/>
            </a:xfrm>
            <a:custGeom>
              <a:avLst/>
              <a:gdLst/>
              <a:ahLst/>
              <a:cxnLst/>
              <a:rect l="l" t="t" r="r" b="b"/>
              <a:pathLst>
                <a:path w="21551" h="8139" extrusionOk="0">
                  <a:moveTo>
                    <a:pt x="20479" y="0"/>
                  </a:moveTo>
                  <a:cubicBezTo>
                    <a:pt x="20101" y="0"/>
                    <a:pt x="19670" y="123"/>
                    <a:pt x="19270" y="271"/>
                  </a:cubicBezTo>
                  <a:cubicBezTo>
                    <a:pt x="18515" y="556"/>
                    <a:pt x="17782" y="877"/>
                    <a:pt x="17009" y="1139"/>
                  </a:cubicBezTo>
                  <a:cubicBezTo>
                    <a:pt x="15801" y="1515"/>
                    <a:pt x="14597" y="1872"/>
                    <a:pt x="13389" y="2270"/>
                  </a:cubicBezTo>
                  <a:cubicBezTo>
                    <a:pt x="8943" y="3740"/>
                    <a:pt x="4360" y="5061"/>
                    <a:pt x="80" y="7002"/>
                  </a:cubicBezTo>
                  <a:cubicBezTo>
                    <a:pt x="1" y="7034"/>
                    <a:pt x="47" y="7139"/>
                    <a:pt x="125" y="7139"/>
                  </a:cubicBezTo>
                  <a:cubicBezTo>
                    <a:pt x="135" y="7139"/>
                    <a:pt x="146" y="7138"/>
                    <a:pt x="157" y="7133"/>
                  </a:cubicBezTo>
                  <a:cubicBezTo>
                    <a:pt x="3853" y="5455"/>
                    <a:pt x="7771" y="4360"/>
                    <a:pt x="11616" y="3062"/>
                  </a:cubicBezTo>
                  <a:cubicBezTo>
                    <a:pt x="13579" y="2383"/>
                    <a:pt x="15556" y="1759"/>
                    <a:pt x="17538" y="1139"/>
                  </a:cubicBezTo>
                  <a:cubicBezTo>
                    <a:pt x="18103" y="949"/>
                    <a:pt x="18628" y="705"/>
                    <a:pt x="19194" y="479"/>
                  </a:cubicBezTo>
                  <a:cubicBezTo>
                    <a:pt x="19567" y="332"/>
                    <a:pt x="20045" y="128"/>
                    <a:pt x="20485" y="128"/>
                  </a:cubicBezTo>
                  <a:cubicBezTo>
                    <a:pt x="20667" y="128"/>
                    <a:pt x="20844" y="164"/>
                    <a:pt x="21003" y="253"/>
                  </a:cubicBezTo>
                  <a:cubicBezTo>
                    <a:pt x="21211" y="348"/>
                    <a:pt x="21550" y="895"/>
                    <a:pt x="21252" y="967"/>
                  </a:cubicBezTo>
                  <a:cubicBezTo>
                    <a:pt x="21098" y="1026"/>
                    <a:pt x="20949" y="1062"/>
                    <a:pt x="20818" y="1103"/>
                  </a:cubicBezTo>
                  <a:cubicBezTo>
                    <a:pt x="20419" y="1234"/>
                    <a:pt x="20026" y="1347"/>
                    <a:pt x="19646" y="1460"/>
                  </a:cubicBezTo>
                  <a:cubicBezTo>
                    <a:pt x="18669" y="1782"/>
                    <a:pt x="17669" y="2080"/>
                    <a:pt x="16687" y="2401"/>
                  </a:cubicBezTo>
                  <a:cubicBezTo>
                    <a:pt x="14240" y="3193"/>
                    <a:pt x="11806" y="4003"/>
                    <a:pt x="9377" y="4812"/>
                  </a:cubicBezTo>
                  <a:cubicBezTo>
                    <a:pt x="6378" y="5812"/>
                    <a:pt x="3342" y="6776"/>
                    <a:pt x="420" y="7979"/>
                  </a:cubicBezTo>
                  <a:cubicBezTo>
                    <a:pt x="339" y="8016"/>
                    <a:pt x="359" y="8139"/>
                    <a:pt x="432" y="8139"/>
                  </a:cubicBezTo>
                  <a:cubicBezTo>
                    <a:pt x="441" y="8139"/>
                    <a:pt x="450" y="8137"/>
                    <a:pt x="460" y="8133"/>
                  </a:cubicBezTo>
                  <a:cubicBezTo>
                    <a:pt x="3871" y="6735"/>
                    <a:pt x="7432" y="5627"/>
                    <a:pt x="10920" y="4473"/>
                  </a:cubicBezTo>
                  <a:cubicBezTo>
                    <a:pt x="14425" y="3306"/>
                    <a:pt x="17931" y="2121"/>
                    <a:pt x="21478" y="1080"/>
                  </a:cubicBezTo>
                  <a:cubicBezTo>
                    <a:pt x="21514" y="1062"/>
                    <a:pt x="21532" y="1026"/>
                    <a:pt x="21532" y="1008"/>
                  </a:cubicBezTo>
                  <a:cubicBezTo>
                    <a:pt x="21445" y="245"/>
                    <a:pt x="21014" y="0"/>
                    <a:pt x="20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5618150" y="3908475"/>
              <a:ext cx="538875" cy="203550"/>
            </a:xfrm>
            <a:custGeom>
              <a:avLst/>
              <a:gdLst/>
              <a:ahLst/>
              <a:cxnLst/>
              <a:rect l="l" t="t" r="r" b="b"/>
              <a:pathLst>
                <a:path w="21555" h="8142" extrusionOk="0">
                  <a:moveTo>
                    <a:pt x="1084" y="1"/>
                  </a:moveTo>
                  <a:cubicBezTo>
                    <a:pt x="543" y="1"/>
                    <a:pt x="99" y="251"/>
                    <a:pt x="0" y="1011"/>
                  </a:cubicBezTo>
                  <a:cubicBezTo>
                    <a:pt x="0" y="1029"/>
                    <a:pt x="37" y="1065"/>
                    <a:pt x="55" y="1083"/>
                  </a:cubicBezTo>
                  <a:cubicBezTo>
                    <a:pt x="3619" y="2124"/>
                    <a:pt x="7125" y="3309"/>
                    <a:pt x="10631" y="4476"/>
                  </a:cubicBezTo>
                  <a:cubicBezTo>
                    <a:pt x="14119" y="5630"/>
                    <a:pt x="17661" y="6738"/>
                    <a:pt x="21072" y="8136"/>
                  </a:cubicBezTo>
                  <a:cubicBezTo>
                    <a:pt x="21082" y="8140"/>
                    <a:pt x="21092" y="8142"/>
                    <a:pt x="21101" y="8142"/>
                  </a:cubicBezTo>
                  <a:cubicBezTo>
                    <a:pt x="21178" y="8142"/>
                    <a:pt x="21216" y="8019"/>
                    <a:pt x="21131" y="7982"/>
                  </a:cubicBezTo>
                  <a:cubicBezTo>
                    <a:pt x="17078" y="6326"/>
                    <a:pt x="12857" y="5024"/>
                    <a:pt x="8709" y="3666"/>
                  </a:cubicBezTo>
                  <a:cubicBezTo>
                    <a:pt x="6501" y="2952"/>
                    <a:pt x="4316" y="2237"/>
                    <a:pt x="2113" y="1536"/>
                  </a:cubicBezTo>
                  <a:cubicBezTo>
                    <a:pt x="1733" y="1423"/>
                    <a:pt x="1358" y="1291"/>
                    <a:pt x="982" y="1178"/>
                  </a:cubicBezTo>
                  <a:cubicBezTo>
                    <a:pt x="810" y="1142"/>
                    <a:pt x="661" y="1083"/>
                    <a:pt x="507" y="1047"/>
                  </a:cubicBezTo>
                  <a:cubicBezTo>
                    <a:pt x="168" y="934"/>
                    <a:pt x="114" y="916"/>
                    <a:pt x="281" y="518"/>
                  </a:cubicBezTo>
                  <a:cubicBezTo>
                    <a:pt x="417" y="216"/>
                    <a:pt x="688" y="104"/>
                    <a:pt x="1020" y="104"/>
                  </a:cubicBezTo>
                  <a:cubicBezTo>
                    <a:pt x="1846" y="104"/>
                    <a:pt x="3053" y="796"/>
                    <a:pt x="3524" y="970"/>
                  </a:cubicBezTo>
                  <a:cubicBezTo>
                    <a:pt x="5013" y="1558"/>
                    <a:pt x="6596" y="1934"/>
                    <a:pt x="8107" y="2422"/>
                  </a:cubicBezTo>
                  <a:cubicBezTo>
                    <a:pt x="9537" y="2916"/>
                    <a:pt x="10971" y="3404"/>
                    <a:pt x="12423" y="3875"/>
                  </a:cubicBezTo>
                  <a:cubicBezTo>
                    <a:pt x="15436" y="4856"/>
                    <a:pt x="18489" y="5815"/>
                    <a:pt x="21393" y="7136"/>
                  </a:cubicBezTo>
                  <a:cubicBezTo>
                    <a:pt x="21405" y="7141"/>
                    <a:pt x="21416" y="7142"/>
                    <a:pt x="21426" y="7142"/>
                  </a:cubicBezTo>
                  <a:cubicBezTo>
                    <a:pt x="21504" y="7142"/>
                    <a:pt x="21554" y="7037"/>
                    <a:pt x="21470" y="7005"/>
                  </a:cubicBezTo>
                  <a:cubicBezTo>
                    <a:pt x="17191" y="5064"/>
                    <a:pt x="12608" y="3780"/>
                    <a:pt x="8143" y="2273"/>
                  </a:cubicBezTo>
                  <a:cubicBezTo>
                    <a:pt x="6184" y="1613"/>
                    <a:pt x="4203" y="1047"/>
                    <a:pt x="2262" y="274"/>
                  </a:cubicBezTo>
                  <a:cubicBezTo>
                    <a:pt x="1878" y="120"/>
                    <a:pt x="1458" y="1"/>
                    <a:pt x="10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6143050" y="4107950"/>
              <a:ext cx="166500" cy="40250"/>
            </a:xfrm>
            <a:custGeom>
              <a:avLst/>
              <a:gdLst/>
              <a:ahLst/>
              <a:cxnLst/>
              <a:rect l="l" t="t" r="r" b="b"/>
              <a:pathLst>
                <a:path w="6660" h="1610" extrusionOk="0">
                  <a:moveTo>
                    <a:pt x="102" y="0"/>
                  </a:moveTo>
                  <a:cubicBezTo>
                    <a:pt x="49" y="0"/>
                    <a:pt x="0" y="55"/>
                    <a:pt x="40" y="116"/>
                  </a:cubicBezTo>
                  <a:cubicBezTo>
                    <a:pt x="850" y="1383"/>
                    <a:pt x="2243" y="1609"/>
                    <a:pt x="3659" y="1609"/>
                  </a:cubicBezTo>
                  <a:cubicBezTo>
                    <a:pt x="3683" y="1610"/>
                    <a:pt x="3707" y="1610"/>
                    <a:pt x="3730" y="1610"/>
                  </a:cubicBezTo>
                  <a:cubicBezTo>
                    <a:pt x="4495" y="1610"/>
                    <a:pt x="5203" y="1329"/>
                    <a:pt x="5844" y="890"/>
                  </a:cubicBezTo>
                  <a:cubicBezTo>
                    <a:pt x="6129" y="704"/>
                    <a:pt x="6505" y="419"/>
                    <a:pt x="6636" y="98"/>
                  </a:cubicBezTo>
                  <a:cubicBezTo>
                    <a:pt x="6660" y="42"/>
                    <a:pt x="6616" y="6"/>
                    <a:pt x="6568" y="6"/>
                  </a:cubicBezTo>
                  <a:cubicBezTo>
                    <a:pt x="6536" y="6"/>
                    <a:pt x="6501" y="23"/>
                    <a:pt x="6486" y="62"/>
                  </a:cubicBezTo>
                  <a:cubicBezTo>
                    <a:pt x="6355" y="383"/>
                    <a:pt x="5903" y="664"/>
                    <a:pt x="5636" y="836"/>
                  </a:cubicBezTo>
                  <a:cubicBezTo>
                    <a:pt x="4980" y="1288"/>
                    <a:pt x="4225" y="1455"/>
                    <a:pt x="3433" y="1455"/>
                  </a:cubicBezTo>
                  <a:cubicBezTo>
                    <a:pt x="2171" y="1437"/>
                    <a:pt x="909" y="1157"/>
                    <a:pt x="171" y="44"/>
                  </a:cubicBezTo>
                  <a:cubicBezTo>
                    <a:pt x="154" y="13"/>
                    <a:pt x="12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6151950" y="4082975"/>
              <a:ext cx="150075" cy="15300"/>
            </a:xfrm>
            <a:custGeom>
              <a:avLst/>
              <a:gdLst/>
              <a:ahLst/>
              <a:cxnLst/>
              <a:rect l="l" t="t" r="r" b="b"/>
              <a:pathLst>
                <a:path w="6003" h="612" extrusionOk="0">
                  <a:moveTo>
                    <a:pt x="105" y="0"/>
                  </a:moveTo>
                  <a:cubicBezTo>
                    <a:pt x="31" y="0"/>
                    <a:pt x="0" y="124"/>
                    <a:pt x="100" y="156"/>
                  </a:cubicBezTo>
                  <a:cubicBezTo>
                    <a:pt x="1013" y="529"/>
                    <a:pt x="2031" y="612"/>
                    <a:pt x="3017" y="612"/>
                  </a:cubicBezTo>
                  <a:cubicBezTo>
                    <a:pt x="3131" y="612"/>
                    <a:pt x="3245" y="610"/>
                    <a:pt x="3357" y="609"/>
                  </a:cubicBezTo>
                  <a:cubicBezTo>
                    <a:pt x="4190" y="572"/>
                    <a:pt x="5149" y="514"/>
                    <a:pt x="5922" y="156"/>
                  </a:cubicBezTo>
                  <a:cubicBezTo>
                    <a:pt x="6002" y="126"/>
                    <a:pt x="5960" y="12"/>
                    <a:pt x="5888" y="12"/>
                  </a:cubicBezTo>
                  <a:cubicBezTo>
                    <a:pt x="5875" y="12"/>
                    <a:pt x="5860" y="16"/>
                    <a:pt x="5845" y="25"/>
                  </a:cubicBezTo>
                  <a:cubicBezTo>
                    <a:pt x="5095" y="364"/>
                    <a:pt x="4172" y="400"/>
                    <a:pt x="3357" y="437"/>
                  </a:cubicBezTo>
                  <a:cubicBezTo>
                    <a:pt x="3168" y="447"/>
                    <a:pt x="2977" y="453"/>
                    <a:pt x="2785" y="453"/>
                  </a:cubicBezTo>
                  <a:cubicBezTo>
                    <a:pt x="1890" y="453"/>
                    <a:pt x="975" y="331"/>
                    <a:pt x="136" y="7"/>
                  </a:cubicBezTo>
                  <a:cubicBezTo>
                    <a:pt x="126" y="2"/>
                    <a:pt x="115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6231249" y="3885575"/>
              <a:ext cx="560800" cy="210925"/>
            </a:xfrm>
            <a:custGeom>
              <a:avLst/>
              <a:gdLst/>
              <a:ahLst/>
              <a:cxnLst/>
              <a:rect l="l" t="t" r="r" b="b"/>
              <a:pathLst>
                <a:path w="22432" h="8437" extrusionOk="0">
                  <a:moveTo>
                    <a:pt x="22119" y="1"/>
                  </a:moveTo>
                  <a:cubicBezTo>
                    <a:pt x="22113" y="1"/>
                    <a:pt x="22106" y="2"/>
                    <a:pt x="22099" y="6"/>
                  </a:cubicBezTo>
                  <a:cubicBezTo>
                    <a:pt x="17969" y="947"/>
                    <a:pt x="13690" y="1173"/>
                    <a:pt x="9600" y="2326"/>
                  </a:cubicBezTo>
                  <a:cubicBezTo>
                    <a:pt x="5832" y="3398"/>
                    <a:pt x="2665" y="5380"/>
                    <a:pt x="46" y="8298"/>
                  </a:cubicBezTo>
                  <a:cubicBezTo>
                    <a:pt x="1" y="8356"/>
                    <a:pt x="56" y="8436"/>
                    <a:pt x="111" y="8436"/>
                  </a:cubicBezTo>
                  <a:cubicBezTo>
                    <a:pt x="128" y="8436"/>
                    <a:pt x="145" y="8429"/>
                    <a:pt x="159" y="8411"/>
                  </a:cubicBezTo>
                  <a:cubicBezTo>
                    <a:pt x="1439" y="6999"/>
                    <a:pt x="2814" y="5755"/>
                    <a:pt x="4416" y="4737"/>
                  </a:cubicBezTo>
                  <a:cubicBezTo>
                    <a:pt x="6225" y="3588"/>
                    <a:pt x="8261" y="2851"/>
                    <a:pt x="10319" y="2304"/>
                  </a:cubicBezTo>
                  <a:cubicBezTo>
                    <a:pt x="12373" y="1761"/>
                    <a:pt x="14463" y="1440"/>
                    <a:pt x="16558" y="1137"/>
                  </a:cubicBezTo>
                  <a:cubicBezTo>
                    <a:pt x="17612" y="987"/>
                    <a:pt x="18648" y="833"/>
                    <a:pt x="19684" y="648"/>
                  </a:cubicBezTo>
                  <a:cubicBezTo>
                    <a:pt x="20249" y="553"/>
                    <a:pt x="20837" y="440"/>
                    <a:pt x="21403" y="327"/>
                  </a:cubicBezTo>
                  <a:cubicBezTo>
                    <a:pt x="21465" y="314"/>
                    <a:pt x="21746" y="211"/>
                    <a:pt x="21933" y="211"/>
                  </a:cubicBezTo>
                  <a:cubicBezTo>
                    <a:pt x="22016" y="211"/>
                    <a:pt x="22081" y="232"/>
                    <a:pt x="22099" y="291"/>
                  </a:cubicBezTo>
                  <a:cubicBezTo>
                    <a:pt x="22194" y="535"/>
                    <a:pt x="22194" y="797"/>
                    <a:pt x="22249" y="1042"/>
                  </a:cubicBezTo>
                  <a:cubicBezTo>
                    <a:pt x="22264" y="1089"/>
                    <a:pt x="22300" y="1110"/>
                    <a:pt x="22336" y="1110"/>
                  </a:cubicBezTo>
                  <a:cubicBezTo>
                    <a:pt x="22384" y="1110"/>
                    <a:pt x="22431" y="1071"/>
                    <a:pt x="22421" y="1005"/>
                  </a:cubicBezTo>
                  <a:cubicBezTo>
                    <a:pt x="22326" y="684"/>
                    <a:pt x="22308" y="363"/>
                    <a:pt x="22194" y="64"/>
                  </a:cubicBezTo>
                  <a:cubicBezTo>
                    <a:pt x="22176" y="31"/>
                    <a:pt x="22148" y="1"/>
                    <a:pt x="2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6255675" y="3898675"/>
              <a:ext cx="533250" cy="196825"/>
            </a:xfrm>
            <a:custGeom>
              <a:avLst/>
              <a:gdLst/>
              <a:ahLst/>
              <a:cxnLst/>
              <a:rect l="l" t="t" r="r" b="b"/>
              <a:pathLst>
                <a:path w="21330" h="7873" extrusionOk="0">
                  <a:moveTo>
                    <a:pt x="21220" y="0"/>
                  </a:moveTo>
                  <a:cubicBezTo>
                    <a:pt x="21210" y="0"/>
                    <a:pt x="21200" y="2"/>
                    <a:pt x="21190" y="5"/>
                  </a:cubicBezTo>
                  <a:cubicBezTo>
                    <a:pt x="19964" y="272"/>
                    <a:pt x="18720" y="458"/>
                    <a:pt x="17475" y="666"/>
                  </a:cubicBezTo>
                  <a:cubicBezTo>
                    <a:pt x="15309" y="1064"/>
                    <a:pt x="13160" y="1457"/>
                    <a:pt x="10993" y="1892"/>
                  </a:cubicBezTo>
                  <a:cubicBezTo>
                    <a:pt x="8935" y="2326"/>
                    <a:pt x="6940" y="2796"/>
                    <a:pt x="5035" y="3760"/>
                  </a:cubicBezTo>
                  <a:cubicBezTo>
                    <a:pt x="3189" y="4701"/>
                    <a:pt x="1303" y="6058"/>
                    <a:pt x="41" y="7754"/>
                  </a:cubicBezTo>
                  <a:cubicBezTo>
                    <a:pt x="1" y="7819"/>
                    <a:pt x="59" y="7873"/>
                    <a:pt x="117" y="7873"/>
                  </a:cubicBezTo>
                  <a:cubicBezTo>
                    <a:pt x="145" y="7873"/>
                    <a:pt x="173" y="7860"/>
                    <a:pt x="190" y="7831"/>
                  </a:cubicBezTo>
                  <a:cubicBezTo>
                    <a:pt x="1511" y="6058"/>
                    <a:pt x="3529" y="4683"/>
                    <a:pt x="5487" y="3719"/>
                  </a:cubicBezTo>
                  <a:cubicBezTo>
                    <a:pt x="7333" y="2814"/>
                    <a:pt x="9333" y="2403"/>
                    <a:pt x="11332" y="2005"/>
                  </a:cubicBezTo>
                  <a:cubicBezTo>
                    <a:pt x="13386" y="1570"/>
                    <a:pt x="15458" y="1195"/>
                    <a:pt x="17530" y="819"/>
                  </a:cubicBezTo>
                  <a:cubicBezTo>
                    <a:pt x="18756" y="611"/>
                    <a:pt x="20018" y="439"/>
                    <a:pt x="21244" y="159"/>
                  </a:cubicBezTo>
                  <a:cubicBezTo>
                    <a:pt x="21330" y="143"/>
                    <a:pt x="21308" y="0"/>
                    <a:pt x="2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6275800" y="3910075"/>
              <a:ext cx="515600" cy="183575"/>
            </a:xfrm>
            <a:custGeom>
              <a:avLst/>
              <a:gdLst/>
              <a:ahLst/>
              <a:cxnLst/>
              <a:rect l="l" t="t" r="r" b="b"/>
              <a:pathLst>
                <a:path w="20624" h="7343" extrusionOk="0">
                  <a:moveTo>
                    <a:pt x="20498" y="0"/>
                  </a:moveTo>
                  <a:cubicBezTo>
                    <a:pt x="20492" y="0"/>
                    <a:pt x="20486" y="1"/>
                    <a:pt x="20480" y="2"/>
                  </a:cubicBezTo>
                  <a:cubicBezTo>
                    <a:pt x="16707" y="757"/>
                    <a:pt x="12902" y="1399"/>
                    <a:pt x="9147" y="2245"/>
                  </a:cubicBezTo>
                  <a:cubicBezTo>
                    <a:pt x="7338" y="2643"/>
                    <a:pt x="5664" y="3150"/>
                    <a:pt x="4058" y="4114"/>
                  </a:cubicBezTo>
                  <a:cubicBezTo>
                    <a:pt x="2629" y="4960"/>
                    <a:pt x="1231" y="6018"/>
                    <a:pt x="46" y="7203"/>
                  </a:cubicBezTo>
                  <a:cubicBezTo>
                    <a:pt x="1" y="7262"/>
                    <a:pt x="56" y="7342"/>
                    <a:pt x="111" y="7342"/>
                  </a:cubicBezTo>
                  <a:cubicBezTo>
                    <a:pt x="128" y="7342"/>
                    <a:pt x="145" y="7335"/>
                    <a:pt x="159" y="7316"/>
                  </a:cubicBezTo>
                  <a:cubicBezTo>
                    <a:pt x="1403" y="6091"/>
                    <a:pt x="2814" y="5036"/>
                    <a:pt x="4307" y="4150"/>
                  </a:cubicBezTo>
                  <a:cubicBezTo>
                    <a:pt x="5926" y="3191"/>
                    <a:pt x="7659" y="2738"/>
                    <a:pt x="9487" y="2322"/>
                  </a:cubicBezTo>
                  <a:cubicBezTo>
                    <a:pt x="13146" y="1512"/>
                    <a:pt x="16838" y="906"/>
                    <a:pt x="20534" y="155"/>
                  </a:cubicBezTo>
                  <a:cubicBezTo>
                    <a:pt x="20624" y="138"/>
                    <a:pt x="20596" y="0"/>
                    <a:pt x="20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31"/>
            <p:cNvSpPr/>
            <p:nvPr/>
          </p:nvSpPr>
          <p:spPr>
            <a:xfrm>
              <a:off x="6301350" y="3917075"/>
              <a:ext cx="471050" cy="167625"/>
            </a:xfrm>
            <a:custGeom>
              <a:avLst/>
              <a:gdLst/>
              <a:ahLst/>
              <a:cxnLst/>
              <a:rect l="l" t="t" r="r" b="b"/>
              <a:pathLst>
                <a:path w="18842" h="6705" extrusionOk="0">
                  <a:moveTo>
                    <a:pt x="18736" y="1"/>
                  </a:moveTo>
                  <a:cubicBezTo>
                    <a:pt x="18725" y="1"/>
                    <a:pt x="18714" y="3"/>
                    <a:pt x="18702" y="7"/>
                  </a:cubicBezTo>
                  <a:cubicBezTo>
                    <a:pt x="15273" y="1101"/>
                    <a:pt x="11690" y="1644"/>
                    <a:pt x="8202" y="2590"/>
                  </a:cubicBezTo>
                  <a:cubicBezTo>
                    <a:pt x="5298" y="3341"/>
                    <a:pt x="2303" y="4494"/>
                    <a:pt x="59" y="6566"/>
                  </a:cubicBezTo>
                  <a:cubicBezTo>
                    <a:pt x="1" y="6625"/>
                    <a:pt x="53" y="6705"/>
                    <a:pt x="123" y="6705"/>
                  </a:cubicBezTo>
                  <a:cubicBezTo>
                    <a:pt x="145" y="6705"/>
                    <a:pt x="168" y="6697"/>
                    <a:pt x="191" y="6679"/>
                  </a:cubicBezTo>
                  <a:cubicBezTo>
                    <a:pt x="2471" y="4566"/>
                    <a:pt x="5506" y="3454"/>
                    <a:pt x="8465" y="2685"/>
                  </a:cubicBezTo>
                  <a:cubicBezTo>
                    <a:pt x="11880" y="1780"/>
                    <a:pt x="15386" y="1232"/>
                    <a:pt x="18756" y="156"/>
                  </a:cubicBezTo>
                  <a:cubicBezTo>
                    <a:pt x="18841" y="123"/>
                    <a:pt x="18821" y="1"/>
                    <a:pt x="18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31"/>
            <p:cNvSpPr/>
            <p:nvPr/>
          </p:nvSpPr>
          <p:spPr>
            <a:xfrm>
              <a:off x="5670375" y="3886450"/>
              <a:ext cx="560875" cy="210925"/>
            </a:xfrm>
            <a:custGeom>
              <a:avLst/>
              <a:gdLst/>
              <a:ahLst/>
              <a:cxnLst/>
              <a:rect l="l" t="t" r="r" b="b"/>
              <a:pathLst>
                <a:path w="22435" h="8437" extrusionOk="0">
                  <a:moveTo>
                    <a:pt x="303" y="1"/>
                  </a:moveTo>
                  <a:cubicBezTo>
                    <a:pt x="274" y="1"/>
                    <a:pt x="246" y="31"/>
                    <a:pt x="228" y="64"/>
                  </a:cubicBezTo>
                  <a:cubicBezTo>
                    <a:pt x="137" y="363"/>
                    <a:pt x="96" y="684"/>
                    <a:pt x="24" y="1005"/>
                  </a:cubicBezTo>
                  <a:cubicBezTo>
                    <a:pt x="1" y="1071"/>
                    <a:pt x="48" y="1110"/>
                    <a:pt x="96" y="1110"/>
                  </a:cubicBezTo>
                  <a:cubicBezTo>
                    <a:pt x="131" y="1110"/>
                    <a:pt x="166" y="1089"/>
                    <a:pt x="173" y="1042"/>
                  </a:cubicBezTo>
                  <a:cubicBezTo>
                    <a:pt x="273" y="658"/>
                    <a:pt x="197" y="246"/>
                    <a:pt x="593" y="246"/>
                  </a:cubicBezTo>
                  <a:cubicBezTo>
                    <a:pt x="645" y="246"/>
                    <a:pt x="705" y="253"/>
                    <a:pt x="775" y="268"/>
                  </a:cubicBezTo>
                  <a:cubicBezTo>
                    <a:pt x="1340" y="404"/>
                    <a:pt x="1924" y="494"/>
                    <a:pt x="2490" y="607"/>
                  </a:cubicBezTo>
                  <a:cubicBezTo>
                    <a:pt x="3530" y="797"/>
                    <a:pt x="4584" y="947"/>
                    <a:pt x="5620" y="1100"/>
                  </a:cubicBezTo>
                  <a:cubicBezTo>
                    <a:pt x="7733" y="1422"/>
                    <a:pt x="9823" y="1720"/>
                    <a:pt x="11899" y="2249"/>
                  </a:cubicBezTo>
                  <a:cubicBezTo>
                    <a:pt x="13953" y="2756"/>
                    <a:pt x="15989" y="3512"/>
                    <a:pt x="17816" y="4624"/>
                  </a:cubicBezTo>
                  <a:cubicBezTo>
                    <a:pt x="19513" y="5624"/>
                    <a:pt x="20947" y="6941"/>
                    <a:pt x="22263" y="8411"/>
                  </a:cubicBezTo>
                  <a:cubicBezTo>
                    <a:pt x="22281" y="8429"/>
                    <a:pt x="22301" y="8436"/>
                    <a:pt x="22320" y="8436"/>
                  </a:cubicBezTo>
                  <a:cubicBezTo>
                    <a:pt x="22383" y="8436"/>
                    <a:pt x="22435" y="8356"/>
                    <a:pt x="22376" y="8298"/>
                  </a:cubicBezTo>
                  <a:cubicBezTo>
                    <a:pt x="21209" y="6981"/>
                    <a:pt x="19929" y="5810"/>
                    <a:pt x="18459" y="4832"/>
                  </a:cubicBezTo>
                  <a:cubicBezTo>
                    <a:pt x="16798" y="3738"/>
                    <a:pt x="14953" y="2964"/>
                    <a:pt x="13048" y="2399"/>
                  </a:cubicBezTo>
                  <a:cubicBezTo>
                    <a:pt x="8900" y="1137"/>
                    <a:pt x="4525" y="969"/>
                    <a:pt x="323" y="6"/>
                  </a:cubicBezTo>
                  <a:cubicBezTo>
                    <a:pt x="316" y="2"/>
                    <a:pt x="309" y="1"/>
                    <a:pt x="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31"/>
            <p:cNvSpPr/>
            <p:nvPr/>
          </p:nvSpPr>
          <p:spPr>
            <a:xfrm>
              <a:off x="5672125" y="3898675"/>
              <a:ext cx="533225" cy="196825"/>
            </a:xfrm>
            <a:custGeom>
              <a:avLst/>
              <a:gdLst/>
              <a:ahLst/>
              <a:cxnLst/>
              <a:rect l="l" t="t" r="r" b="b"/>
              <a:pathLst>
                <a:path w="21329" h="7873" extrusionOk="0">
                  <a:moveTo>
                    <a:pt x="110" y="0"/>
                  </a:moveTo>
                  <a:cubicBezTo>
                    <a:pt x="21" y="0"/>
                    <a:pt x="1" y="143"/>
                    <a:pt x="103" y="159"/>
                  </a:cubicBezTo>
                  <a:cubicBezTo>
                    <a:pt x="1270" y="421"/>
                    <a:pt x="2478" y="593"/>
                    <a:pt x="3686" y="797"/>
                  </a:cubicBezTo>
                  <a:cubicBezTo>
                    <a:pt x="5740" y="1177"/>
                    <a:pt x="7812" y="1552"/>
                    <a:pt x="9866" y="1968"/>
                  </a:cubicBezTo>
                  <a:cubicBezTo>
                    <a:pt x="11847" y="2362"/>
                    <a:pt x="13806" y="2778"/>
                    <a:pt x="15652" y="3624"/>
                  </a:cubicBezTo>
                  <a:cubicBezTo>
                    <a:pt x="17710" y="4570"/>
                    <a:pt x="19782" y="5999"/>
                    <a:pt x="21139" y="7831"/>
                  </a:cubicBezTo>
                  <a:cubicBezTo>
                    <a:pt x="21164" y="7860"/>
                    <a:pt x="21194" y="7873"/>
                    <a:pt x="21222" y="7873"/>
                  </a:cubicBezTo>
                  <a:cubicBezTo>
                    <a:pt x="21281" y="7873"/>
                    <a:pt x="21328" y="7819"/>
                    <a:pt x="21288" y="7754"/>
                  </a:cubicBezTo>
                  <a:cubicBezTo>
                    <a:pt x="20062" y="6112"/>
                    <a:pt x="18253" y="4832"/>
                    <a:pt x="16466" y="3850"/>
                  </a:cubicBezTo>
                  <a:cubicBezTo>
                    <a:pt x="14598" y="2833"/>
                    <a:pt x="12544" y="2362"/>
                    <a:pt x="10472" y="1928"/>
                  </a:cubicBezTo>
                  <a:cubicBezTo>
                    <a:pt x="8323" y="1475"/>
                    <a:pt x="6152" y="1082"/>
                    <a:pt x="3985" y="706"/>
                  </a:cubicBezTo>
                  <a:cubicBezTo>
                    <a:pt x="2705" y="458"/>
                    <a:pt x="1402" y="290"/>
                    <a:pt x="140" y="5"/>
                  </a:cubicBezTo>
                  <a:cubicBezTo>
                    <a:pt x="129" y="2"/>
                    <a:pt x="119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9" name="Google Shape;3299;p31"/>
            <p:cNvSpPr/>
            <p:nvPr/>
          </p:nvSpPr>
          <p:spPr>
            <a:xfrm>
              <a:off x="5669650" y="3910075"/>
              <a:ext cx="515925" cy="183575"/>
            </a:xfrm>
            <a:custGeom>
              <a:avLst/>
              <a:gdLst/>
              <a:ahLst/>
              <a:cxnLst/>
              <a:rect l="l" t="t" r="r" b="b"/>
              <a:pathLst>
                <a:path w="20637" h="7343" extrusionOk="0">
                  <a:moveTo>
                    <a:pt x="129" y="0"/>
                  </a:moveTo>
                  <a:cubicBezTo>
                    <a:pt x="47" y="0"/>
                    <a:pt x="0" y="138"/>
                    <a:pt x="107" y="155"/>
                  </a:cubicBezTo>
                  <a:cubicBezTo>
                    <a:pt x="3785" y="906"/>
                    <a:pt x="7477" y="1512"/>
                    <a:pt x="11154" y="2322"/>
                  </a:cubicBezTo>
                  <a:cubicBezTo>
                    <a:pt x="12964" y="2738"/>
                    <a:pt x="14697" y="3209"/>
                    <a:pt x="16316" y="4150"/>
                  </a:cubicBezTo>
                  <a:cubicBezTo>
                    <a:pt x="17809" y="5018"/>
                    <a:pt x="19238" y="6091"/>
                    <a:pt x="20464" y="7316"/>
                  </a:cubicBezTo>
                  <a:cubicBezTo>
                    <a:pt x="20483" y="7335"/>
                    <a:pt x="20503" y="7342"/>
                    <a:pt x="20522" y="7342"/>
                  </a:cubicBezTo>
                  <a:cubicBezTo>
                    <a:pt x="20584" y="7342"/>
                    <a:pt x="20636" y="7262"/>
                    <a:pt x="20578" y="7203"/>
                  </a:cubicBezTo>
                  <a:cubicBezTo>
                    <a:pt x="19392" y="6018"/>
                    <a:pt x="17994" y="4978"/>
                    <a:pt x="16583" y="4114"/>
                  </a:cubicBezTo>
                  <a:cubicBezTo>
                    <a:pt x="14982" y="3132"/>
                    <a:pt x="13285" y="2662"/>
                    <a:pt x="11476" y="2245"/>
                  </a:cubicBezTo>
                  <a:cubicBezTo>
                    <a:pt x="7721" y="1381"/>
                    <a:pt x="3916" y="757"/>
                    <a:pt x="144" y="2"/>
                  </a:cubicBezTo>
                  <a:cubicBezTo>
                    <a:pt x="139" y="1"/>
                    <a:pt x="13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0" name="Google Shape;3300;p31"/>
            <p:cNvSpPr/>
            <p:nvPr/>
          </p:nvSpPr>
          <p:spPr>
            <a:xfrm>
              <a:off x="5669750" y="3909975"/>
              <a:ext cx="488025" cy="177050"/>
            </a:xfrm>
            <a:custGeom>
              <a:avLst/>
              <a:gdLst/>
              <a:ahLst/>
              <a:cxnLst/>
              <a:rect l="l" t="t" r="r" b="b"/>
              <a:pathLst>
                <a:path w="19521" h="7082" extrusionOk="0">
                  <a:moveTo>
                    <a:pt x="115" y="1"/>
                  </a:moveTo>
                  <a:cubicBezTo>
                    <a:pt x="39" y="1"/>
                    <a:pt x="1" y="143"/>
                    <a:pt x="103" y="159"/>
                  </a:cubicBezTo>
                  <a:cubicBezTo>
                    <a:pt x="3496" y="1250"/>
                    <a:pt x="7020" y="1874"/>
                    <a:pt x="10490" y="2761"/>
                  </a:cubicBezTo>
                  <a:cubicBezTo>
                    <a:pt x="13734" y="3606"/>
                    <a:pt x="16859" y="4719"/>
                    <a:pt x="19348" y="7058"/>
                  </a:cubicBezTo>
                  <a:cubicBezTo>
                    <a:pt x="19365" y="7074"/>
                    <a:pt x="19384" y="7081"/>
                    <a:pt x="19403" y="7081"/>
                  </a:cubicBezTo>
                  <a:cubicBezTo>
                    <a:pt x="19466" y="7081"/>
                    <a:pt x="19520" y="7001"/>
                    <a:pt x="19461" y="6945"/>
                  </a:cubicBezTo>
                  <a:cubicBezTo>
                    <a:pt x="17104" y="4737"/>
                    <a:pt x="14222" y="3625"/>
                    <a:pt x="11150" y="2779"/>
                  </a:cubicBezTo>
                  <a:cubicBezTo>
                    <a:pt x="7513" y="1761"/>
                    <a:pt x="3759" y="1159"/>
                    <a:pt x="140" y="6"/>
                  </a:cubicBezTo>
                  <a:cubicBezTo>
                    <a:pt x="131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1" name="Google Shape;3301;p31"/>
            <p:cNvSpPr/>
            <p:nvPr/>
          </p:nvSpPr>
          <p:spPr>
            <a:xfrm>
              <a:off x="6164550" y="4106575"/>
              <a:ext cx="127025" cy="28750"/>
            </a:xfrm>
            <a:custGeom>
              <a:avLst/>
              <a:gdLst/>
              <a:ahLst/>
              <a:cxnLst/>
              <a:rect l="l" t="t" r="r" b="b"/>
              <a:pathLst>
                <a:path w="5081" h="1150" extrusionOk="0">
                  <a:moveTo>
                    <a:pt x="114" y="0"/>
                  </a:moveTo>
                  <a:cubicBezTo>
                    <a:pt x="58" y="0"/>
                    <a:pt x="1" y="63"/>
                    <a:pt x="26" y="117"/>
                  </a:cubicBezTo>
                  <a:cubicBezTo>
                    <a:pt x="388" y="814"/>
                    <a:pt x="1383" y="1004"/>
                    <a:pt x="2062" y="1117"/>
                  </a:cubicBezTo>
                  <a:cubicBezTo>
                    <a:pt x="2219" y="1139"/>
                    <a:pt x="2377" y="1149"/>
                    <a:pt x="2534" y="1149"/>
                  </a:cubicBezTo>
                  <a:cubicBezTo>
                    <a:pt x="3447" y="1149"/>
                    <a:pt x="4330" y="789"/>
                    <a:pt x="5025" y="194"/>
                  </a:cubicBezTo>
                  <a:cubicBezTo>
                    <a:pt x="5080" y="135"/>
                    <a:pt x="5027" y="55"/>
                    <a:pt x="4967" y="55"/>
                  </a:cubicBezTo>
                  <a:cubicBezTo>
                    <a:pt x="4948" y="55"/>
                    <a:pt x="4929" y="63"/>
                    <a:pt x="4912" y="81"/>
                  </a:cubicBezTo>
                  <a:cubicBezTo>
                    <a:pt x="4256" y="648"/>
                    <a:pt x="3426" y="979"/>
                    <a:pt x="2548" y="979"/>
                  </a:cubicBezTo>
                  <a:cubicBezTo>
                    <a:pt x="2438" y="979"/>
                    <a:pt x="2327" y="973"/>
                    <a:pt x="2216" y="963"/>
                  </a:cubicBezTo>
                  <a:cubicBezTo>
                    <a:pt x="1537" y="909"/>
                    <a:pt x="501" y="701"/>
                    <a:pt x="180" y="40"/>
                  </a:cubicBezTo>
                  <a:cubicBezTo>
                    <a:pt x="162" y="12"/>
                    <a:pt x="138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2" name="Google Shape;3302;p31"/>
            <p:cNvSpPr/>
            <p:nvPr/>
          </p:nvSpPr>
          <p:spPr>
            <a:xfrm>
              <a:off x="6210325" y="4095775"/>
              <a:ext cx="11575" cy="15725"/>
            </a:xfrm>
            <a:custGeom>
              <a:avLst/>
              <a:gdLst/>
              <a:ahLst/>
              <a:cxnLst/>
              <a:rect l="l" t="t" r="r" b="b"/>
              <a:pathLst>
                <a:path w="463" h="629" extrusionOk="0">
                  <a:moveTo>
                    <a:pt x="351" y="0"/>
                  </a:moveTo>
                  <a:cubicBezTo>
                    <a:pt x="328" y="0"/>
                    <a:pt x="305" y="11"/>
                    <a:pt x="290" y="38"/>
                  </a:cubicBezTo>
                  <a:cubicBezTo>
                    <a:pt x="213" y="192"/>
                    <a:pt x="158" y="359"/>
                    <a:pt x="45" y="472"/>
                  </a:cubicBezTo>
                  <a:cubicBezTo>
                    <a:pt x="0" y="545"/>
                    <a:pt x="56" y="629"/>
                    <a:pt x="112" y="629"/>
                  </a:cubicBezTo>
                  <a:cubicBezTo>
                    <a:pt x="128" y="629"/>
                    <a:pt x="145" y="621"/>
                    <a:pt x="158" y="603"/>
                  </a:cubicBezTo>
                  <a:cubicBezTo>
                    <a:pt x="271" y="454"/>
                    <a:pt x="344" y="287"/>
                    <a:pt x="421" y="133"/>
                  </a:cubicBezTo>
                  <a:cubicBezTo>
                    <a:pt x="462" y="65"/>
                    <a:pt x="406" y="0"/>
                    <a:pt x="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3" name="Google Shape;3303;p31"/>
            <p:cNvSpPr/>
            <p:nvPr/>
          </p:nvSpPr>
          <p:spPr>
            <a:xfrm>
              <a:off x="6221725" y="4096950"/>
              <a:ext cx="3875" cy="17050"/>
            </a:xfrm>
            <a:custGeom>
              <a:avLst/>
              <a:gdLst/>
              <a:ahLst/>
              <a:cxnLst/>
              <a:rect l="l" t="t" r="r" b="b"/>
              <a:pathLst>
                <a:path w="155" h="682" extrusionOk="0">
                  <a:moveTo>
                    <a:pt x="78" y="1"/>
                  </a:moveTo>
                  <a:cubicBezTo>
                    <a:pt x="39" y="1"/>
                    <a:pt x="1" y="29"/>
                    <a:pt x="1" y="86"/>
                  </a:cubicBezTo>
                  <a:lnTo>
                    <a:pt x="1" y="597"/>
                  </a:lnTo>
                  <a:cubicBezTo>
                    <a:pt x="1" y="653"/>
                    <a:pt x="39" y="682"/>
                    <a:pt x="78" y="682"/>
                  </a:cubicBezTo>
                  <a:cubicBezTo>
                    <a:pt x="116" y="682"/>
                    <a:pt x="155" y="653"/>
                    <a:pt x="155" y="597"/>
                  </a:cubicBezTo>
                  <a:lnTo>
                    <a:pt x="155" y="86"/>
                  </a:lnTo>
                  <a:cubicBezTo>
                    <a:pt x="155" y="29"/>
                    <a:pt x="116" y="1"/>
                    <a:pt x="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4" name="Google Shape;3304;p31"/>
            <p:cNvSpPr/>
            <p:nvPr/>
          </p:nvSpPr>
          <p:spPr>
            <a:xfrm>
              <a:off x="6228400" y="4096950"/>
              <a:ext cx="5225" cy="15700"/>
            </a:xfrm>
            <a:custGeom>
              <a:avLst/>
              <a:gdLst/>
              <a:ahLst/>
              <a:cxnLst/>
              <a:rect l="l" t="t" r="r" b="b"/>
              <a:pathLst>
                <a:path w="209" h="628" extrusionOk="0">
                  <a:moveTo>
                    <a:pt x="85" y="1"/>
                  </a:moveTo>
                  <a:cubicBezTo>
                    <a:pt x="43" y="1"/>
                    <a:pt x="1" y="29"/>
                    <a:pt x="1" y="86"/>
                  </a:cubicBezTo>
                  <a:cubicBezTo>
                    <a:pt x="19" y="240"/>
                    <a:pt x="55" y="389"/>
                    <a:pt x="55" y="556"/>
                  </a:cubicBezTo>
                  <a:cubicBezTo>
                    <a:pt x="55" y="604"/>
                    <a:pt x="94" y="627"/>
                    <a:pt x="132" y="627"/>
                  </a:cubicBezTo>
                  <a:cubicBezTo>
                    <a:pt x="170" y="627"/>
                    <a:pt x="209" y="604"/>
                    <a:pt x="209" y="556"/>
                  </a:cubicBezTo>
                  <a:cubicBezTo>
                    <a:pt x="209" y="389"/>
                    <a:pt x="168" y="240"/>
                    <a:pt x="168" y="86"/>
                  </a:cubicBezTo>
                  <a:cubicBezTo>
                    <a:pt x="168" y="29"/>
                    <a:pt x="12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5" name="Google Shape;3305;p31"/>
            <p:cNvSpPr/>
            <p:nvPr/>
          </p:nvSpPr>
          <p:spPr>
            <a:xfrm>
              <a:off x="6232075" y="4095975"/>
              <a:ext cx="15600" cy="16650"/>
            </a:xfrm>
            <a:custGeom>
              <a:avLst/>
              <a:gdLst/>
              <a:ahLst/>
              <a:cxnLst/>
              <a:rect l="l" t="t" r="r" b="b"/>
              <a:pathLst>
                <a:path w="624" h="666" extrusionOk="0">
                  <a:moveTo>
                    <a:pt x="128" y="0"/>
                  </a:moveTo>
                  <a:cubicBezTo>
                    <a:pt x="66" y="0"/>
                    <a:pt x="0" y="57"/>
                    <a:pt x="39" y="125"/>
                  </a:cubicBezTo>
                  <a:cubicBezTo>
                    <a:pt x="152" y="315"/>
                    <a:pt x="306" y="464"/>
                    <a:pt x="437" y="636"/>
                  </a:cubicBezTo>
                  <a:cubicBezTo>
                    <a:pt x="453" y="657"/>
                    <a:pt x="477" y="666"/>
                    <a:pt x="502" y="666"/>
                  </a:cubicBezTo>
                  <a:cubicBezTo>
                    <a:pt x="562" y="666"/>
                    <a:pt x="623" y="614"/>
                    <a:pt x="569" y="559"/>
                  </a:cubicBezTo>
                  <a:cubicBezTo>
                    <a:pt x="437" y="392"/>
                    <a:pt x="288" y="220"/>
                    <a:pt x="193" y="30"/>
                  </a:cubicBezTo>
                  <a:cubicBezTo>
                    <a:pt x="176" y="9"/>
                    <a:pt x="152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6" name="Google Shape;3306;p31"/>
            <p:cNvSpPr/>
            <p:nvPr/>
          </p:nvSpPr>
          <p:spPr>
            <a:xfrm>
              <a:off x="6106375" y="40821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7" name="Google Shape;3307;p31"/>
            <p:cNvSpPr/>
            <p:nvPr/>
          </p:nvSpPr>
          <p:spPr>
            <a:xfrm>
              <a:off x="6119050" y="4085975"/>
              <a:ext cx="6575" cy="5100"/>
            </a:xfrm>
            <a:custGeom>
              <a:avLst/>
              <a:gdLst/>
              <a:ahLst/>
              <a:cxnLst/>
              <a:rect l="l" t="t" r="r" b="b"/>
              <a:pathLst>
                <a:path w="263" h="204" extrusionOk="0">
                  <a:moveTo>
                    <a:pt x="132" y="0"/>
                  </a:moveTo>
                  <a:cubicBezTo>
                    <a:pt x="0" y="0"/>
                    <a:pt x="0" y="204"/>
                    <a:pt x="132" y="204"/>
                  </a:cubicBezTo>
                  <a:cubicBezTo>
                    <a:pt x="263" y="204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8" name="Google Shape;3308;p31"/>
            <p:cNvSpPr/>
            <p:nvPr/>
          </p:nvSpPr>
          <p:spPr>
            <a:xfrm>
              <a:off x="6308025" y="4092075"/>
              <a:ext cx="6575" cy="5225"/>
            </a:xfrm>
            <a:custGeom>
              <a:avLst/>
              <a:gdLst/>
              <a:ahLst/>
              <a:cxnLst/>
              <a:rect l="l" t="t" r="r" b="b"/>
              <a:pathLst>
                <a:path w="263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9" name="Google Shape;3309;p31"/>
            <p:cNvSpPr/>
            <p:nvPr/>
          </p:nvSpPr>
          <p:spPr>
            <a:xfrm>
              <a:off x="6321250" y="40840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10" name="Google Shape;3310;p31"/>
          <p:cNvSpPr/>
          <p:nvPr/>
        </p:nvSpPr>
        <p:spPr>
          <a:xfrm>
            <a:off x="11157518" y="4577004"/>
            <a:ext cx="60244" cy="46981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1" y="0"/>
                </a:moveTo>
                <a:cubicBezTo>
                  <a:pt x="0" y="0"/>
                  <a:pt x="0" y="208"/>
                  <a:pt x="131" y="208"/>
                </a:cubicBezTo>
                <a:cubicBezTo>
                  <a:pt x="267" y="208"/>
                  <a:pt x="267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1" name="Google Shape;3311;p31"/>
          <p:cNvSpPr/>
          <p:nvPr/>
        </p:nvSpPr>
        <p:spPr>
          <a:xfrm>
            <a:off x="11221583" y="4670517"/>
            <a:ext cx="59120" cy="41811"/>
          </a:xfrm>
          <a:custGeom>
            <a:avLst/>
            <a:gdLst/>
            <a:ahLst/>
            <a:cxnLst/>
            <a:rect l="l" t="t" r="r" b="b"/>
            <a:pathLst>
              <a:path w="263" h="186" extrusionOk="0">
                <a:moveTo>
                  <a:pt x="131" y="0"/>
                </a:moveTo>
                <a:cubicBezTo>
                  <a:pt x="0" y="0"/>
                  <a:pt x="0" y="186"/>
                  <a:pt x="131" y="186"/>
                </a:cubicBezTo>
                <a:cubicBezTo>
                  <a:pt x="263" y="186"/>
                  <a:pt x="263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2" name="Google Shape;3312;p31"/>
          <p:cNvSpPr/>
          <p:nvPr/>
        </p:nvSpPr>
        <p:spPr>
          <a:xfrm>
            <a:off x="11068951" y="4686702"/>
            <a:ext cx="59120" cy="46981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3" name="Google Shape;3313;p31"/>
          <p:cNvSpPr/>
          <p:nvPr/>
        </p:nvSpPr>
        <p:spPr>
          <a:xfrm>
            <a:off x="1435711" y="2433637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4" name="Google Shape;3314;p31"/>
          <p:cNvSpPr/>
          <p:nvPr/>
        </p:nvSpPr>
        <p:spPr>
          <a:xfrm>
            <a:off x="8702361" y="1691147"/>
            <a:ext cx="114193" cy="89691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63" y="0"/>
                </a:moveTo>
                <a:cubicBezTo>
                  <a:pt x="1" y="0"/>
                  <a:pt x="1" y="398"/>
                  <a:pt x="263" y="398"/>
                </a:cubicBezTo>
                <a:cubicBezTo>
                  <a:pt x="507" y="398"/>
                  <a:pt x="507" y="0"/>
                  <a:pt x="2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5" name="Google Shape;3315;p31"/>
          <p:cNvSpPr/>
          <p:nvPr/>
        </p:nvSpPr>
        <p:spPr>
          <a:xfrm>
            <a:off x="1832310" y="1226855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6" name="Google Shape;3316;p31"/>
          <p:cNvSpPr/>
          <p:nvPr/>
        </p:nvSpPr>
        <p:spPr>
          <a:xfrm>
            <a:off x="9569151" y="1547509"/>
            <a:ext cx="233107" cy="233332"/>
          </a:xfrm>
          <a:custGeom>
            <a:avLst/>
            <a:gdLst/>
            <a:ahLst/>
            <a:cxnLst/>
            <a:rect l="l" t="t" r="r" b="b"/>
            <a:pathLst>
              <a:path w="1037" h="1038" extrusionOk="0">
                <a:moveTo>
                  <a:pt x="749" y="0"/>
                </a:moveTo>
                <a:cubicBezTo>
                  <a:pt x="737" y="0"/>
                  <a:pt x="726" y="2"/>
                  <a:pt x="716" y="6"/>
                </a:cubicBezTo>
                <a:cubicBezTo>
                  <a:pt x="621" y="61"/>
                  <a:pt x="526" y="120"/>
                  <a:pt x="431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8"/>
                  <a:pt x="271" y="103"/>
                  <a:pt x="258" y="103"/>
                </a:cubicBezTo>
                <a:cubicBezTo>
                  <a:pt x="201" y="103"/>
                  <a:pt x="154" y="189"/>
                  <a:pt x="168" y="251"/>
                </a:cubicBezTo>
                <a:cubicBezTo>
                  <a:pt x="186" y="287"/>
                  <a:pt x="204" y="323"/>
                  <a:pt x="227" y="364"/>
                </a:cubicBezTo>
                <a:cubicBezTo>
                  <a:pt x="150" y="418"/>
                  <a:pt x="91" y="477"/>
                  <a:pt x="37" y="549"/>
                </a:cubicBezTo>
                <a:cubicBezTo>
                  <a:pt x="1" y="590"/>
                  <a:pt x="19" y="662"/>
                  <a:pt x="55" y="685"/>
                </a:cubicBezTo>
                <a:cubicBezTo>
                  <a:pt x="68" y="711"/>
                  <a:pt x="94" y="728"/>
                  <a:pt x="121" y="728"/>
                </a:cubicBezTo>
                <a:cubicBezTo>
                  <a:pt x="130" y="728"/>
                  <a:pt x="140" y="726"/>
                  <a:pt x="150" y="721"/>
                </a:cubicBezTo>
                <a:cubicBezTo>
                  <a:pt x="227" y="721"/>
                  <a:pt x="299" y="703"/>
                  <a:pt x="358" y="703"/>
                </a:cubicBezTo>
                <a:cubicBezTo>
                  <a:pt x="413" y="816"/>
                  <a:pt x="471" y="911"/>
                  <a:pt x="544" y="1002"/>
                </a:cubicBezTo>
                <a:cubicBezTo>
                  <a:pt x="561" y="1027"/>
                  <a:pt x="591" y="1038"/>
                  <a:pt x="622" y="1038"/>
                </a:cubicBezTo>
                <a:cubicBezTo>
                  <a:pt x="663" y="1038"/>
                  <a:pt x="705" y="1017"/>
                  <a:pt x="716" y="984"/>
                </a:cubicBezTo>
                <a:cubicBezTo>
                  <a:pt x="734" y="870"/>
                  <a:pt x="770" y="739"/>
                  <a:pt x="811" y="626"/>
                </a:cubicBezTo>
                <a:cubicBezTo>
                  <a:pt x="847" y="626"/>
                  <a:pt x="883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3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797" y="0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7" name="Google Shape;3317;p31"/>
          <p:cNvSpPr/>
          <p:nvPr/>
        </p:nvSpPr>
        <p:spPr>
          <a:xfrm>
            <a:off x="3569058" y="330497"/>
            <a:ext cx="1160591" cy="628513"/>
          </a:xfrm>
          <a:custGeom>
            <a:avLst/>
            <a:gdLst/>
            <a:ahLst/>
            <a:cxnLst/>
            <a:rect l="l" t="t" r="r" b="b"/>
            <a:pathLst>
              <a:path w="5163" h="2796" extrusionOk="0">
                <a:moveTo>
                  <a:pt x="1776" y="0"/>
                </a:moveTo>
                <a:cubicBezTo>
                  <a:pt x="1690" y="0"/>
                  <a:pt x="1595" y="25"/>
                  <a:pt x="1490" y="81"/>
                </a:cubicBezTo>
                <a:cubicBezTo>
                  <a:pt x="1019" y="308"/>
                  <a:pt x="1133" y="1004"/>
                  <a:pt x="1246" y="1416"/>
                </a:cubicBezTo>
                <a:cubicBezTo>
                  <a:pt x="1063" y="1278"/>
                  <a:pt x="897" y="1221"/>
                  <a:pt x="756" y="1221"/>
                </a:cubicBezTo>
                <a:cubicBezTo>
                  <a:pt x="163" y="1221"/>
                  <a:pt x="0" y="2222"/>
                  <a:pt x="866" y="2511"/>
                </a:cubicBezTo>
                <a:cubicBezTo>
                  <a:pt x="1585" y="2796"/>
                  <a:pt x="2490" y="2701"/>
                  <a:pt x="3241" y="2737"/>
                </a:cubicBezTo>
                <a:cubicBezTo>
                  <a:pt x="4109" y="2701"/>
                  <a:pt x="5091" y="2737"/>
                  <a:pt x="5109" y="1868"/>
                </a:cubicBezTo>
                <a:cubicBezTo>
                  <a:pt x="5163" y="1368"/>
                  <a:pt x="4882" y="969"/>
                  <a:pt x="4490" y="969"/>
                </a:cubicBezTo>
                <a:cubicBezTo>
                  <a:pt x="4322" y="969"/>
                  <a:pt x="4133" y="1043"/>
                  <a:pt x="3942" y="1212"/>
                </a:cubicBezTo>
                <a:cubicBezTo>
                  <a:pt x="3865" y="778"/>
                  <a:pt x="4055" y="267"/>
                  <a:pt x="3508" y="81"/>
                </a:cubicBezTo>
                <a:cubicBezTo>
                  <a:pt x="3429" y="55"/>
                  <a:pt x="3356" y="43"/>
                  <a:pt x="3287" y="43"/>
                </a:cubicBezTo>
                <a:cubicBezTo>
                  <a:pt x="2913" y="43"/>
                  <a:pt x="2692" y="408"/>
                  <a:pt x="2562" y="760"/>
                </a:cubicBezTo>
                <a:cubicBezTo>
                  <a:pt x="2363" y="465"/>
                  <a:pt x="2153" y="0"/>
                  <a:pt x="17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8" name="Google Shape;3318;p31"/>
          <p:cNvSpPr/>
          <p:nvPr/>
        </p:nvSpPr>
        <p:spPr>
          <a:xfrm>
            <a:off x="6897073" y="613732"/>
            <a:ext cx="977387" cy="518141"/>
          </a:xfrm>
          <a:custGeom>
            <a:avLst/>
            <a:gdLst/>
            <a:ahLst/>
            <a:cxnLst/>
            <a:rect l="l" t="t" r="r" b="b"/>
            <a:pathLst>
              <a:path w="4348" h="2305" extrusionOk="0">
                <a:moveTo>
                  <a:pt x="1489" y="1"/>
                </a:moveTo>
                <a:cubicBezTo>
                  <a:pt x="1418" y="1"/>
                  <a:pt x="1341" y="20"/>
                  <a:pt x="1256" y="65"/>
                </a:cubicBezTo>
                <a:cubicBezTo>
                  <a:pt x="876" y="269"/>
                  <a:pt x="953" y="834"/>
                  <a:pt x="1048" y="1196"/>
                </a:cubicBezTo>
                <a:cubicBezTo>
                  <a:pt x="895" y="1079"/>
                  <a:pt x="755" y="1030"/>
                  <a:pt x="636" y="1030"/>
                </a:cubicBezTo>
                <a:cubicBezTo>
                  <a:pt x="139" y="1030"/>
                  <a:pt x="1" y="1875"/>
                  <a:pt x="745" y="2119"/>
                </a:cubicBezTo>
                <a:cubicBezTo>
                  <a:pt x="1141" y="2285"/>
                  <a:pt x="1625" y="2303"/>
                  <a:pt x="2090" y="2303"/>
                </a:cubicBezTo>
                <a:cubicBezTo>
                  <a:pt x="2217" y="2303"/>
                  <a:pt x="2343" y="2301"/>
                  <a:pt x="2465" y="2301"/>
                </a:cubicBezTo>
                <a:cubicBezTo>
                  <a:pt x="2555" y="2301"/>
                  <a:pt x="2642" y="2302"/>
                  <a:pt x="2726" y="2305"/>
                </a:cubicBezTo>
                <a:cubicBezTo>
                  <a:pt x="3459" y="2287"/>
                  <a:pt x="4269" y="2305"/>
                  <a:pt x="4310" y="1572"/>
                </a:cubicBezTo>
                <a:cubicBezTo>
                  <a:pt x="4348" y="1161"/>
                  <a:pt x="4109" y="825"/>
                  <a:pt x="3779" y="825"/>
                </a:cubicBezTo>
                <a:cubicBezTo>
                  <a:pt x="3640" y="825"/>
                  <a:pt x="3485" y="885"/>
                  <a:pt x="3328" y="1024"/>
                </a:cubicBezTo>
                <a:cubicBezTo>
                  <a:pt x="3251" y="667"/>
                  <a:pt x="3405" y="233"/>
                  <a:pt x="2953" y="83"/>
                </a:cubicBezTo>
                <a:cubicBezTo>
                  <a:pt x="2882" y="58"/>
                  <a:pt x="2817" y="47"/>
                  <a:pt x="2757" y="47"/>
                </a:cubicBezTo>
                <a:cubicBezTo>
                  <a:pt x="2447" y="47"/>
                  <a:pt x="2271" y="350"/>
                  <a:pt x="2161" y="649"/>
                </a:cubicBezTo>
                <a:cubicBezTo>
                  <a:pt x="1990" y="401"/>
                  <a:pt x="1808" y="1"/>
                  <a:pt x="14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9" name="Google Shape;3319;p31"/>
          <p:cNvSpPr/>
          <p:nvPr/>
        </p:nvSpPr>
        <p:spPr>
          <a:xfrm>
            <a:off x="-288789" y="2614589"/>
            <a:ext cx="1493055" cy="797105"/>
          </a:xfrm>
          <a:custGeom>
            <a:avLst/>
            <a:gdLst/>
            <a:ahLst/>
            <a:cxnLst/>
            <a:rect l="l" t="t" r="r" b="b"/>
            <a:pathLst>
              <a:path w="6642" h="3546" extrusionOk="0">
                <a:moveTo>
                  <a:pt x="2275" y="0"/>
                </a:moveTo>
                <a:cubicBezTo>
                  <a:pt x="2166" y="0"/>
                  <a:pt x="2046" y="30"/>
                  <a:pt x="1914" y="99"/>
                </a:cubicBezTo>
                <a:cubicBezTo>
                  <a:pt x="1312" y="415"/>
                  <a:pt x="1443" y="1302"/>
                  <a:pt x="1593" y="1850"/>
                </a:cubicBezTo>
                <a:cubicBezTo>
                  <a:pt x="1357" y="1669"/>
                  <a:pt x="1142" y="1595"/>
                  <a:pt x="960" y="1595"/>
                </a:cubicBezTo>
                <a:cubicBezTo>
                  <a:pt x="207" y="1595"/>
                  <a:pt x="1" y="2864"/>
                  <a:pt x="1122" y="3243"/>
                </a:cubicBezTo>
                <a:cubicBezTo>
                  <a:pt x="1725" y="3496"/>
                  <a:pt x="2445" y="3522"/>
                  <a:pt x="3144" y="3522"/>
                </a:cubicBezTo>
                <a:cubicBezTo>
                  <a:pt x="3325" y="3522"/>
                  <a:pt x="3505" y="3521"/>
                  <a:pt x="3681" y="3521"/>
                </a:cubicBezTo>
                <a:cubicBezTo>
                  <a:pt x="3844" y="3521"/>
                  <a:pt x="4004" y="3522"/>
                  <a:pt x="4158" y="3528"/>
                </a:cubicBezTo>
                <a:cubicBezTo>
                  <a:pt x="5289" y="3492"/>
                  <a:pt x="6533" y="3546"/>
                  <a:pt x="6587" y="2415"/>
                </a:cubicBezTo>
                <a:cubicBezTo>
                  <a:pt x="6641" y="1779"/>
                  <a:pt x="6275" y="1264"/>
                  <a:pt x="5771" y="1264"/>
                </a:cubicBezTo>
                <a:cubicBezTo>
                  <a:pt x="5558" y="1264"/>
                  <a:pt x="5321" y="1355"/>
                  <a:pt x="5081" y="1569"/>
                </a:cubicBezTo>
                <a:cubicBezTo>
                  <a:pt x="4967" y="1022"/>
                  <a:pt x="5212" y="361"/>
                  <a:pt x="4497" y="117"/>
                </a:cubicBezTo>
                <a:cubicBezTo>
                  <a:pt x="4395" y="82"/>
                  <a:pt x="4300" y="66"/>
                  <a:pt x="4212" y="66"/>
                </a:cubicBezTo>
                <a:cubicBezTo>
                  <a:pt x="3735" y="66"/>
                  <a:pt x="3468" y="541"/>
                  <a:pt x="3307" y="1004"/>
                </a:cubicBezTo>
                <a:cubicBezTo>
                  <a:pt x="3044" y="614"/>
                  <a:pt x="2769" y="0"/>
                  <a:pt x="22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0" name="Google Shape;3320;p31"/>
          <p:cNvSpPr/>
          <p:nvPr/>
        </p:nvSpPr>
        <p:spPr>
          <a:xfrm>
            <a:off x="5593966" y="332295"/>
            <a:ext cx="234007" cy="235131"/>
          </a:xfrm>
          <a:custGeom>
            <a:avLst/>
            <a:gdLst/>
            <a:ahLst/>
            <a:cxnLst/>
            <a:rect l="l" t="t" r="r" b="b"/>
            <a:pathLst>
              <a:path w="1041" h="1046" extrusionOk="0">
                <a:moveTo>
                  <a:pt x="766" y="0"/>
                </a:moveTo>
                <a:cubicBezTo>
                  <a:pt x="750" y="0"/>
                  <a:pt x="734" y="5"/>
                  <a:pt x="720" y="15"/>
                </a:cubicBezTo>
                <a:cubicBezTo>
                  <a:pt x="625" y="51"/>
                  <a:pt x="530" y="110"/>
                  <a:pt x="435" y="186"/>
                </a:cubicBezTo>
                <a:cubicBezTo>
                  <a:pt x="399" y="146"/>
                  <a:pt x="340" y="128"/>
                  <a:pt x="304" y="110"/>
                </a:cubicBezTo>
                <a:cubicBezTo>
                  <a:pt x="292" y="104"/>
                  <a:pt x="279" y="101"/>
                  <a:pt x="267" y="101"/>
                </a:cubicBezTo>
                <a:cubicBezTo>
                  <a:pt x="201" y="101"/>
                  <a:pt x="142" y="176"/>
                  <a:pt x="172" y="241"/>
                </a:cubicBezTo>
                <a:cubicBezTo>
                  <a:pt x="191" y="277"/>
                  <a:pt x="209" y="318"/>
                  <a:pt x="227" y="354"/>
                </a:cubicBezTo>
                <a:cubicBezTo>
                  <a:pt x="154" y="413"/>
                  <a:pt x="96" y="485"/>
                  <a:pt x="41" y="544"/>
                </a:cubicBezTo>
                <a:cubicBezTo>
                  <a:pt x="1" y="598"/>
                  <a:pt x="23" y="657"/>
                  <a:pt x="59" y="693"/>
                </a:cubicBezTo>
                <a:cubicBezTo>
                  <a:pt x="77" y="711"/>
                  <a:pt x="114" y="729"/>
                  <a:pt x="154" y="729"/>
                </a:cubicBezTo>
                <a:cubicBezTo>
                  <a:pt x="227" y="711"/>
                  <a:pt x="286" y="711"/>
                  <a:pt x="362" y="693"/>
                </a:cubicBezTo>
                <a:cubicBezTo>
                  <a:pt x="417" y="806"/>
                  <a:pt x="475" y="919"/>
                  <a:pt x="530" y="1014"/>
                </a:cubicBezTo>
                <a:cubicBezTo>
                  <a:pt x="553" y="1036"/>
                  <a:pt x="581" y="1046"/>
                  <a:pt x="608" y="1046"/>
                </a:cubicBezTo>
                <a:cubicBezTo>
                  <a:pt x="649" y="1046"/>
                  <a:pt x="688" y="1022"/>
                  <a:pt x="702" y="978"/>
                </a:cubicBezTo>
                <a:cubicBezTo>
                  <a:pt x="738" y="865"/>
                  <a:pt x="774" y="752"/>
                  <a:pt x="815" y="639"/>
                </a:cubicBezTo>
                <a:cubicBezTo>
                  <a:pt x="851" y="616"/>
                  <a:pt x="887" y="616"/>
                  <a:pt x="928" y="598"/>
                </a:cubicBezTo>
                <a:cubicBezTo>
                  <a:pt x="1041" y="580"/>
                  <a:pt x="1041" y="449"/>
                  <a:pt x="946" y="413"/>
                </a:cubicBezTo>
                <a:cubicBezTo>
                  <a:pt x="928" y="390"/>
                  <a:pt x="887" y="390"/>
                  <a:pt x="869" y="372"/>
                </a:cubicBezTo>
                <a:cubicBezTo>
                  <a:pt x="869" y="277"/>
                  <a:pt x="869" y="186"/>
                  <a:pt x="851" y="91"/>
                </a:cubicBezTo>
                <a:cubicBezTo>
                  <a:pt x="851" y="35"/>
                  <a:pt x="809" y="0"/>
                  <a:pt x="7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1" name="Google Shape;3321;p31"/>
          <p:cNvSpPr/>
          <p:nvPr/>
        </p:nvSpPr>
        <p:spPr>
          <a:xfrm>
            <a:off x="759632" y="155470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2" name="Google Shape;3322;p31"/>
          <p:cNvSpPr/>
          <p:nvPr/>
        </p:nvSpPr>
        <p:spPr>
          <a:xfrm>
            <a:off x="10331639" y="3982660"/>
            <a:ext cx="233107" cy="233557"/>
          </a:xfrm>
          <a:custGeom>
            <a:avLst/>
            <a:gdLst/>
            <a:ahLst/>
            <a:cxnLst/>
            <a:rect l="l" t="t" r="r" b="b"/>
            <a:pathLst>
              <a:path w="1037" h="1039" extrusionOk="0">
                <a:moveTo>
                  <a:pt x="751" y="0"/>
                </a:moveTo>
                <a:cubicBezTo>
                  <a:pt x="739" y="0"/>
                  <a:pt x="727" y="2"/>
                  <a:pt x="716" y="7"/>
                </a:cubicBezTo>
                <a:cubicBezTo>
                  <a:pt x="621" y="61"/>
                  <a:pt x="526" y="120"/>
                  <a:pt x="435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9"/>
                  <a:pt x="271" y="104"/>
                  <a:pt x="258" y="104"/>
                </a:cubicBezTo>
                <a:cubicBezTo>
                  <a:pt x="201" y="104"/>
                  <a:pt x="154" y="189"/>
                  <a:pt x="168" y="251"/>
                </a:cubicBezTo>
                <a:cubicBezTo>
                  <a:pt x="186" y="287"/>
                  <a:pt x="209" y="323"/>
                  <a:pt x="227" y="364"/>
                </a:cubicBezTo>
                <a:cubicBezTo>
                  <a:pt x="150" y="418"/>
                  <a:pt x="96" y="477"/>
                  <a:pt x="37" y="550"/>
                </a:cubicBezTo>
                <a:cubicBezTo>
                  <a:pt x="1" y="590"/>
                  <a:pt x="19" y="663"/>
                  <a:pt x="55" y="685"/>
                </a:cubicBezTo>
                <a:cubicBezTo>
                  <a:pt x="68" y="712"/>
                  <a:pt x="94" y="729"/>
                  <a:pt x="121" y="729"/>
                </a:cubicBezTo>
                <a:cubicBezTo>
                  <a:pt x="130" y="729"/>
                  <a:pt x="140" y="726"/>
                  <a:pt x="150" y="722"/>
                </a:cubicBezTo>
                <a:cubicBezTo>
                  <a:pt x="227" y="722"/>
                  <a:pt x="281" y="703"/>
                  <a:pt x="358" y="703"/>
                </a:cubicBezTo>
                <a:cubicBezTo>
                  <a:pt x="413" y="817"/>
                  <a:pt x="471" y="912"/>
                  <a:pt x="526" y="1002"/>
                </a:cubicBezTo>
                <a:cubicBezTo>
                  <a:pt x="551" y="1027"/>
                  <a:pt x="585" y="1038"/>
                  <a:pt x="619" y="1038"/>
                </a:cubicBezTo>
                <a:cubicBezTo>
                  <a:pt x="663" y="1038"/>
                  <a:pt x="705" y="1018"/>
                  <a:pt x="716" y="984"/>
                </a:cubicBezTo>
                <a:cubicBezTo>
                  <a:pt x="734" y="871"/>
                  <a:pt x="774" y="740"/>
                  <a:pt x="811" y="627"/>
                </a:cubicBezTo>
                <a:cubicBezTo>
                  <a:pt x="847" y="627"/>
                  <a:pt x="888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8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800" y="0"/>
                  <a:pt x="7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3" name="Google Shape;3323;p31"/>
          <p:cNvSpPr/>
          <p:nvPr/>
        </p:nvSpPr>
        <p:spPr>
          <a:xfrm>
            <a:off x="10636904" y="2326632"/>
            <a:ext cx="113968" cy="89691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62" y="0"/>
                </a:moveTo>
                <a:cubicBezTo>
                  <a:pt x="0" y="0"/>
                  <a:pt x="0" y="398"/>
                  <a:pt x="262" y="398"/>
                </a:cubicBezTo>
                <a:cubicBezTo>
                  <a:pt x="507" y="398"/>
                  <a:pt x="507" y="0"/>
                  <a:pt x="2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4" name="Google Shape;3324;p31"/>
          <p:cNvSpPr/>
          <p:nvPr/>
        </p:nvSpPr>
        <p:spPr>
          <a:xfrm>
            <a:off x="10670397" y="2488257"/>
            <a:ext cx="119139" cy="88567"/>
          </a:xfrm>
          <a:custGeom>
            <a:avLst/>
            <a:gdLst/>
            <a:ahLst/>
            <a:cxnLst/>
            <a:rect l="l" t="t" r="r" b="b"/>
            <a:pathLst>
              <a:path w="530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30" y="394"/>
                  <a:pt x="530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5" name="Google Shape;3325;p31"/>
          <p:cNvSpPr/>
          <p:nvPr/>
        </p:nvSpPr>
        <p:spPr>
          <a:xfrm>
            <a:off x="10814713" y="2343717"/>
            <a:ext cx="118240" cy="89916"/>
          </a:xfrm>
          <a:custGeom>
            <a:avLst/>
            <a:gdLst/>
            <a:ahLst/>
            <a:cxnLst/>
            <a:rect l="l" t="t" r="r" b="b"/>
            <a:pathLst>
              <a:path w="526" h="400" extrusionOk="0">
                <a:moveTo>
                  <a:pt x="263" y="1"/>
                </a:moveTo>
                <a:cubicBezTo>
                  <a:pt x="1" y="1"/>
                  <a:pt x="1" y="399"/>
                  <a:pt x="263" y="399"/>
                </a:cubicBezTo>
                <a:cubicBezTo>
                  <a:pt x="525" y="399"/>
                  <a:pt x="525" y="1"/>
                  <a:pt x="26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6" name="Google Shape;3326;p31"/>
          <p:cNvSpPr/>
          <p:nvPr/>
        </p:nvSpPr>
        <p:spPr>
          <a:xfrm>
            <a:off x="4988832" y="1047353"/>
            <a:ext cx="114193" cy="93737"/>
          </a:xfrm>
          <a:custGeom>
            <a:avLst/>
            <a:gdLst/>
            <a:ahLst/>
            <a:cxnLst/>
            <a:rect l="l" t="t" r="r" b="b"/>
            <a:pathLst>
              <a:path w="508" h="417" extrusionOk="0">
                <a:moveTo>
                  <a:pt x="263" y="0"/>
                </a:moveTo>
                <a:cubicBezTo>
                  <a:pt x="1" y="0"/>
                  <a:pt x="1" y="416"/>
                  <a:pt x="263" y="416"/>
                </a:cubicBezTo>
                <a:cubicBezTo>
                  <a:pt x="508" y="416"/>
                  <a:pt x="508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7" name="Google Shape;3327;p31"/>
          <p:cNvSpPr/>
          <p:nvPr/>
        </p:nvSpPr>
        <p:spPr>
          <a:xfrm>
            <a:off x="5094707" y="886627"/>
            <a:ext cx="118240" cy="88567"/>
          </a:xfrm>
          <a:custGeom>
            <a:avLst/>
            <a:gdLst/>
            <a:ahLst/>
            <a:cxnLst/>
            <a:rect l="l" t="t" r="r" b="b"/>
            <a:pathLst>
              <a:path w="526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25" y="394"/>
                  <a:pt x="525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8" name="Google Shape;3328;p31"/>
          <p:cNvSpPr/>
          <p:nvPr/>
        </p:nvSpPr>
        <p:spPr>
          <a:xfrm>
            <a:off x="5187095" y="1102200"/>
            <a:ext cx="115317" cy="89691"/>
          </a:xfrm>
          <a:custGeom>
            <a:avLst/>
            <a:gdLst/>
            <a:ahLst/>
            <a:cxnLst/>
            <a:rect l="l" t="t" r="r" b="b"/>
            <a:pathLst>
              <a:path w="513" h="399" extrusionOk="0">
                <a:moveTo>
                  <a:pt x="250" y="0"/>
                </a:moveTo>
                <a:cubicBezTo>
                  <a:pt x="1" y="0"/>
                  <a:pt x="1" y="399"/>
                  <a:pt x="250" y="399"/>
                </a:cubicBezTo>
                <a:cubicBezTo>
                  <a:pt x="512" y="399"/>
                  <a:pt x="512" y="0"/>
                  <a:pt x="2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9" name="Google Shape;3329;p31"/>
          <p:cNvSpPr/>
          <p:nvPr/>
        </p:nvSpPr>
        <p:spPr>
          <a:xfrm>
            <a:off x="493255" y="3746180"/>
            <a:ext cx="113968" cy="89691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44" y="0"/>
                </a:moveTo>
                <a:cubicBezTo>
                  <a:pt x="0" y="0"/>
                  <a:pt x="0" y="398"/>
                  <a:pt x="244" y="398"/>
                </a:cubicBezTo>
                <a:cubicBezTo>
                  <a:pt x="507" y="398"/>
                  <a:pt x="507" y="0"/>
                  <a:pt x="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0" name="Google Shape;3330;p31"/>
          <p:cNvSpPr/>
          <p:nvPr/>
        </p:nvSpPr>
        <p:spPr>
          <a:xfrm>
            <a:off x="687473" y="3657613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1" name="Google Shape;3331;p31"/>
          <p:cNvSpPr/>
          <p:nvPr/>
        </p:nvSpPr>
        <p:spPr>
          <a:xfrm>
            <a:off x="708830" y="3907805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2" name="Google Shape;3332;p31"/>
          <p:cNvSpPr/>
          <p:nvPr/>
        </p:nvSpPr>
        <p:spPr>
          <a:xfrm>
            <a:off x="2971340" y="636436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8" y="1"/>
                </a:moveTo>
                <a:cubicBezTo>
                  <a:pt x="1" y="1"/>
                  <a:pt x="1" y="394"/>
                  <a:pt x="268" y="394"/>
                </a:cubicBezTo>
                <a:cubicBezTo>
                  <a:pt x="530" y="394"/>
                  <a:pt x="530" y="1"/>
                  <a:pt x="2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3" name="Google Shape;3333;p31"/>
          <p:cNvSpPr txBox="1"/>
          <p:nvPr/>
        </p:nvSpPr>
        <p:spPr>
          <a:xfrm>
            <a:off x="3272717" y="4394951"/>
            <a:ext cx="5647600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67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567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Char char="●"/>
              <a:defRPr sz="1600">
                <a:solidFill>
                  <a:schemeClr val="accent1"/>
                </a:solidFill>
              </a:defRPr>
            </a:lvl1pPr>
            <a:lvl2pPr marL="1219170" lvl="1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2pPr>
            <a:lvl3pPr marL="1828754" lvl="2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3pPr>
            <a:lvl4pPr marL="2438339" lvl="3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4pPr>
            <a:lvl5pPr marL="3047924" lvl="4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5pPr>
            <a:lvl6pPr marL="3657509" lvl="5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6pPr>
            <a:lvl7pPr marL="4267093" lvl="6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7pPr>
            <a:lvl8pPr marL="4876678" lvl="7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8pPr>
            <a:lvl9pPr marL="5486263" lvl="8" indent="-40639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5" name="Google Shape;435;p4"/>
          <p:cNvGrpSpPr/>
          <p:nvPr/>
        </p:nvGrpSpPr>
        <p:grpSpPr>
          <a:xfrm rot="9401011">
            <a:off x="164995" y="121901"/>
            <a:ext cx="1298641" cy="1005131"/>
            <a:chOff x="1642400" y="1129775"/>
            <a:chExt cx="193200" cy="144025"/>
          </a:xfrm>
        </p:grpSpPr>
        <p:sp>
          <p:nvSpPr>
            <p:cNvPr id="436" name="Google Shape;436;p4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" name="Google Shape;452;p4"/>
          <p:cNvGrpSpPr/>
          <p:nvPr/>
        </p:nvGrpSpPr>
        <p:grpSpPr>
          <a:xfrm rot="1024943">
            <a:off x="10580247" y="68313"/>
            <a:ext cx="1556092" cy="1112243"/>
            <a:chOff x="3287500" y="1126625"/>
            <a:chExt cx="222800" cy="159250"/>
          </a:xfrm>
        </p:grpSpPr>
        <p:sp>
          <p:nvSpPr>
            <p:cNvPr id="453" name="Google Shape;453;p4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4" name="Google Shape;474;p4"/>
          <p:cNvSpPr/>
          <p:nvPr/>
        </p:nvSpPr>
        <p:spPr>
          <a:xfrm>
            <a:off x="-597900" y="5390166"/>
            <a:ext cx="1342440" cy="1588421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5" name="Google Shape;475;p4"/>
          <p:cNvGrpSpPr/>
          <p:nvPr/>
        </p:nvGrpSpPr>
        <p:grpSpPr>
          <a:xfrm>
            <a:off x="10914025" y="5503794"/>
            <a:ext cx="1176593" cy="1268417"/>
            <a:chOff x="301225" y="1363100"/>
            <a:chExt cx="229600" cy="247525"/>
          </a:xfrm>
        </p:grpSpPr>
        <p:sp>
          <p:nvSpPr>
            <p:cNvPr id="476" name="Google Shape;476;p4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820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8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9733715" y="4485905"/>
            <a:ext cx="2497300" cy="2438687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10699717" y="-1301996"/>
            <a:ext cx="3577839" cy="285144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623701" y="5536832"/>
            <a:ext cx="3577816" cy="285142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32797" y="5760117"/>
            <a:ext cx="1171367" cy="837300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11248834" y="144031"/>
            <a:ext cx="837300" cy="1171367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349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Background  3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486489" y="-1328893"/>
            <a:ext cx="3577831" cy="285143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6" name="Google Shape;3446;p34"/>
          <p:cNvSpPr/>
          <p:nvPr/>
        </p:nvSpPr>
        <p:spPr>
          <a:xfrm>
            <a:off x="-14322" y="-208933"/>
            <a:ext cx="2124852" cy="1700053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7" name="Google Shape;3447;p34"/>
          <p:cNvSpPr/>
          <p:nvPr/>
        </p:nvSpPr>
        <p:spPr>
          <a:xfrm>
            <a:off x="-64681" y="-123460"/>
            <a:ext cx="1763601" cy="1296495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8" name="Google Shape;3448;p34"/>
          <p:cNvSpPr/>
          <p:nvPr/>
        </p:nvSpPr>
        <p:spPr>
          <a:xfrm>
            <a:off x="851378" y="513053"/>
            <a:ext cx="617500" cy="665976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9" name="Google Shape;3449;p34"/>
          <p:cNvSpPr/>
          <p:nvPr/>
        </p:nvSpPr>
        <p:spPr>
          <a:xfrm>
            <a:off x="264710" y="46460"/>
            <a:ext cx="631889" cy="724043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0" name="Google Shape;3450;p34"/>
          <p:cNvSpPr/>
          <p:nvPr/>
        </p:nvSpPr>
        <p:spPr>
          <a:xfrm>
            <a:off x="1045621" y="367458"/>
            <a:ext cx="73655" cy="67145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1" name="Google Shape;3451;p34"/>
          <p:cNvSpPr/>
          <p:nvPr/>
        </p:nvSpPr>
        <p:spPr>
          <a:xfrm>
            <a:off x="1219309" y="353413"/>
            <a:ext cx="71599" cy="65433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2" name="Google Shape;3452;p34"/>
          <p:cNvSpPr/>
          <p:nvPr/>
        </p:nvSpPr>
        <p:spPr>
          <a:xfrm>
            <a:off x="1217254" y="664646"/>
            <a:ext cx="71599" cy="67660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3" name="Google Shape;3453;p34"/>
          <p:cNvSpPr/>
          <p:nvPr/>
        </p:nvSpPr>
        <p:spPr>
          <a:xfrm>
            <a:off x="1063778" y="1137920"/>
            <a:ext cx="73484" cy="67317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4" name="Google Shape;3454;p34"/>
          <p:cNvSpPr/>
          <p:nvPr/>
        </p:nvSpPr>
        <p:spPr>
          <a:xfrm>
            <a:off x="1022496" y="1279748"/>
            <a:ext cx="71771" cy="67317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5" name="Google Shape;3455;p34"/>
          <p:cNvSpPr/>
          <p:nvPr/>
        </p:nvSpPr>
        <p:spPr>
          <a:xfrm>
            <a:off x="528153" y="576945"/>
            <a:ext cx="74168" cy="65947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6" name="Google Shape;3456;p34"/>
          <p:cNvSpPr/>
          <p:nvPr/>
        </p:nvSpPr>
        <p:spPr>
          <a:xfrm>
            <a:off x="377075" y="966801"/>
            <a:ext cx="73484" cy="65947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7" name="Google Shape;3457;p34"/>
          <p:cNvSpPr/>
          <p:nvPr/>
        </p:nvSpPr>
        <p:spPr>
          <a:xfrm>
            <a:off x="1096151" y="-12634"/>
            <a:ext cx="70743" cy="65433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8" name="Google Shape;3458;p34"/>
          <p:cNvSpPr/>
          <p:nvPr/>
        </p:nvSpPr>
        <p:spPr>
          <a:xfrm>
            <a:off x="427092" y="-67619"/>
            <a:ext cx="74168" cy="67317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9" name="Google Shape;3459;p34"/>
          <p:cNvSpPr/>
          <p:nvPr/>
        </p:nvSpPr>
        <p:spPr>
          <a:xfrm>
            <a:off x="2169796" y="861630"/>
            <a:ext cx="114421" cy="87015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0" name="Google Shape;3460;p34"/>
          <p:cNvSpPr/>
          <p:nvPr/>
        </p:nvSpPr>
        <p:spPr>
          <a:xfrm>
            <a:off x="2247734" y="724256"/>
            <a:ext cx="114421" cy="91297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1" name="Google Shape;3461;p34"/>
          <p:cNvSpPr/>
          <p:nvPr/>
        </p:nvSpPr>
        <p:spPr>
          <a:xfrm>
            <a:off x="2311454" y="875847"/>
            <a:ext cx="114421" cy="91469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2026325" y="5642787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234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98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90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73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C987831-B8EE-46D2-A00E-AC621F6F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1100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8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4B5BF06-479B-498E-9CDC-A79BB02BC99A}"/>
              </a:ext>
            </a:extLst>
          </p:cNvPr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5DE58DE-651D-45DE-8290-B8F3DA114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/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CDE7DB-72B4-4A1E-A8CE-1EE9DBA54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49F1E61-995F-4387-A053-41672D732C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664DB24-60C3-41C7-A8FA-5D43D81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66DCCA-791F-42AC-BEC0-370F0249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731C2C-4816-4F62-AD73-090F4683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1C836DA-19C3-4403-9761-3CAC2FB65FAB}"/>
              </a:ext>
            </a:extLst>
          </p:cNvPr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950AFE2-729E-41FA-A501-28B0F5F9D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88973E-2932-49C0-9A8E-282D65D9C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6604BBC-7EB7-4759-8D5E-E5D1F2F2F9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EDA4BF6-36ED-47C1-BBC4-CAF6276ACC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1817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"/>
          <p:cNvSpPr/>
          <p:nvPr/>
        </p:nvSpPr>
        <p:spPr>
          <a:xfrm rot="9899998" flipH="1">
            <a:off x="10581327" y="-1187777"/>
            <a:ext cx="3437735" cy="31677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5"/>
          <p:cNvSpPr/>
          <p:nvPr/>
        </p:nvSpPr>
        <p:spPr>
          <a:xfrm rot="-9899998">
            <a:off x="-1692306" y="-1187777"/>
            <a:ext cx="3437735" cy="31677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5"/>
          <p:cNvSpPr txBox="1">
            <a:spLocks noGrp="1"/>
          </p:cNvSpPr>
          <p:nvPr>
            <p:ph type="subTitle" idx="1"/>
          </p:nvPr>
        </p:nvSpPr>
        <p:spPr>
          <a:xfrm>
            <a:off x="2425200" y="3990733"/>
            <a:ext cx="3278000" cy="1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1" name="Google Shape;491;p5"/>
          <p:cNvSpPr txBox="1">
            <a:spLocks noGrp="1"/>
          </p:cNvSpPr>
          <p:nvPr>
            <p:ph type="title" idx="2"/>
          </p:nvPr>
        </p:nvSpPr>
        <p:spPr>
          <a:xfrm>
            <a:off x="2032400" y="3688267"/>
            <a:ext cx="4063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2" name="Google Shape;492;p5"/>
          <p:cNvSpPr txBox="1">
            <a:spLocks noGrp="1"/>
          </p:cNvSpPr>
          <p:nvPr>
            <p:ph type="subTitle" idx="3"/>
          </p:nvPr>
        </p:nvSpPr>
        <p:spPr>
          <a:xfrm>
            <a:off x="6488816" y="3990733"/>
            <a:ext cx="3278000" cy="1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3" name="Google Shape;493;p5"/>
          <p:cNvSpPr txBox="1">
            <a:spLocks noGrp="1"/>
          </p:cNvSpPr>
          <p:nvPr>
            <p:ph type="title" idx="4"/>
          </p:nvPr>
        </p:nvSpPr>
        <p:spPr>
          <a:xfrm>
            <a:off x="6096005" y="3688267"/>
            <a:ext cx="4063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494" name="Google Shape;494;p5"/>
          <p:cNvGrpSpPr/>
          <p:nvPr/>
        </p:nvGrpSpPr>
        <p:grpSpPr>
          <a:xfrm>
            <a:off x="9623549" y="5033660"/>
            <a:ext cx="4262611" cy="4379161"/>
            <a:chOff x="7217662" y="3775244"/>
            <a:chExt cx="3196958" cy="3284371"/>
          </a:xfrm>
        </p:grpSpPr>
        <p:sp>
          <p:nvSpPr>
            <p:cNvPr id="495" name="Google Shape;495;p5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5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497" name="Google Shape;497;p5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5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5"/>
          <p:cNvSpPr/>
          <p:nvPr/>
        </p:nvSpPr>
        <p:spPr>
          <a:xfrm rot="1565542" flipH="1">
            <a:off x="-489893" y="6016902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5"/>
          <p:cNvSpPr/>
          <p:nvPr/>
        </p:nvSpPr>
        <p:spPr>
          <a:xfrm>
            <a:off x="1139584" y="57172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" name="Google Shape;520;p5"/>
          <p:cNvGrpSpPr/>
          <p:nvPr/>
        </p:nvGrpSpPr>
        <p:grpSpPr>
          <a:xfrm>
            <a:off x="361341" y="1842470"/>
            <a:ext cx="985388" cy="3196289"/>
            <a:chOff x="271005" y="1381852"/>
            <a:chExt cx="739041" cy="2397217"/>
          </a:xfrm>
        </p:grpSpPr>
        <p:sp>
          <p:nvSpPr>
            <p:cNvPr id="521" name="Google Shape;521;p5"/>
            <p:cNvSpPr/>
            <p:nvPr/>
          </p:nvSpPr>
          <p:spPr>
            <a:xfrm>
              <a:off x="699345" y="28716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97746" y="34916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832182" y="1384879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1" name="Google Shape;531;p5"/>
          <p:cNvSpPr/>
          <p:nvPr/>
        </p:nvSpPr>
        <p:spPr>
          <a:xfrm flipH="1">
            <a:off x="10506408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5"/>
          <p:cNvSpPr/>
          <p:nvPr/>
        </p:nvSpPr>
        <p:spPr>
          <a:xfrm flipH="1">
            <a:off x="10391541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3" name="Google Shape;533;p5"/>
          <p:cNvGrpSpPr/>
          <p:nvPr/>
        </p:nvGrpSpPr>
        <p:grpSpPr>
          <a:xfrm>
            <a:off x="10965294" y="491389"/>
            <a:ext cx="981361" cy="4547369"/>
            <a:chOff x="8223970" y="368541"/>
            <a:chExt cx="736021" cy="3410527"/>
          </a:xfrm>
        </p:grpSpPr>
        <p:sp>
          <p:nvSpPr>
            <p:cNvPr id="534" name="Google Shape;534;p5"/>
            <p:cNvSpPr/>
            <p:nvPr/>
          </p:nvSpPr>
          <p:spPr>
            <a:xfrm flipH="1">
              <a:off x="8401742" y="2378805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5"/>
            <p:cNvSpPr/>
            <p:nvPr/>
          </p:nvSpPr>
          <p:spPr>
            <a:xfrm flipH="1">
              <a:off x="8446259" y="27340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5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5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5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5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5"/>
            <p:cNvSpPr/>
            <p:nvPr/>
          </p:nvSpPr>
          <p:spPr>
            <a:xfrm flipH="1">
              <a:off x="8782126" y="368541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5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5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5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4" name="Google Shape;544;p5"/>
          <p:cNvGrpSpPr/>
          <p:nvPr/>
        </p:nvGrpSpPr>
        <p:grpSpPr>
          <a:xfrm>
            <a:off x="-12" y="5553593"/>
            <a:ext cx="1515987" cy="1968008"/>
            <a:chOff x="4468500" y="3085500"/>
            <a:chExt cx="219925" cy="285500"/>
          </a:xfrm>
        </p:grpSpPr>
        <p:sp>
          <p:nvSpPr>
            <p:cNvPr id="545" name="Google Shape;545;p5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2" name="Google Shape;562;p5"/>
          <p:cNvGrpSpPr/>
          <p:nvPr/>
        </p:nvGrpSpPr>
        <p:grpSpPr>
          <a:xfrm>
            <a:off x="10742185" y="5033669"/>
            <a:ext cx="1821087" cy="2358676"/>
            <a:chOff x="4291200" y="3137775"/>
            <a:chExt cx="177600" cy="230025"/>
          </a:xfrm>
        </p:grpSpPr>
        <p:sp>
          <p:nvSpPr>
            <p:cNvPr id="563" name="Google Shape;563;p5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5" name="Google Shape;575;p5"/>
          <p:cNvSpPr/>
          <p:nvPr/>
        </p:nvSpPr>
        <p:spPr>
          <a:xfrm rot="2099721">
            <a:off x="10401418" y="603721"/>
            <a:ext cx="1115871" cy="696687"/>
          </a:xfrm>
          <a:custGeom>
            <a:avLst/>
            <a:gdLst/>
            <a:ahLst/>
            <a:cxnLst/>
            <a:rect l="l" t="t" r="r" b="b"/>
            <a:pathLst>
              <a:path w="8804" h="5497" extrusionOk="0">
                <a:moveTo>
                  <a:pt x="4418" y="0"/>
                </a:moveTo>
                <a:cubicBezTo>
                  <a:pt x="3635" y="0"/>
                  <a:pt x="2862" y="206"/>
                  <a:pt x="2172" y="638"/>
                </a:cubicBezTo>
                <a:cubicBezTo>
                  <a:pt x="1154" y="1263"/>
                  <a:pt x="399" y="2317"/>
                  <a:pt x="114" y="3466"/>
                </a:cubicBezTo>
                <a:cubicBezTo>
                  <a:pt x="41" y="3751"/>
                  <a:pt x="1" y="4049"/>
                  <a:pt x="1" y="4334"/>
                </a:cubicBezTo>
                <a:cubicBezTo>
                  <a:pt x="1" y="4429"/>
                  <a:pt x="59" y="4520"/>
                  <a:pt x="154" y="4543"/>
                </a:cubicBezTo>
                <a:cubicBezTo>
                  <a:pt x="164" y="4544"/>
                  <a:pt x="174" y="4545"/>
                  <a:pt x="184" y="4545"/>
                </a:cubicBezTo>
                <a:cubicBezTo>
                  <a:pt x="274" y="4545"/>
                  <a:pt x="381" y="4474"/>
                  <a:pt x="381" y="4389"/>
                </a:cubicBezTo>
                <a:cubicBezTo>
                  <a:pt x="399" y="3240"/>
                  <a:pt x="946" y="2145"/>
                  <a:pt x="1792" y="1376"/>
                </a:cubicBezTo>
                <a:cubicBezTo>
                  <a:pt x="2226" y="996"/>
                  <a:pt x="2715" y="715"/>
                  <a:pt x="3262" y="543"/>
                </a:cubicBezTo>
                <a:cubicBezTo>
                  <a:pt x="3633" y="430"/>
                  <a:pt x="4012" y="375"/>
                  <a:pt x="4393" y="375"/>
                </a:cubicBezTo>
                <a:cubicBezTo>
                  <a:pt x="4575" y="375"/>
                  <a:pt x="4758" y="387"/>
                  <a:pt x="4940" y="412"/>
                </a:cubicBezTo>
                <a:cubicBezTo>
                  <a:pt x="6071" y="562"/>
                  <a:pt x="7148" y="1168"/>
                  <a:pt x="7804" y="2109"/>
                </a:cubicBezTo>
                <a:cubicBezTo>
                  <a:pt x="8166" y="2620"/>
                  <a:pt x="8410" y="3258"/>
                  <a:pt x="8315" y="3882"/>
                </a:cubicBezTo>
                <a:cubicBezTo>
                  <a:pt x="8279" y="4108"/>
                  <a:pt x="8220" y="4316"/>
                  <a:pt x="8107" y="4520"/>
                </a:cubicBezTo>
                <a:cubicBezTo>
                  <a:pt x="8071" y="4633"/>
                  <a:pt x="8012" y="4728"/>
                  <a:pt x="7958" y="4823"/>
                </a:cubicBezTo>
                <a:cubicBezTo>
                  <a:pt x="7881" y="4918"/>
                  <a:pt x="7827" y="4972"/>
                  <a:pt x="7750" y="5031"/>
                </a:cubicBezTo>
                <a:cubicBezTo>
                  <a:pt x="7732" y="5049"/>
                  <a:pt x="7714" y="5067"/>
                  <a:pt x="7691" y="5067"/>
                </a:cubicBezTo>
                <a:cubicBezTo>
                  <a:pt x="7691" y="5067"/>
                  <a:pt x="7691" y="5067"/>
                  <a:pt x="7691" y="5067"/>
                </a:cubicBezTo>
                <a:lnTo>
                  <a:pt x="7691" y="5067"/>
                </a:lnTo>
                <a:cubicBezTo>
                  <a:pt x="7682" y="5076"/>
                  <a:pt x="7682" y="5081"/>
                  <a:pt x="7684" y="5081"/>
                </a:cubicBezTo>
                <a:cubicBezTo>
                  <a:pt x="7685" y="5081"/>
                  <a:pt x="7686" y="5080"/>
                  <a:pt x="7687" y="5080"/>
                </a:cubicBezTo>
                <a:lnTo>
                  <a:pt x="7687" y="5080"/>
                </a:lnTo>
                <a:cubicBezTo>
                  <a:pt x="7681" y="5085"/>
                  <a:pt x="7673" y="5085"/>
                  <a:pt x="7673" y="5085"/>
                </a:cubicBezTo>
                <a:cubicBezTo>
                  <a:pt x="7655" y="5108"/>
                  <a:pt x="7637" y="5108"/>
                  <a:pt x="7600" y="5126"/>
                </a:cubicBezTo>
                <a:cubicBezTo>
                  <a:pt x="7613" y="5120"/>
                  <a:pt x="7614" y="5118"/>
                  <a:pt x="7610" y="5118"/>
                </a:cubicBezTo>
                <a:cubicBezTo>
                  <a:pt x="7602" y="5118"/>
                  <a:pt x="7572" y="5126"/>
                  <a:pt x="7560" y="5126"/>
                </a:cubicBezTo>
                <a:lnTo>
                  <a:pt x="7542" y="5126"/>
                </a:lnTo>
                <a:cubicBezTo>
                  <a:pt x="7542" y="5126"/>
                  <a:pt x="7518" y="5118"/>
                  <a:pt x="7512" y="5118"/>
                </a:cubicBezTo>
                <a:cubicBezTo>
                  <a:pt x="7510" y="5118"/>
                  <a:pt x="7512" y="5120"/>
                  <a:pt x="7524" y="5126"/>
                </a:cubicBezTo>
                <a:cubicBezTo>
                  <a:pt x="7487" y="5108"/>
                  <a:pt x="7465" y="5108"/>
                  <a:pt x="7447" y="5085"/>
                </a:cubicBezTo>
                <a:cubicBezTo>
                  <a:pt x="7429" y="5085"/>
                  <a:pt x="7410" y="5067"/>
                  <a:pt x="7410" y="5067"/>
                </a:cubicBezTo>
                <a:cubicBezTo>
                  <a:pt x="7404" y="5064"/>
                  <a:pt x="7400" y="5063"/>
                  <a:pt x="7398" y="5062"/>
                </a:cubicBezTo>
                <a:lnTo>
                  <a:pt x="7398" y="5062"/>
                </a:lnTo>
                <a:cubicBezTo>
                  <a:pt x="7397" y="5060"/>
                  <a:pt x="7396" y="5055"/>
                  <a:pt x="7392" y="5049"/>
                </a:cubicBezTo>
                <a:lnTo>
                  <a:pt x="7374" y="5031"/>
                </a:lnTo>
                <a:cubicBezTo>
                  <a:pt x="7374" y="5013"/>
                  <a:pt x="7374" y="5031"/>
                  <a:pt x="7352" y="4995"/>
                </a:cubicBezTo>
                <a:cubicBezTo>
                  <a:pt x="7334" y="4954"/>
                  <a:pt x="7334" y="4918"/>
                  <a:pt x="7334" y="4859"/>
                </a:cubicBezTo>
                <a:cubicBezTo>
                  <a:pt x="7315" y="4769"/>
                  <a:pt x="7334" y="4656"/>
                  <a:pt x="7352" y="4543"/>
                </a:cubicBezTo>
                <a:cubicBezTo>
                  <a:pt x="7374" y="4258"/>
                  <a:pt x="7392" y="4013"/>
                  <a:pt x="7334" y="3751"/>
                </a:cubicBezTo>
                <a:cubicBezTo>
                  <a:pt x="7279" y="3466"/>
                  <a:pt x="7184" y="3185"/>
                  <a:pt x="7035" y="2918"/>
                </a:cubicBezTo>
                <a:cubicBezTo>
                  <a:pt x="6496" y="1915"/>
                  <a:pt x="5445" y="1235"/>
                  <a:pt x="4303" y="1235"/>
                </a:cubicBezTo>
                <a:cubicBezTo>
                  <a:pt x="4246" y="1235"/>
                  <a:pt x="4188" y="1237"/>
                  <a:pt x="4131" y="1240"/>
                </a:cubicBezTo>
                <a:cubicBezTo>
                  <a:pt x="2964" y="1299"/>
                  <a:pt x="1833" y="2073"/>
                  <a:pt x="1380" y="3163"/>
                </a:cubicBezTo>
                <a:cubicBezTo>
                  <a:pt x="1245" y="3502"/>
                  <a:pt x="1190" y="3900"/>
                  <a:pt x="1380" y="4221"/>
                </a:cubicBezTo>
                <a:cubicBezTo>
                  <a:pt x="1507" y="4419"/>
                  <a:pt x="1731" y="4543"/>
                  <a:pt x="1963" y="4543"/>
                </a:cubicBezTo>
                <a:cubicBezTo>
                  <a:pt x="2039" y="4543"/>
                  <a:pt x="2116" y="4530"/>
                  <a:pt x="2190" y="4502"/>
                </a:cubicBezTo>
                <a:cubicBezTo>
                  <a:pt x="2452" y="4407"/>
                  <a:pt x="2624" y="4144"/>
                  <a:pt x="2774" y="3918"/>
                </a:cubicBezTo>
                <a:cubicBezTo>
                  <a:pt x="2923" y="3674"/>
                  <a:pt x="3113" y="3466"/>
                  <a:pt x="3339" y="3276"/>
                </a:cubicBezTo>
                <a:cubicBezTo>
                  <a:pt x="3670" y="3017"/>
                  <a:pt x="4087" y="2848"/>
                  <a:pt x="4509" y="2848"/>
                </a:cubicBezTo>
                <a:cubicBezTo>
                  <a:pt x="4641" y="2848"/>
                  <a:pt x="4774" y="2865"/>
                  <a:pt x="4904" y="2900"/>
                </a:cubicBezTo>
                <a:cubicBezTo>
                  <a:pt x="5411" y="3032"/>
                  <a:pt x="5881" y="3466"/>
                  <a:pt x="5976" y="3977"/>
                </a:cubicBezTo>
                <a:cubicBezTo>
                  <a:pt x="6035" y="4203"/>
                  <a:pt x="6017" y="4466"/>
                  <a:pt x="5845" y="4633"/>
                </a:cubicBezTo>
                <a:cubicBezTo>
                  <a:pt x="5805" y="4663"/>
                  <a:pt x="5763" y="4681"/>
                  <a:pt x="5712" y="4681"/>
                </a:cubicBezTo>
                <a:cubicBezTo>
                  <a:pt x="5694" y="4681"/>
                  <a:pt x="5675" y="4678"/>
                  <a:pt x="5655" y="4674"/>
                </a:cubicBezTo>
                <a:cubicBezTo>
                  <a:pt x="5565" y="4633"/>
                  <a:pt x="5506" y="4520"/>
                  <a:pt x="5452" y="4429"/>
                </a:cubicBezTo>
                <a:cubicBezTo>
                  <a:pt x="5375" y="4276"/>
                  <a:pt x="5316" y="4144"/>
                  <a:pt x="5225" y="4013"/>
                </a:cubicBezTo>
                <a:cubicBezTo>
                  <a:pt x="5112" y="3882"/>
                  <a:pt x="4977" y="3769"/>
                  <a:pt x="4827" y="3692"/>
                </a:cubicBezTo>
                <a:cubicBezTo>
                  <a:pt x="4684" y="3601"/>
                  <a:pt x="4513" y="3552"/>
                  <a:pt x="4340" y="3552"/>
                </a:cubicBezTo>
                <a:cubicBezTo>
                  <a:pt x="4197" y="3552"/>
                  <a:pt x="4052" y="3586"/>
                  <a:pt x="3923" y="3656"/>
                </a:cubicBezTo>
                <a:cubicBezTo>
                  <a:pt x="3660" y="3823"/>
                  <a:pt x="3470" y="4090"/>
                  <a:pt x="3506" y="4407"/>
                </a:cubicBezTo>
                <a:cubicBezTo>
                  <a:pt x="3517" y="4519"/>
                  <a:pt x="3599" y="4569"/>
                  <a:pt x="3684" y="4569"/>
                </a:cubicBezTo>
                <a:cubicBezTo>
                  <a:pt x="3788" y="4569"/>
                  <a:pt x="3896" y="4495"/>
                  <a:pt x="3886" y="4371"/>
                </a:cubicBezTo>
                <a:cubicBezTo>
                  <a:pt x="3846" y="4126"/>
                  <a:pt x="4113" y="3936"/>
                  <a:pt x="4339" y="3918"/>
                </a:cubicBezTo>
                <a:cubicBezTo>
                  <a:pt x="4619" y="3918"/>
                  <a:pt x="4864" y="4144"/>
                  <a:pt x="5017" y="4389"/>
                </a:cubicBezTo>
                <a:cubicBezTo>
                  <a:pt x="5167" y="4656"/>
                  <a:pt x="5280" y="4972"/>
                  <a:pt x="5619" y="5049"/>
                </a:cubicBezTo>
                <a:cubicBezTo>
                  <a:pt x="5652" y="5056"/>
                  <a:pt x="5685" y="5059"/>
                  <a:pt x="5716" y="5059"/>
                </a:cubicBezTo>
                <a:cubicBezTo>
                  <a:pt x="5959" y="5059"/>
                  <a:pt x="6164" y="4872"/>
                  <a:pt x="6280" y="4656"/>
                </a:cubicBezTo>
                <a:cubicBezTo>
                  <a:pt x="6542" y="4126"/>
                  <a:pt x="6280" y="3466"/>
                  <a:pt x="5904" y="3072"/>
                </a:cubicBezTo>
                <a:cubicBezTo>
                  <a:pt x="5526" y="2679"/>
                  <a:pt x="5005" y="2470"/>
                  <a:pt x="4467" y="2470"/>
                </a:cubicBezTo>
                <a:cubicBezTo>
                  <a:pt x="4387" y="2470"/>
                  <a:pt x="4306" y="2475"/>
                  <a:pt x="4226" y="2484"/>
                </a:cubicBezTo>
                <a:cubicBezTo>
                  <a:pt x="3601" y="2579"/>
                  <a:pt x="3036" y="2937"/>
                  <a:pt x="2642" y="3448"/>
                </a:cubicBezTo>
                <a:cubicBezTo>
                  <a:pt x="2489" y="3656"/>
                  <a:pt x="2376" y="3918"/>
                  <a:pt x="2172" y="4090"/>
                </a:cubicBezTo>
                <a:cubicBezTo>
                  <a:pt x="2094" y="4135"/>
                  <a:pt x="2028" y="4167"/>
                  <a:pt x="1944" y="4167"/>
                </a:cubicBezTo>
                <a:cubicBezTo>
                  <a:pt x="1926" y="4167"/>
                  <a:pt x="1907" y="4166"/>
                  <a:pt x="1887" y="4163"/>
                </a:cubicBezTo>
                <a:cubicBezTo>
                  <a:pt x="1774" y="4144"/>
                  <a:pt x="1697" y="4031"/>
                  <a:pt x="1661" y="3918"/>
                </a:cubicBezTo>
                <a:cubicBezTo>
                  <a:pt x="1548" y="3638"/>
                  <a:pt x="1738" y="3276"/>
                  <a:pt x="1869" y="3032"/>
                </a:cubicBezTo>
                <a:cubicBezTo>
                  <a:pt x="2000" y="2787"/>
                  <a:pt x="2190" y="2561"/>
                  <a:pt x="2376" y="2371"/>
                </a:cubicBezTo>
                <a:cubicBezTo>
                  <a:pt x="2810" y="1996"/>
                  <a:pt x="3339" y="1733"/>
                  <a:pt x="3905" y="1638"/>
                </a:cubicBezTo>
                <a:cubicBezTo>
                  <a:pt x="4030" y="1619"/>
                  <a:pt x="4156" y="1610"/>
                  <a:pt x="4281" y="1610"/>
                </a:cubicBezTo>
                <a:cubicBezTo>
                  <a:pt x="5283" y="1610"/>
                  <a:pt x="6243" y="2204"/>
                  <a:pt x="6714" y="3108"/>
                </a:cubicBezTo>
                <a:cubicBezTo>
                  <a:pt x="6845" y="3371"/>
                  <a:pt x="6940" y="3638"/>
                  <a:pt x="6994" y="3918"/>
                </a:cubicBezTo>
                <a:cubicBezTo>
                  <a:pt x="7035" y="4163"/>
                  <a:pt x="6976" y="4389"/>
                  <a:pt x="6958" y="4633"/>
                </a:cubicBezTo>
                <a:cubicBezTo>
                  <a:pt x="6940" y="4900"/>
                  <a:pt x="6958" y="5162"/>
                  <a:pt x="7166" y="5352"/>
                </a:cubicBezTo>
                <a:cubicBezTo>
                  <a:pt x="7273" y="5447"/>
                  <a:pt x="7419" y="5496"/>
                  <a:pt x="7564" y="5496"/>
                </a:cubicBezTo>
                <a:cubicBezTo>
                  <a:pt x="7647" y="5496"/>
                  <a:pt x="7730" y="5480"/>
                  <a:pt x="7804" y="5447"/>
                </a:cubicBezTo>
                <a:cubicBezTo>
                  <a:pt x="8012" y="5352"/>
                  <a:pt x="8184" y="5162"/>
                  <a:pt x="8297" y="4972"/>
                </a:cubicBezTo>
                <a:cubicBezTo>
                  <a:pt x="8446" y="4746"/>
                  <a:pt x="8541" y="4520"/>
                  <a:pt x="8618" y="4276"/>
                </a:cubicBezTo>
                <a:cubicBezTo>
                  <a:pt x="8804" y="3656"/>
                  <a:pt x="8709" y="3013"/>
                  <a:pt x="8428" y="2430"/>
                </a:cubicBezTo>
                <a:cubicBezTo>
                  <a:pt x="7899" y="1317"/>
                  <a:pt x="6827" y="507"/>
                  <a:pt x="5655" y="168"/>
                </a:cubicBezTo>
                <a:cubicBezTo>
                  <a:pt x="5246" y="57"/>
                  <a:pt x="4831" y="0"/>
                  <a:pt x="44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5"/>
          <p:cNvSpPr/>
          <p:nvPr/>
        </p:nvSpPr>
        <p:spPr>
          <a:xfrm rot="-900021">
            <a:off x="871988" y="596093"/>
            <a:ext cx="1099451" cy="1013183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354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646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9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62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6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3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7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44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7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"/>
          <p:cNvSpPr/>
          <p:nvPr/>
        </p:nvSpPr>
        <p:spPr>
          <a:xfrm>
            <a:off x="-406933" y="-371570"/>
            <a:ext cx="1366941" cy="1488259"/>
          </a:xfrm>
          <a:custGeom>
            <a:avLst/>
            <a:gdLst/>
            <a:ahLst/>
            <a:cxnLst/>
            <a:rect l="l" t="t" r="r" b="b"/>
            <a:pathLst>
              <a:path w="12890" h="14034" extrusionOk="0">
                <a:moveTo>
                  <a:pt x="7779" y="0"/>
                </a:moveTo>
                <a:cubicBezTo>
                  <a:pt x="7286" y="0"/>
                  <a:pt x="6785" y="135"/>
                  <a:pt x="6323" y="298"/>
                </a:cubicBezTo>
                <a:cubicBezTo>
                  <a:pt x="4407" y="942"/>
                  <a:pt x="2592" y="1939"/>
                  <a:pt x="1022" y="3229"/>
                </a:cubicBezTo>
                <a:cubicBezTo>
                  <a:pt x="479" y="3706"/>
                  <a:pt x="126" y="4053"/>
                  <a:pt x="79" y="4799"/>
                </a:cubicBezTo>
                <a:cubicBezTo>
                  <a:pt x="1" y="5497"/>
                  <a:pt x="228" y="6566"/>
                  <a:pt x="1099" y="6638"/>
                </a:cubicBezTo>
                <a:cubicBezTo>
                  <a:pt x="1122" y="6639"/>
                  <a:pt x="1144" y="6640"/>
                  <a:pt x="1166" y="6640"/>
                </a:cubicBezTo>
                <a:cubicBezTo>
                  <a:pt x="1871" y="6640"/>
                  <a:pt x="2279" y="5823"/>
                  <a:pt x="2568" y="5169"/>
                </a:cubicBezTo>
                <a:cubicBezTo>
                  <a:pt x="2800" y="4572"/>
                  <a:pt x="3297" y="3896"/>
                  <a:pt x="3873" y="3896"/>
                </a:cubicBezTo>
                <a:cubicBezTo>
                  <a:pt x="3966" y="3896"/>
                  <a:pt x="4060" y="3913"/>
                  <a:pt x="4156" y="3951"/>
                </a:cubicBezTo>
                <a:cubicBezTo>
                  <a:pt x="4705" y="4124"/>
                  <a:pt x="4831" y="4900"/>
                  <a:pt x="4628" y="5420"/>
                </a:cubicBezTo>
                <a:cubicBezTo>
                  <a:pt x="4407" y="5969"/>
                  <a:pt x="3935" y="6363"/>
                  <a:pt x="3559" y="6811"/>
                </a:cubicBezTo>
                <a:cubicBezTo>
                  <a:pt x="3189" y="7288"/>
                  <a:pt x="2890" y="7832"/>
                  <a:pt x="2914" y="8429"/>
                </a:cubicBezTo>
                <a:cubicBezTo>
                  <a:pt x="2938" y="9026"/>
                  <a:pt x="3386" y="9623"/>
                  <a:pt x="3983" y="9676"/>
                </a:cubicBezTo>
                <a:cubicBezTo>
                  <a:pt x="4016" y="9680"/>
                  <a:pt x="4050" y="9681"/>
                  <a:pt x="4082" y="9681"/>
                </a:cubicBezTo>
                <a:cubicBezTo>
                  <a:pt x="4514" y="9681"/>
                  <a:pt x="4900" y="9399"/>
                  <a:pt x="5177" y="9049"/>
                </a:cubicBezTo>
                <a:cubicBezTo>
                  <a:pt x="5475" y="8703"/>
                  <a:pt x="5672" y="8279"/>
                  <a:pt x="5971" y="7933"/>
                </a:cubicBezTo>
                <a:cubicBezTo>
                  <a:pt x="6517" y="7289"/>
                  <a:pt x="7350" y="6894"/>
                  <a:pt x="8176" y="6894"/>
                </a:cubicBezTo>
                <a:cubicBezTo>
                  <a:pt x="8407" y="6894"/>
                  <a:pt x="8637" y="6925"/>
                  <a:pt x="8860" y="6990"/>
                </a:cubicBezTo>
                <a:cubicBezTo>
                  <a:pt x="9881" y="7312"/>
                  <a:pt x="10627" y="8429"/>
                  <a:pt x="10401" y="9473"/>
                </a:cubicBezTo>
                <a:cubicBezTo>
                  <a:pt x="10238" y="10337"/>
                  <a:pt x="9378" y="11012"/>
                  <a:pt x="8522" y="11012"/>
                </a:cubicBezTo>
                <a:cubicBezTo>
                  <a:pt x="8342" y="11012"/>
                  <a:pt x="8162" y="10982"/>
                  <a:pt x="7989" y="10918"/>
                </a:cubicBezTo>
                <a:cubicBezTo>
                  <a:pt x="7589" y="10769"/>
                  <a:pt x="7242" y="10470"/>
                  <a:pt x="6866" y="10273"/>
                </a:cubicBezTo>
                <a:cubicBezTo>
                  <a:pt x="6659" y="10179"/>
                  <a:pt x="6422" y="10115"/>
                  <a:pt x="6197" y="10115"/>
                </a:cubicBezTo>
                <a:cubicBezTo>
                  <a:pt x="5994" y="10115"/>
                  <a:pt x="5801" y="10167"/>
                  <a:pt x="5649" y="10297"/>
                </a:cubicBezTo>
                <a:cubicBezTo>
                  <a:pt x="5350" y="10572"/>
                  <a:pt x="5326" y="11043"/>
                  <a:pt x="5475" y="11414"/>
                </a:cubicBezTo>
                <a:cubicBezTo>
                  <a:pt x="5649" y="11790"/>
                  <a:pt x="5971" y="12064"/>
                  <a:pt x="6269" y="12309"/>
                </a:cubicBezTo>
                <a:cubicBezTo>
                  <a:pt x="6968" y="12882"/>
                  <a:pt x="7690" y="13455"/>
                  <a:pt x="8538" y="13778"/>
                </a:cubicBezTo>
                <a:cubicBezTo>
                  <a:pt x="8961" y="13939"/>
                  <a:pt x="9422" y="14034"/>
                  <a:pt x="9878" y="14034"/>
                </a:cubicBezTo>
                <a:cubicBezTo>
                  <a:pt x="10330" y="14034"/>
                  <a:pt x="10775" y="13941"/>
                  <a:pt x="11171" y="13730"/>
                </a:cubicBezTo>
                <a:cubicBezTo>
                  <a:pt x="11893" y="13354"/>
                  <a:pt x="12389" y="12631"/>
                  <a:pt x="12639" y="11837"/>
                </a:cubicBezTo>
                <a:cubicBezTo>
                  <a:pt x="12866" y="11067"/>
                  <a:pt x="12890" y="10220"/>
                  <a:pt x="12812" y="9426"/>
                </a:cubicBezTo>
                <a:cubicBezTo>
                  <a:pt x="12639" y="6739"/>
                  <a:pt x="11768" y="4077"/>
                  <a:pt x="10329" y="1814"/>
                </a:cubicBezTo>
                <a:cubicBezTo>
                  <a:pt x="9851" y="1044"/>
                  <a:pt x="9230" y="298"/>
                  <a:pt x="8359" y="71"/>
                </a:cubicBezTo>
                <a:cubicBezTo>
                  <a:pt x="8169" y="22"/>
                  <a:pt x="7975" y="0"/>
                  <a:pt x="77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6"/>
          <p:cNvGrpSpPr/>
          <p:nvPr/>
        </p:nvGrpSpPr>
        <p:grpSpPr>
          <a:xfrm>
            <a:off x="11361861" y="98442"/>
            <a:ext cx="1318539" cy="910220"/>
            <a:chOff x="7845171" y="-97769"/>
            <a:chExt cx="988904" cy="682665"/>
          </a:xfrm>
        </p:grpSpPr>
        <p:sp>
          <p:nvSpPr>
            <p:cNvPr id="581" name="Google Shape;581;p6"/>
            <p:cNvSpPr/>
            <p:nvPr/>
          </p:nvSpPr>
          <p:spPr>
            <a:xfrm rot="9815692">
              <a:off x="8455631" y="320939"/>
              <a:ext cx="183266" cy="49607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6"/>
            <p:cNvSpPr/>
            <p:nvPr/>
          </p:nvSpPr>
          <p:spPr>
            <a:xfrm rot="9815692">
              <a:off x="8307052" y="411188"/>
              <a:ext cx="151601" cy="47185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6"/>
            <p:cNvSpPr/>
            <p:nvPr/>
          </p:nvSpPr>
          <p:spPr>
            <a:xfrm rot="9815692">
              <a:off x="8286258" y="263417"/>
              <a:ext cx="138324" cy="44583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6"/>
            <p:cNvSpPr/>
            <p:nvPr/>
          </p:nvSpPr>
          <p:spPr>
            <a:xfrm rot="9815692">
              <a:off x="8172994" y="352605"/>
              <a:ext cx="138235" cy="44583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6"/>
            <p:cNvSpPr/>
            <p:nvPr/>
          </p:nvSpPr>
          <p:spPr>
            <a:xfrm rot="9815692">
              <a:off x="8238463" y="502700"/>
              <a:ext cx="171964" cy="59115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6"/>
            <p:cNvSpPr/>
            <p:nvPr/>
          </p:nvSpPr>
          <p:spPr>
            <a:xfrm rot="9815692">
              <a:off x="7969353" y="486238"/>
              <a:ext cx="124869" cy="57052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6"/>
            <p:cNvSpPr/>
            <p:nvPr/>
          </p:nvSpPr>
          <p:spPr>
            <a:xfrm rot="9815692">
              <a:off x="8014308" y="258926"/>
              <a:ext cx="116257" cy="44583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6"/>
            <p:cNvSpPr/>
            <p:nvPr/>
          </p:nvSpPr>
          <p:spPr>
            <a:xfrm rot="9815692">
              <a:off x="7857939" y="411774"/>
              <a:ext cx="109350" cy="50414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6"/>
            <p:cNvSpPr/>
            <p:nvPr/>
          </p:nvSpPr>
          <p:spPr>
            <a:xfrm rot="9815692">
              <a:off x="8306667" y="63124"/>
              <a:ext cx="131866" cy="49876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6"/>
            <p:cNvSpPr/>
            <p:nvPr/>
          </p:nvSpPr>
          <p:spPr>
            <a:xfrm rot="9815692">
              <a:off x="8548263" y="106504"/>
              <a:ext cx="142540" cy="51490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6"/>
            <p:cNvSpPr/>
            <p:nvPr/>
          </p:nvSpPr>
          <p:spPr>
            <a:xfrm rot="9815692">
              <a:off x="8122470" y="125225"/>
              <a:ext cx="140388" cy="61178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6"/>
            <p:cNvSpPr/>
            <p:nvPr/>
          </p:nvSpPr>
          <p:spPr>
            <a:xfrm rot="9815692">
              <a:off x="7849762" y="202458"/>
              <a:ext cx="113656" cy="48889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6"/>
            <p:cNvSpPr/>
            <p:nvPr/>
          </p:nvSpPr>
          <p:spPr>
            <a:xfrm rot="9815692">
              <a:off x="8562937" y="452330"/>
              <a:ext cx="149448" cy="61358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6"/>
            <p:cNvSpPr/>
            <p:nvPr/>
          </p:nvSpPr>
          <p:spPr>
            <a:xfrm rot="9815692">
              <a:off x="7950223" y="29169"/>
              <a:ext cx="109888" cy="54451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6"/>
            <p:cNvSpPr/>
            <p:nvPr/>
          </p:nvSpPr>
          <p:spPr>
            <a:xfrm rot="9815692">
              <a:off x="8686380" y="193602"/>
              <a:ext cx="142540" cy="57052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6"/>
            <p:cNvSpPr/>
            <p:nvPr/>
          </p:nvSpPr>
          <p:spPr>
            <a:xfrm rot="9815692">
              <a:off x="8229517" y="-81162"/>
              <a:ext cx="124869" cy="50414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6"/>
            <p:cNvSpPr/>
            <p:nvPr/>
          </p:nvSpPr>
          <p:spPr>
            <a:xfrm rot="9815692">
              <a:off x="8514294" y="-23019"/>
              <a:ext cx="140388" cy="49607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6"/>
          <p:cNvGrpSpPr/>
          <p:nvPr/>
        </p:nvGrpSpPr>
        <p:grpSpPr>
          <a:xfrm rot="-1966220">
            <a:off x="-103528" y="5828601"/>
            <a:ext cx="1449575" cy="1036039"/>
            <a:chOff x="2798025" y="629300"/>
            <a:chExt cx="294025" cy="210150"/>
          </a:xfrm>
        </p:grpSpPr>
        <p:sp>
          <p:nvSpPr>
            <p:cNvPr id="599" name="Google Shape;599;p6"/>
            <p:cNvSpPr/>
            <p:nvPr/>
          </p:nvSpPr>
          <p:spPr>
            <a:xfrm>
              <a:off x="2863825" y="745550"/>
              <a:ext cx="21225" cy="20625"/>
            </a:xfrm>
            <a:custGeom>
              <a:avLst/>
              <a:gdLst/>
              <a:ahLst/>
              <a:cxnLst/>
              <a:rect l="l" t="t" r="r" b="b"/>
              <a:pathLst>
                <a:path w="849" h="825" extrusionOk="0">
                  <a:moveTo>
                    <a:pt x="425" y="1"/>
                  </a:moveTo>
                  <a:cubicBezTo>
                    <a:pt x="377" y="1"/>
                    <a:pt x="323" y="1"/>
                    <a:pt x="275" y="25"/>
                  </a:cubicBezTo>
                  <a:cubicBezTo>
                    <a:pt x="228" y="48"/>
                    <a:pt x="174" y="78"/>
                    <a:pt x="126" y="126"/>
                  </a:cubicBezTo>
                  <a:cubicBezTo>
                    <a:pt x="102" y="150"/>
                    <a:pt x="78" y="198"/>
                    <a:pt x="54" y="251"/>
                  </a:cubicBezTo>
                  <a:cubicBezTo>
                    <a:pt x="25" y="299"/>
                    <a:pt x="1" y="347"/>
                    <a:pt x="25" y="401"/>
                  </a:cubicBezTo>
                  <a:lnTo>
                    <a:pt x="25" y="526"/>
                  </a:lnTo>
                  <a:cubicBezTo>
                    <a:pt x="54" y="574"/>
                    <a:pt x="78" y="645"/>
                    <a:pt x="126" y="699"/>
                  </a:cubicBezTo>
                  <a:cubicBezTo>
                    <a:pt x="174" y="723"/>
                    <a:pt x="204" y="747"/>
                    <a:pt x="228" y="771"/>
                  </a:cubicBezTo>
                  <a:cubicBezTo>
                    <a:pt x="275" y="795"/>
                    <a:pt x="353" y="825"/>
                    <a:pt x="425" y="825"/>
                  </a:cubicBezTo>
                  <a:cubicBezTo>
                    <a:pt x="472" y="825"/>
                    <a:pt x="526" y="795"/>
                    <a:pt x="574" y="771"/>
                  </a:cubicBezTo>
                  <a:cubicBezTo>
                    <a:pt x="622" y="771"/>
                    <a:pt x="675" y="747"/>
                    <a:pt x="723" y="699"/>
                  </a:cubicBezTo>
                  <a:cubicBezTo>
                    <a:pt x="747" y="645"/>
                    <a:pt x="801" y="622"/>
                    <a:pt x="801" y="574"/>
                  </a:cubicBezTo>
                  <a:cubicBezTo>
                    <a:pt x="825" y="526"/>
                    <a:pt x="848" y="472"/>
                    <a:pt x="848" y="401"/>
                  </a:cubicBezTo>
                  <a:cubicBezTo>
                    <a:pt x="825" y="377"/>
                    <a:pt x="825" y="323"/>
                    <a:pt x="825" y="299"/>
                  </a:cubicBezTo>
                  <a:cubicBezTo>
                    <a:pt x="801" y="228"/>
                    <a:pt x="771" y="174"/>
                    <a:pt x="723" y="126"/>
                  </a:cubicBezTo>
                  <a:cubicBezTo>
                    <a:pt x="699" y="102"/>
                    <a:pt x="675" y="78"/>
                    <a:pt x="622" y="48"/>
                  </a:cubicBezTo>
                  <a:cubicBezTo>
                    <a:pt x="574" y="25"/>
                    <a:pt x="502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2889350" y="695850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377" y="1"/>
                  </a:moveTo>
                  <a:cubicBezTo>
                    <a:pt x="275" y="1"/>
                    <a:pt x="174" y="48"/>
                    <a:pt x="102" y="126"/>
                  </a:cubicBezTo>
                  <a:cubicBezTo>
                    <a:pt x="78" y="150"/>
                    <a:pt x="48" y="198"/>
                    <a:pt x="24" y="222"/>
                  </a:cubicBezTo>
                  <a:cubicBezTo>
                    <a:pt x="24" y="275"/>
                    <a:pt x="1" y="323"/>
                    <a:pt x="1" y="371"/>
                  </a:cubicBezTo>
                  <a:cubicBezTo>
                    <a:pt x="1" y="472"/>
                    <a:pt x="48" y="544"/>
                    <a:pt x="102" y="622"/>
                  </a:cubicBezTo>
                  <a:cubicBezTo>
                    <a:pt x="174" y="693"/>
                    <a:pt x="275" y="723"/>
                    <a:pt x="377" y="723"/>
                  </a:cubicBezTo>
                  <a:cubicBezTo>
                    <a:pt x="448" y="723"/>
                    <a:pt x="550" y="693"/>
                    <a:pt x="621" y="622"/>
                  </a:cubicBezTo>
                  <a:cubicBezTo>
                    <a:pt x="645" y="598"/>
                    <a:pt x="675" y="544"/>
                    <a:pt x="699" y="496"/>
                  </a:cubicBezTo>
                  <a:cubicBezTo>
                    <a:pt x="723" y="472"/>
                    <a:pt x="723" y="425"/>
                    <a:pt x="723" y="371"/>
                  </a:cubicBezTo>
                  <a:cubicBezTo>
                    <a:pt x="723" y="275"/>
                    <a:pt x="699" y="174"/>
                    <a:pt x="621" y="126"/>
                  </a:cubicBezTo>
                  <a:cubicBezTo>
                    <a:pt x="550" y="48"/>
                    <a:pt x="47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2958450" y="716900"/>
              <a:ext cx="16150" cy="16300"/>
            </a:xfrm>
            <a:custGeom>
              <a:avLst/>
              <a:gdLst/>
              <a:ahLst/>
              <a:cxnLst/>
              <a:rect l="l" t="t" r="r" b="b"/>
              <a:pathLst>
                <a:path w="646" h="652" extrusionOk="0">
                  <a:moveTo>
                    <a:pt x="323" y="0"/>
                  </a:moveTo>
                  <a:cubicBezTo>
                    <a:pt x="269" y="0"/>
                    <a:pt x="245" y="30"/>
                    <a:pt x="198" y="30"/>
                  </a:cubicBezTo>
                  <a:cubicBezTo>
                    <a:pt x="150" y="54"/>
                    <a:pt x="120" y="78"/>
                    <a:pt x="96" y="102"/>
                  </a:cubicBezTo>
                  <a:cubicBezTo>
                    <a:pt x="72" y="126"/>
                    <a:pt x="48" y="180"/>
                    <a:pt x="25" y="203"/>
                  </a:cubicBezTo>
                  <a:cubicBezTo>
                    <a:pt x="1" y="251"/>
                    <a:pt x="1" y="275"/>
                    <a:pt x="1" y="329"/>
                  </a:cubicBezTo>
                  <a:cubicBezTo>
                    <a:pt x="1" y="353"/>
                    <a:pt x="1" y="377"/>
                    <a:pt x="25" y="424"/>
                  </a:cubicBezTo>
                  <a:cubicBezTo>
                    <a:pt x="25" y="478"/>
                    <a:pt x="48" y="526"/>
                    <a:pt x="96" y="550"/>
                  </a:cubicBezTo>
                  <a:cubicBezTo>
                    <a:pt x="120" y="574"/>
                    <a:pt x="150" y="597"/>
                    <a:pt x="174" y="597"/>
                  </a:cubicBezTo>
                  <a:cubicBezTo>
                    <a:pt x="222" y="627"/>
                    <a:pt x="269" y="651"/>
                    <a:pt x="323" y="651"/>
                  </a:cubicBezTo>
                  <a:cubicBezTo>
                    <a:pt x="371" y="651"/>
                    <a:pt x="395" y="651"/>
                    <a:pt x="448" y="627"/>
                  </a:cubicBezTo>
                  <a:cubicBezTo>
                    <a:pt x="496" y="597"/>
                    <a:pt x="520" y="597"/>
                    <a:pt x="544" y="550"/>
                  </a:cubicBezTo>
                  <a:cubicBezTo>
                    <a:pt x="568" y="526"/>
                    <a:pt x="598" y="502"/>
                    <a:pt x="622" y="448"/>
                  </a:cubicBezTo>
                  <a:cubicBezTo>
                    <a:pt x="645" y="424"/>
                    <a:pt x="645" y="377"/>
                    <a:pt x="645" y="329"/>
                  </a:cubicBezTo>
                  <a:cubicBezTo>
                    <a:pt x="645" y="299"/>
                    <a:pt x="645" y="275"/>
                    <a:pt x="622" y="251"/>
                  </a:cubicBezTo>
                  <a:cubicBezTo>
                    <a:pt x="622" y="203"/>
                    <a:pt x="598" y="150"/>
                    <a:pt x="544" y="102"/>
                  </a:cubicBezTo>
                  <a:cubicBezTo>
                    <a:pt x="520" y="78"/>
                    <a:pt x="496" y="78"/>
                    <a:pt x="496" y="54"/>
                  </a:cubicBezTo>
                  <a:cubicBezTo>
                    <a:pt x="448" y="30"/>
                    <a:pt x="371" y="0"/>
                    <a:pt x="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2970850" y="658550"/>
              <a:ext cx="12400" cy="13000"/>
            </a:xfrm>
            <a:custGeom>
              <a:avLst/>
              <a:gdLst/>
              <a:ahLst/>
              <a:cxnLst/>
              <a:rect l="l" t="t" r="r" b="b"/>
              <a:pathLst>
                <a:path w="496" h="520" extrusionOk="0">
                  <a:moveTo>
                    <a:pt x="251" y="0"/>
                  </a:moveTo>
                  <a:cubicBezTo>
                    <a:pt x="221" y="0"/>
                    <a:pt x="173" y="24"/>
                    <a:pt x="149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96"/>
                    <a:pt x="24" y="126"/>
                    <a:pt x="24" y="173"/>
                  </a:cubicBezTo>
                  <a:cubicBezTo>
                    <a:pt x="0" y="197"/>
                    <a:pt x="0" y="221"/>
                    <a:pt x="0" y="275"/>
                  </a:cubicBezTo>
                  <a:lnTo>
                    <a:pt x="0" y="323"/>
                  </a:lnTo>
                  <a:cubicBezTo>
                    <a:pt x="24" y="370"/>
                    <a:pt x="24" y="424"/>
                    <a:pt x="72" y="448"/>
                  </a:cubicBezTo>
                  <a:cubicBezTo>
                    <a:pt x="72" y="448"/>
                    <a:pt x="102" y="472"/>
                    <a:pt x="126" y="496"/>
                  </a:cubicBezTo>
                  <a:cubicBezTo>
                    <a:pt x="149" y="496"/>
                    <a:pt x="197" y="520"/>
                    <a:pt x="251" y="520"/>
                  </a:cubicBezTo>
                  <a:cubicBezTo>
                    <a:pt x="275" y="520"/>
                    <a:pt x="323" y="520"/>
                    <a:pt x="346" y="496"/>
                  </a:cubicBezTo>
                  <a:cubicBezTo>
                    <a:pt x="370" y="496"/>
                    <a:pt x="400" y="472"/>
                    <a:pt x="424" y="448"/>
                  </a:cubicBezTo>
                  <a:cubicBezTo>
                    <a:pt x="448" y="424"/>
                    <a:pt x="472" y="394"/>
                    <a:pt x="472" y="370"/>
                  </a:cubicBezTo>
                  <a:cubicBezTo>
                    <a:pt x="496" y="323"/>
                    <a:pt x="496" y="299"/>
                    <a:pt x="496" y="275"/>
                  </a:cubicBezTo>
                  <a:lnTo>
                    <a:pt x="496" y="197"/>
                  </a:lnTo>
                  <a:cubicBezTo>
                    <a:pt x="496" y="150"/>
                    <a:pt x="472" y="126"/>
                    <a:pt x="424" y="72"/>
                  </a:cubicBezTo>
                  <a:cubicBezTo>
                    <a:pt x="424" y="72"/>
                    <a:pt x="400" y="48"/>
                    <a:pt x="370" y="48"/>
                  </a:cubicBezTo>
                  <a:cubicBezTo>
                    <a:pt x="346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2921750" y="776325"/>
              <a:ext cx="9275" cy="9350"/>
            </a:xfrm>
            <a:custGeom>
              <a:avLst/>
              <a:gdLst/>
              <a:ahLst/>
              <a:cxnLst/>
              <a:rect l="l" t="t" r="r" b="b"/>
              <a:pathLst>
                <a:path w="371" h="374" extrusionOk="0">
                  <a:moveTo>
                    <a:pt x="197" y="1"/>
                  </a:moveTo>
                  <a:cubicBezTo>
                    <a:pt x="181" y="1"/>
                    <a:pt x="165" y="11"/>
                    <a:pt x="149" y="11"/>
                  </a:cubicBezTo>
                  <a:cubicBezTo>
                    <a:pt x="96" y="11"/>
                    <a:pt x="48" y="65"/>
                    <a:pt x="24" y="89"/>
                  </a:cubicBezTo>
                  <a:cubicBezTo>
                    <a:pt x="24" y="113"/>
                    <a:pt x="0" y="137"/>
                    <a:pt x="0" y="161"/>
                  </a:cubicBezTo>
                  <a:cubicBezTo>
                    <a:pt x="0" y="191"/>
                    <a:pt x="0" y="214"/>
                    <a:pt x="24" y="238"/>
                  </a:cubicBezTo>
                  <a:cubicBezTo>
                    <a:pt x="24" y="286"/>
                    <a:pt x="48" y="310"/>
                    <a:pt x="96" y="340"/>
                  </a:cubicBezTo>
                  <a:cubicBezTo>
                    <a:pt x="134" y="357"/>
                    <a:pt x="169" y="374"/>
                    <a:pt x="203" y="374"/>
                  </a:cubicBezTo>
                  <a:cubicBezTo>
                    <a:pt x="217" y="374"/>
                    <a:pt x="231" y="371"/>
                    <a:pt x="245" y="364"/>
                  </a:cubicBezTo>
                  <a:cubicBezTo>
                    <a:pt x="275" y="364"/>
                    <a:pt x="322" y="310"/>
                    <a:pt x="346" y="286"/>
                  </a:cubicBezTo>
                  <a:cubicBezTo>
                    <a:pt x="370" y="262"/>
                    <a:pt x="370" y="214"/>
                    <a:pt x="370" y="191"/>
                  </a:cubicBezTo>
                  <a:cubicBezTo>
                    <a:pt x="370" y="161"/>
                    <a:pt x="370" y="137"/>
                    <a:pt x="346" y="113"/>
                  </a:cubicBezTo>
                  <a:cubicBezTo>
                    <a:pt x="346" y="89"/>
                    <a:pt x="346" y="65"/>
                    <a:pt x="322" y="65"/>
                  </a:cubicBezTo>
                  <a:cubicBezTo>
                    <a:pt x="299" y="41"/>
                    <a:pt x="275" y="11"/>
                    <a:pt x="245" y="11"/>
                  </a:cubicBezTo>
                  <a:lnTo>
                    <a:pt x="221" y="11"/>
                  </a:lnTo>
                  <a:cubicBezTo>
                    <a:pt x="213" y="3"/>
                    <a:pt x="205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2933525" y="703925"/>
              <a:ext cx="12425" cy="12675"/>
            </a:xfrm>
            <a:custGeom>
              <a:avLst/>
              <a:gdLst/>
              <a:ahLst/>
              <a:cxnLst/>
              <a:rect l="l" t="t" r="r" b="b"/>
              <a:pathLst>
                <a:path w="497" h="507" extrusionOk="0">
                  <a:moveTo>
                    <a:pt x="251" y="0"/>
                  </a:moveTo>
                  <a:cubicBezTo>
                    <a:pt x="222" y="0"/>
                    <a:pt x="174" y="24"/>
                    <a:pt x="150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102"/>
                    <a:pt x="25" y="125"/>
                    <a:pt x="25" y="173"/>
                  </a:cubicBezTo>
                  <a:cubicBezTo>
                    <a:pt x="1" y="197"/>
                    <a:pt x="1" y="221"/>
                    <a:pt x="1" y="251"/>
                  </a:cubicBezTo>
                  <a:lnTo>
                    <a:pt x="1" y="322"/>
                  </a:lnTo>
                  <a:cubicBezTo>
                    <a:pt x="25" y="370"/>
                    <a:pt x="48" y="400"/>
                    <a:pt x="72" y="448"/>
                  </a:cubicBezTo>
                  <a:cubicBezTo>
                    <a:pt x="102" y="448"/>
                    <a:pt x="102" y="472"/>
                    <a:pt x="126" y="472"/>
                  </a:cubicBezTo>
                  <a:cubicBezTo>
                    <a:pt x="174" y="496"/>
                    <a:pt x="198" y="496"/>
                    <a:pt x="251" y="496"/>
                  </a:cubicBezTo>
                  <a:cubicBezTo>
                    <a:pt x="259" y="504"/>
                    <a:pt x="270" y="506"/>
                    <a:pt x="282" y="506"/>
                  </a:cubicBezTo>
                  <a:cubicBezTo>
                    <a:pt x="305" y="506"/>
                    <a:pt x="331" y="496"/>
                    <a:pt x="347" y="496"/>
                  </a:cubicBezTo>
                  <a:cubicBezTo>
                    <a:pt x="371" y="472"/>
                    <a:pt x="401" y="472"/>
                    <a:pt x="425" y="448"/>
                  </a:cubicBezTo>
                  <a:cubicBezTo>
                    <a:pt x="448" y="424"/>
                    <a:pt x="472" y="400"/>
                    <a:pt x="472" y="346"/>
                  </a:cubicBezTo>
                  <a:cubicBezTo>
                    <a:pt x="496" y="322"/>
                    <a:pt x="496" y="299"/>
                    <a:pt x="496" y="251"/>
                  </a:cubicBezTo>
                  <a:lnTo>
                    <a:pt x="496" y="197"/>
                  </a:lnTo>
                  <a:cubicBezTo>
                    <a:pt x="472" y="149"/>
                    <a:pt x="448" y="125"/>
                    <a:pt x="425" y="72"/>
                  </a:cubicBezTo>
                  <a:cubicBezTo>
                    <a:pt x="401" y="72"/>
                    <a:pt x="401" y="48"/>
                    <a:pt x="371" y="48"/>
                  </a:cubicBezTo>
                  <a:cubicBezTo>
                    <a:pt x="347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2850250" y="680925"/>
              <a:ext cx="13600" cy="13475"/>
            </a:xfrm>
            <a:custGeom>
              <a:avLst/>
              <a:gdLst/>
              <a:ahLst/>
              <a:cxnLst/>
              <a:rect l="l" t="t" r="r" b="b"/>
              <a:pathLst>
                <a:path w="544" h="539" extrusionOk="0">
                  <a:moveTo>
                    <a:pt x="323" y="1"/>
                  </a:moveTo>
                  <a:cubicBezTo>
                    <a:pt x="269" y="1"/>
                    <a:pt x="245" y="1"/>
                    <a:pt x="221" y="25"/>
                  </a:cubicBezTo>
                  <a:cubicBezTo>
                    <a:pt x="174" y="25"/>
                    <a:pt x="150" y="48"/>
                    <a:pt x="120" y="72"/>
                  </a:cubicBezTo>
                  <a:cubicBezTo>
                    <a:pt x="96" y="72"/>
                    <a:pt x="72" y="96"/>
                    <a:pt x="48" y="150"/>
                  </a:cubicBezTo>
                  <a:cubicBezTo>
                    <a:pt x="24" y="174"/>
                    <a:pt x="24" y="198"/>
                    <a:pt x="24" y="246"/>
                  </a:cubicBezTo>
                  <a:cubicBezTo>
                    <a:pt x="0" y="275"/>
                    <a:pt x="24" y="299"/>
                    <a:pt x="24" y="347"/>
                  </a:cubicBezTo>
                  <a:cubicBezTo>
                    <a:pt x="24" y="371"/>
                    <a:pt x="48" y="395"/>
                    <a:pt x="48" y="395"/>
                  </a:cubicBezTo>
                  <a:cubicBezTo>
                    <a:pt x="72" y="448"/>
                    <a:pt x="96" y="472"/>
                    <a:pt x="150" y="496"/>
                  </a:cubicBezTo>
                  <a:cubicBezTo>
                    <a:pt x="174" y="520"/>
                    <a:pt x="197" y="520"/>
                    <a:pt x="221" y="520"/>
                  </a:cubicBezTo>
                  <a:cubicBezTo>
                    <a:pt x="233" y="532"/>
                    <a:pt x="253" y="538"/>
                    <a:pt x="275" y="538"/>
                  </a:cubicBezTo>
                  <a:cubicBezTo>
                    <a:pt x="297" y="538"/>
                    <a:pt x="323" y="532"/>
                    <a:pt x="347" y="520"/>
                  </a:cubicBezTo>
                  <a:cubicBezTo>
                    <a:pt x="371" y="520"/>
                    <a:pt x="395" y="520"/>
                    <a:pt x="418" y="496"/>
                  </a:cubicBezTo>
                  <a:cubicBezTo>
                    <a:pt x="448" y="472"/>
                    <a:pt x="496" y="448"/>
                    <a:pt x="520" y="395"/>
                  </a:cubicBezTo>
                  <a:cubicBezTo>
                    <a:pt x="520" y="395"/>
                    <a:pt x="520" y="371"/>
                    <a:pt x="544" y="347"/>
                  </a:cubicBezTo>
                  <a:lnTo>
                    <a:pt x="544" y="222"/>
                  </a:lnTo>
                  <a:lnTo>
                    <a:pt x="544" y="198"/>
                  </a:lnTo>
                  <a:cubicBezTo>
                    <a:pt x="520" y="174"/>
                    <a:pt x="520" y="150"/>
                    <a:pt x="496" y="96"/>
                  </a:cubicBezTo>
                  <a:cubicBezTo>
                    <a:pt x="472" y="72"/>
                    <a:pt x="448" y="48"/>
                    <a:pt x="418" y="48"/>
                  </a:cubicBezTo>
                  <a:cubicBezTo>
                    <a:pt x="395" y="25"/>
                    <a:pt x="347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2798025" y="734950"/>
              <a:ext cx="9875" cy="9425"/>
            </a:xfrm>
            <a:custGeom>
              <a:avLst/>
              <a:gdLst/>
              <a:ahLst/>
              <a:cxnLst/>
              <a:rect l="l" t="t" r="r" b="b"/>
              <a:pathLst>
                <a:path w="395" h="377" extrusionOk="0">
                  <a:moveTo>
                    <a:pt x="173" y="1"/>
                  </a:moveTo>
                  <a:cubicBezTo>
                    <a:pt x="149" y="1"/>
                    <a:pt x="119" y="1"/>
                    <a:pt x="119" y="25"/>
                  </a:cubicBezTo>
                  <a:cubicBezTo>
                    <a:pt x="96" y="25"/>
                    <a:pt x="96" y="25"/>
                    <a:pt x="72" y="55"/>
                  </a:cubicBezTo>
                  <a:cubicBezTo>
                    <a:pt x="72" y="55"/>
                    <a:pt x="48" y="55"/>
                    <a:pt x="48" y="78"/>
                  </a:cubicBezTo>
                  <a:cubicBezTo>
                    <a:pt x="24" y="78"/>
                    <a:pt x="24" y="102"/>
                    <a:pt x="24" y="126"/>
                  </a:cubicBezTo>
                  <a:cubicBezTo>
                    <a:pt x="0" y="150"/>
                    <a:pt x="0" y="174"/>
                    <a:pt x="0" y="204"/>
                  </a:cubicBezTo>
                  <a:lnTo>
                    <a:pt x="0" y="252"/>
                  </a:lnTo>
                  <a:cubicBezTo>
                    <a:pt x="24" y="252"/>
                    <a:pt x="24" y="275"/>
                    <a:pt x="24" y="275"/>
                  </a:cubicBezTo>
                  <a:cubicBezTo>
                    <a:pt x="48" y="299"/>
                    <a:pt x="48" y="299"/>
                    <a:pt x="48" y="323"/>
                  </a:cubicBezTo>
                  <a:cubicBezTo>
                    <a:pt x="72" y="323"/>
                    <a:pt x="72" y="353"/>
                    <a:pt x="96" y="353"/>
                  </a:cubicBezTo>
                  <a:cubicBezTo>
                    <a:pt x="96" y="353"/>
                    <a:pt x="119" y="377"/>
                    <a:pt x="149" y="377"/>
                  </a:cubicBezTo>
                  <a:lnTo>
                    <a:pt x="269" y="377"/>
                  </a:lnTo>
                  <a:lnTo>
                    <a:pt x="322" y="323"/>
                  </a:lnTo>
                  <a:lnTo>
                    <a:pt x="346" y="299"/>
                  </a:lnTo>
                  <a:cubicBezTo>
                    <a:pt x="370" y="275"/>
                    <a:pt x="370" y="275"/>
                    <a:pt x="370" y="252"/>
                  </a:cubicBezTo>
                  <a:cubicBezTo>
                    <a:pt x="394" y="228"/>
                    <a:pt x="394" y="204"/>
                    <a:pt x="394" y="204"/>
                  </a:cubicBezTo>
                  <a:lnTo>
                    <a:pt x="394" y="150"/>
                  </a:lnTo>
                  <a:cubicBezTo>
                    <a:pt x="370" y="126"/>
                    <a:pt x="370" y="102"/>
                    <a:pt x="346" y="78"/>
                  </a:cubicBezTo>
                  <a:lnTo>
                    <a:pt x="322" y="55"/>
                  </a:lnTo>
                  <a:lnTo>
                    <a:pt x="299" y="25"/>
                  </a:lnTo>
                  <a:cubicBezTo>
                    <a:pt x="269" y="25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873225" y="647950"/>
              <a:ext cx="21075" cy="21225"/>
            </a:xfrm>
            <a:custGeom>
              <a:avLst/>
              <a:gdLst/>
              <a:ahLst/>
              <a:cxnLst/>
              <a:rect l="l" t="t" r="r" b="b"/>
              <a:pathLst>
                <a:path w="843" h="849" extrusionOk="0">
                  <a:moveTo>
                    <a:pt x="425" y="0"/>
                  </a:moveTo>
                  <a:cubicBezTo>
                    <a:pt x="371" y="0"/>
                    <a:pt x="323" y="0"/>
                    <a:pt x="246" y="24"/>
                  </a:cubicBezTo>
                  <a:cubicBezTo>
                    <a:pt x="198" y="48"/>
                    <a:pt x="174" y="72"/>
                    <a:pt x="126" y="126"/>
                  </a:cubicBezTo>
                  <a:cubicBezTo>
                    <a:pt x="72" y="150"/>
                    <a:pt x="49" y="197"/>
                    <a:pt x="25" y="251"/>
                  </a:cubicBezTo>
                  <a:cubicBezTo>
                    <a:pt x="1" y="299"/>
                    <a:pt x="1" y="371"/>
                    <a:pt x="1" y="424"/>
                  </a:cubicBezTo>
                  <a:cubicBezTo>
                    <a:pt x="1" y="448"/>
                    <a:pt x="1" y="496"/>
                    <a:pt x="25" y="520"/>
                  </a:cubicBezTo>
                  <a:cubicBezTo>
                    <a:pt x="25" y="597"/>
                    <a:pt x="72" y="669"/>
                    <a:pt x="126" y="723"/>
                  </a:cubicBezTo>
                  <a:cubicBezTo>
                    <a:pt x="198" y="794"/>
                    <a:pt x="299" y="848"/>
                    <a:pt x="425" y="848"/>
                  </a:cubicBezTo>
                  <a:cubicBezTo>
                    <a:pt x="472" y="848"/>
                    <a:pt x="544" y="848"/>
                    <a:pt x="598" y="818"/>
                  </a:cubicBezTo>
                  <a:cubicBezTo>
                    <a:pt x="646" y="794"/>
                    <a:pt x="693" y="771"/>
                    <a:pt x="723" y="723"/>
                  </a:cubicBezTo>
                  <a:cubicBezTo>
                    <a:pt x="771" y="669"/>
                    <a:pt x="795" y="645"/>
                    <a:pt x="819" y="574"/>
                  </a:cubicBezTo>
                  <a:cubicBezTo>
                    <a:pt x="843" y="520"/>
                    <a:pt x="843" y="472"/>
                    <a:pt x="843" y="424"/>
                  </a:cubicBezTo>
                  <a:lnTo>
                    <a:pt x="843" y="299"/>
                  </a:lnTo>
                  <a:cubicBezTo>
                    <a:pt x="819" y="221"/>
                    <a:pt x="771" y="174"/>
                    <a:pt x="723" y="126"/>
                  </a:cubicBezTo>
                  <a:cubicBezTo>
                    <a:pt x="646" y="48"/>
                    <a:pt x="544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003825" y="723125"/>
              <a:ext cx="13000" cy="11650"/>
            </a:xfrm>
            <a:custGeom>
              <a:avLst/>
              <a:gdLst/>
              <a:ahLst/>
              <a:cxnLst/>
              <a:rect l="l" t="t" r="r" b="b"/>
              <a:pathLst>
                <a:path w="520" h="466" extrusionOk="0">
                  <a:moveTo>
                    <a:pt x="271" y="0"/>
                  </a:moveTo>
                  <a:cubicBezTo>
                    <a:pt x="210" y="0"/>
                    <a:pt x="144" y="20"/>
                    <a:pt x="96" y="50"/>
                  </a:cubicBezTo>
                  <a:cubicBezTo>
                    <a:pt x="72" y="80"/>
                    <a:pt x="48" y="104"/>
                    <a:pt x="24" y="128"/>
                  </a:cubicBezTo>
                  <a:cubicBezTo>
                    <a:pt x="1" y="151"/>
                    <a:pt x="1" y="199"/>
                    <a:pt x="1" y="229"/>
                  </a:cubicBezTo>
                  <a:cubicBezTo>
                    <a:pt x="1" y="277"/>
                    <a:pt x="1" y="301"/>
                    <a:pt x="24" y="348"/>
                  </a:cubicBezTo>
                  <a:cubicBezTo>
                    <a:pt x="48" y="378"/>
                    <a:pt x="72" y="402"/>
                    <a:pt x="96" y="426"/>
                  </a:cubicBezTo>
                  <a:cubicBezTo>
                    <a:pt x="142" y="454"/>
                    <a:pt x="203" y="466"/>
                    <a:pt x="261" y="466"/>
                  </a:cubicBezTo>
                  <a:cubicBezTo>
                    <a:pt x="302" y="466"/>
                    <a:pt x="341" y="460"/>
                    <a:pt x="371" y="450"/>
                  </a:cubicBezTo>
                  <a:cubicBezTo>
                    <a:pt x="371" y="426"/>
                    <a:pt x="395" y="426"/>
                    <a:pt x="424" y="402"/>
                  </a:cubicBezTo>
                  <a:cubicBezTo>
                    <a:pt x="472" y="378"/>
                    <a:pt x="520" y="301"/>
                    <a:pt x="520" y="229"/>
                  </a:cubicBezTo>
                  <a:cubicBezTo>
                    <a:pt x="520" y="175"/>
                    <a:pt x="472" y="104"/>
                    <a:pt x="424" y="80"/>
                  </a:cubicBezTo>
                  <a:cubicBezTo>
                    <a:pt x="395" y="50"/>
                    <a:pt x="371" y="50"/>
                    <a:pt x="371" y="26"/>
                  </a:cubicBezTo>
                  <a:cubicBezTo>
                    <a:pt x="343" y="8"/>
                    <a:pt x="308" y="0"/>
                    <a:pt x="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986950" y="782875"/>
              <a:ext cx="25550" cy="24550"/>
            </a:xfrm>
            <a:custGeom>
              <a:avLst/>
              <a:gdLst/>
              <a:ahLst/>
              <a:cxnLst/>
              <a:rect l="l" t="t" r="r" b="b"/>
              <a:pathLst>
                <a:path w="1022" h="982" extrusionOk="0">
                  <a:moveTo>
                    <a:pt x="473" y="0"/>
                  </a:moveTo>
                  <a:cubicBezTo>
                    <a:pt x="401" y="0"/>
                    <a:pt x="323" y="24"/>
                    <a:pt x="252" y="78"/>
                  </a:cubicBezTo>
                  <a:cubicBezTo>
                    <a:pt x="150" y="126"/>
                    <a:pt x="79" y="197"/>
                    <a:pt x="55" y="299"/>
                  </a:cubicBezTo>
                  <a:cubicBezTo>
                    <a:pt x="1" y="376"/>
                    <a:pt x="1" y="448"/>
                    <a:pt x="1" y="549"/>
                  </a:cubicBezTo>
                  <a:cubicBezTo>
                    <a:pt x="25" y="645"/>
                    <a:pt x="79" y="746"/>
                    <a:pt x="150" y="824"/>
                  </a:cubicBezTo>
                  <a:lnTo>
                    <a:pt x="150" y="848"/>
                  </a:lnTo>
                  <a:cubicBezTo>
                    <a:pt x="248" y="945"/>
                    <a:pt x="389" y="982"/>
                    <a:pt x="517" y="982"/>
                  </a:cubicBezTo>
                  <a:cubicBezTo>
                    <a:pt x="553" y="982"/>
                    <a:pt x="589" y="979"/>
                    <a:pt x="622" y="973"/>
                  </a:cubicBezTo>
                  <a:cubicBezTo>
                    <a:pt x="801" y="920"/>
                    <a:pt x="920" y="794"/>
                    <a:pt x="974" y="621"/>
                  </a:cubicBezTo>
                  <a:cubicBezTo>
                    <a:pt x="1022" y="448"/>
                    <a:pt x="974" y="275"/>
                    <a:pt x="849" y="149"/>
                  </a:cubicBezTo>
                  <a:cubicBezTo>
                    <a:pt x="801" y="78"/>
                    <a:pt x="723" y="48"/>
                    <a:pt x="622" y="24"/>
                  </a:cubicBezTo>
                  <a:cubicBezTo>
                    <a:pt x="586" y="12"/>
                    <a:pt x="543" y="6"/>
                    <a:pt x="499" y="6"/>
                  </a:cubicBezTo>
                  <a:cubicBezTo>
                    <a:pt x="456" y="6"/>
                    <a:pt x="413" y="12"/>
                    <a:pt x="377" y="24"/>
                  </a:cubicBezTo>
                  <a:cubicBezTo>
                    <a:pt x="401" y="0"/>
                    <a:pt x="449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043525" y="708850"/>
              <a:ext cx="11225" cy="12550"/>
            </a:xfrm>
            <a:custGeom>
              <a:avLst/>
              <a:gdLst/>
              <a:ahLst/>
              <a:cxnLst/>
              <a:rect l="l" t="t" r="r" b="b"/>
              <a:pathLst>
                <a:path w="449" h="502" extrusionOk="0">
                  <a:moveTo>
                    <a:pt x="227" y="0"/>
                  </a:moveTo>
                  <a:cubicBezTo>
                    <a:pt x="204" y="24"/>
                    <a:pt x="180" y="24"/>
                    <a:pt x="150" y="24"/>
                  </a:cubicBezTo>
                  <a:cubicBezTo>
                    <a:pt x="150" y="24"/>
                    <a:pt x="126" y="24"/>
                    <a:pt x="102" y="54"/>
                  </a:cubicBezTo>
                  <a:cubicBezTo>
                    <a:pt x="78" y="54"/>
                    <a:pt x="78" y="78"/>
                    <a:pt x="54" y="102"/>
                  </a:cubicBezTo>
                  <a:cubicBezTo>
                    <a:pt x="30" y="125"/>
                    <a:pt x="30" y="149"/>
                    <a:pt x="1" y="173"/>
                  </a:cubicBezTo>
                  <a:lnTo>
                    <a:pt x="1" y="227"/>
                  </a:lnTo>
                  <a:lnTo>
                    <a:pt x="1" y="322"/>
                  </a:lnTo>
                  <a:cubicBezTo>
                    <a:pt x="30" y="376"/>
                    <a:pt x="30" y="400"/>
                    <a:pt x="54" y="424"/>
                  </a:cubicBezTo>
                  <a:cubicBezTo>
                    <a:pt x="102" y="472"/>
                    <a:pt x="150" y="502"/>
                    <a:pt x="227" y="502"/>
                  </a:cubicBezTo>
                  <a:cubicBezTo>
                    <a:pt x="251" y="502"/>
                    <a:pt x="275" y="502"/>
                    <a:pt x="299" y="472"/>
                  </a:cubicBezTo>
                  <a:cubicBezTo>
                    <a:pt x="329" y="472"/>
                    <a:pt x="353" y="448"/>
                    <a:pt x="377" y="424"/>
                  </a:cubicBezTo>
                  <a:cubicBezTo>
                    <a:pt x="401" y="400"/>
                    <a:pt x="424" y="376"/>
                    <a:pt x="424" y="322"/>
                  </a:cubicBezTo>
                  <a:cubicBezTo>
                    <a:pt x="448" y="299"/>
                    <a:pt x="448" y="251"/>
                    <a:pt x="424" y="227"/>
                  </a:cubicBezTo>
                  <a:lnTo>
                    <a:pt x="424" y="173"/>
                  </a:lnTo>
                  <a:cubicBezTo>
                    <a:pt x="424" y="149"/>
                    <a:pt x="401" y="125"/>
                    <a:pt x="401" y="125"/>
                  </a:cubicBezTo>
                  <a:cubicBezTo>
                    <a:pt x="401" y="102"/>
                    <a:pt x="377" y="78"/>
                    <a:pt x="353" y="54"/>
                  </a:cubicBezTo>
                  <a:cubicBezTo>
                    <a:pt x="329" y="54"/>
                    <a:pt x="329" y="24"/>
                    <a:pt x="299" y="24"/>
                  </a:cubicBezTo>
                  <a:cubicBezTo>
                    <a:pt x="275" y="24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3047250" y="757350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7" y="597"/>
                    <a:pt x="77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871300" y="815000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281" y="1"/>
                  </a:moveTo>
                  <a:cubicBezTo>
                    <a:pt x="249" y="1"/>
                    <a:pt x="220" y="18"/>
                    <a:pt x="203" y="35"/>
                  </a:cubicBezTo>
                  <a:cubicBezTo>
                    <a:pt x="149" y="35"/>
                    <a:pt x="126" y="58"/>
                    <a:pt x="102" y="82"/>
                  </a:cubicBezTo>
                  <a:cubicBezTo>
                    <a:pt x="54" y="106"/>
                    <a:pt x="54" y="160"/>
                    <a:pt x="24" y="184"/>
                  </a:cubicBezTo>
                  <a:cubicBezTo>
                    <a:pt x="0" y="232"/>
                    <a:pt x="0" y="285"/>
                    <a:pt x="0" y="309"/>
                  </a:cubicBezTo>
                  <a:lnTo>
                    <a:pt x="0" y="405"/>
                  </a:lnTo>
                  <a:cubicBezTo>
                    <a:pt x="24" y="458"/>
                    <a:pt x="54" y="506"/>
                    <a:pt x="102" y="530"/>
                  </a:cubicBezTo>
                  <a:cubicBezTo>
                    <a:pt x="126" y="554"/>
                    <a:pt x="126" y="584"/>
                    <a:pt x="149" y="584"/>
                  </a:cubicBezTo>
                  <a:cubicBezTo>
                    <a:pt x="203" y="632"/>
                    <a:pt x="251" y="632"/>
                    <a:pt x="323" y="632"/>
                  </a:cubicBezTo>
                  <a:cubicBezTo>
                    <a:pt x="352" y="632"/>
                    <a:pt x="400" y="632"/>
                    <a:pt x="448" y="608"/>
                  </a:cubicBezTo>
                  <a:cubicBezTo>
                    <a:pt x="472" y="608"/>
                    <a:pt x="526" y="584"/>
                    <a:pt x="549" y="530"/>
                  </a:cubicBezTo>
                  <a:cubicBezTo>
                    <a:pt x="573" y="506"/>
                    <a:pt x="597" y="482"/>
                    <a:pt x="597" y="435"/>
                  </a:cubicBezTo>
                  <a:cubicBezTo>
                    <a:pt x="621" y="405"/>
                    <a:pt x="651" y="357"/>
                    <a:pt x="621" y="309"/>
                  </a:cubicBezTo>
                  <a:lnTo>
                    <a:pt x="621" y="232"/>
                  </a:lnTo>
                  <a:cubicBezTo>
                    <a:pt x="597" y="184"/>
                    <a:pt x="573" y="136"/>
                    <a:pt x="549" y="82"/>
                  </a:cubicBezTo>
                  <a:cubicBezTo>
                    <a:pt x="526" y="82"/>
                    <a:pt x="502" y="58"/>
                    <a:pt x="472" y="35"/>
                  </a:cubicBezTo>
                  <a:cubicBezTo>
                    <a:pt x="424" y="11"/>
                    <a:pt x="376" y="11"/>
                    <a:pt x="323" y="11"/>
                  </a:cubicBezTo>
                  <a:cubicBezTo>
                    <a:pt x="309" y="4"/>
                    <a:pt x="295" y="1"/>
                    <a:pt x="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941000" y="829575"/>
              <a:ext cx="10625" cy="9875"/>
            </a:xfrm>
            <a:custGeom>
              <a:avLst/>
              <a:gdLst/>
              <a:ahLst/>
              <a:cxnLst/>
              <a:rect l="l" t="t" r="r" b="b"/>
              <a:pathLst>
                <a:path w="425" h="395" extrusionOk="0">
                  <a:moveTo>
                    <a:pt x="221" y="1"/>
                  </a:moveTo>
                  <a:cubicBezTo>
                    <a:pt x="173" y="1"/>
                    <a:pt x="149" y="1"/>
                    <a:pt x="126" y="25"/>
                  </a:cubicBezTo>
                  <a:cubicBezTo>
                    <a:pt x="102" y="25"/>
                    <a:pt x="102" y="25"/>
                    <a:pt x="72" y="49"/>
                  </a:cubicBezTo>
                  <a:cubicBezTo>
                    <a:pt x="48" y="49"/>
                    <a:pt x="24" y="72"/>
                    <a:pt x="24" y="96"/>
                  </a:cubicBezTo>
                  <a:cubicBezTo>
                    <a:pt x="0" y="120"/>
                    <a:pt x="0" y="150"/>
                    <a:pt x="0" y="198"/>
                  </a:cubicBezTo>
                  <a:cubicBezTo>
                    <a:pt x="0" y="222"/>
                    <a:pt x="0" y="246"/>
                    <a:pt x="24" y="269"/>
                  </a:cubicBezTo>
                  <a:cubicBezTo>
                    <a:pt x="24" y="299"/>
                    <a:pt x="48" y="323"/>
                    <a:pt x="72" y="347"/>
                  </a:cubicBezTo>
                  <a:cubicBezTo>
                    <a:pt x="102" y="347"/>
                    <a:pt x="102" y="347"/>
                    <a:pt x="126" y="371"/>
                  </a:cubicBezTo>
                  <a:cubicBezTo>
                    <a:pt x="149" y="371"/>
                    <a:pt x="173" y="395"/>
                    <a:pt x="221" y="395"/>
                  </a:cubicBezTo>
                  <a:cubicBezTo>
                    <a:pt x="251" y="395"/>
                    <a:pt x="299" y="371"/>
                    <a:pt x="323" y="371"/>
                  </a:cubicBezTo>
                  <a:cubicBezTo>
                    <a:pt x="370" y="323"/>
                    <a:pt x="424" y="246"/>
                    <a:pt x="424" y="198"/>
                  </a:cubicBezTo>
                  <a:cubicBezTo>
                    <a:pt x="424" y="120"/>
                    <a:pt x="370" y="49"/>
                    <a:pt x="323" y="25"/>
                  </a:cubicBezTo>
                  <a:cubicBezTo>
                    <a:pt x="299" y="1"/>
                    <a:pt x="25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3029350" y="79600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68" y="1"/>
                  </a:moveTo>
                  <a:cubicBezTo>
                    <a:pt x="496" y="1"/>
                    <a:pt x="418" y="24"/>
                    <a:pt x="347" y="48"/>
                  </a:cubicBezTo>
                  <a:cubicBezTo>
                    <a:pt x="299" y="72"/>
                    <a:pt x="221" y="120"/>
                    <a:pt x="174" y="174"/>
                  </a:cubicBezTo>
                  <a:cubicBezTo>
                    <a:pt x="120" y="221"/>
                    <a:pt x="72" y="299"/>
                    <a:pt x="48" y="347"/>
                  </a:cubicBezTo>
                  <a:cubicBezTo>
                    <a:pt x="24" y="418"/>
                    <a:pt x="0" y="496"/>
                    <a:pt x="0" y="568"/>
                  </a:cubicBezTo>
                  <a:cubicBezTo>
                    <a:pt x="24" y="621"/>
                    <a:pt x="24" y="669"/>
                    <a:pt x="24" y="717"/>
                  </a:cubicBezTo>
                  <a:cubicBezTo>
                    <a:pt x="48" y="818"/>
                    <a:pt x="96" y="896"/>
                    <a:pt x="174" y="968"/>
                  </a:cubicBezTo>
                  <a:cubicBezTo>
                    <a:pt x="221" y="992"/>
                    <a:pt x="245" y="1045"/>
                    <a:pt x="299" y="1069"/>
                  </a:cubicBezTo>
                  <a:cubicBezTo>
                    <a:pt x="371" y="1117"/>
                    <a:pt x="472" y="1141"/>
                    <a:pt x="568" y="1141"/>
                  </a:cubicBezTo>
                  <a:cubicBezTo>
                    <a:pt x="645" y="1141"/>
                    <a:pt x="717" y="1117"/>
                    <a:pt x="794" y="1093"/>
                  </a:cubicBezTo>
                  <a:cubicBezTo>
                    <a:pt x="866" y="1069"/>
                    <a:pt x="920" y="1015"/>
                    <a:pt x="968" y="968"/>
                  </a:cubicBezTo>
                  <a:cubicBezTo>
                    <a:pt x="1015" y="920"/>
                    <a:pt x="1069" y="866"/>
                    <a:pt x="1093" y="795"/>
                  </a:cubicBezTo>
                  <a:cubicBezTo>
                    <a:pt x="1117" y="717"/>
                    <a:pt x="1141" y="645"/>
                    <a:pt x="1141" y="568"/>
                  </a:cubicBezTo>
                  <a:cubicBezTo>
                    <a:pt x="1141" y="520"/>
                    <a:pt x="1117" y="472"/>
                    <a:pt x="1117" y="418"/>
                  </a:cubicBezTo>
                  <a:cubicBezTo>
                    <a:pt x="1093" y="323"/>
                    <a:pt x="1045" y="245"/>
                    <a:pt x="968" y="174"/>
                  </a:cubicBezTo>
                  <a:cubicBezTo>
                    <a:pt x="944" y="150"/>
                    <a:pt x="896" y="120"/>
                    <a:pt x="866" y="96"/>
                  </a:cubicBezTo>
                  <a:cubicBezTo>
                    <a:pt x="771" y="24"/>
                    <a:pt x="669" y="1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811000" y="780325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347" y="1"/>
                  </a:moveTo>
                  <a:cubicBezTo>
                    <a:pt x="299" y="1"/>
                    <a:pt x="275" y="1"/>
                    <a:pt x="227" y="31"/>
                  </a:cubicBezTo>
                  <a:cubicBezTo>
                    <a:pt x="174" y="54"/>
                    <a:pt x="150" y="78"/>
                    <a:pt x="102" y="102"/>
                  </a:cubicBezTo>
                  <a:cubicBezTo>
                    <a:pt x="78" y="126"/>
                    <a:pt x="48" y="180"/>
                    <a:pt x="48" y="204"/>
                  </a:cubicBezTo>
                  <a:cubicBezTo>
                    <a:pt x="24" y="251"/>
                    <a:pt x="0" y="299"/>
                    <a:pt x="0" y="353"/>
                  </a:cubicBezTo>
                  <a:cubicBezTo>
                    <a:pt x="24" y="377"/>
                    <a:pt x="24" y="401"/>
                    <a:pt x="24" y="448"/>
                  </a:cubicBezTo>
                  <a:cubicBezTo>
                    <a:pt x="48" y="502"/>
                    <a:pt x="78" y="550"/>
                    <a:pt x="102" y="598"/>
                  </a:cubicBezTo>
                  <a:cubicBezTo>
                    <a:pt x="126" y="598"/>
                    <a:pt x="150" y="628"/>
                    <a:pt x="174" y="651"/>
                  </a:cubicBezTo>
                  <a:cubicBezTo>
                    <a:pt x="227" y="675"/>
                    <a:pt x="299" y="699"/>
                    <a:pt x="347" y="699"/>
                  </a:cubicBezTo>
                  <a:cubicBezTo>
                    <a:pt x="400" y="699"/>
                    <a:pt x="448" y="675"/>
                    <a:pt x="496" y="675"/>
                  </a:cubicBezTo>
                  <a:cubicBezTo>
                    <a:pt x="526" y="651"/>
                    <a:pt x="574" y="628"/>
                    <a:pt x="597" y="598"/>
                  </a:cubicBezTo>
                  <a:cubicBezTo>
                    <a:pt x="621" y="550"/>
                    <a:pt x="645" y="526"/>
                    <a:pt x="675" y="478"/>
                  </a:cubicBezTo>
                  <a:cubicBezTo>
                    <a:pt x="699" y="448"/>
                    <a:pt x="699" y="401"/>
                    <a:pt x="699" y="353"/>
                  </a:cubicBezTo>
                  <a:lnTo>
                    <a:pt x="699" y="251"/>
                  </a:lnTo>
                  <a:cubicBezTo>
                    <a:pt x="675" y="204"/>
                    <a:pt x="645" y="150"/>
                    <a:pt x="597" y="102"/>
                  </a:cubicBezTo>
                  <a:cubicBezTo>
                    <a:pt x="574" y="78"/>
                    <a:pt x="550" y="78"/>
                    <a:pt x="526" y="54"/>
                  </a:cubicBezTo>
                  <a:cubicBezTo>
                    <a:pt x="472" y="31"/>
                    <a:pt x="424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916675" y="629300"/>
              <a:ext cx="16875" cy="16125"/>
            </a:xfrm>
            <a:custGeom>
              <a:avLst/>
              <a:gdLst/>
              <a:ahLst/>
              <a:cxnLst/>
              <a:rect l="l" t="t" r="r" b="b"/>
              <a:pathLst>
                <a:path w="675" h="645" extrusionOk="0">
                  <a:moveTo>
                    <a:pt x="328" y="0"/>
                  </a:moveTo>
                  <a:cubicBezTo>
                    <a:pt x="299" y="0"/>
                    <a:pt x="251" y="0"/>
                    <a:pt x="203" y="24"/>
                  </a:cubicBezTo>
                  <a:cubicBezTo>
                    <a:pt x="179" y="24"/>
                    <a:pt x="125" y="48"/>
                    <a:pt x="102" y="72"/>
                  </a:cubicBezTo>
                  <a:cubicBezTo>
                    <a:pt x="78" y="126"/>
                    <a:pt x="54" y="149"/>
                    <a:pt x="54" y="197"/>
                  </a:cubicBezTo>
                  <a:cubicBezTo>
                    <a:pt x="30" y="221"/>
                    <a:pt x="0" y="275"/>
                    <a:pt x="30" y="323"/>
                  </a:cubicBezTo>
                  <a:lnTo>
                    <a:pt x="30" y="400"/>
                  </a:lnTo>
                  <a:cubicBezTo>
                    <a:pt x="54" y="448"/>
                    <a:pt x="78" y="496"/>
                    <a:pt x="102" y="549"/>
                  </a:cubicBezTo>
                  <a:cubicBezTo>
                    <a:pt x="125" y="549"/>
                    <a:pt x="149" y="573"/>
                    <a:pt x="179" y="597"/>
                  </a:cubicBezTo>
                  <a:cubicBezTo>
                    <a:pt x="227" y="621"/>
                    <a:pt x="275" y="645"/>
                    <a:pt x="328" y="645"/>
                  </a:cubicBezTo>
                  <a:cubicBezTo>
                    <a:pt x="376" y="645"/>
                    <a:pt x="424" y="621"/>
                    <a:pt x="448" y="597"/>
                  </a:cubicBezTo>
                  <a:cubicBezTo>
                    <a:pt x="502" y="597"/>
                    <a:pt x="525" y="573"/>
                    <a:pt x="573" y="549"/>
                  </a:cubicBezTo>
                  <a:cubicBezTo>
                    <a:pt x="597" y="520"/>
                    <a:pt x="627" y="472"/>
                    <a:pt x="627" y="448"/>
                  </a:cubicBezTo>
                  <a:cubicBezTo>
                    <a:pt x="651" y="400"/>
                    <a:pt x="675" y="346"/>
                    <a:pt x="651" y="323"/>
                  </a:cubicBezTo>
                  <a:lnTo>
                    <a:pt x="651" y="221"/>
                  </a:lnTo>
                  <a:cubicBezTo>
                    <a:pt x="627" y="173"/>
                    <a:pt x="597" y="126"/>
                    <a:pt x="573" y="72"/>
                  </a:cubicBezTo>
                  <a:cubicBezTo>
                    <a:pt x="549" y="72"/>
                    <a:pt x="525" y="48"/>
                    <a:pt x="502" y="24"/>
                  </a:cubicBezTo>
                  <a:cubicBezTo>
                    <a:pt x="448" y="0"/>
                    <a:pt x="40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025625" y="664675"/>
              <a:ext cx="21050" cy="21200"/>
            </a:xfrm>
            <a:custGeom>
              <a:avLst/>
              <a:gdLst/>
              <a:ahLst/>
              <a:cxnLst/>
              <a:rect l="l" t="t" r="r" b="b"/>
              <a:pathLst>
                <a:path w="842" h="848" extrusionOk="0">
                  <a:moveTo>
                    <a:pt x="418" y="0"/>
                  </a:moveTo>
                  <a:cubicBezTo>
                    <a:pt x="370" y="0"/>
                    <a:pt x="323" y="0"/>
                    <a:pt x="269" y="54"/>
                  </a:cubicBezTo>
                  <a:cubicBezTo>
                    <a:pt x="221" y="54"/>
                    <a:pt x="173" y="78"/>
                    <a:pt x="120" y="125"/>
                  </a:cubicBezTo>
                  <a:cubicBezTo>
                    <a:pt x="96" y="149"/>
                    <a:pt x="72" y="203"/>
                    <a:pt x="48" y="251"/>
                  </a:cubicBezTo>
                  <a:cubicBezTo>
                    <a:pt x="24" y="299"/>
                    <a:pt x="0" y="352"/>
                    <a:pt x="24" y="424"/>
                  </a:cubicBezTo>
                  <a:lnTo>
                    <a:pt x="24" y="525"/>
                  </a:lnTo>
                  <a:cubicBezTo>
                    <a:pt x="48" y="597"/>
                    <a:pt x="72" y="675"/>
                    <a:pt x="120" y="722"/>
                  </a:cubicBezTo>
                  <a:cubicBezTo>
                    <a:pt x="173" y="722"/>
                    <a:pt x="197" y="746"/>
                    <a:pt x="221" y="776"/>
                  </a:cubicBezTo>
                  <a:cubicBezTo>
                    <a:pt x="269" y="824"/>
                    <a:pt x="346" y="824"/>
                    <a:pt x="418" y="848"/>
                  </a:cubicBezTo>
                  <a:cubicBezTo>
                    <a:pt x="496" y="848"/>
                    <a:pt x="543" y="824"/>
                    <a:pt x="597" y="800"/>
                  </a:cubicBezTo>
                  <a:cubicBezTo>
                    <a:pt x="645" y="776"/>
                    <a:pt x="693" y="746"/>
                    <a:pt x="717" y="722"/>
                  </a:cubicBezTo>
                  <a:cubicBezTo>
                    <a:pt x="770" y="675"/>
                    <a:pt x="794" y="627"/>
                    <a:pt x="818" y="573"/>
                  </a:cubicBezTo>
                  <a:cubicBezTo>
                    <a:pt x="842" y="525"/>
                    <a:pt x="842" y="478"/>
                    <a:pt x="842" y="424"/>
                  </a:cubicBezTo>
                  <a:cubicBezTo>
                    <a:pt x="842" y="376"/>
                    <a:pt x="842" y="352"/>
                    <a:pt x="818" y="299"/>
                  </a:cubicBezTo>
                  <a:cubicBezTo>
                    <a:pt x="818" y="251"/>
                    <a:pt x="770" y="179"/>
                    <a:pt x="717" y="125"/>
                  </a:cubicBezTo>
                  <a:cubicBezTo>
                    <a:pt x="693" y="102"/>
                    <a:pt x="669" y="78"/>
                    <a:pt x="645" y="54"/>
                  </a:cubicBezTo>
                  <a:cubicBezTo>
                    <a:pt x="567" y="30"/>
                    <a:pt x="496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080250" y="730625"/>
              <a:ext cx="11800" cy="10025"/>
            </a:xfrm>
            <a:custGeom>
              <a:avLst/>
              <a:gdLst/>
              <a:ahLst/>
              <a:cxnLst/>
              <a:rect l="l" t="t" r="r" b="b"/>
              <a:pathLst>
                <a:path w="472" h="401" extrusionOk="0">
                  <a:moveTo>
                    <a:pt x="227" y="1"/>
                  </a:moveTo>
                  <a:cubicBezTo>
                    <a:pt x="173" y="1"/>
                    <a:pt x="125" y="25"/>
                    <a:pt x="78" y="78"/>
                  </a:cubicBezTo>
                  <a:cubicBezTo>
                    <a:pt x="78" y="78"/>
                    <a:pt x="54" y="102"/>
                    <a:pt x="54" y="126"/>
                  </a:cubicBezTo>
                  <a:cubicBezTo>
                    <a:pt x="0" y="174"/>
                    <a:pt x="0" y="251"/>
                    <a:pt x="54" y="299"/>
                  </a:cubicBezTo>
                  <a:lnTo>
                    <a:pt x="78" y="323"/>
                  </a:lnTo>
                  <a:cubicBezTo>
                    <a:pt x="102" y="377"/>
                    <a:pt x="173" y="401"/>
                    <a:pt x="227" y="401"/>
                  </a:cubicBezTo>
                  <a:cubicBezTo>
                    <a:pt x="275" y="401"/>
                    <a:pt x="299" y="401"/>
                    <a:pt x="352" y="377"/>
                  </a:cubicBezTo>
                  <a:lnTo>
                    <a:pt x="400" y="377"/>
                  </a:lnTo>
                  <a:cubicBezTo>
                    <a:pt x="400" y="347"/>
                    <a:pt x="424" y="323"/>
                    <a:pt x="448" y="323"/>
                  </a:cubicBezTo>
                  <a:cubicBezTo>
                    <a:pt x="472" y="275"/>
                    <a:pt x="472" y="251"/>
                    <a:pt x="472" y="198"/>
                  </a:cubicBezTo>
                  <a:cubicBezTo>
                    <a:pt x="472" y="174"/>
                    <a:pt x="472" y="150"/>
                    <a:pt x="448" y="102"/>
                  </a:cubicBezTo>
                  <a:cubicBezTo>
                    <a:pt x="424" y="78"/>
                    <a:pt x="376" y="25"/>
                    <a:pt x="352" y="25"/>
                  </a:cubicBezTo>
                  <a:cubicBezTo>
                    <a:pt x="299" y="25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907400" y="740625"/>
              <a:ext cx="12425" cy="11825"/>
            </a:xfrm>
            <a:custGeom>
              <a:avLst/>
              <a:gdLst/>
              <a:ahLst/>
              <a:cxnLst/>
              <a:rect l="l" t="t" r="r" b="b"/>
              <a:pathLst>
                <a:path w="497" h="473" extrusionOk="0">
                  <a:moveTo>
                    <a:pt x="252" y="1"/>
                  </a:moveTo>
                  <a:cubicBezTo>
                    <a:pt x="222" y="1"/>
                    <a:pt x="174" y="1"/>
                    <a:pt x="150" y="25"/>
                  </a:cubicBezTo>
                  <a:cubicBezTo>
                    <a:pt x="126" y="25"/>
                    <a:pt x="102" y="48"/>
                    <a:pt x="73" y="72"/>
                  </a:cubicBezTo>
                  <a:cubicBezTo>
                    <a:pt x="49" y="96"/>
                    <a:pt x="49" y="126"/>
                    <a:pt x="25" y="150"/>
                  </a:cubicBezTo>
                  <a:cubicBezTo>
                    <a:pt x="25" y="174"/>
                    <a:pt x="1" y="198"/>
                    <a:pt x="25" y="222"/>
                  </a:cubicBezTo>
                  <a:lnTo>
                    <a:pt x="25" y="299"/>
                  </a:lnTo>
                  <a:cubicBezTo>
                    <a:pt x="25" y="323"/>
                    <a:pt x="49" y="371"/>
                    <a:pt x="73" y="395"/>
                  </a:cubicBezTo>
                  <a:cubicBezTo>
                    <a:pt x="102" y="395"/>
                    <a:pt x="126" y="425"/>
                    <a:pt x="126" y="425"/>
                  </a:cubicBezTo>
                  <a:cubicBezTo>
                    <a:pt x="174" y="448"/>
                    <a:pt x="198" y="472"/>
                    <a:pt x="252" y="472"/>
                  </a:cubicBezTo>
                  <a:cubicBezTo>
                    <a:pt x="252" y="472"/>
                    <a:pt x="276" y="472"/>
                    <a:pt x="276" y="448"/>
                  </a:cubicBezTo>
                  <a:cubicBezTo>
                    <a:pt x="323" y="448"/>
                    <a:pt x="347" y="448"/>
                    <a:pt x="371" y="425"/>
                  </a:cubicBezTo>
                  <a:cubicBezTo>
                    <a:pt x="371" y="425"/>
                    <a:pt x="401" y="395"/>
                    <a:pt x="425" y="395"/>
                  </a:cubicBezTo>
                  <a:lnTo>
                    <a:pt x="425" y="371"/>
                  </a:lnTo>
                  <a:cubicBezTo>
                    <a:pt x="449" y="371"/>
                    <a:pt x="473" y="347"/>
                    <a:pt x="473" y="323"/>
                  </a:cubicBezTo>
                  <a:cubicBezTo>
                    <a:pt x="496" y="299"/>
                    <a:pt x="496" y="245"/>
                    <a:pt x="496" y="222"/>
                  </a:cubicBezTo>
                  <a:lnTo>
                    <a:pt x="496" y="174"/>
                  </a:lnTo>
                  <a:cubicBezTo>
                    <a:pt x="473" y="150"/>
                    <a:pt x="449" y="96"/>
                    <a:pt x="425" y="72"/>
                  </a:cubicBezTo>
                  <a:cubicBezTo>
                    <a:pt x="401" y="48"/>
                    <a:pt x="371" y="48"/>
                    <a:pt x="371" y="25"/>
                  </a:cubicBezTo>
                  <a:cubicBezTo>
                    <a:pt x="347" y="25"/>
                    <a:pt x="323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6"/>
          <p:cNvGrpSpPr/>
          <p:nvPr/>
        </p:nvGrpSpPr>
        <p:grpSpPr>
          <a:xfrm>
            <a:off x="11163923" y="5814611"/>
            <a:ext cx="2117051" cy="910259"/>
            <a:chOff x="8157200" y="4285905"/>
            <a:chExt cx="1587788" cy="750296"/>
          </a:xfrm>
        </p:grpSpPr>
        <p:sp>
          <p:nvSpPr>
            <p:cNvPr id="621" name="Google Shape;621;p6"/>
            <p:cNvSpPr/>
            <p:nvPr/>
          </p:nvSpPr>
          <p:spPr>
            <a:xfrm>
              <a:off x="8157200" y="4715864"/>
              <a:ext cx="1587788" cy="320336"/>
            </a:xfrm>
            <a:custGeom>
              <a:avLst/>
              <a:gdLst/>
              <a:ahLst/>
              <a:cxnLst/>
              <a:rect l="l" t="t" r="r" b="b"/>
              <a:pathLst>
                <a:path w="18453" h="3723" extrusionOk="0">
                  <a:moveTo>
                    <a:pt x="2761" y="1"/>
                  </a:moveTo>
                  <a:cubicBezTo>
                    <a:pt x="2525" y="1"/>
                    <a:pt x="2285" y="50"/>
                    <a:pt x="2059" y="143"/>
                  </a:cubicBezTo>
                  <a:cubicBezTo>
                    <a:pt x="1635" y="292"/>
                    <a:pt x="1265" y="567"/>
                    <a:pt x="966" y="943"/>
                  </a:cubicBezTo>
                  <a:cubicBezTo>
                    <a:pt x="668" y="1337"/>
                    <a:pt x="441" y="1785"/>
                    <a:pt x="268" y="2232"/>
                  </a:cubicBezTo>
                  <a:cubicBezTo>
                    <a:pt x="196" y="2459"/>
                    <a:pt x="119" y="2710"/>
                    <a:pt x="47" y="2931"/>
                  </a:cubicBezTo>
                  <a:cubicBezTo>
                    <a:pt x="0" y="3082"/>
                    <a:pt x="127" y="3188"/>
                    <a:pt x="250" y="3188"/>
                  </a:cubicBezTo>
                  <a:cubicBezTo>
                    <a:pt x="332" y="3188"/>
                    <a:pt x="412" y="3142"/>
                    <a:pt x="441" y="3032"/>
                  </a:cubicBezTo>
                  <a:cubicBezTo>
                    <a:pt x="716" y="2209"/>
                    <a:pt x="1014" y="1241"/>
                    <a:pt x="1814" y="716"/>
                  </a:cubicBezTo>
                  <a:cubicBezTo>
                    <a:pt x="2080" y="553"/>
                    <a:pt x="2395" y="423"/>
                    <a:pt x="2722" y="423"/>
                  </a:cubicBezTo>
                  <a:cubicBezTo>
                    <a:pt x="2791" y="423"/>
                    <a:pt x="2861" y="429"/>
                    <a:pt x="2930" y="441"/>
                  </a:cubicBezTo>
                  <a:cubicBezTo>
                    <a:pt x="3277" y="495"/>
                    <a:pt x="3551" y="692"/>
                    <a:pt x="3778" y="943"/>
                  </a:cubicBezTo>
                  <a:cubicBezTo>
                    <a:pt x="4226" y="1415"/>
                    <a:pt x="4572" y="2083"/>
                    <a:pt x="5169" y="2412"/>
                  </a:cubicBezTo>
                  <a:cubicBezTo>
                    <a:pt x="5360" y="2507"/>
                    <a:pt x="5570" y="2561"/>
                    <a:pt x="5783" y="2561"/>
                  </a:cubicBezTo>
                  <a:cubicBezTo>
                    <a:pt x="5903" y="2561"/>
                    <a:pt x="6024" y="2544"/>
                    <a:pt x="6142" y="2507"/>
                  </a:cubicBezTo>
                  <a:cubicBezTo>
                    <a:pt x="6441" y="2435"/>
                    <a:pt x="6709" y="2262"/>
                    <a:pt x="6936" y="2059"/>
                  </a:cubicBezTo>
                  <a:cubicBezTo>
                    <a:pt x="7187" y="1838"/>
                    <a:pt x="7408" y="1612"/>
                    <a:pt x="7605" y="1391"/>
                  </a:cubicBezTo>
                  <a:cubicBezTo>
                    <a:pt x="7832" y="1164"/>
                    <a:pt x="8029" y="967"/>
                    <a:pt x="8279" y="818"/>
                  </a:cubicBezTo>
                  <a:cubicBezTo>
                    <a:pt x="8444" y="724"/>
                    <a:pt x="8625" y="674"/>
                    <a:pt x="8810" y="674"/>
                  </a:cubicBezTo>
                  <a:cubicBezTo>
                    <a:pt x="8873" y="674"/>
                    <a:pt x="8938" y="680"/>
                    <a:pt x="9002" y="692"/>
                  </a:cubicBezTo>
                  <a:cubicBezTo>
                    <a:pt x="9151" y="716"/>
                    <a:pt x="9247" y="770"/>
                    <a:pt x="9372" y="865"/>
                  </a:cubicBezTo>
                  <a:cubicBezTo>
                    <a:pt x="9473" y="943"/>
                    <a:pt x="9599" y="1038"/>
                    <a:pt x="9694" y="1140"/>
                  </a:cubicBezTo>
                  <a:cubicBezTo>
                    <a:pt x="10118" y="1612"/>
                    <a:pt x="10441" y="2209"/>
                    <a:pt x="10990" y="2561"/>
                  </a:cubicBezTo>
                  <a:cubicBezTo>
                    <a:pt x="11228" y="2689"/>
                    <a:pt x="11483" y="2761"/>
                    <a:pt x="11750" y="2761"/>
                  </a:cubicBezTo>
                  <a:cubicBezTo>
                    <a:pt x="11843" y="2761"/>
                    <a:pt x="11938" y="2753"/>
                    <a:pt x="12035" y="2734"/>
                  </a:cubicBezTo>
                  <a:cubicBezTo>
                    <a:pt x="12435" y="2656"/>
                    <a:pt x="12781" y="2412"/>
                    <a:pt x="13079" y="2185"/>
                  </a:cubicBezTo>
                  <a:cubicBezTo>
                    <a:pt x="13402" y="1934"/>
                    <a:pt x="13724" y="1689"/>
                    <a:pt x="14100" y="1516"/>
                  </a:cubicBezTo>
                  <a:cubicBezTo>
                    <a:pt x="14341" y="1408"/>
                    <a:pt x="14600" y="1365"/>
                    <a:pt x="14854" y="1365"/>
                  </a:cubicBezTo>
                  <a:cubicBezTo>
                    <a:pt x="15021" y="1365"/>
                    <a:pt x="15185" y="1384"/>
                    <a:pt x="15342" y="1415"/>
                  </a:cubicBezTo>
                  <a:cubicBezTo>
                    <a:pt x="16291" y="1635"/>
                    <a:pt x="17007" y="2334"/>
                    <a:pt x="17604" y="3080"/>
                  </a:cubicBezTo>
                  <a:cubicBezTo>
                    <a:pt x="17730" y="3253"/>
                    <a:pt x="17879" y="3426"/>
                    <a:pt x="18028" y="3629"/>
                  </a:cubicBezTo>
                  <a:cubicBezTo>
                    <a:pt x="18067" y="3681"/>
                    <a:pt x="18139" y="3723"/>
                    <a:pt x="18214" y="3723"/>
                  </a:cubicBezTo>
                  <a:cubicBezTo>
                    <a:pt x="18244" y="3723"/>
                    <a:pt x="18274" y="3716"/>
                    <a:pt x="18303" y="3701"/>
                  </a:cubicBezTo>
                  <a:cubicBezTo>
                    <a:pt x="18404" y="3629"/>
                    <a:pt x="18452" y="3504"/>
                    <a:pt x="18381" y="3403"/>
                  </a:cubicBezTo>
                  <a:cubicBezTo>
                    <a:pt x="17784" y="2609"/>
                    <a:pt x="17133" y="1785"/>
                    <a:pt x="16237" y="1313"/>
                  </a:cubicBezTo>
                  <a:cubicBezTo>
                    <a:pt x="15813" y="1092"/>
                    <a:pt x="15318" y="943"/>
                    <a:pt x="14846" y="943"/>
                  </a:cubicBezTo>
                  <a:cubicBezTo>
                    <a:pt x="14375" y="943"/>
                    <a:pt x="13951" y="1092"/>
                    <a:pt x="13551" y="1337"/>
                  </a:cubicBezTo>
                  <a:cubicBezTo>
                    <a:pt x="13205" y="1564"/>
                    <a:pt x="12882" y="1838"/>
                    <a:pt x="12530" y="2059"/>
                  </a:cubicBezTo>
                  <a:cubicBezTo>
                    <a:pt x="12306" y="2204"/>
                    <a:pt x="12023" y="2353"/>
                    <a:pt x="11734" y="2353"/>
                  </a:cubicBezTo>
                  <a:cubicBezTo>
                    <a:pt x="11677" y="2353"/>
                    <a:pt x="11620" y="2347"/>
                    <a:pt x="11563" y="2334"/>
                  </a:cubicBezTo>
                  <a:cubicBezTo>
                    <a:pt x="11264" y="2286"/>
                    <a:pt x="11038" y="2113"/>
                    <a:pt x="10841" y="1886"/>
                  </a:cubicBezTo>
                  <a:cubicBezTo>
                    <a:pt x="10620" y="1635"/>
                    <a:pt x="10417" y="1367"/>
                    <a:pt x="10220" y="1116"/>
                  </a:cubicBezTo>
                  <a:cubicBezTo>
                    <a:pt x="9993" y="865"/>
                    <a:pt x="9772" y="621"/>
                    <a:pt x="9497" y="441"/>
                  </a:cubicBezTo>
                  <a:cubicBezTo>
                    <a:pt x="9271" y="310"/>
                    <a:pt x="9030" y="251"/>
                    <a:pt x="8787" y="251"/>
                  </a:cubicBezTo>
                  <a:cubicBezTo>
                    <a:pt x="8709" y="251"/>
                    <a:pt x="8632" y="257"/>
                    <a:pt x="8554" y="268"/>
                  </a:cubicBezTo>
                  <a:cubicBezTo>
                    <a:pt x="7903" y="394"/>
                    <a:pt x="7456" y="943"/>
                    <a:pt x="7038" y="1391"/>
                  </a:cubicBezTo>
                  <a:cubicBezTo>
                    <a:pt x="6811" y="1612"/>
                    <a:pt x="6614" y="1838"/>
                    <a:pt x="6363" y="1988"/>
                  </a:cubicBezTo>
                  <a:cubicBezTo>
                    <a:pt x="6214" y="2059"/>
                    <a:pt x="6142" y="2083"/>
                    <a:pt x="5993" y="2137"/>
                  </a:cubicBezTo>
                  <a:lnTo>
                    <a:pt x="5814" y="2137"/>
                  </a:lnTo>
                  <a:cubicBezTo>
                    <a:pt x="5718" y="2137"/>
                    <a:pt x="5665" y="2137"/>
                    <a:pt x="5593" y="2113"/>
                  </a:cubicBezTo>
                  <a:cubicBezTo>
                    <a:pt x="5444" y="2083"/>
                    <a:pt x="5342" y="2035"/>
                    <a:pt x="5193" y="1934"/>
                  </a:cubicBezTo>
                  <a:cubicBezTo>
                    <a:pt x="5097" y="1862"/>
                    <a:pt x="4972" y="1713"/>
                    <a:pt x="4871" y="1612"/>
                  </a:cubicBezTo>
                  <a:cubicBezTo>
                    <a:pt x="4620" y="1337"/>
                    <a:pt x="4423" y="1068"/>
                    <a:pt x="4202" y="794"/>
                  </a:cubicBezTo>
                  <a:cubicBezTo>
                    <a:pt x="3975" y="519"/>
                    <a:pt x="3701" y="268"/>
                    <a:pt x="3354" y="119"/>
                  </a:cubicBezTo>
                  <a:cubicBezTo>
                    <a:pt x="3168" y="38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57200" y="4504025"/>
              <a:ext cx="1587788" cy="319562"/>
            </a:xfrm>
            <a:custGeom>
              <a:avLst/>
              <a:gdLst/>
              <a:ahLst/>
              <a:cxnLst/>
              <a:rect l="l" t="t" r="r" b="b"/>
              <a:pathLst>
                <a:path w="18453" h="3714" extrusionOk="0">
                  <a:moveTo>
                    <a:pt x="2740" y="0"/>
                  </a:moveTo>
                  <a:cubicBezTo>
                    <a:pt x="2511" y="0"/>
                    <a:pt x="2279" y="44"/>
                    <a:pt x="2059" y="121"/>
                  </a:cubicBezTo>
                  <a:cubicBezTo>
                    <a:pt x="1635" y="295"/>
                    <a:pt x="1265" y="569"/>
                    <a:pt x="966" y="939"/>
                  </a:cubicBezTo>
                  <a:cubicBezTo>
                    <a:pt x="668" y="1315"/>
                    <a:pt x="441" y="1787"/>
                    <a:pt x="268" y="2235"/>
                  </a:cubicBezTo>
                  <a:cubicBezTo>
                    <a:pt x="196" y="2456"/>
                    <a:pt x="119" y="2706"/>
                    <a:pt x="47" y="2933"/>
                  </a:cubicBezTo>
                  <a:cubicBezTo>
                    <a:pt x="1" y="3079"/>
                    <a:pt x="124" y="3174"/>
                    <a:pt x="246" y="3174"/>
                  </a:cubicBezTo>
                  <a:cubicBezTo>
                    <a:pt x="329" y="3174"/>
                    <a:pt x="412" y="3130"/>
                    <a:pt x="441" y="3029"/>
                  </a:cubicBezTo>
                  <a:cubicBezTo>
                    <a:pt x="716" y="2211"/>
                    <a:pt x="1014" y="1214"/>
                    <a:pt x="1814" y="718"/>
                  </a:cubicBezTo>
                  <a:cubicBezTo>
                    <a:pt x="2091" y="544"/>
                    <a:pt x="2422" y="409"/>
                    <a:pt x="2764" y="409"/>
                  </a:cubicBezTo>
                  <a:cubicBezTo>
                    <a:pt x="2819" y="409"/>
                    <a:pt x="2875" y="412"/>
                    <a:pt x="2930" y="420"/>
                  </a:cubicBezTo>
                  <a:cubicBezTo>
                    <a:pt x="3277" y="492"/>
                    <a:pt x="3551" y="695"/>
                    <a:pt x="3778" y="915"/>
                  </a:cubicBezTo>
                  <a:cubicBezTo>
                    <a:pt x="4226" y="1411"/>
                    <a:pt x="4572" y="2086"/>
                    <a:pt x="5169" y="2384"/>
                  </a:cubicBezTo>
                  <a:cubicBezTo>
                    <a:pt x="5366" y="2498"/>
                    <a:pt x="5583" y="2547"/>
                    <a:pt x="5802" y="2547"/>
                  </a:cubicBezTo>
                  <a:cubicBezTo>
                    <a:pt x="5915" y="2547"/>
                    <a:pt x="6030" y="2534"/>
                    <a:pt x="6142" y="2509"/>
                  </a:cubicBezTo>
                  <a:cubicBezTo>
                    <a:pt x="6441" y="2432"/>
                    <a:pt x="6709" y="2259"/>
                    <a:pt x="6936" y="2062"/>
                  </a:cubicBezTo>
                  <a:cubicBezTo>
                    <a:pt x="7187" y="1835"/>
                    <a:pt x="7408" y="1614"/>
                    <a:pt x="7605" y="1363"/>
                  </a:cubicBezTo>
                  <a:cubicBezTo>
                    <a:pt x="7832" y="1166"/>
                    <a:pt x="8029" y="963"/>
                    <a:pt x="8279" y="814"/>
                  </a:cubicBezTo>
                  <a:cubicBezTo>
                    <a:pt x="8439" y="728"/>
                    <a:pt x="8614" y="663"/>
                    <a:pt x="8793" y="663"/>
                  </a:cubicBezTo>
                  <a:cubicBezTo>
                    <a:pt x="8862" y="663"/>
                    <a:pt x="8932" y="673"/>
                    <a:pt x="9002" y="695"/>
                  </a:cubicBezTo>
                  <a:cubicBezTo>
                    <a:pt x="9151" y="718"/>
                    <a:pt x="9247" y="766"/>
                    <a:pt x="9372" y="868"/>
                  </a:cubicBezTo>
                  <a:cubicBezTo>
                    <a:pt x="9473" y="915"/>
                    <a:pt x="9599" y="1041"/>
                    <a:pt x="9694" y="1142"/>
                  </a:cubicBezTo>
                  <a:cubicBezTo>
                    <a:pt x="10118" y="1614"/>
                    <a:pt x="10441" y="2211"/>
                    <a:pt x="10990" y="2557"/>
                  </a:cubicBezTo>
                  <a:cubicBezTo>
                    <a:pt x="11227" y="2685"/>
                    <a:pt x="11481" y="2760"/>
                    <a:pt x="11746" y="2760"/>
                  </a:cubicBezTo>
                  <a:cubicBezTo>
                    <a:pt x="11841" y="2760"/>
                    <a:pt x="11937" y="2751"/>
                    <a:pt x="12035" y="2730"/>
                  </a:cubicBezTo>
                  <a:cubicBezTo>
                    <a:pt x="12435" y="2659"/>
                    <a:pt x="12781" y="2408"/>
                    <a:pt x="13079" y="2187"/>
                  </a:cubicBezTo>
                  <a:cubicBezTo>
                    <a:pt x="13402" y="1936"/>
                    <a:pt x="13724" y="1662"/>
                    <a:pt x="14100" y="1512"/>
                  </a:cubicBezTo>
                  <a:cubicBezTo>
                    <a:pt x="14347" y="1405"/>
                    <a:pt x="14613" y="1355"/>
                    <a:pt x="14873" y="1355"/>
                  </a:cubicBezTo>
                  <a:cubicBezTo>
                    <a:pt x="15033" y="1355"/>
                    <a:pt x="15191" y="1375"/>
                    <a:pt x="15342" y="1411"/>
                  </a:cubicBezTo>
                  <a:cubicBezTo>
                    <a:pt x="16291" y="1638"/>
                    <a:pt x="17007" y="2336"/>
                    <a:pt x="17604" y="3053"/>
                  </a:cubicBezTo>
                  <a:cubicBezTo>
                    <a:pt x="17730" y="3256"/>
                    <a:pt x="17879" y="3429"/>
                    <a:pt x="18028" y="3602"/>
                  </a:cubicBezTo>
                  <a:cubicBezTo>
                    <a:pt x="18064" y="3670"/>
                    <a:pt x="18130" y="3714"/>
                    <a:pt x="18200" y="3714"/>
                  </a:cubicBezTo>
                  <a:cubicBezTo>
                    <a:pt x="18234" y="3714"/>
                    <a:pt x="18269" y="3703"/>
                    <a:pt x="18303" y="3680"/>
                  </a:cubicBezTo>
                  <a:cubicBezTo>
                    <a:pt x="18404" y="3626"/>
                    <a:pt x="18452" y="3500"/>
                    <a:pt x="18381" y="3405"/>
                  </a:cubicBezTo>
                  <a:cubicBezTo>
                    <a:pt x="17784" y="2605"/>
                    <a:pt x="17133" y="1787"/>
                    <a:pt x="16237" y="1315"/>
                  </a:cubicBezTo>
                  <a:cubicBezTo>
                    <a:pt x="15813" y="1089"/>
                    <a:pt x="15318" y="939"/>
                    <a:pt x="14846" y="939"/>
                  </a:cubicBezTo>
                  <a:cubicBezTo>
                    <a:pt x="14375" y="939"/>
                    <a:pt x="13951" y="1089"/>
                    <a:pt x="13551" y="1339"/>
                  </a:cubicBezTo>
                  <a:cubicBezTo>
                    <a:pt x="13205" y="1560"/>
                    <a:pt x="12882" y="1835"/>
                    <a:pt x="12530" y="2062"/>
                  </a:cubicBezTo>
                  <a:cubicBezTo>
                    <a:pt x="12304" y="2207"/>
                    <a:pt x="12019" y="2353"/>
                    <a:pt x="11728" y="2353"/>
                  </a:cubicBezTo>
                  <a:cubicBezTo>
                    <a:pt x="11673" y="2353"/>
                    <a:pt x="11618" y="2348"/>
                    <a:pt x="11563" y="2336"/>
                  </a:cubicBezTo>
                  <a:cubicBezTo>
                    <a:pt x="11264" y="2259"/>
                    <a:pt x="11038" y="2109"/>
                    <a:pt x="10841" y="1889"/>
                  </a:cubicBezTo>
                  <a:cubicBezTo>
                    <a:pt x="10620" y="1638"/>
                    <a:pt x="10417" y="1363"/>
                    <a:pt x="10220" y="1112"/>
                  </a:cubicBezTo>
                  <a:cubicBezTo>
                    <a:pt x="9993" y="868"/>
                    <a:pt x="9772" y="617"/>
                    <a:pt x="9497" y="444"/>
                  </a:cubicBezTo>
                  <a:cubicBezTo>
                    <a:pt x="9272" y="313"/>
                    <a:pt x="9034" y="251"/>
                    <a:pt x="8792" y="251"/>
                  </a:cubicBezTo>
                  <a:cubicBezTo>
                    <a:pt x="8713" y="251"/>
                    <a:pt x="8634" y="257"/>
                    <a:pt x="8554" y="271"/>
                  </a:cubicBezTo>
                  <a:cubicBezTo>
                    <a:pt x="7903" y="396"/>
                    <a:pt x="7456" y="939"/>
                    <a:pt x="7038" y="1387"/>
                  </a:cubicBezTo>
                  <a:cubicBezTo>
                    <a:pt x="6811" y="1614"/>
                    <a:pt x="6614" y="1811"/>
                    <a:pt x="6363" y="1984"/>
                  </a:cubicBezTo>
                  <a:cubicBezTo>
                    <a:pt x="6214" y="2062"/>
                    <a:pt x="6142" y="2086"/>
                    <a:pt x="5993" y="2109"/>
                  </a:cubicBezTo>
                  <a:cubicBezTo>
                    <a:pt x="5963" y="2133"/>
                    <a:pt x="5939" y="2133"/>
                    <a:pt x="5915" y="2133"/>
                  </a:cubicBezTo>
                  <a:lnTo>
                    <a:pt x="5814" y="2133"/>
                  </a:lnTo>
                  <a:cubicBezTo>
                    <a:pt x="5718" y="2133"/>
                    <a:pt x="5665" y="2133"/>
                    <a:pt x="5593" y="2109"/>
                  </a:cubicBezTo>
                  <a:cubicBezTo>
                    <a:pt x="5444" y="2086"/>
                    <a:pt x="5342" y="2038"/>
                    <a:pt x="5193" y="1936"/>
                  </a:cubicBezTo>
                  <a:cubicBezTo>
                    <a:pt x="5097" y="1859"/>
                    <a:pt x="4972" y="1709"/>
                    <a:pt x="4871" y="1614"/>
                  </a:cubicBezTo>
                  <a:cubicBezTo>
                    <a:pt x="4620" y="1339"/>
                    <a:pt x="4423" y="1041"/>
                    <a:pt x="4202" y="790"/>
                  </a:cubicBezTo>
                  <a:cubicBezTo>
                    <a:pt x="3975" y="515"/>
                    <a:pt x="3701" y="271"/>
                    <a:pt x="3354" y="121"/>
                  </a:cubicBezTo>
                  <a:cubicBezTo>
                    <a:pt x="3162" y="38"/>
                    <a:pt x="2952" y="0"/>
                    <a:pt x="2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57200" y="4285905"/>
              <a:ext cx="1587788" cy="320164"/>
            </a:xfrm>
            <a:custGeom>
              <a:avLst/>
              <a:gdLst/>
              <a:ahLst/>
              <a:cxnLst/>
              <a:rect l="l" t="t" r="r" b="b"/>
              <a:pathLst>
                <a:path w="18453" h="3721" extrusionOk="0">
                  <a:moveTo>
                    <a:pt x="2761" y="1"/>
                  </a:moveTo>
                  <a:cubicBezTo>
                    <a:pt x="2525" y="1"/>
                    <a:pt x="2285" y="51"/>
                    <a:pt x="2059" y="143"/>
                  </a:cubicBezTo>
                  <a:cubicBezTo>
                    <a:pt x="1635" y="292"/>
                    <a:pt x="1265" y="567"/>
                    <a:pt x="966" y="937"/>
                  </a:cubicBezTo>
                  <a:cubicBezTo>
                    <a:pt x="668" y="1337"/>
                    <a:pt x="441" y="1785"/>
                    <a:pt x="268" y="2233"/>
                  </a:cubicBezTo>
                  <a:cubicBezTo>
                    <a:pt x="196" y="2483"/>
                    <a:pt x="119" y="2704"/>
                    <a:pt x="47" y="2931"/>
                  </a:cubicBezTo>
                  <a:cubicBezTo>
                    <a:pt x="0" y="3078"/>
                    <a:pt x="126" y="3182"/>
                    <a:pt x="249" y="3182"/>
                  </a:cubicBezTo>
                  <a:cubicBezTo>
                    <a:pt x="331" y="3182"/>
                    <a:pt x="412" y="3136"/>
                    <a:pt x="441" y="3027"/>
                  </a:cubicBezTo>
                  <a:cubicBezTo>
                    <a:pt x="716" y="2209"/>
                    <a:pt x="1014" y="1236"/>
                    <a:pt x="1814" y="716"/>
                  </a:cubicBezTo>
                  <a:cubicBezTo>
                    <a:pt x="2077" y="551"/>
                    <a:pt x="2388" y="421"/>
                    <a:pt x="2711" y="421"/>
                  </a:cubicBezTo>
                  <a:cubicBezTo>
                    <a:pt x="2783" y="421"/>
                    <a:pt x="2857" y="427"/>
                    <a:pt x="2930" y="442"/>
                  </a:cubicBezTo>
                  <a:cubicBezTo>
                    <a:pt x="3277" y="489"/>
                    <a:pt x="3551" y="692"/>
                    <a:pt x="3778" y="937"/>
                  </a:cubicBezTo>
                  <a:cubicBezTo>
                    <a:pt x="4226" y="1409"/>
                    <a:pt x="4572" y="2083"/>
                    <a:pt x="5169" y="2406"/>
                  </a:cubicBezTo>
                  <a:cubicBezTo>
                    <a:pt x="5363" y="2503"/>
                    <a:pt x="5576" y="2557"/>
                    <a:pt x="5792" y="2557"/>
                  </a:cubicBezTo>
                  <a:cubicBezTo>
                    <a:pt x="5909" y="2557"/>
                    <a:pt x="6027" y="2541"/>
                    <a:pt x="6142" y="2507"/>
                  </a:cubicBezTo>
                  <a:cubicBezTo>
                    <a:pt x="6441" y="2430"/>
                    <a:pt x="6709" y="2256"/>
                    <a:pt x="6936" y="2059"/>
                  </a:cubicBezTo>
                  <a:cubicBezTo>
                    <a:pt x="7187" y="1833"/>
                    <a:pt x="7408" y="1612"/>
                    <a:pt x="7605" y="1385"/>
                  </a:cubicBezTo>
                  <a:cubicBezTo>
                    <a:pt x="7832" y="1164"/>
                    <a:pt x="8029" y="961"/>
                    <a:pt x="8279" y="812"/>
                  </a:cubicBezTo>
                  <a:cubicBezTo>
                    <a:pt x="8442" y="724"/>
                    <a:pt x="8621" y="672"/>
                    <a:pt x="8804" y="672"/>
                  </a:cubicBezTo>
                  <a:cubicBezTo>
                    <a:pt x="8870" y="672"/>
                    <a:pt x="8936" y="678"/>
                    <a:pt x="9002" y="692"/>
                  </a:cubicBezTo>
                  <a:cubicBezTo>
                    <a:pt x="9151" y="716"/>
                    <a:pt x="9247" y="764"/>
                    <a:pt x="9372" y="865"/>
                  </a:cubicBezTo>
                  <a:cubicBezTo>
                    <a:pt x="9473" y="937"/>
                    <a:pt x="9599" y="1039"/>
                    <a:pt x="9694" y="1140"/>
                  </a:cubicBezTo>
                  <a:cubicBezTo>
                    <a:pt x="10118" y="1612"/>
                    <a:pt x="10441" y="2209"/>
                    <a:pt x="10990" y="2555"/>
                  </a:cubicBezTo>
                  <a:cubicBezTo>
                    <a:pt x="11227" y="2683"/>
                    <a:pt x="11481" y="2758"/>
                    <a:pt x="11746" y="2758"/>
                  </a:cubicBezTo>
                  <a:cubicBezTo>
                    <a:pt x="11841" y="2758"/>
                    <a:pt x="11937" y="2749"/>
                    <a:pt x="12035" y="2728"/>
                  </a:cubicBezTo>
                  <a:cubicBezTo>
                    <a:pt x="12435" y="2656"/>
                    <a:pt x="12781" y="2406"/>
                    <a:pt x="13079" y="2185"/>
                  </a:cubicBezTo>
                  <a:cubicBezTo>
                    <a:pt x="13402" y="1934"/>
                    <a:pt x="13724" y="1683"/>
                    <a:pt x="14100" y="1510"/>
                  </a:cubicBezTo>
                  <a:cubicBezTo>
                    <a:pt x="14327" y="1412"/>
                    <a:pt x="14569" y="1370"/>
                    <a:pt x="14807" y="1370"/>
                  </a:cubicBezTo>
                  <a:cubicBezTo>
                    <a:pt x="14990" y="1370"/>
                    <a:pt x="15171" y="1395"/>
                    <a:pt x="15342" y="1439"/>
                  </a:cubicBezTo>
                  <a:cubicBezTo>
                    <a:pt x="16291" y="1636"/>
                    <a:pt x="17007" y="2334"/>
                    <a:pt x="17604" y="3080"/>
                  </a:cubicBezTo>
                  <a:cubicBezTo>
                    <a:pt x="17730" y="3253"/>
                    <a:pt x="17879" y="3427"/>
                    <a:pt x="18028" y="3624"/>
                  </a:cubicBezTo>
                  <a:cubicBezTo>
                    <a:pt x="18067" y="3680"/>
                    <a:pt x="18140" y="3720"/>
                    <a:pt x="18216" y="3720"/>
                  </a:cubicBezTo>
                  <a:cubicBezTo>
                    <a:pt x="18245" y="3720"/>
                    <a:pt x="18275" y="3714"/>
                    <a:pt x="18303" y="3701"/>
                  </a:cubicBezTo>
                  <a:cubicBezTo>
                    <a:pt x="18404" y="3647"/>
                    <a:pt x="18452" y="3498"/>
                    <a:pt x="18381" y="3403"/>
                  </a:cubicBezTo>
                  <a:cubicBezTo>
                    <a:pt x="17784" y="2603"/>
                    <a:pt x="17133" y="1785"/>
                    <a:pt x="16237" y="1313"/>
                  </a:cubicBezTo>
                  <a:cubicBezTo>
                    <a:pt x="15813" y="1086"/>
                    <a:pt x="15318" y="961"/>
                    <a:pt x="14846" y="937"/>
                  </a:cubicBezTo>
                  <a:cubicBezTo>
                    <a:pt x="14375" y="937"/>
                    <a:pt x="13951" y="1086"/>
                    <a:pt x="13551" y="1337"/>
                  </a:cubicBezTo>
                  <a:cubicBezTo>
                    <a:pt x="13205" y="1558"/>
                    <a:pt x="12882" y="1833"/>
                    <a:pt x="12530" y="2059"/>
                  </a:cubicBezTo>
                  <a:cubicBezTo>
                    <a:pt x="12304" y="2205"/>
                    <a:pt x="12019" y="2351"/>
                    <a:pt x="11728" y="2351"/>
                  </a:cubicBezTo>
                  <a:cubicBezTo>
                    <a:pt x="11673" y="2351"/>
                    <a:pt x="11618" y="2345"/>
                    <a:pt x="11563" y="2334"/>
                  </a:cubicBezTo>
                  <a:cubicBezTo>
                    <a:pt x="11264" y="2280"/>
                    <a:pt x="11038" y="2107"/>
                    <a:pt x="10841" y="1886"/>
                  </a:cubicBezTo>
                  <a:cubicBezTo>
                    <a:pt x="10620" y="1636"/>
                    <a:pt x="10417" y="1361"/>
                    <a:pt x="10220" y="1110"/>
                  </a:cubicBezTo>
                  <a:cubicBezTo>
                    <a:pt x="9993" y="865"/>
                    <a:pt x="9772" y="615"/>
                    <a:pt x="9497" y="442"/>
                  </a:cubicBezTo>
                  <a:cubicBezTo>
                    <a:pt x="9272" y="311"/>
                    <a:pt x="9034" y="249"/>
                    <a:pt x="8792" y="249"/>
                  </a:cubicBezTo>
                  <a:cubicBezTo>
                    <a:pt x="8713" y="249"/>
                    <a:pt x="8634" y="255"/>
                    <a:pt x="8554" y="269"/>
                  </a:cubicBezTo>
                  <a:cubicBezTo>
                    <a:pt x="7903" y="394"/>
                    <a:pt x="7456" y="937"/>
                    <a:pt x="7038" y="1385"/>
                  </a:cubicBezTo>
                  <a:cubicBezTo>
                    <a:pt x="6811" y="1612"/>
                    <a:pt x="6614" y="1833"/>
                    <a:pt x="6363" y="1982"/>
                  </a:cubicBezTo>
                  <a:cubicBezTo>
                    <a:pt x="6214" y="2059"/>
                    <a:pt x="6142" y="2083"/>
                    <a:pt x="5993" y="2131"/>
                  </a:cubicBezTo>
                  <a:lnTo>
                    <a:pt x="5593" y="2131"/>
                  </a:lnTo>
                  <a:cubicBezTo>
                    <a:pt x="5444" y="2083"/>
                    <a:pt x="5342" y="2036"/>
                    <a:pt x="5193" y="1934"/>
                  </a:cubicBezTo>
                  <a:cubicBezTo>
                    <a:pt x="5097" y="1856"/>
                    <a:pt x="4972" y="1737"/>
                    <a:pt x="4871" y="1612"/>
                  </a:cubicBezTo>
                  <a:cubicBezTo>
                    <a:pt x="4620" y="1337"/>
                    <a:pt x="4423" y="1062"/>
                    <a:pt x="4202" y="788"/>
                  </a:cubicBezTo>
                  <a:cubicBezTo>
                    <a:pt x="3975" y="513"/>
                    <a:pt x="3701" y="269"/>
                    <a:pt x="3354" y="119"/>
                  </a:cubicBezTo>
                  <a:cubicBezTo>
                    <a:pt x="3168" y="39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738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1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50F62DC-122C-4DE2-BE4A-BD1BBC21D7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638061E-A6EC-4D4D-8786-B7BAA2BBB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117" b="5957"/>
          <a:stretch/>
        </p:blipFill>
        <p:spPr>
          <a:xfrm>
            <a:off x="266700" y="0"/>
            <a:ext cx="116586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796613-367F-45B0-95D3-0967BA9974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72">
            <a:off x="378818" y="458095"/>
            <a:ext cx="1566495" cy="20000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9AA4EB-05A1-46F7-A246-9DE4497A91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451" y="5651751"/>
            <a:ext cx="1754249" cy="111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40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641935" y="263083"/>
            <a:ext cx="8495968" cy="6200541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4411951" y="2788533"/>
            <a:ext cx="32512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4411951" y="3324100"/>
            <a:ext cx="32512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4" name="Google Shape;904;p7"/>
          <p:cNvGrpSpPr/>
          <p:nvPr/>
        </p:nvGrpSpPr>
        <p:grpSpPr>
          <a:xfrm>
            <a:off x="361340" y="1514621"/>
            <a:ext cx="11467283" cy="3524136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36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939300" y="-3456697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8"/>
          <p:cNvSpPr/>
          <p:nvPr/>
        </p:nvSpPr>
        <p:spPr>
          <a:xfrm>
            <a:off x="-2939300" y="4609636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8"/>
          <p:cNvSpPr/>
          <p:nvPr/>
        </p:nvSpPr>
        <p:spPr>
          <a:xfrm>
            <a:off x="1901797" y="4609640"/>
            <a:ext cx="6832584" cy="4243336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2157200" y="1754967"/>
            <a:ext cx="7877600" cy="1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4492585" y="4462897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8"/>
          <p:cNvGrpSpPr/>
          <p:nvPr/>
        </p:nvGrpSpPr>
        <p:grpSpPr>
          <a:xfrm>
            <a:off x="3765287" y="4479656"/>
            <a:ext cx="658828" cy="46632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4793476" y="5327317"/>
            <a:ext cx="24" cy="3419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8"/>
          <p:cNvSpPr/>
          <p:nvPr/>
        </p:nvSpPr>
        <p:spPr>
          <a:xfrm>
            <a:off x="4687245" y="4966087"/>
            <a:ext cx="3419" cy="10229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8"/>
          <p:cNvSpPr/>
          <p:nvPr/>
        </p:nvSpPr>
        <p:spPr>
          <a:xfrm>
            <a:off x="4676179" y="4930383"/>
            <a:ext cx="24" cy="6836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8"/>
          <p:cNvSpPr/>
          <p:nvPr/>
        </p:nvSpPr>
        <p:spPr>
          <a:xfrm>
            <a:off x="4700845" y="5008579"/>
            <a:ext cx="4255" cy="10229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8"/>
          <p:cNvSpPr/>
          <p:nvPr/>
        </p:nvSpPr>
        <p:spPr>
          <a:xfrm>
            <a:off x="4779041" y="5284827"/>
            <a:ext cx="24" cy="6812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8"/>
          <p:cNvSpPr/>
          <p:nvPr/>
        </p:nvSpPr>
        <p:spPr>
          <a:xfrm>
            <a:off x="4662580" y="4891284"/>
            <a:ext cx="102037" cy="17877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8"/>
          <p:cNvSpPr/>
          <p:nvPr/>
        </p:nvSpPr>
        <p:spPr>
          <a:xfrm>
            <a:off x="6422043" y="5705541"/>
            <a:ext cx="24" cy="7697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8"/>
          <p:cNvSpPr/>
          <p:nvPr/>
        </p:nvSpPr>
        <p:spPr>
          <a:xfrm>
            <a:off x="6365952" y="5723394"/>
            <a:ext cx="34873" cy="14484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8"/>
          <p:cNvSpPr/>
          <p:nvPr/>
        </p:nvSpPr>
        <p:spPr>
          <a:xfrm>
            <a:off x="6418648" y="5713213"/>
            <a:ext cx="3419" cy="3419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8"/>
          <p:cNvSpPr/>
          <p:nvPr/>
        </p:nvSpPr>
        <p:spPr>
          <a:xfrm>
            <a:off x="4790083" y="4703439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8"/>
          <p:cNvSpPr/>
          <p:nvPr/>
        </p:nvSpPr>
        <p:spPr>
          <a:xfrm>
            <a:off x="4807075" y="4711087"/>
            <a:ext cx="4279" cy="3443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8"/>
          <p:cNvSpPr/>
          <p:nvPr/>
        </p:nvSpPr>
        <p:spPr>
          <a:xfrm>
            <a:off x="4807075" y="4735751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7" name="Google Shape;977;p8"/>
          <p:cNvGrpSpPr/>
          <p:nvPr/>
        </p:nvGrpSpPr>
        <p:grpSpPr>
          <a:xfrm>
            <a:off x="4637649" y="4395442"/>
            <a:ext cx="1835319" cy="1842116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6616313" y="4271090"/>
            <a:ext cx="1461907" cy="1773633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9438989" y="3427555"/>
            <a:ext cx="1337004" cy="2015175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8527081" y="5416988"/>
            <a:ext cx="849671" cy="658968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651277" y="4127568"/>
            <a:ext cx="2044375" cy="1775373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8"/>
          <p:cNvSpPr/>
          <p:nvPr/>
        </p:nvSpPr>
        <p:spPr>
          <a:xfrm>
            <a:off x="1333212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8"/>
          <p:cNvSpPr/>
          <p:nvPr/>
        </p:nvSpPr>
        <p:spPr>
          <a:xfrm>
            <a:off x="1624211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8"/>
          <p:cNvSpPr/>
          <p:nvPr/>
        </p:nvSpPr>
        <p:spPr>
          <a:xfrm>
            <a:off x="1743350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8"/>
          <p:cNvSpPr/>
          <p:nvPr/>
        </p:nvSpPr>
        <p:spPr>
          <a:xfrm>
            <a:off x="50970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8"/>
          <p:cNvSpPr/>
          <p:nvPr/>
        </p:nvSpPr>
        <p:spPr>
          <a:xfrm>
            <a:off x="573768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8"/>
          <p:cNvSpPr/>
          <p:nvPr/>
        </p:nvSpPr>
        <p:spPr>
          <a:xfrm>
            <a:off x="65424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8"/>
          <p:cNvSpPr/>
          <p:nvPr/>
        </p:nvSpPr>
        <p:spPr>
          <a:xfrm>
            <a:off x="1109578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8"/>
          <p:cNvSpPr/>
          <p:nvPr/>
        </p:nvSpPr>
        <p:spPr>
          <a:xfrm>
            <a:off x="1506177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8"/>
          <p:cNvSpPr/>
          <p:nvPr/>
        </p:nvSpPr>
        <p:spPr>
          <a:xfrm>
            <a:off x="43349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8"/>
          <p:cNvSpPr/>
          <p:nvPr/>
        </p:nvSpPr>
        <p:spPr>
          <a:xfrm>
            <a:off x="361340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8"/>
          <p:cNvSpPr/>
          <p:nvPr/>
        </p:nvSpPr>
        <p:spPr>
          <a:xfrm>
            <a:off x="38269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8"/>
          <p:cNvSpPr/>
          <p:nvPr/>
        </p:nvSpPr>
        <p:spPr>
          <a:xfrm flipH="1">
            <a:off x="1044704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8"/>
          <p:cNvSpPr/>
          <p:nvPr/>
        </p:nvSpPr>
        <p:spPr>
          <a:xfrm flipH="1">
            <a:off x="10801680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8"/>
          <p:cNvSpPr/>
          <p:nvPr/>
        </p:nvSpPr>
        <p:spPr>
          <a:xfrm flipH="1">
            <a:off x="10080734" y="4536022"/>
            <a:ext cx="53533" cy="42583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8"/>
          <p:cNvSpPr/>
          <p:nvPr/>
        </p:nvSpPr>
        <p:spPr>
          <a:xfrm flipH="1">
            <a:off x="9977116" y="4570900"/>
            <a:ext cx="49680" cy="3872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8"/>
          <p:cNvSpPr/>
          <p:nvPr/>
        </p:nvSpPr>
        <p:spPr>
          <a:xfrm flipH="1">
            <a:off x="1162518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8"/>
          <p:cNvSpPr/>
          <p:nvPr/>
        </p:nvSpPr>
        <p:spPr>
          <a:xfrm flipH="1">
            <a:off x="11561124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8"/>
          <p:cNvSpPr/>
          <p:nvPr/>
        </p:nvSpPr>
        <p:spPr>
          <a:xfrm flipH="1">
            <a:off x="1148064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8"/>
          <p:cNvSpPr/>
          <p:nvPr/>
        </p:nvSpPr>
        <p:spPr>
          <a:xfrm flipH="1">
            <a:off x="10965294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8"/>
          <p:cNvSpPr/>
          <p:nvPr/>
        </p:nvSpPr>
        <p:spPr>
          <a:xfrm flipH="1">
            <a:off x="10446636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8"/>
          <p:cNvSpPr/>
          <p:nvPr/>
        </p:nvSpPr>
        <p:spPr>
          <a:xfrm flipH="1">
            <a:off x="1152335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8"/>
          <p:cNvSpPr/>
          <p:nvPr/>
        </p:nvSpPr>
        <p:spPr>
          <a:xfrm flipH="1">
            <a:off x="11709484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8"/>
          <p:cNvSpPr/>
          <p:nvPr/>
        </p:nvSpPr>
        <p:spPr>
          <a:xfrm flipH="1">
            <a:off x="1169217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8"/>
          <p:cNvSpPr/>
          <p:nvPr/>
        </p:nvSpPr>
        <p:spPr>
          <a:xfrm>
            <a:off x="11540224" y="1074301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8"/>
          <p:cNvSpPr/>
          <p:nvPr/>
        </p:nvSpPr>
        <p:spPr>
          <a:xfrm>
            <a:off x="9490267" y="5608260"/>
            <a:ext cx="403621" cy="467701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3689866" y="5608251"/>
            <a:ext cx="403628" cy="467709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8"/>
          <p:cNvSpPr/>
          <p:nvPr/>
        </p:nvSpPr>
        <p:spPr>
          <a:xfrm flipH="1">
            <a:off x="11115502" y="4271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8"/>
          <p:cNvSpPr/>
          <p:nvPr/>
        </p:nvSpPr>
        <p:spPr>
          <a:xfrm flipH="1">
            <a:off x="709302" y="3090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8"/>
          <p:cNvSpPr/>
          <p:nvPr/>
        </p:nvSpPr>
        <p:spPr>
          <a:xfrm flipH="1">
            <a:off x="4492585" y="6980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8"/>
          <p:cNvSpPr/>
          <p:nvPr/>
        </p:nvSpPr>
        <p:spPr>
          <a:xfrm flipH="1">
            <a:off x="6185541" y="111925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8"/>
          <p:cNvSpPr/>
          <p:nvPr/>
        </p:nvSpPr>
        <p:spPr>
          <a:xfrm>
            <a:off x="7470841" y="549501"/>
            <a:ext cx="336937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8"/>
          <p:cNvSpPr/>
          <p:nvPr/>
        </p:nvSpPr>
        <p:spPr>
          <a:xfrm flipH="1">
            <a:off x="2685169" y="4694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8"/>
          <p:cNvSpPr/>
          <p:nvPr/>
        </p:nvSpPr>
        <p:spPr>
          <a:xfrm flipH="1">
            <a:off x="8387330" y="464645"/>
            <a:ext cx="119133" cy="91907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8"/>
          <p:cNvSpPr/>
          <p:nvPr/>
        </p:nvSpPr>
        <p:spPr>
          <a:xfrm flipH="1">
            <a:off x="5342469" y="420665"/>
            <a:ext cx="115099" cy="8881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658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10314135" y="-1438931"/>
            <a:ext cx="2789416" cy="3652105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784895" y="4739375"/>
            <a:ext cx="3900405" cy="3108912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967167" y="-820512"/>
            <a:ext cx="3900413" cy="3108917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4534987" y="3580500"/>
            <a:ext cx="31220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4534987" y="4372067"/>
            <a:ext cx="31220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4534987" y="2044767"/>
            <a:ext cx="3122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86035" y="4028155"/>
            <a:ext cx="3222160" cy="2990363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92431" y="-208934"/>
            <a:ext cx="3469333" cy="3446355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201033" y="3603886"/>
            <a:ext cx="299720" cy="319007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9"/>
          <p:cNvSpPr/>
          <p:nvPr/>
        </p:nvSpPr>
        <p:spPr>
          <a:xfrm>
            <a:off x="2833561" y="3955330"/>
            <a:ext cx="124588" cy="110068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9"/>
          <p:cNvSpPr/>
          <p:nvPr/>
        </p:nvSpPr>
        <p:spPr>
          <a:xfrm>
            <a:off x="2373177" y="1887926"/>
            <a:ext cx="136559" cy="103860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9"/>
          <p:cNvSpPr/>
          <p:nvPr/>
        </p:nvSpPr>
        <p:spPr>
          <a:xfrm>
            <a:off x="3101954" y="5869767"/>
            <a:ext cx="453919" cy="53648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10424321" y="-453683"/>
            <a:ext cx="2712071" cy="2844353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10206500" y="719994"/>
            <a:ext cx="270091" cy="267447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10964765" y="1455627"/>
            <a:ext cx="336956" cy="326379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58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9781649" y="-271495"/>
            <a:ext cx="2497300" cy="2438687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10463949" y="5497959"/>
            <a:ext cx="3349079" cy="308609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739259" y="5930569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483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7CB2F30-CB53-43A4-8F02-A9370823FA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2590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A49C16-FD3B-43E9-B0CC-70F3611B1C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01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C42FB29-9760-4955-8113-A0C9C24121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81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91C65EC-8336-4463-ACD9-AED89AA275A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32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5D19998-EFE8-44A7-A019-E001AD2FD4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40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4A6CB94-14F2-42A2-8EC0-2640B438AB0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81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BB42975-19D0-4185-A5AB-C36E9F64CFC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9036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16.jpg"/><Relationship Id="rId7" Type="http://schemas.openxmlformats.org/officeDocument/2006/relationships/image" Target="../media/image23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11" Type="http://schemas.openxmlformats.org/officeDocument/2006/relationships/image" Target="../media/image34.png"/><Relationship Id="rId5" Type="http://schemas.openxmlformats.org/officeDocument/2006/relationships/image" Target="../media/image26.svg"/><Relationship Id="rId1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Relationship Id="rId1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8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sv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svg"/><Relationship Id="rId18" Type="http://schemas.openxmlformats.org/officeDocument/2006/relationships/image" Target="../media/image42.png"/><Relationship Id="rId26" Type="http://schemas.openxmlformats.org/officeDocument/2006/relationships/image" Target="../media/image21.png"/><Relationship Id="rId3" Type="http://schemas.openxmlformats.org/officeDocument/2006/relationships/image" Target="../media/image16.jpg"/><Relationship Id="rId21" Type="http://schemas.openxmlformats.org/officeDocument/2006/relationships/image" Target="../media/image45.svg"/><Relationship Id="rId7" Type="http://schemas.openxmlformats.org/officeDocument/2006/relationships/image" Target="../media/image23.svg"/><Relationship Id="rId12" Type="http://schemas.openxmlformats.org/officeDocument/2006/relationships/image" Target="../media/image35.png"/><Relationship Id="rId17" Type="http://schemas.openxmlformats.org/officeDocument/2006/relationships/image" Target="../media/image41.svg"/><Relationship Id="rId25" Type="http://schemas.openxmlformats.org/officeDocument/2006/relationships/image" Target="../media/image50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11" Type="http://schemas.openxmlformats.org/officeDocument/2006/relationships/image" Target="../media/image34.png"/><Relationship Id="rId24" Type="http://schemas.openxmlformats.org/officeDocument/2006/relationships/image" Target="../media/image49.png"/><Relationship Id="rId5" Type="http://schemas.openxmlformats.org/officeDocument/2006/relationships/image" Target="../media/image26.svg"/><Relationship Id="rId15" Type="http://schemas.openxmlformats.org/officeDocument/2006/relationships/image" Target="../media/image39.svg"/><Relationship Id="rId23" Type="http://schemas.openxmlformats.org/officeDocument/2006/relationships/image" Target="../media/image48.svg"/><Relationship Id="rId10" Type="http://schemas.openxmlformats.org/officeDocument/2006/relationships/image" Target="../media/image27.png"/><Relationship Id="rId19" Type="http://schemas.openxmlformats.org/officeDocument/2006/relationships/image" Target="../media/image43.svg"/><Relationship Id="rId4" Type="http://schemas.openxmlformats.org/officeDocument/2006/relationships/image" Target="../media/image25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7.png"/><Relationship Id="rId27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3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16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6.sv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3.svg"/><Relationship Id="rId5" Type="http://schemas.openxmlformats.org/officeDocument/2006/relationships/image" Target="../media/image16.jp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文本框 86"/>
          <p:cNvSpPr txBox="1"/>
          <p:nvPr/>
        </p:nvSpPr>
        <p:spPr>
          <a:xfrm rot="20726934">
            <a:off x="7449781" y="3633950"/>
            <a:ext cx="238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Brankovic" panose="02000000000000000000" pitchFamily="2" charset="0"/>
                <a:ea typeface="方正卡通简体" panose="03000509000000000000" pitchFamily="65" charset="-122"/>
                <a:cs typeface="+mn-cs"/>
              </a:rPr>
              <a:t>trang 136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Brankovic" panose="02000000000000000000" pitchFamily="2" charset="0"/>
              <a:ea typeface="方正卡通简体" panose="03000509000000000000" pitchFamily="65" charset="-122"/>
              <a:cs typeface="+mn-cs"/>
            </a:endParaRPr>
          </a:p>
        </p:txBody>
      </p:sp>
      <p:sp>
        <p:nvSpPr>
          <p:cNvPr id="93" name="Freeform 34"/>
          <p:cNvSpPr>
            <a:spLocks noEditPoints="1"/>
          </p:cNvSpPr>
          <p:nvPr/>
        </p:nvSpPr>
        <p:spPr bwMode="auto">
          <a:xfrm rot="20793357">
            <a:off x="9683426" y="3579767"/>
            <a:ext cx="625216" cy="410431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" name="任意多边形 93"/>
          <p:cNvSpPr/>
          <p:nvPr/>
        </p:nvSpPr>
        <p:spPr>
          <a:xfrm rot="20793357">
            <a:off x="7402998" y="4062199"/>
            <a:ext cx="2288416" cy="23732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53" y="connsiteY0-154"/>
              </a:cxn>
              <a:cxn ang="0">
                <a:pos x="connsiteX1-155" y="connsiteY1-156"/>
              </a:cxn>
              <a:cxn ang="0">
                <a:pos x="connsiteX2-157" y="connsiteY2-158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8575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ACDAE11-1347-4593-BA82-339A1D6277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4671" y="3141443"/>
            <a:ext cx="4074196" cy="32593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9E0419-7D66-4FCA-8C02-30D503CA9FCC}"/>
              </a:ext>
            </a:extLst>
          </p:cNvPr>
          <p:cNvSpPr/>
          <p:nvPr/>
        </p:nvSpPr>
        <p:spPr>
          <a:xfrm>
            <a:off x="1619250" y="1474671"/>
            <a:ext cx="8953500" cy="2097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CHIA SỐ ĐO THỜI GIAN CHO MỘT SỐ</a:t>
            </a:r>
          </a:p>
        </p:txBody>
      </p:sp>
    </p:spTree>
    <p:extLst>
      <p:ext uri="{BB962C8B-B14F-4D97-AF65-F5344CB8AC3E}">
        <p14:creationId xmlns:p14="http://schemas.microsoft.com/office/powerpoint/2010/main" val="2029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3" grpId="0" animBg="1"/>
      <p:bldP spid="94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任意多边形: 形状 5">
            <a:extLst>
              <a:ext uri="{FF2B5EF4-FFF2-40B4-BE49-F238E27FC236}">
                <a16:creationId xmlns:a16="http://schemas.microsoft.com/office/drawing/2014/main" id="{2C4B7C48-DB73-4AF5-9F60-8365C2C1E61B}"/>
              </a:ext>
            </a:extLst>
          </p:cNvPr>
          <p:cNvSpPr/>
          <p:nvPr/>
        </p:nvSpPr>
        <p:spPr>
          <a:xfrm>
            <a:off x="4318644" y="169898"/>
            <a:ext cx="7644756" cy="1541660"/>
          </a:xfrm>
          <a:custGeom>
            <a:avLst/>
            <a:gdLst>
              <a:gd name="connsiteX0" fmla="*/ 283082 w 5100718"/>
              <a:gd name="connsiteY0" fmla="*/ 488599 h 3232665"/>
              <a:gd name="connsiteX1" fmla="*/ 740282 w 5100718"/>
              <a:gd name="connsiteY1" fmla="*/ 126649 h 3232665"/>
              <a:gd name="connsiteX2" fmla="*/ 1159382 w 5100718"/>
              <a:gd name="connsiteY2" fmla="*/ 69499 h 3232665"/>
              <a:gd name="connsiteX3" fmla="*/ 1616582 w 5100718"/>
              <a:gd name="connsiteY3" fmla="*/ 12349 h 3232665"/>
              <a:gd name="connsiteX4" fmla="*/ 2931032 w 5100718"/>
              <a:gd name="connsiteY4" fmla="*/ 12349 h 3232665"/>
              <a:gd name="connsiteX5" fmla="*/ 4455032 w 5100718"/>
              <a:gd name="connsiteY5" fmla="*/ 145699 h 3232665"/>
              <a:gd name="connsiteX6" fmla="*/ 5064632 w 5100718"/>
              <a:gd name="connsiteY6" fmla="*/ 1041049 h 3232665"/>
              <a:gd name="connsiteX7" fmla="*/ 4893182 w 5100718"/>
              <a:gd name="connsiteY7" fmla="*/ 2565049 h 3232665"/>
              <a:gd name="connsiteX8" fmla="*/ 3769232 w 5100718"/>
              <a:gd name="connsiteY8" fmla="*/ 3174649 h 3232665"/>
              <a:gd name="connsiteX9" fmla="*/ 854582 w 5100718"/>
              <a:gd name="connsiteY9" fmla="*/ 3136549 h 3232665"/>
              <a:gd name="connsiteX10" fmla="*/ 73532 w 5100718"/>
              <a:gd name="connsiteY10" fmla="*/ 2545999 h 3232665"/>
              <a:gd name="connsiteX11" fmla="*/ 54482 w 5100718"/>
              <a:gd name="connsiteY11" fmla="*/ 1536349 h 3232665"/>
              <a:gd name="connsiteX12" fmla="*/ 283082 w 5100718"/>
              <a:gd name="connsiteY12" fmla="*/ 488599 h 323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00718" h="3232665">
                <a:moveTo>
                  <a:pt x="283082" y="488599"/>
                </a:moveTo>
                <a:cubicBezTo>
                  <a:pt x="397382" y="253649"/>
                  <a:pt x="594232" y="196499"/>
                  <a:pt x="740282" y="126649"/>
                </a:cubicBezTo>
                <a:cubicBezTo>
                  <a:pt x="886332" y="56799"/>
                  <a:pt x="1159382" y="69499"/>
                  <a:pt x="1159382" y="69499"/>
                </a:cubicBezTo>
                <a:cubicBezTo>
                  <a:pt x="1305432" y="50449"/>
                  <a:pt x="1321307" y="21874"/>
                  <a:pt x="1616582" y="12349"/>
                </a:cubicBezTo>
                <a:cubicBezTo>
                  <a:pt x="1911857" y="2824"/>
                  <a:pt x="2457957" y="-9876"/>
                  <a:pt x="2931032" y="12349"/>
                </a:cubicBezTo>
                <a:cubicBezTo>
                  <a:pt x="3404107" y="34574"/>
                  <a:pt x="4099432" y="-25751"/>
                  <a:pt x="4455032" y="145699"/>
                </a:cubicBezTo>
                <a:cubicBezTo>
                  <a:pt x="4810632" y="317149"/>
                  <a:pt x="4991607" y="637824"/>
                  <a:pt x="5064632" y="1041049"/>
                </a:cubicBezTo>
                <a:cubicBezTo>
                  <a:pt x="5137657" y="1444274"/>
                  <a:pt x="5109082" y="2209449"/>
                  <a:pt x="4893182" y="2565049"/>
                </a:cubicBezTo>
                <a:cubicBezTo>
                  <a:pt x="4677282" y="2920649"/>
                  <a:pt x="4442332" y="3079399"/>
                  <a:pt x="3769232" y="3174649"/>
                </a:cubicBezTo>
                <a:cubicBezTo>
                  <a:pt x="3096132" y="3269899"/>
                  <a:pt x="1470532" y="3241324"/>
                  <a:pt x="854582" y="3136549"/>
                </a:cubicBezTo>
                <a:cubicBezTo>
                  <a:pt x="238632" y="3031774"/>
                  <a:pt x="206882" y="2812699"/>
                  <a:pt x="73532" y="2545999"/>
                </a:cubicBezTo>
                <a:cubicBezTo>
                  <a:pt x="-59818" y="2279299"/>
                  <a:pt x="22732" y="1882424"/>
                  <a:pt x="54482" y="1536349"/>
                </a:cubicBezTo>
                <a:cubicBezTo>
                  <a:pt x="86232" y="1190274"/>
                  <a:pt x="168782" y="723549"/>
                  <a:pt x="283082" y="488599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rgbClr val="86705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2365838" y="118809"/>
            <a:ext cx="1456381" cy="2272793"/>
            <a:chOff x="3196603" y="3415833"/>
            <a:chExt cx="1389201" cy="1739005"/>
          </a:xfrm>
        </p:grpSpPr>
        <p:sp>
          <p:nvSpPr>
            <p:cNvPr id="89" name="椭圆 31"/>
            <p:cNvSpPr/>
            <p:nvPr/>
          </p:nvSpPr>
          <p:spPr>
            <a:xfrm>
              <a:off x="3196603" y="3415833"/>
              <a:ext cx="1311951" cy="173900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AF3E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AE7F4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 rot="16200000">
              <a:off x="3152704" y="3623248"/>
              <a:ext cx="1554248" cy="131195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6 SVNBlow Brush" pitchFamily="2" charset="0"/>
                  <a:ea typeface="萝莉体 第二版" panose="02000500000000000000" pitchFamily="2" charset="-122"/>
                  <a:cs typeface="萝莉体 第二版" panose="02000500000000000000" pitchFamily="2" charset="-122"/>
                </a:rPr>
                <a:t>GHI NHỚ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Blow Brush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endParaRPr>
            </a:p>
          </p:txBody>
        </p:sp>
      </p:grpSp>
      <p:grpSp>
        <p:nvGrpSpPr>
          <p:cNvPr id="210" name="组合 209">
            <a:extLst>
              <a:ext uri="{FF2B5EF4-FFF2-40B4-BE49-F238E27FC236}">
                <a16:creationId xmlns:a16="http://schemas.microsoft.com/office/drawing/2014/main" id="{181879E9-AAB1-4B9D-BA06-A24825B6F1CF}"/>
              </a:ext>
            </a:extLst>
          </p:cNvPr>
          <p:cNvGrpSpPr/>
          <p:nvPr/>
        </p:nvGrpSpPr>
        <p:grpSpPr>
          <a:xfrm>
            <a:off x="152400" y="-567372"/>
            <a:ext cx="3179539" cy="5832730"/>
            <a:chOff x="4699681" y="-47625"/>
            <a:chExt cx="2694359" cy="5098596"/>
          </a:xfrm>
        </p:grpSpPr>
        <p:sp>
          <p:nvSpPr>
            <p:cNvPr id="211" name="Freeform 24">
              <a:extLst>
                <a:ext uri="{FF2B5EF4-FFF2-40B4-BE49-F238E27FC236}">
                  <a16:creationId xmlns:a16="http://schemas.microsoft.com/office/drawing/2014/main" id="{4521906B-985D-49A0-A8F0-FFF5E868E37B}"/>
                </a:ext>
              </a:extLst>
            </p:cNvPr>
            <p:cNvSpPr/>
            <p:nvPr/>
          </p:nvSpPr>
          <p:spPr bwMode="auto">
            <a:xfrm>
              <a:off x="6946451" y="3647365"/>
              <a:ext cx="447589" cy="131689"/>
            </a:xfrm>
            <a:custGeom>
              <a:avLst/>
              <a:gdLst>
                <a:gd name="T0" fmla="*/ 183 w 188"/>
                <a:gd name="T1" fmla="*/ 35 h 58"/>
                <a:gd name="T2" fmla="*/ 103 w 188"/>
                <a:gd name="T3" fmla="*/ 26 h 58"/>
                <a:gd name="T4" fmla="*/ 15 w 188"/>
                <a:gd name="T5" fmla="*/ 3 h 58"/>
                <a:gd name="T6" fmla="*/ 6 w 188"/>
                <a:gd name="T7" fmla="*/ 14 h 58"/>
                <a:gd name="T8" fmla="*/ 183 w 188"/>
                <a:gd name="T9" fmla="*/ 44 h 58"/>
                <a:gd name="T10" fmla="*/ 183 w 188"/>
                <a:gd name="T11" fmla="*/ 3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58">
                  <a:moveTo>
                    <a:pt x="183" y="35"/>
                  </a:moveTo>
                  <a:cubicBezTo>
                    <a:pt x="157" y="29"/>
                    <a:pt x="130" y="29"/>
                    <a:pt x="103" y="26"/>
                  </a:cubicBezTo>
                  <a:cubicBezTo>
                    <a:pt x="72" y="23"/>
                    <a:pt x="43" y="16"/>
                    <a:pt x="15" y="3"/>
                  </a:cubicBezTo>
                  <a:cubicBezTo>
                    <a:pt x="8" y="0"/>
                    <a:pt x="0" y="8"/>
                    <a:pt x="6" y="14"/>
                  </a:cubicBezTo>
                  <a:cubicBezTo>
                    <a:pt x="54" y="51"/>
                    <a:pt x="126" y="58"/>
                    <a:pt x="183" y="44"/>
                  </a:cubicBezTo>
                  <a:cubicBezTo>
                    <a:pt x="188" y="43"/>
                    <a:pt x="188" y="36"/>
                    <a:pt x="183" y="35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2" name="Freeform 25">
              <a:extLst>
                <a:ext uri="{FF2B5EF4-FFF2-40B4-BE49-F238E27FC236}">
                  <a16:creationId xmlns:a16="http://schemas.microsoft.com/office/drawing/2014/main" id="{91E414D9-F56E-41BB-AA46-8C8C46A0C642}"/>
                </a:ext>
              </a:extLst>
            </p:cNvPr>
            <p:cNvSpPr/>
            <p:nvPr/>
          </p:nvSpPr>
          <p:spPr bwMode="auto">
            <a:xfrm>
              <a:off x="6967431" y="3840242"/>
              <a:ext cx="391641" cy="190217"/>
            </a:xfrm>
            <a:custGeom>
              <a:avLst/>
              <a:gdLst>
                <a:gd name="T0" fmla="*/ 160 w 164"/>
                <a:gd name="T1" fmla="*/ 76 h 84"/>
                <a:gd name="T2" fmla="*/ 77 w 164"/>
                <a:gd name="T3" fmla="*/ 40 h 84"/>
                <a:gd name="T4" fmla="*/ 6 w 164"/>
                <a:gd name="T5" fmla="*/ 1 h 84"/>
                <a:gd name="T6" fmla="*/ 2 w 164"/>
                <a:gd name="T7" fmla="*/ 7 h 84"/>
                <a:gd name="T8" fmla="*/ 72 w 164"/>
                <a:gd name="T9" fmla="*/ 61 h 84"/>
                <a:gd name="T10" fmla="*/ 159 w 164"/>
                <a:gd name="T11" fmla="*/ 84 h 84"/>
                <a:gd name="T12" fmla="*/ 160 w 164"/>
                <a:gd name="T13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84">
                  <a:moveTo>
                    <a:pt x="160" y="76"/>
                  </a:moveTo>
                  <a:cubicBezTo>
                    <a:pt x="132" y="65"/>
                    <a:pt x="104" y="54"/>
                    <a:pt x="77" y="40"/>
                  </a:cubicBezTo>
                  <a:cubicBezTo>
                    <a:pt x="53" y="28"/>
                    <a:pt x="31" y="11"/>
                    <a:pt x="6" y="1"/>
                  </a:cubicBezTo>
                  <a:cubicBezTo>
                    <a:pt x="3" y="0"/>
                    <a:pt x="0" y="4"/>
                    <a:pt x="2" y="7"/>
                  </a:cubicBezTo>
                  <a:cubicBezTo>
                    <a:pt x="17" y="31"/>
                    <a:pt x="47" y="48"/>
                    <a:pt x="72" y="61"/>
                  </a:cubicBezTo>
                  <a:cubicBezTo>
                    <a:pt x="100" y="75"/>
                    <a:pt x="129" y="83"/>
                    <a:pt x="159" y="84"/>
                  </a:cubicBezTo>
                  <a:cubicBezTo>
                    <a:pt x="164" y="84"/>
                    <a:pt x="164" y="78"/>
                    <a:pt x="160" y="76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13" name="组合 212">
              <a:extLst>
                <a:ext uri="{FF2B5EF4-FFF2-40B4-BE49-F238E27FC236}">
                  <a16:creationId xmlns:a16="http://schemas.microsoft.com/office/drawing/2014/main" id="{DEB9BA7B-2811-43F7-A033-2A40CE5D5FE1}"/>
                </a:ext>
              </a:extLst>
            </p:cNvPr>
            <p:cNvGrpSpPr/>
            <p:nvPr/>
          </p:nvGrpSpPr>
          <p:grpSpPr>
            <a:xfrm>
              <a:off x="4699681" y="-47625"/>
              <a:ext cx="2596018" cy="5098596"/>
              <a:chOff x="2928938" y="-120650"/>
              <a:chExt cx="2946400" cy="6084888"/>
            </a:xfrm>
          </p:grpSpPr>
          <p:sp>
            <p:nvSpPr>
              <p:cNvPr id="214" name="Freeform 5">
                <a:extLst>
                  <a:ext uri="{FF2B5EF4-FFF2-40B4-BE49-F238E27FC236}">
                    <a16:creationId xmlns:a16="http://schemas.microsoft.com/office/drawing/2014/main" id="{D73A4273-5258-4D21-9525-AD75685ED6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70263" y="3111500"/>
                <a:ext cx="1892300" cy="2195513"/>
              </a:xfrm>
              <a:custGeom>
                <a:avLst/>
                <a:gdLst>
                  <a:gd name="T0" fmla="*/ 669 w 698"/>
                  <a:gd name="T1" fmla="*/ 327 h 810"/>
                  <a:gd name="T2" fmla="*/ 662 w 698"/>
                  <a:gd name="T3" fmla="*/ 318 h 810"/>
                  <a:gd name="T4" fmla="*/ 656 w 698"/>
                  <a:gd name="T5" fmla="*/ 291 h 810"/>
                  <a:gd name="T6" fmla="*/ 640 w 698"/>
                  <a:gd name="T7" fmla="*/ 271 h 810"/>
                  <a:gd name="T8" fmla="*/ 566 w 698"/>
                  <a:gd name="T9" fmla="*/ 171 h 810"/>
                  <a:gd name="T10" fmla="*/ 489 w 698"/>
                  <a:gd name="T11" fmla="*/ 106 h 810"/>
                  <a:gd name="T12" fmla="*/ 475 w 698"/>
                  <a:gd name="T13" fmla="*/ 88 h 810"/>
                  <a:gd name="T14" fmla="*/ 458 w 698"/>
                  <a:gd name="T15" fmla="*/ 27 h 810"/>
                  <a:gd name="T16" fmla="*/ 457 w 698"/>
                  <a:gd name="T17" fmla="*/ 27 h 810"/>
                  <a:gd name="T18" fmla="*/ 426 w 698"/>
                  <a:gd name="T19" fmla="*/ 11 h 810"/>
                  <a:gd name="T20" fmla="*/ 376 w 698"/>
                  <a:gd name="T21" fmla="*/ 3 h 810"/>
                  <a:gd name="T22" fmla="*/ 295 w 698"/>
                  <a:gd name="T23" fmla="*/ 6 h 810"/>
                  <a:gd name="T24" fmla="*/ 284 w 698"/>
                  <a:gd name="T25" fmla="*/ 11 h 810"/>
                  <a:gd name="T26" fmla="*/ 276 w 698"/>
                  <a:gd name="T27" fmla="*/ 12 h 810"/>
                  <a:gd name="T28" fmla="*/ 266 w 698"/>
                  <a:gd name="T29" fmla="*/ 29 h 810"/>
                  <a:gd name="T30" fmla="*/ 265 w 698"/>
                  <a:gd name="T31" fmla="*/ 53 h 810"/>
                  <a:gd name="T32" fmla="*/ 258 w 698"/>
                  <a:gd name="T33" fmla="*/ 62 h 810"/>
                  <a:gd name="T34" fmla="*/ 246 w 698"/>
                  <a:gd name="T35" fmla="*/ 83 h 810"/>
                  <a:gd name="T36" fmla="*/ 246 w 698"/>
                  <a:gd name="T37" fmla="*/ 84 h 810"/>
                  <a:gd name="T38" fmla="*/ 175 w 698"/>
                  <a:gd name="T39" fmla="*/ 153 h 810"/>
                  <a:gd name="T40" fmla="*/ 140 w 698"/>
                  <a:gd name="T41" fmla="*/ 189 h 810"/>
                  <a:gd name="T42" fmla="*/ 114 w 698"/>
                  <a:gd name="T43" fmla="*/ 202 h 810"/>
                  <a:gd name="T44" fmla="*/ 61 w 698"/>
                  <a:gd name="T45" fmla="*/ 610 h 810"/>
                  <a:gd name="T46" fmla="*/ 61 w 698"/>
                  <a:gd name="T47" fmla="*/ 611 h 810"/>
                  <a:gd name="T48" fmla="*/ 62 w 698"/>
                  <a:gd name="T49" fmla="*/ 619 h 810"/>
                  <a:gd name="T50" fmla="*/ 144 w 698"/>
                  <a:gd name="T51" fmla="*/ 731 h 810"/>
                  <a:gd name="T52" fmla="*/ 268 w 698"/>
                  <a:gd name="T53" fmla="*/ 797 h 810"/>
                  <a:gd name="T54" fmla="*/ 415 w 698"/>
                  <a:gd name="T55" fmla="*/ 799 h 810"/>
                  <a:gd name="T56" fmla="*/ 462 w 698"/>
                  <a:gd name="T57" fmla="*/ 785 h 810"/>
                  <a:gd name="T58" fmla="*/ 610 w 698"/>
                  <a:gd name="T59" fmla="*/ 710 h 810"/>
                  <a:gd name="T60" fmla="*/ 622 w 698"/>
                  <a:gd name="T61" fmla="*/ 691 h 810"/>
                  <a:gd name="T62" fmla="*/ 662 w 698"/>
                  <a:gd name="T63" fmla="*/ 628 h 810"/>
                  <a:gd name="T64" fmla="*/ 672 w 698"/>
                  <a:gd name="T65" fmla="*/ 574 h 810"/>
                  <a:gd name="T66" fmla="*/ 669 w 698"/>
                  <a:gd name="T67" fmla="*/ 327 h 810"/>
                  <a:gd name="T68" fmla="*/ 534 w 698"/>
                  <a:gd name="T69" fmla="*/ 523 h 810"/>
                  <a:gd name="T70" fmla="*/ 536 w 698"/>
                  <a:gd name="T71" fmla="*/ 520 h 810"/>
                  <a:gd name="T72" fmla="*/ 535 w 698"/>
                  <a:gd name="T73" fmla="*/ 527 h 810"/>
                  <a:gd name="T74" fmla="*/ 535 w 698"/>
                  <a:gd name="T75" fmla="*/ 529 h 810"/>
                  <a:gd name="T76" fmla="*/ 535 w 698"/>
                  <a:gd name="T77" fmla="*/ 530 h 810"/>
                  <a:gd name="T78" fmla="*/ 534 w 698"/>
                  <a:gd name="T79" fmla="*/ 525 h 810"/>
                  <a:gd name="T80" fmla="*/ 534 w 698"/>
                  <a:gd name="T81" fmla="*/ 523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98" h="810">
                    <a:moveTo>
                      <a:pt x="669" y="327"/>
                    </a:moveTo>
                    <a:cubicBezTo>
                      <a:pt x="667" y="323"/>
                      <a:pt x="665" y="320"/>
                      <a:pt x="662" y="318"/>
                    </a:cubicBezTo>
                    <a:cubicBezTo>
                      <a:pt x="660" y="309"/>
                      <a:pt x="658" y="300"/>
                      <a:pt x="656" y="291"/>
                    </a:cubicBezTo>
                    <a:cubicBezTo>
                      <a:pt x="655" y="282"/>
                      <a:pt x="648" y="275"/>
                      <a:pt x="640" y="271"/>
                    </a:cubicBezTo>
                    <a:cubicBezTo>
                      <a:pt x="629" y="231"/>
                      <a:pt x="597" y="196"/>
                      <a:pt x="566" y="171"/>
                    </a:cubicBezTo>
                    <a:cubicBezTo>
                      <a:pt x="542" y="151"/>
                      <a:pt x="511" y="131"/>
                      <a:pt x="489" y="106"/>
                    </a:cubicBezTo>
                    <a:cubicBezTo>
                      <a:pt x="487" y="97"/>
                      <a:pt x="482" y="91"/>
                      <a:pt x="475" y="88"/>
                    </a:cubicBezTo>
                    <a:cubicBezTo>
                      <a:pt x="463" y="70"/>
                      <a:pt x="456" y="50"/>
                      <a:pt x="458" y="27"/>
                    </a:cubicBezTo>
                    <a:cubicBezTo>
                      <a:pt x="458" y="27"/>
                      <a:pt x="458" y="27"/>
                      <a:pt x="457" y="27"/>
                    </a:cubicBezTo>
                    <a:cubicBezTo>
                      <a:pt x="458" y="10"/>
                      <a:pt x="438" y="3"/>
                      <a:pt x="426" y="11"/>
                    </a:cubicBezTo>
                    <a:cubicBezTo>
                      <a:pt x="410" y="6"/>
                      <a:pt x="392" y="5"/>
                      <a:pt x="376" y="3"/>
                    </a:cubicBezTo>
                    <a:cubicBezTo>
                      <a:pt x="349" y="0"/>
                      <a:pt x="322" y="1"/>
                      <a:pt x="295" y="6"/>
                    </a:cubicBezTo>
                    <a:cubicBezTo>
                      <a:pt x="290" y="7"/>
                      <a:pt x="287" y="9"/>
                      <a:pt x="284" y="11"/>
                    </a:cubicBezTo>
                    <a:cubicBezTo>
                      <a:pt x="281" y="11"/>
                      <a:pt x="279" y="11"/>
                      <a:pt x="276" y="12"/>
                    </a:cubicBezTo>
                    <a:cubicBezTo>
                      <a:pt x="267" y="12"/>
                      <a:pt x="263" y="22"/>
                      <a:pt x="266" y="29"/>
                    </a:cubicBezTo>
                    <a:cubicBezTo>
                      <a:pt x="266" y="37"/>
                      <a:pt x="266" y="45"/>
                      <a:pt x="265" y="53"/>
                    </a:cubicBezTo>
                    <a:cubicBezTo>
                      <a:pt x="262" y="55"/>
                      <a:pt x="260" y="58"/>
                      <a:pt x="258" y="62"/>
                    </a:cubicBezTo>
                    <a:cubicBezTo>
                      <a:pt x="254" y="69"/>
                      <a:pt x="250" y="76"/>
                      <a:pt x="246" y="83"/>
                    </a:cubicBezTo>
                    <a:cubicBezTo>
                      <a:pt x="246" y="84"/>
                      <a:pt x="246" y="84"/>
                      <a:pt x="246" y="84"/>
                    </a:cubicBezTo>
                    <a:cubicBezTo>
                      <a:pt x="227" y="111"/>
                      <a:pt x="201" y="131"/>
                      <a:pt x="175" y="153"/>
                    </a:cubicBezTo>
                    <a:cubicBezTo>
                      <a:pt x="163" y="164"/>
                      <a:pt x="151" y="176"/>
                      <a:pt x="140" y="189"/>
                    </a:cubicBezTo>
                    <a:cubicBezTo>
                      <a:pt x="130" y="188"/>
                      <a:pt x="120" y="192"/>
                      <a:pt x="114" y="202"/>
                    </a:cubicBezTo>
                    <a:cubicBezTo>
                      <a:pt x="44" y="325"/>
                      <a:pt x="0" y="474"/>
                      <a:pt x="61" y="610"/>
                    </a:cubicBezTo>
                    <a:cubicBezTo>
                      <a:pt x="61" y="610"/>
                      <a:pt x="61" y="611"/>
                      <a:pt x="61" y="611"/>
                    </a:cubicBezTo>
                    <a:cubicBezTo>
                      <a:pt x="61" y="614"/>
                      <a:pt x="61" y="616"/>
                      <a:pt x="62" y="619"/>
                    </a:cubicBezTo>
                    <a:cubicBezTo>
                      <a:pt x="83" y="661"/>
                      <a:pt x="107" y="700"/>
                      <a:pt x="144" y="731"/>
                    </a:cubicBezTo>
                    <a:cubicBezTo>
                      <a:pt x="179" y="762"/>
                      <a:pt x="222" y="786"/>
                      <a:pt x="268" y="797"/>
                    </a:cubicBezTo>
                    <a:cubicBezTo>
                      <a:pt x="316" y="809"/>
                      <a:pt x="367" y="810"/>
                      <a:pt x="415" y="799"/>
                    </a:cubicBezTo>
                    <a:cubicBezTo>
                      <a:pt x="430" y="796"/>
                      <a:pt x="446" y="791"/>
                      <a:pt x="462" y="785"/>
                    </a:cubicBezTo>
                    <a:cubicBezTo>
                      <a:pt x="522" y="786"/>
                      <a:pt x="574" y="758"/>
                      <a:pt x="610" y="710"/>
                    </a:cubicBezTo>
                    <a:cubicBezTo>
                      <a:pt x="614" y="704"/>
                      <a:pt x="618" y="697"/>
                      <a:pt x="622" y="691"/>
                    </a:cubicBezTo>
                    <a:cubicBezTo>
                      <a:pt x="646" y="682"/>
                      <a:pt x="656" y="649"/>
                      <a:pt x="662" y="628"/>
                    </a:cubicBezTo>
                    <a:cubicBezTo>
                      <a:pt x="667" y="611"/>
                      <a:pt x="672" y="592"/>
                      <a:pt x="672" y="574"/>
                    </a:cubicBezTo>
                    <a:cubicBezTo>
                      <a:pt x="698" y="493"/>
                      <a:pt x="696" y="408"/>
                      <a:pt x="669" y="327"/>
                    </a:cubicBezTo>
                    <a:moveTo>
                      <a:pt x="534" y="523"/>
                    </a:moveTo>
                    <a:cubicBezTo>
                      <a:pt x="535" y="522"/>
                      <a:pt x="535" y="521"/>
                      <a:pt x="536" y="520"/>
                    </a:cubicBezTo>
                    <a:cubicBezTo>
                      <a:pt x="535" y="522"/>
                      <a:pt x="535" y="525"/>
                      <a:pt x="535" y="527"/>
                    </a:cubicBezTo>
                    <a:cubicBezTo>
                      <a:pt x="535" y="528"/>
                      <a:pt x="535" y="529"/>
                      <a:pt x="535" y="529"/>
                    </a:cubicBezTo>
                    <a:cubicBezTo>
                      <a:pt x="535" y="530"/>
                      <a:pt x="535" y="530"/>
                      <a:pt x="535" y="530"/>
                    </a:cubicBezTo>
                    <a:cubicBezTo>
                      <a:pt x="534" y="529"/>
                      <a:pt x="534" y="527"/>
                      <a:pt x="534" y="525"/>
                    </a:cubicBezTo>
                    <a:cubicBezTo>
                      <a:pt x="534" y="525"/>
                      <a:pt x="534" y="524"/>
                      <a:pt x="534" y="52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6">
                <a:extLst>
                  <a:ext uri="{FF2B5EF4-FFF2-40B4-BE49-F238E27FC236}">
                    <a16:creationId xmlns:a16="http://schemas.microsoft.com/office/drawing/2014/main" id="{38917D61-4260-4515-A461-06739DCEB368}"/>
                  </a:ext>
                </a:extLst>
              </p:cNvPr>
              <p:cNvSpPr/>
              <p:nvPr/>
            </p:nvSpPr>
            <p:spPr bwMode="auto">
              <a:xfrm>
                <a:off x="3668713" y="3486150"/>
                <a:ext cx="504825" cy="955675"/>
              </a:xfrm>
              <a:custGeom>
                <a:avLst/>
                <a:gdLst>
                  <a:gd name="T0" fmla="*/ 125 w 186"/>
                  <a:gd name="T1" fmla="*/ 14 h 353"/>
                  <a:gd name="T2" fmla="*/ 110 w 186"/>
                  <a:gd name="T3" fmla="*/ 18 h 353"/>
                  <a:gd name="T4" fmla="*/ 61 w 186"/>
                  <a:gd name="T5" fmla="*/ 63 h 353"/>
                  <a:gd name="T6" fmla="*/ 8 w 186"/>
                  <a:gd name="T7" fmla="*/ 190 h 353"/>
                  <a:gd name="T8" fmla="*/ 4 w 186"/>
                  <a:gd name="T9" fmla="*/ 213 h 353"/>
                  <a:gd name="T10" fmla="*/ 1 w 186"/>
                  <a:gd name="T11" fmla="*/ 282 h 353"/>
                  <a:gd name="T12" fmla="*/ 4 w 186"/>
                  <a:gd name="T13" fmla="*/ 294 h 353"/>
                  <a:gd name="T14" fmla="*/ 36 w 186"/>
                  <a:gd name="T15" fmla="*/ 344 h 353"/>
                  <a:gd name="T16" fmla="*/ 75 w 186"/>
                  <a:gd name="T17" fmla="*/ 299 h 353"/>
                  <a:gd name="T18" fmla="*/ 78 w 186"/>
                  <a:gd name="T19" fmla="*/ 220 h 353"/>
                  <a:gd name="T20" fmla="*/ 95 w 186"/>
                  <a:gd name="T21" fmla="*/ 152 h 353"/>
                  <a:gd name="T22" fmla="*/ 120 w 186"/>
                  <a:gd name="T23" fmla="*/ 108 h 353"/>
                  <a:gd name="T24" fmla="*/ 160 w 186"/>
                  <a:gd name="T25" fmla="*/ 59 h 353"/>
                  <a:gd name="T26" fmla="*/ 125 w 186"/>
                  <a:gd name="T27" fmla="*/ 14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6" h="353">
                    <a:moveTo>
                      <a:pt x="125" y="14"/>
                    </a:moveTo>
                    <a:cubicBezTo>
                      <a:pt x="121" y="13"/>
                      <a:pt x="115" y="14"/>
                      <a:pt x="110" y="18"/>
                    </a:cubicBezTo>
                    <a:cubicBezTo>
                      <a:pt x="91" y="29"/>
                      <a:pt x="74" y="45"/>
                      <a:pt x="61" y="63"/>
                    </a:cubicBezTo>
                    <a:cubicBezTo>
                      <a:pt x="32" y="98"/>
                      <a:pt x="16" y="147"/>
                      <a:pt x="8" y="190"/>
                    </a:cubicBezTo>
                    <a:cubicBezTo>
                      <a:pt x="7" y="198"/>
                      <a:pt x="5" y="206"/>
                      <a:pt x="4" y="213"/>
                    </a:cubicBezTo>
                    <a:cubicBezTo>
                      <a:pt x="1" y="236"/>
                      <a:pt x="0" y="259"/>
                      <a:pt x="1" y="282"/>
                    </a:cubicBezTo>
                    <a:cubicBezTo>
                      <a:pt x="1" y="286"/>
                      <a:pt x="2" y="290"/>
                      <a:pt x="4" y="294"/>
                    </a:cubicBezTo>
                    <a:cubicBezTo>
                      <a:pt x="7" y="315"/>
                      <a:pt x="16" y="338"/>
                      <a:pt x="36" y="344"/>
                    </a:cubicBezTo>
                    <a:cubicBezTo>
                      <a:pt x="65" y="353"/>
                      <a:pt x="74" y="319"/>
                      <a:pt x="75" y="299"/>
                    </a:cubicBezTo>
                    <a:cubicBezTo>
                      <a:pt x="76" y="272"/>
                      <a:pt x="74" y="246"/>
                      <a:pt x="78" y="220"/>
                    </a:cubicBezTo>
                    <a:cubicBezTo>
                      <a:pt x="81" y="197"/>
                      <a:pt x="87" y="174"/>
                      <a:pt x="95" y="152"/>
                    </a:cubicBezTo>
                    <a:cubicBezTo>
                      <a:pt x="102" y="137"/>
                      <a:pt x="111" y="122"/>
                      <a:pt x="120" y="108"/>
                    </a:cubicBezTo>
                    <a:cubicBezTo>
                      <a:pt x="131" y="92"/>
                      <a:pt x="145" y="72"/>
                      <a:pt x="160" y="59"/>
                    </a:cubicBezTo>
                    <a:cubicBezTo>
                      <a:pt x="186" y="36"/>
                      <a:pt x="153" y="0"/>
                      <a:pt x="125" y="1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7">
                <a:extLst>
                  <a:ext uri="{FF2B5EF4-FFF2-40B4-BE49-F238E27FC236}">
                    <a16:creationId xmlns:a16="http://schemas.microsoft.com/office/drawing/2014/main" id="{D6C18578-3EBC-4FE0-9CC5-3187C6AE97E8}"/>
                  </a:ext>
                </a:extLst>
              </p:cNvPr>
              <p:cNvSpPr/>
              <p:nvPr/>
            </p:nvSpPr>
            <p:spPr bwMode="auto">
              <a:xfrm>
                <a:off x="3690938" y="4449763"/>
                <a:ext cx="225425" cy="314325"/>
              </a:xfrm>
              <a:custGeom>
                <a:avLst/>
                <a:gdLst>
                  <a:gd name="T0" fmla="*/ 77 w 83"/>
                  <a:gd name="T1" fmla="*/ 26 h 116"/>
                  <a:gd name="T2" fmla="*/ 43 w 83"/>
                  <a:gd name="T3" fmla="*/ 0 h 116"/>
                  <a:gd name="T4" fmla="*/ 8 w 83"/>
                  <a:gd name="T5" fmla="*/ 26 h 116"/>
                  <a:gd name="T6" fmla="*/ 22 w 83"/>
                  <a:gd name="T7" fmla="*/ 104 h 116"/>
                  <a:gd name="T8" fmla="*/ 67 w 83"/>
                  <a:gd name="T9" fmla="*/ 98 h 116"/>
                  <a:gd name="T10" fmla="*/ 73 w 83"/>
                  <a:gd name="T11" fmla="*/ 84 h 116"/>
                  <a:gd name="T12" fmla="*/ 74 w 83"/>
                  <a:gd name="T13" fmla="*/ 80 h 116"/>
                  <a:gd name="T14" fmla="*/ 78 w 83"/>
                  <a:gd name="T15" fmla="*/ 73 h 116"/>
                  <a:gd name="T16" fmla="*/ 77 w 83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116">
                    <a:moveTo>
                      <a:pt x="77" y="26"/>
                    </a:moveTo>
                    <a:cubicBezTo>
                      <a:pt x="71" y="11"/>
                      <a:pt x="60" y="0"/>
                      <a:pt x="43" y="0"/>
                    </a:cubicBezTo>
                    <a:cubicBezTo>
                      <a:pt x="26" y="0"/>
                      <a:pt x="14" y="11"/>
                      <a:pt x="8" y="26"/>
                    </a:cubicBezTo>
                    <a:cubicBezTo>
                      <a:pt x="0" y="51"/>
                      <a:pt x="0" y="85"/>
                      <a:pt x="22" y="104"/>
                    </a:cubicBezTo>
                    <a:cubicBezTo>
                      <a:pt x="34" y="115"/>
                      <a:pt x="59" y="116"/>
                      <a:pt x="67" y="98"/>
                    </a:cubicBezTo>
                    <a:cubicBezTo>
                      <a:pt x="69" y="94"/>
                      <a:pt x="72" y="89"/>
                      <a:pt x="73" y="84"/>
                    </a:cubicBezTo>
                    <a:cubicBezTo>
                      <a:pt x="73" y="83"/>
                      <a:pt x="74" y="81"/>
                      <a:pt x="74" y="80"/>
                    </a:cubicBezTo>
                    <a:cubicBezTo>
                      <a:pt x="75" y="78"/>
                      <a:pt x="76" y="75"/>
                      <a:pt x="78" y="73"/>
                    </a:cubicBezTo>
                    <a:cubicBezTo>
                      <a:pt x="83" y="58"/>
                      <a:pt x="83" y="40"/>
                      <a:pt x="77" y="2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8">
                <a:extLst>
                  <a:ext uri="{FF2B5EF4-FFF2-40B4-BE49-F238E27FC236}">
                    <a16:creationId xmlns:a16="http://schemas.microsoft.com/office/drawing/2014/main" id="{4BF3358E-DA10-4C62-B92E-48DE14D6C093}"/>
                  </a:ext>
                </a:extLst>
              </p:cNvPr>
              <p:cNvSpPr/>
              <p:nvPr/>
            </p:nvSpPr>
            <p:spPr bwMode="auto">
              <a:xfrm>
                <a:off x="3897313" y="4745038"/>
                <a:ext cx="200025" cy="195263"/>
              </a:xfrm>
              <a:custGeom>
                <a:avLst/>
                <a:gdLst>
                  <a:gd name="T0" fmla="*/ 72 w 74"/>
                  <a:gd name="T1" fmla="*/ 26 h 72"/>
                  <a:gd name="T2" fmla="*/ 56 w 74"/>
                  <a:gd name="T3" fmla="*/ 5 h 72"/>
                  <a:gd name="T4" fmla="*/ 47 w 74"/>
                  <a:gd name="T5" fmla="*/ 2 h 72"/>
                  <a:gd name="T6" fmla="*/ 31 w 74"/>
                  <a:gd name="T7" fmla="*/ 1 h 72"/>
                  <a:gd name="T8" fmla="*/ 26 w 74"/>
                  <a:gd name="T9" fmla="*/ 2 h 72"/>
                  <a:gd name="T10" fmla="*/ 17 w 74"/>
                  <a:gd name="T11" fmla="*/ 6 h 72"/>
                  <a:gd name="T12" fmla="*/ 3 w 74"/>
                  <a:gd name="T13" fmla="*/ 23 h 72"/>
                  <a:gd name="T14" fmla="*/ 1 w 74"/>
                  <a:gd name="T15" fmla="*/ 27 h 72"/>
                  <a:gd name="T16" fmla="*/ 0 w 74"/>
                  <a:gd name="T17" fmla="*/ 36 h 72"/>
                  <a:gd name="T18" fmla="*/ 1 w 74"/>
                  <a:gd name="T19" fmla="*/ 46 h 72"/>
                  <a:gd name="T20" fmla="*/ 8 w 74"/>
                  <a:gd name="T21" fmla="*/ 58 h 72"/>
                  <a:gd name="T22" fmla="*/ 14 w 74"/>
                  <a:gd name="T23" fmla="*/ 64 h 72"/>
                  <a:gd name="T24" fmla="*/ 22 w 74"/>
                  <a:gd name="T25" fmla="*/ 69 h 72"/>
                  <a:gd name="T26" fmla="*/ 31 w 74"/>
                  <a:gd name="T27" fmla="*/ 71 h 72"/>
                  <a:gd name="T28" fmla="*/ 45 w 74"/>
                  <a:gd name="T29" fmla="*/ 71 h 72"/>
                  <a:gd name="T30" fmla="*/ 47 w 74"/>
                  <a:gd name="T31" fmla="*/ 70 h 72"/>
                  <a:gd name="T32" fmla="*/ 59 w 74"/>
                  <a:gd name="T33" fmla="*/ 64 h 72"/>
                  <a:gd name="T34" fmla="*/ 69 w 74"/>
                  <a:gd name="T35" fmla="*/ 54 h 72"/>
                  <a:gd name="T36" fmla="*/ 73 w 74"/>
                  <a:gd name="T37" fmla="*/ 41 h 72"/>
                  <a:gd name="T38" fmla="*/ 72 w 74"/>
                  <a:gd name="T39" fmla="*/ 2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72">
                    <a:moveTo>
                      <a:pt x="72" y="26"/>
                    </a:moveTo>
                    <a:cubicBezTo>
                      <a:pt x="69" y="18"/>
                      <a:pt x="64" y="10"/>
                      <a:pt x="56" y="5"/>
                    </a:cubicBezTo>
                    <a:cubicBezTo>
                      <a:pt x="53" y="4"/>
                      <a:pt x="50" y="3"/>
                      <a:pt x="47" y="2"/>
                    </a:cubicBezTo>
                    <a:cubicBezTo>
                      <a:pt x="42" y="0"/>
                      <a:pt x="36" y="0"/>
                      <a:pt x="31" y="1"/>
                    </a:cubicBezTo>
                    <a:cubicBezTo>
                      <a:pt x="29" y="2"/>
                      <a:pt x="28" y="2"/>
                      <a:pt x="26" y="2"/>
                    </a:cubicBezTo>
                    <a:cubicBezTo>
                      <a:pt x="23" y="3"/>
                      <a:pt x="20" y="4"/>
                      <a:pt x="17" y="6"/>
                    </a:cubicBezTo>
                    <a:cubicBezTo>
                      <a:pt x="10" y="9"/>
                      <a:pt x="4" y="15"/>
                      <a:pt x="3" y="23"/>
                    </a:cubicBezTo>
                    <a:cubicBezTo>
                      <a:pt x="2" y="25"/>
                      <a:pt x="2" y="26"/>
                      <a:pt x="1" y="27"/>
                    </a:cubicBezTo>
                    <a:cubicBezTo>
                      <a:pt x="1" y="30"/>
                      <a:pt x="0" y="33"/>
                      <a:pt x="0" y="36"/>
                    </a:cubicBezTo>
                    <a:cubicBezTo>
                      <a:pt x="0" y="39"/>
                      <a:pt x="1" y="43"/>
                      <a:pt x="1" y="46"/>
                    </a:cubicBezTo>
                    <a:cubicBezTo>
                      <a:pt x="2" y="50"/>
                      <a:pt x="5" y="54"/>
                      <a:pt x="8" y="58"/>
                    </a:cubicBezTo>
                    <a:cubicBezTo>
                      <a:pt x="9" y="61"/>
                      <a:pt x="11" y="63"/>
                      <a:pt x="14" y="64"/>
                    </a:cubicBezTo>
                    <a:cubicBezTo>
                      <a:pt x="16" y="66"/>
                      <a:pt x="19" y="68"/>
                      <a:pt x="22" y="69"/>
                    </a:cubicBezTo>
                    <a:cubicBezTo>
                      <a:pt x="25" y="70"/>
                      <a:pt x="28" y="71"/>
                      <a:pt x="31" y="71"/>
                    </a:cubicBezTo>
                    <a:cubicBezTo>
                      <a:pt x="36" y="72"/>
                      <a:pt x="40" y="72"/>
                      <a:pt x="45" y="71"/>
                    </a:cubicBezTo>
                    <a:cubicBezTo>
                      <a:pt x="46" y="71"/>
                      <a:pt x="47" y="70"/>
                      <a:pt x="47" y="70"/>
                    </a:cubicBezTo>
                    <a:cubicBezTo>
                      <a:pt x="52" y="69"/>
                      <a:pt x="56" y="67"/>
                      <a:pt x="59" y="64"/>
                    </a:cubicBezTo>
                    <a:cubicBezTo>
                      <a:pt x="63" y="61"/>
                      <a:pt x="66" y="58"/>
                      <a:pt x="69" y="54"/>
                    </a:cubicBezTo>
                    <a:cubicBezTo>
                      <a:pt x="71" y="50"/>
                      <a:pt x="72" y="45"/>
                      <a:pt x="73" y="41"/>
                    </a:cubicBezTo>
                    <a:cubicBezTo>
                      <a:pt x="74" y="36"/>
                      <a:pt x="74" y="31"/>
                      <a:pt x="72" y="2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9">
                <a:extLst>
                  <a:ext uri="{FF2B5EF4-FFF2-40B4-BE49-F238E27FC236}">
                    <a16:creationId xmlns:a16="http://schemas.microsoft.com/office/drawing/2014/main" id="{4C40038E-0A07-4A9B-B435-BFF40E433ECE}"/>
                  </a:ext>
                </a:extLst>
              </p:cNvPr>
              <p:cNvSpPr/>
              <p:nvPr/>
            </p:nvSpPr>
            <p:spPr bwMode="auto">
              <a:xfrm>
                <a:off x="4094163" y="4897438"/>
                <a:ext cx="125413" cy="122238"/>
              </a:xfrm>
              <a:custGeom>
                <a:avLst/>
                <a:gdLst>
                  <a:gd name="T0" fmla="*/ 34 w 46"/>
                  <a:gd name="T1" fmla="*/ 3 h 45"/>
                  <a:gd name="T2" fmla="*/ 20 w 46"/>
                  <a:gd name="T3" fmla="*/ 1 h 45"/>
                  <a:gd name="T4" fmla="*/ 8 w 46"/>
                  <a:gd name="T5" fmla="*/ 7 h 45"/>
                  <a:gd name="T6" fmla="*/ 3 w 46"/>
                  <a:gd name="T7" fmla="*/ 30 h 45"/>
                  <a:gd name="T8" fmla="*/ 29 w 46"/>
                  <a:gd name="T9" fmla="*/ 43 h 45"/>
                  <a:gd name="T10" fmla="*/ 29 w 46"/>
                  <a:gd name="T11" fmla="*/ 43 h 45"/>
                  <a:gd name="T12" fmla="*/ 44 w 46"/>
                  <a:gd name="T13" fmla="*/ 28 h 45"/>
                  <a:gd name="T14" fmla="*/ 44 w 46"/>
                  <a:gd name="T15" fmla="*/ 28 h 45"/>
                  <a:gd name="T16" fmla="*/ 34 w 46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5">
                    <a:moveTo>
                      <a:pt x="34" y="3"/>
                    </a:moveTo>
                    <a:cubicBezTo>
                      <a:pt x="30" y="1"/>
                      <a:pt x="25" y="0"/>
                      <a:pt x="20" y="1"/>
                    </a:cubicBezTo>
                    <a:cubicBezTo>
                      <a:pt x="16" y="1"/>
                      <a:pt x="11" y="3"/>
                      <a:pt x="8" y="7"/>
                    </a:cubicBezTo>
                    <a:cubicBezTo>
                      <a:pt x="2" y="13"/>
                      <a:pt x="0" y="22"/>
                      <a:pt x="3" y="30"/>
                    </a:cubicBezTo>
                    <a:cubicBezTo>
                      <a:pt x="8" y="40"/>
                      <a:pt x="18" y="45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6" y="41"/>
                      <a:pt x="42" y="35"/>
                      <a:pt x="44" y="28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6" y="18"/>
                      <a:pt x="42" y="8"/>
                      <a:pt x="34" y="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10">
                <a:extLst>
                  <a:ext uri="{FF2B5EF4-FFF2-40B4-BE49-F238E27FC236}">
                    <a16:creationId xmlns:a16="http://schemas.microsoft.com/office/drawing/2014/main" id="{117EEB6A-AA5C-43BA-AAC8-B330FB98BD9B}"/>
                  </a:ext>
                </a:extLst>
              </p:cNvPr>
              <p:cNvSpPr/>
              <p:nvPr/>
            </p:nvSpPr>
            <p:spPr bwMode="auto">
              <a:xfrm>
                <a:off x="4611688" y="3490913"/>
                <a:ext cx="257175" cy="284163"/>
              </a:xfrm>
              <a:custGeom>
                <a:avLst/>
                <a:gdLst>
                  <a:gd name="T0" fmla="*/ 91 w 95"/>
                  <a:gd name="T1" fmla="*/ 65 h 105"/>
                  <a:gd name="T2" fmla="*/ 69 w 95"/>
                  <a:gd name="T3" fmla="*/ 35 h 105"/>
                  <a:gd name="T4" fmla="*/ 60 w 95"/>
                  <a:gd name="T5" fmla="*/ 20 h 105"/>
                  <a:gd name="T6" fmla="*/ 20 w 95"/>
                  <a:gd name="T7" fmla="*/ 9 h 105"/>
                  <a:gd name="T8" fmla="*/ 9 w 95"/>
                  <a:gd name="T9" fmla="*/ 50 h 105"/>
                  <a:gd name="T10" fmla="*/ 18 w 95"/>
                  <a:gd name="T11" fmla="*/ 65 h 105"/>
                  <a:gd name="T12" fmla="*/ 22 w 95"/>
                  <a:gd name="T13" fmla="*/ 72 h 105"/>
                  <a:gd name="T14" fmla="*/ 22 w 95"/>
                  <a:gd name="T15" fmla="*/ 74 h 105"/>
                  <a:gd name="T16" fmla="*/ 23 w 95"/>
                  <a:gd name="T17" fmla="*/ 76 h 105"/>
                  <a:gd name="T18" fmla="*/ 44 w 95"/>
                  <a:gd name="T19" fmla="*/ 97 h 105"/>
                  <a:gd name="T20" fmla="*/ 70 w 95"/>
                  <a:gd name="T21" fmla="*/ 102 h 105"/>
                  <a:gd name="T22" fmla="*/ 91 w 95"/>
                  <a:gd name="T23" fmla="*/ 6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105">
                    <a:moveTo>
                      <a:pt x="91" y="65"/>
                    </a:moveTo>
                    <a:cubicBezTo>
                      <a:pt x="87" y="53"/>
                      <a:pt x="80" y="42"/>
                      <a:pt x="69" y="35"/>
                    </a:cubicBezTo>
                    <a:cubicBezTo>
                      <a:pt x="67" y="30"/>
                      <a:pt x="64" y="25"/>
                      <a:pt x="60" y="20"/>
                    </a:cubicBezTo>
                    <a:cubicBezTo>
                      <a:pt x="52" y="7"/>
                      <a:pt x="34" y="0"/>
                      <a:pt x="20" y="9"/>
                    </a:cubicBezTo>
                    <a:cubicBezTo>
                      <a:pt x="7" y="18"/>
                      <a:pt x="0" y="36"/>
                      <a:pt x="9" y="50"/>
                    </a:cubicBezTo>
                    <a:cubicBezTo>
                      <a:pt x="12" y="55"/>
                      <a:pt x="15" y="60"/>
                      <a:pt x="18" y="65"/>
                    </a:cubicBezTo>
                    <a:cubicBezTo>
                      <a:pt x="19" y="67"/>
                      <a:pt x="20" y="70"/>
                      <a:pt x="22" y="72"/>
                    </a:cubicBezTo>
                    <a:cubicBezTo>
                      <a:pt x="22" y="73"/>
                      <a:pt x="22" y="73"/>
                      <a:pt x="22" y="74"/>
                    </a:cubicBezTo>
                    <a:cubicBezTo>
                      <a:pt x="23" y="74"/>
                      <a:pt x="23" y="75"/>
                      <a:pt x="23" y="76"/>
                    </a:cubicBezTo>
                    <a:cubicBezTo>
                      <a:pt x="27" y="86"/>
                      <a:pt x="35" y="94"/>
                      <a:pt x="44" y="97"/>
                    </a:cubicBezTo>
                    <a:cubicBezTo>
                      <a:pt x="52" y="102"/>
                      <a:pt x="61" y="105"/>
                      <a:pt x="70" y="102"/>
                    </a:cubicBezTo>
                    <a:cubicBezTo>
                      <a:pt x="85" y="97"/>
                      <a:pt x="95" y="81"/>
                      <a:pt x="91" y="6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Freeform 11">
                <a:extLst>
                  <a:ext uri="{FF2B5EF4-FFF2-40B4-BE49-F238E27FC236}">
                    <a16:creationId xmlns:a16="http://schemas.microsoft.com/office/drawing/2014/main" id="{7470A6CD-8F10-41CE-9005-4165776866B1}"/>
                  </a:ext>
                </a:extLst>
              </p:cNvPr>
              <p:cNvSpPr/>
              <p:nvPr/>
            </p:nvSpPr>
            <p:spPr bwMode="auto">
              <a:xfrm>
                <a:off x="4895851" y="3846513"/>
                <a:ext cx="236538" cy="500063"/>
              </a:xfrm>
              <a:custGeom>
                <a:avLst/>
                <a:gdLst>
                  <a:gd name="T0" fmla="*/ 72 w 87"/>
                  <a:gd name="T1" fmla="*/ 37 h 185"/>
                  <a:gd name="T2" fmla="*/ 12 w 87"/>
                  <a:gd name="T3" fmla="*/ 53 h 185"/>
                  <a:gd name="T4" fmla="*/ 21 w 87"/>
                  <a:gd name="T5" fmla="*/ 92 h 185"/>
                  <a:gd name="T6" fmla="*/ 23 w 87"/>
                  <a:gd name="T7" fmla="*/ 144 h 185"/>
                  <a:gd name="T8" fmla="*/ 80 w 87"/>
                  <a:gd name="T9" fmla="*/ 152 h 185"/>
                  <a:gd name="T10" fmla="*/ 72 w 87"/>
                  <a:gd name="T11" fmla="*/ 3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185">
                    <a:moveTo>
                      <a:pt x="72" y="37"/>
                    </a:moveTo>
                    <a:cubicBezTo>
                      <a:pt x="58" y="0"/>
                      <a:pt x="0" y="14"/>
                      <a:pt x="12" y="53"/>
                    </a:cubicBezTo>
                    <a:cubicBezTo>
                      <a:pt x="16" y="66"/>
                      <a:pt x="19" y="79"/>
                      <a:pt x="21" y="92"/>
                    </a:cubicBezTo>
                    <a:cubicBezTo>
                      <a:pt x="22" y="109"/>
                      <a:pt x="23" y="127"/>
                      <a:pt x="23" y="144"/>
                    </a:cubicBezTo>
                    <a:cubicBezTo>
                      <a:pt x="22" y="176"/>
                      <a:pt x="74" y="185"/>
                      <a:pt x="80" y="152"/>
                    </a:cubicBezTo>
                    <a:cubicBezTo>
                      <a:pt x="87" y="112"/>
                      <a:pt x="86" y="74"/>
                      <a:pt x="72" y="3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12">
                <a:extLst>
                  <a:ext uri="{FF2B5EF4-FFF2-40B4-BE49-F238E27FC236}">
                    <a16:creationId xmlns:a16="http://schemas.microsoft.com/office/drawing/2014/main" id="{57926D3A-9926-451C-A6CC-537EE3A7A5BD}"/>
                  </a:ext>
                </a:extLst>
              </p:cNvPr>
              <p:cNvSpPr/>
              <p:nvPr/>
            </p:nvSpPr>
            <p:spPr bwMode="auto">
              <a:xfrm>
                <a:off x="4832351" y="4587875"/>
                <a:ext cx="196850" cy="328613"/>
              </a:xfrm>
              <a:custGeom>
                <a:avLst/>
                <a:gdLst>
                  <a:gd name="T0" fmla="*/ 60 w 73"/>
                  <a:gd name="T1" fmla="*/ 17 h 121"/>
                  <a:gd name="T2" fmla="*/ 35 w 73"/>
                  <a:gd name="T3" fmla="*/ 7 h 121"/>
                  <a:gd name="T4" fmla="*/ 21 w 73"/>
                  <a:gd name="T5" fmla="*/ 21 h 121"/>
                  <a:gd name="T6" fmla="*/ 18 w 73"/>
                  <a:gd name="T7" fmla="*/ 26 h 121"/>
                  <a:gd name="T8" fmla="*/ 5 w 73"/>
                  <a:gd name="T9" fmla="*/ 56 h 121"/>
                  <a:gd name="T10" fmla="*/ 6 w 73"/>
                  <a:gd name="T11" fmla="*/ 56 h 121"/>
                  <a:gd name="T12" fmla="*/ 6 w 73"/>
                  <a:gd name="T13" fmla="*/ 68 h 121"/>
                  <a:gd name="T14" fmla="*/ 3 w 73"/>
                  <a:gd name="T15" fmla="*/ 112 h 121"/>
                  <a:gd name="T16" fmla="*/ 11 w 73"/>
                  <a:gd name="T17" fmla="*/ 118 h 121"/>
                  <a:gd name="T18" fmla="*/ 72 w 73"/>
                  <a:gd name="T19" fmla="*/ 40 h 121"/>
                  <a:gd name="T20" fmla="*/ 60 w 73"/>
                  <a:gd name="T21" fmla="*/ 1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21">
                    <a:moveTo>
                      <a:pt x="60" y="17"/>
                    </a:moveTo>
                    <a:cubicBezTo>
                      <a:pt x="56" y="7"/>
                      <a:pt x="44" y="0"/>
                      <a:pt x="35" y="7"/>
                    </a:cubicBezTo>
                    <a:cubicBezTo>
                      <a:pt x="29" y="11"/>
                      <a:pt x="25" y="16"/>
                      <a:pt x="21" y="21"/>
                    </a:cubicBezTo>
                    <a:cubicBezTo>
                      <a:pt x="20" y="23"/>
                      <a:pt x="19" y="24"/>
                      <a:pt x="18" y="26"/>
                    </a:cubicBezTo>
                    <a:cubicBezTo>
                      <a:pt x="13" y="35"/>
                      <a:pt x="8" y="45"/>
                      <a:pt x="5" y="56"/>
                    </a:cubicBezTo>
                    <a:cubicBezTo>
                      <a:pt x="5" y="56"/>
                      <a:pt x="5" y="56"/>
                      <a:pt x="6" y="56"/>
                    </a:cubicBezTo>
                    <a:cubicBezTo>
                      <a:pt x="5" y="60"/>
                      <a:pt x="5" y="65"/>
                      <a:pt x="6" y="68"/>
                    </a:cubicBezTo>
                    <a:cubicBezTo>
                      <a:pt x="2" y="82"/>
                      <a:pt x="0" y="96"/>
                      <a:pt x="3" y="112"/>
                    </a:cubicBezTo>
                    <a:cubicBezTo>
                      <a:pt x="4" y="116"/>
                      <a:pt x="8" y="118"/>
                      <a:pt x="11" y="118"/>
                    </a:cubicBezTo>
                    <a:cubicBezTo>
                      <a:pt x="54" y="121"/>
                      <a:pt x="68" y="75"/>
                      <a:pt x="72" y="40"/>
                    </a:cubicBezTo>
                    <a:cubicBezTo>
                      <a:pt x="73" y="30"/>
                      <a:pt x="67" y="21"/>
                      <a:pt x="60" y="1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Freeform 13">
                <a:extLst>
                  <a:ext uri="{FF2B5EF4-FFF2-40B4-BE49-F238E27FC236}">
                    <a16:creationId xmlns:a16="http://schemas.microsoft.com/office/drawing/2014/main" id="{1A2A1EF5-684A-4FF1-9083-C4A3AFED9765}"/>
                  </a:ext>
                </a:extLst>
              </p:cNvPr>
              <p:cNvSpPr/>
              <p:nvPr/>
            </p:nvSpPr>
            <p:spPr bwMode="auto">
              <a:xfrm>
                <a:off x="4637088" y="4891088"/>
                <a:ext cx="130175" cy="144463"/>
              </a:xfrm>
              <a:custGeom>
                <a:avLst/>
                <a:gdLst>
                  <a:gd name="T0" fmla="*/ 35 w 48"/>
                  <a:gd name="T1" fmla="*/ 5 h 53"/>
                  <a:gd name="T2" fmla="*/ 8 w 48"/>
                  <a:gd name="T3" fmla="*/ 12 h 53"/>
                  <a:gd name="T4" fmla="*/ 1 w 48"/>
                  <a:gd name="T5" fmla="*/ 26 h 53"/>
                  <a:gd name="T6" fmla="*/ 9 w 48"/>
                  <a:gd name="T7" fmla="*/ 49 h 53"/>
                  <a:gd name="T8" fmla="*/ 33 w 48"/>
                  <a:gd name="T9" fmla="*/ 45 h 53"/>
                  <a:gd name="T10" fmla="*/ 42 w 48"/>
                  <a:gd name="T11" fmla="*/ 32 h 53"/>
                  <a:gd name="T12" fmla="*/ 35 w 48"/>
                  <a:gd name="T13" fmla="*/ 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53">
                    <a:moveTo>
                      <a:pt x="35" y="5"/>
                    </a:moveTo>
                    <a:cubicBezTo>
                      <a:pt x="26" y="0"/>
                      <a:pt x="13" y="2"/>
                      <a:pt x="8" y="12"/>
                    </a:cubicBezTo>
                    <a:cubicBezTo>
                      <a:pt x="6" y="17"/>
                      <a:pt x="3" y="21"/>
                      <a:pt x="1" y="26"/>
                    </a:cubicBezTo>
                    <a:cubicBezTo>
                      <a:pt x="0" y="34"/>
                      <a:pt x="2" y="44"/>
                      <a:pt x="9" y="49"/>
                    </a:cubicBezTo>
                    <a:cubicBezTo>
                      <a:pt x="17" y="53"/>
                      <a:pt x="27" y="50"/>
                      <a:pt x="33" y="45"/>
                    </a:cubicBezTo>
                    <a:cubicBezTo>
                      <a:pt x="37" y="41"/>
                      <a:pt x="39" y="36"/>
                      <a:pt x="42" y="32"/>
                    </a:cubicBezTo>
                    <a:cubicBezTo>
                      <a:pt x="48" y="23"/>
                      <a:pt x="44" y="10"/>
                      <a:pt x="35" y="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14">
                <a:extLst>
                  <a:ext uri="{FF2B5EF4-FFF2-40B4-BE49-F238E27FC236}">
                    <a16:creationId xmlns:a16="http://schemas.microsoft.com/office/drawing/2014/main" id="{B2D3F3E6-4D9B-45E5-9ABC-97CAF954EEED}"/>
                  </a:ext>
                </a:extLst>
              </p:cNvPr>
              <p:cNvSpPr/>
              <p:nvPr/>
            </p:nvSpPr>
            <p:spPr bwMode="auto">
              <a:xfrm>
                <a:off x="4541838" y="4989513"/>
                <a:ext cx="73025" cy="77788"/>
              </a:xfrm>
              <a:custGeom>
                <a:avLst/>
                <a:gdLst>
                  <a:gd name="T0" fmla="*/ 22 w 27"/>
                  <a:gd name="T1" fmla="*/ 4 h 29"/>
                  <a:gd name="T2" fmla="*/ 10 w 27"/>
                  <a:gd name="T3" fmla="*/ 1 h 29"/>
                  <a:gd name="T4" fmla="*/ 1 w 27"/>
                  <a:gd name="T5" fmla="*/ 10 h 29"/>
                  <a:gd name="T6" fmla="*/ 2 w 27"/>
                  <a:gd name="T7" fmla="*/ 22 h 29"/>
                  <a:gd name="T8" fmla="*/ 10 w 27"/>
                  <a:gd name="T9" fmla="*/ 28 h 29"/>
                  <a:gd name="T10" fmla="*/ 11 w 27"/>
                  <a:gd name="T11" fmla="*/ 28 h 29"/>
                  <a:gd name="T12" fmla="*/ 11 w 27"/>
                  <a:gd name="T13" fmla="*/ 28 h 29"/>
                  <a:gd name="T14" fmla="*/ 21 w 27"/>
                  <a:gd name="T15" fmla="*/ 26 h 29"/>
                  <a:gd name="T16" fmla="*/ 27 w 27"/>
                  <a:gd name="T17" fmla="*/ 14 h 29"/>
                  <a:gd name="T18" fmla="*/ 22 w 27"/>
                  <a:gd name="T1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9">
                    <a:moveTo>
                      <a:pt x="22" y="4"/>
                    </a:moveTo>
                    <a:cubicBezTo>
                      <a:pt x="19" y="1"/>
                      <a:pt x="15" y="0"/>
                      <a:pt x="10" y="1"/>
                    </a:cubicBezTo>
                    <a:cubicBezTo>
                      <a:pt x="6" y="2"/>
                      <a:pt x="2" y="6"/>
                      <a:pt x="1" y="10"/>
                    </a:cubicBezTo>
                    <a:cubicBezTo>
                      <a:pt x="1" y="14"/>
                      <a:pt x="0" y="18"/>
                      <a:pt x="2" y="22"/>
                    </a:cubicBezTo>
                    <a:cubicBezTo>
                      <a:pt x="3" y="25"/>
                      <a:pt x="6" y="28"/>
                      <a:pt x="10" y="28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4" y="29"/>
                      <a:pt x="18" y="27"/>
                      <a:pt x="21" y="26"/>
                    </a:cubicBezTo>
                    <a:cubicBezTo>
                      <a:pt x="25" y="24"/>
                      <a:pt x="27" y="18"/>
                      <a:pt x="27" y="14"/>
                    </a:cubicBezTo>
                    <a:cubicBezTo>
                      <a:pt x="27" y="10"/>
                      <a:pt x="25" y="6"/>
                      <a:pt x="22" y="4"/>
                    </a:cubicBezTo>
                  </a:path>
                </a:pathLst>
              </a:custGeom>
              <a:solidFill>
                <a:srgbClr val="FBC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15">
                <a:extLst>
                  <a:ext uri="{FF2B5EF4-FFF2-40B4-BE49-F238E27FC236}">
                    <a16:creationId xmlns:a16="http://schemas.microsoft.com/office/drawing/2014/main" id="{B87F1000-9B7D-4F0E-AB4F-CC5B78CA10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363" y="2387600"/>
                <a:ext cx="644525" cy="742950"/>
              </a:xfrm>
              <a:custGeom>
                <a:avLst/>
                <a:gdLst>
                  <a:gd name="T0" fmla="*/ 226 w 238"/>
                  <a:gd name="T1" fmla="*/ 257 h 274"/>
                  <a:gd name="T2" fmla="*/ 225 w 238"/>
                  <a:gd name="T3" fmla="*/ 252 h 274"/>
                  <a:gd name="T4" fmla="*/ 224 w 238"/>
                  <a:gd name="T5" fmla="*/ 248 h 274"/>
                  <a:gd name="T6" fmla="*/ 223 w 238"/>
                  <a:gd name="T7" fmla="*/ 245 h 274"/>
                  <a:gd name="T8" fmla="*/ 221 w 238"/>
                  <a:gd name="T9" fmla="*/ 242 h 274"/>
                  <a:gd name="T10" fmla="*/ 218 w 238"/>
                  <a:gd name="T11" fmla="*/ 235 h 274"/>
                  <a:gd name="T12" fmla="*/ 215 w 238"/>
                  <a:gd name="T13" fmla="*/ 232 h 274"/>
                  <a:gd name="T14" fmla="*/ 198 w 238"/>
                  <a:gd name="T15" fmla="*/ 210 h 274"/>
                  <a:gd name="T16" fmla="*/ 211 w 238"/>
                  <a:gd name="T17" fmla="*/ 193 h 274"/>
                  <a:gd name="T18" fmla="*/ 221 w 238"/>
                  <a:gd name="T19" fmla="*/ 175 h 274"/>
                  <a:gd name="T20" fmla="*/ 222 w 238"/>
                  <a:gd name="T21" fmla="*/ 170 h 274"/>
                  <a:gd name="T22" fmla="*/ 222 w 238"/>
                  <a:gd name="T23" fmla="*/ 170 h 274"/>
                  <a:gd name="T24" fmla="*/ 209 w 238"/>
                  <a:gd name="T25" fmla="*/ 153 h 274"/>
                  <a:gd name="T26" fmla="*/ 185 w 238"/>
                  <a:gd name="T27" fmla="*/ 138 h 274"/>
                  <a:gd name="T28" fmla="*/ 217 w 238"/>
                  <a:gd name="T29" fmla="*/ 104 h 274"/>
                  <a:gd name="T30" fmla="*/ 189 w 238"/>
                  <a:gd name="T31" fmla="*/ 33 h 274"/>
                  <a:gd name="T32" fmla="*/ 175 w 238"/>
                  <a:gd name="T33" fmla="*/ 28 h 274"/>
                  <a:gd name="T34" fmla="*/ 148 w 238"/>
                  <a:gd name="T35" fmla="*/ 4 h 274"/>
                  <a:gd name="T36" fmla="*/ 115 w 238"/>
                  <a:gd name="T37" fmla="*/ 6 h 274"/>
                  <a:gd name="T38" fmla="*/ 114 w 238"/>
                  <a:gd name="T39" fmla="*/ 6 h 274"/>
                  <a:gd name="T40" fmla="*/ 22 w 238"/>
                  <a:gd name="T41" fmla="*/ 54 h 274"/>
                  <a:gd name="T42" fmla="*/ 12 w 238"/>
                  <a:gd name="T43" fmla="*/ 59 h 274"/>
                  <a:gd name="T44" fmla="*/ 13 w 238"/>
                  <a:gd name="T45" fmla="*/ 100 h 274"/>
                  <a:gd name="T46" fmla="*/ 13 w 238"/>
                  <a:gd name="T47" fmla="*/ 104 h 274"/>
                  <a:gd name="T48" fmla="*/ 24 w 238"/>
                  <a:gd name="T49" fmla="*/ 121 h 274"/>
                  <a:gd name="T50" fmla="*/ 38 w 238"/>
                  <a:gd name="T51" fmla="*/ 124 h 274"/>
                  <a:gd name="T52" fmla="*/ 39 w 238"/>
                  <a:gd name="T53" fmla="*/ 127 h 274"/>
                  <a:gd name="T54" fmla="*/ 33 w 238"/>
                  <a:gd name="T55" fmla="*/ 134 h 274"/>
                  <a:gd name="T56" fmla="*/ 26 w 238"/>
                  <a:gd name="T57" fmla="*/ 139 h 274"/>
                  <a:gd name="T58" fmla="*/ 26 w 238"/>
                  <a:gd name="T59" fmla="*/ 139 h 274"/>
                  <a:gd name="T60" fmla="*/ 2 w 238"/>
                  <a:gd name="T61" fmla="*/ 174 h 274"/>
                  <a:gd name="T62" fmla="*/ 24 w 238"/>
                  <a:gd name="T63" fmla="*/ 213 h 274"/>
                  <a:gd name="T64" fmla="*/ 3 w 238"/>
                  <a:gd name="T65" fmla="*/ 261 h 274"/>
                  <a:gd name="T66" fmla="*/ 24 w 238"/>
                  <a:gd name="T67" fmla="*/ 273 h 274"/>
                  <a:gd name="T68" fmla="*/ 112 w 238"/>
                  <a:gd name="T69" fmla="*/ 264 h 274"/>
                  <a:gd name="T70" fmla="*/ 144 w 238"/>
                  <a:gd name="T71" fmla="*/ 261 h 274"/>
                  <a:gd name="T72" fmla="*/ 149 w 238"/>
                  <a:gd name="T73" fmla="*/ 263 h 274"/>
                  <a:gd name="T74" fmla="*/ 159 w 238"/>
                  <a:gd name="T75" fmla="*/ 266 h 274"/>
                  <a:gd name="T76" fmla="*/ 165 w 238"/>
                  <a:gd name="T77" fmla="*/ 266 h 274"/>
                  <a:gd name="T78" fmla="*/ 172 w 238"/>
                  <a:gd name="T79" fmla="*/ 268 h 274"/>
                  <a:gd name="T80" fmla="*/ 187 w 238"/>
                  <a:gd name="T81" fmla="*/ 270 h 274"/>
                  <a:gd name="T82" fmla="*/ 202 w 238"/>
                  <a:gd name="T83" fmla="*/ 268 h 274"/>
                  <a:gd name="T84" fmla="*/ 207 w 238"/>
                  <a:gd name="T85" fmla="*/ 269 h 274"/>
                  <a:gd name="T86" fmla="*/ 226 w 238"/>
                  <a:gd name="T87" fmla="*/ 257 h 274"/>
                  <a:gd name="T88" fmla="*/ 44 w 238"/>
                  <a:gd name="T89" fmla="*/ 183 h 274"/>
                  <a:gd name="T90" fmla="*/ 44 w 238"/>
                  <a:gd name="T91" fmla="*/ 184 h 274"/>
                  <a:gd name="T92" fmla="*/ 43 w 238"/>
                  <a:gd name="T93" fmla="*/ 184 h 274"/>
                  <a:gd name="T94" fmla="*/ 41 w 238"/>
                  <a:gd name="T95" fmla="*/ 181 h 274"/>
                  <a:gd name="T96" fmla="*/ 41 w 238"/>
                  <a:gd name="T97" fmla="*/ 181 h 274"/>
                  <a:gd name="T98" fmla="*/ 44 w 238"/>
                  <a:gd name="T99" fmla="*/ 175 h 274"/>
                  <a:gd name="T100" fmla="*/ 46 w 238"/>
                  <a:gd name="T101" fmla="*/ 177 h 274"/>
                  <a:gd name="T102" fmla="*/ 44 w 238"/>
                  <a:gd name="T103" fmla="*/ 183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8" h="274">
                    <a:moveTo>
                      <a:pt x="226" y="257"/>
                    </a:moveTo>
                    <a:cubicBezTo>
                      <a:pt x="226" y="255"/>
                      <a:pt x="226" y="254"/>
                      <a:pt x="225" y="252"/>
                    </a:cubicBezTo>
                    <a:cubicBezTo>
                      <a:pt x="225" y="251"/>
                      <a:pt x="225" y="249"/>
                      <a:pt x="224" y="248"/>
                    </a:cubicBezTo>
                    <a:cubicBezTo>
                      <a:pt x="224" y="247"/>
                      <a:pt x="224" y="246"/>
                      <a:pt x="223" y="245"/>
                    </a:cubicBezTo>
                    <a:cubicBezTo>
                      <a:pt x="223" y="244"/>
                      <a:pt x="222" y="243"/>
                      <a:pt x="221" y="242"/>
                    </a:cubicBezTo>
                    <a:cubicBezTo>
                      <a:pt x="221" y="240"/>
                      <a:pt x="219" y="237"/>
                      <a:pt x="218" y="235"/>
                    </a:cubicBezTo>
                    <a:cubicBezTo>
                      <a:pt x="217" y="234"/>
                      <a:pt x="216" y="233"/>
                      <a:pt x="215" y="232"/>
                    </a:cubicBezTo>
                    <a:cubicBezTo>
                      <a:pt x="209" y="225"/>
                      <a:pt x="204" y="217"/>
                      <a:pt x="198" y="210"/>
                    </a:cubicBezTo>
                    <a:cubicBezTo>
                      <a:pt x="204" y="206"/>
                      <a:pt x="208" y="199"/>
                      <a:pt x="211" y="193"/>
                    </a:cubicBezTo>
                    <a:cubicBezTo>
                      <a:pt x="218" y="190"/>
                      <a:pt x="224" y="183"/>
                      <a:pt x="221" y="175"/>
                    </a:cubicBezTo>
                    <a:cubicBezTo>
                      <a:pt x="222" y="174"/>
                      <a:pt x="222" y="172"/>
                      <a:pt x="222" y="170"/>
                    </a:cubicBezTo>
                    <a:cubicBezTo>
                      <a:pt x="222" y="170"/>
                      <a:pt x="222" y="170"/>
                      <a:pt x="222" y="170"/>
                    </a:cubicBezTo>
                    <a:cubicBezTo>
                      <a:pt x="224" y="162"/>
                      <a:pt x="217" y="154"/>
                      <a:pt x="209" y="153"/>
                    </a:cubicBezTo>
                    <a:cubicBezTo>
                      <a:pt x="203" y="146"/>
                      <a:pt x="194" y="141"/>
                      <a:pt x="185" y="138"/>
                    </a:cubicBezTo>
                    <a:cubicBezTo>
                      <a:pt x="196" y="127"/>
                      <a:pt x="208" y="116"/>
                      <a:pt x="217" y="104"/>
                    </a:cubicBezTo>
                    <a:cubicBezTo>
                      <a:pt x="238" y="75"/>
                      <a:pt x="205" y="54"/>
                      <a:pt x="189" y="33"/>
                    </a:cubicBezTo>
                    <a:cubicBezTo>
                      <a:pt x="185" y="29"/>
                      <a:pt x="180" y="27"/>
                      <a:pt x="175" y="28"/>
                    </a:cubicBezTo>
                    <a:cubicBezTo>
                      <a:pt x="167" y="18"/>
                      <a:pt x="159" y="8"/>
                      <a:pt x="148" y="4"/>
                    </a:cubicBezTo>
                    <a:cubicBezTo>
                      <a:pt x="138" y="0"/>
                      <a:pt x="125" y="0"/>
                      <a:pt x="115" y="6"/>
                    </a:cubicBezTo>
                    <a:cubicBezTo>
                      <a:pt x="115" y="6"/>
                      <a:pt x="114" y="6"/>
                      <a:pt x="114" y="6"/>
                    </a:cubicBezTo>
                    <a:cubicBezTo>
                      <a:pt x="78" y="2"/>
                      <a:pt x="44" y="26"/>
                      <a:pt x="22" y="54"/>
                    </a:cubicBezTo>
                    <a:cubicBezTo>
                      <a:pt x="19" y="55"/>
                      <a:pt x="15" y="56"/>
                      <a:pt x="12" y="59"/>
                    </a:cubicBezTo>
                    <a:cubicBezTo>
                      <a:pt x="0" y="71"/>
                      <a:pt x="1" y="90"/>
                      <a:pt x="13" y="100"/>
                    </a:cubicBezTo>
                    <a:cubicBezTo>
                      <a:pt x="13" y="102"/>
                      <a:pt x="13" y="103"/>
                      <a:pt x="13" y="104"/>
                    </a:cubicBezTo>
                    <a:cubicBezTo>
                      <a:pt x="15" y="110"/>
                      <a:pt x="19" y="117"/>
                      <a:pt x="24" y="121"/>
                    </a:cubicBezTo>
                    <a:cubicBezTo>
                      <a:pt x="28" y="124"/>
                      <a:pt x="33" y="126"/>
                      <a:pt x="38" y="124"/>
                    </a:cubicBezTo>
                    <a:cubicBezTo>
                      <a:pt x="38" y="125"/>
                      <a:pt x="39" y="126"/>
                      <a:pt x="39" y="127"/>
                    </a:cubicBezTo>
                    <a:cubicBezTo>
                      <a:pt x="37" y="129"/>
                      <a:pt x="35" y="131"/>
                      <a:pt x="33" y="134"/>
                    </a:cubicBezTo>
                    <a:cubicBezTo>
                      <a:pt x="30" y="135"/>
                      <a:pt x="28" y="137"/>
                      <a:pt x="26" y="139"/>
                    </a:cubicBezTo>
                    <a:cubicBezTo>
                      <a:pt x="26" y="139"/>
                      <a:pt x="26" y="139"/>
                      <a:pt x="26" y="139"/>
                    </a:cubicBezTo>
                    <a:cubicBezTo>
                      <a:pt x="19" y="153"/>
                      <a:pt x="0" y="154"/>
                      <a:pt x="2" y="174"/>
                    </a:cubicBezTo>
                    <a:cubicBezTo>
                      <a:pt x="3" y="188"/>
                      <a:pt x="14" y="201"/>
                      <a:pt x="24" y="213"/>
                    </a:cubicBezTo>
                    <a:cubicBezTo>
                      <a:pt x="9" y="224"/>
                      <a:pt x="0" y="238"/>
                      <a:pt x="3" y="261"/>
                    </a:cubicBezTo>
                    <a:cubicBezTo>
                      <a:pt x="5" y="270"/>
                      <a:pt x="16" y="274"/>
                      <a:pt x="24" y="273"/>
                    </a:cubicBezTo>
                    <a:cubicBezTo>
                      <a:pt x="53" y="268"/>
                      <a:pt x="83" y="266"/>
                      <a:pt x="112" y="264"/>
                    </a:cubicBezTo>
                    <a:cubicBezTo>
                      <a:pt x="119" y="264"/>
                      <a:pt x="133" y="264"/>
                      <a:pt x="144" y="261"/>
                    </a:cubicBezTo>
                    <a:cubicBezTo>
                      <a:pt x="146" y="262"/>
                      <a:pt x="147" y="262"/>
                      <a:pt x="149" y="263"/>
                    </a:cubicBezTo>
                    <a:cubicBezTo>
                      <a:pt x="152" y="264"/>
                      <a:pt x="155" y="265"/>
                      <a:pt x="159" y="266"/>
                    </a:cubicBezTo>
                    <a:cubicBezTo>
                      <a:pt x="161" y="267"/>
                      <a:pt x="163" y="267"/>
                      <a:pt x="165" y="266"/>
                    </a:cubicBezTo>
                    <a:cubicBezTo>
                      <a:pt x="167" y="267"/>
                      <a:pt x="170" y="267"/>
                      <a:pt x="172" y="268"/>
                    </a:cubicBezTo>
                    <a:cubicBezTo>
                      <a:pt x="177" y="269"/>
                      <a:pt x="182" y="269"/>
                      <a:pt x="187" y="270"/>
                    </a:cubicBezTo>
                    <a:cubicBezTo>
                      <a:pt x="190" y="270"/>
                      <a:pt x="197" y="268"/>
                      <a:pt x="202" y="268"/>
                    </a:cubicBezTo>
                    <a:cubicBezTo>
                      <a:pt x="203" y="269"/>
                      <a:pt x="205" y="269"/>
                      <a:pt x="207" y="269"/>
                    </a:cubicBezTo>
                    <a:cubicBezTo>
                      <a:pt x="215" y="272"/>
                      <a:pt x="227" y="267"/>
                      <a:pt x="226" y="257"/>
                    </a:cubicBezTo>
                    <a:moveTo>
                      <a:pt x="44" y="183"/>
                    </a:moveTo>
                    <a:cubicBezTo>
                      <a:pt x="44" y="183"/>
                      <a:pt x="44" y="183"/>
                      <a:pt x="44" y="184"/>
                    </a:cubicBezTo>
                    <a:cubicBezTo>
                      <a:pt x="43" y="184"/>
                      <a:pt x="43" y="184"/>
                      <a:pt x="43" y="184"/>
                    </a:cubicBezTo>
                    <a:cubicBezTo>
                      <a:pt x="43" y="183"/>
                      <a:pt x="42" y="182"/>
                      <a:pt x="41" y="181"/>
                    </a:cubicBezTo>
                    <a:cubicBezTo>
                      <a:pt x="41" y="181"/>
                      <a:pt x="41" y="181"/>
                      <a:pt x="41" y="181"/>
                    </a:cubicBezTo>
                    <a:cubicBezTo>
                      <a:pt x="42" y="179"/>
                      <a:pt x="43" y="177"/>
                      <a:pt x="44" y="175"/>
                    </a:cubicBezTo>
                    <a:cubicBezTo>
                      <a:pt x="44" y="176"/>
                      <a:pt x="45" y="176"/>
                      <a:pt x="46" y="177"/>
                    </a:cubicBezTo>
                    <a:cubicBezTo>
                      <a:pt x="45" y="179"/>
                      <a:pt x="44" y="181"/>
                      <a:pt x="44" y="183"/>
                    </a:cubicBezTo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Freeform 16">
                <a:extLst>
                  <a:ext uri="{FF2B5EF4-FFF2-40B4-BE49-F238E27FC236}">
                    <a16:creationId xmlns:a16="http://schemas.microsoft.com/office/drawing/2014/main" id="{CFBA3224-55BC-4D15-A215-C37C904492AE}"/>
                  </a:ext>
                </a:extLst>
              </p:cNvPr>
              <p:cNvSpPr/>
              <p:nvPr/>
            </p:nvSpPr>
            <p:spPr bwMode="auto">
              <a:xfrm>
                <a:off x="4046538" y="2524125"/>
                <a:ext cx="582613" cy="215900"/>
              </a:xfrm>
              <a:custGeom>
                <a:avLst/>
                <a:gdLst>
                  <a:gd name="T0" fmla="*/ 213 w 215"/>
                  <a:gd name="T1" fmla="*/ 48 h 80"/>
                  <a:gd name="T2" fmla="*/ 214 w 215"/>
                  <a:gd name="T3" fmla="*/ 49 h 80"/>
                  <a:gd name="T4" fmla="*/ 214 w 215"/>
                  <a:gd name="T5" fmla="*/ 46 h 80"/>
                  <a:gd name="T6" fmla="*/ 214 w 215"/>
                  <a:gd name="T7" fmla="*/ 38 h 80"/>
                  <a:gd name="T8" fmla="*/ 189 w 215"/>
                  <a:gd name="T9" fmla="*/ 17 h 80"/>
                  <a:gd name="T10" fmla="*/ 188 w 215"/>
                  <a:gd name="T11" fmla="*/ 16 h 80"/>
                  <a:gd name="T12" fmla="*/ 152 w 215"/>
                  <a:gd name="T13" fmla="*/ 2 h 80"/>
                  <a:gd name="T14" fmla="*/ 143 w 215"/>
                  <a:gd name="T15" fmla="*/ 0 h 80"/>
                  <a:gd name="T16" fmla="*/ 143 w 215"/>
                  <a:gd name="T17" fmla="*/ 0 h 80"/>
                  <a:gd name="T18" fmla="*/ 118 w 215"/>
                  <a:gd name="T19" fmla="*/ 2 h 80"/>
                  <a:gd name="T20" fmla="*/ 109 w 215"/>
                  <a:gd name="T21" fmla="*/ 5 h 80"/>
                  <a:gd name="T22" fmla="*/ 76 w 215"/>
                  <a:gd name="T23" fmla="*/ 5 h 80"/>
                  <a:gd name="T24" fmla="*/ 52 w 215"/>
                  <a:gd name="T25" fmla="*/ 11 h 80"/>
                  <a:gd name="T26" fmla="*/ 51 w 215"/>
                  <a:gd name="T27" fmla="*/ 11 h 80"/>
                  <a:gd name="T28" fmla="*/ 25 w 215"/>
                  <a:gd name="T29" fmla="*/ 16 h 80"/>
                  <a:gd name="T30" fmla="*/ 15 w 215"/>
                  <a:gd name="T31" fmla="*/ 18 h 80"/>
                  <a:gd name="T32" fmla="*/ 9 w 215"/>
                  <a:gd name="T33" fmla="*/ 46 h 80"/>
                  <a:gd name="T34" fmla="*/ 9 w 215"/>
                  <a:gd name="T35" fmla="*/ 46 h 80"/>
                  <a:gd name="T36" fmla="*/ 18 w 215"/>
                  <a:gd name="T37" fmla="*/ 57 h 80"/>
                  <a:gd name="T38" fmla="*/ 18 w 215"/>
                  <a:gd name="T39" fmla="*/ 59 h 80"/>
                  <a:gd name="T40" fmla="*/ 33 w 215"/>
                  <a:gd name="T41" fmla="*/ 76 h 80"/>
                  <a:gd name="T42" fmla="*/ 43 w 215"/>
                  <a:gd name="T43" fmla="*/ 77 h 80"/>
                  <a:gd name="T44" fmla="*/ 51 w 215"/>
                  <a:gd name="T45" fmla="*/ 77 h 80"/>
                  <a:gd name="T46" fmla="*/ 71 w 215"/>
                  <a:gd name="T47" fmla="*/ 72 h 80"/>
                  <a:gd name="T48" fmla="*/ 74 w 215"/>
                  <a:gd name="T49" fmla="*/ 73 h 80"/>
                  <a:gd name="T50" fmla="*/ 154 w 215"/>
                  <a:gd name="T51" fmla="*/ 77 h 80"/>
                  <a:gd name="T52" fmla="*/ 169 w 215"/>
                  <a:gd name="T53" fmla="*/ 75 h 80"/>
                  <a:gd name="T54" fmla="*/ 195 w 215"/>
                  <a:gd name="T55" fmla="*/ 68 h 80"/>
                  <a:gd name="T56" fmla="*/ 198 w 215"/>
                  <a:gd name="T57" fmla="*/ 61 h 80"/>
                  <a:gd name="T58" fmla="*/ 201 w 215"/>
                  <a:gd name="T59" fmla="*/ 59 h 80"/>
                  <a:gd name="T60" fmla="*/ 212 w 215"/>
                  <a:gd name="T61" fmla="*/ 52 h 80"/>
                  <a:gd name="T62" fmla="*/ 214 w 215"/>
                  <a:gd name="T63" fmla="*/ 49 h 80"/>
                  <a:gd name="T64" fmla="*/ 213 w 215"/>
                  <a:gd name="T65" fmla="*/ 48 h 80"/>
                  <a:gd name="T66" fmla="*/ 213 w 215"/>
                  <a:gd name="T67" fmla="*/ 4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5" h="80">
                    <a:moveTo>
                      <a:pt x="213" y="48"/>
                    </a:moveTo>
                    <a:cubicBezTo>
                      <a:pt x="214" y="49"/>
                      <a:pt x="214" y="49"/>
                      <a:pt x="214" y="49"/>
                    </a:cubicBezTo>
                    <a:cubicBezTo>
                      <a:pt x="214" y="48"/>
                      <a:pt x="214" y="47"/>
                      <a:pt x="214" y="46"/>
                    </a:cubicBezTo>
                    <a:cubicBezTo>
                      <a:pt x="215" y="44"/>
                      <a:pt x="215" y="41"/>
                      <a:pt x="214" y="38"/>
                    </a:cubicBezTo>
                    <a:cubicBezTo>
                      <a:pt x="213" y="26"/>
                      <a:pt x="201" y="20"/>
                      <a:pt x="189" y="17"/>
                    </a:cubicBezTo>
                    <a:cubicBezTo>
                      <a:pt x="188" y="17"/>
                      <a:pt x="188" y="16"/>
                      <a:pt x="188" y="16"/>
                    </a:cubicBezTo>
                    <a:cubicBezTo>
                      <a:pt x="178" y="7"/>
                      <a:pt x="165" y="3"/>
                      <a:pt x="152" y="2"/>
                    </a:cubicBezTo>
                    <a:cubicBezTo>
                      <a:pt x="149" y="1"/>
                      <a:pt x="147" y="1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5" y="1"/>
                      <a:pt x="127" y="1"/>
                      <a:pt x="118" y="2"/>
                    </a:cubicBezTo>
                    <a:cubicBezTo>
                      <a:pt x="114" y="2"/>
                      <a:pt x="112" y="3"/>
                      <a:pt x="109" y="5"/>
                    </a:cubicBezTo>
                    <a:cubicBezTo>
                      <a:pt x="98" y="2"/>
                      <a:pt x="86" y="4"/>
                      <a:pt x="76" y="5"/>
                    </a:cubicBezTo>
                    <a:cubicBezTo>
                      <a:pt x="67" y="7"/>
                      <a:pt x="59" y="8"/>
                      <a:pt x="52" y="11"/>
                    </a:cubicBezTo>
                    <a:cubicBezTo>
                      <a:pt x="52" y="11"/>
                      <a:pt x="51" y="11"/>
                      <a:pt x="51" y="11"/>
                    </a:cubicBezTo>
                    <a:cubicBezTo>
                      <a:pt x="43" y="13"/>
                      <a:pt x="34" y="15"/>
                      <a:pt x="25" y="16"/>
                    </a:cubicBezTo>
                    <a:cubicBezTo>
                      <a:pt x="22" y="17"/>
                      <a:pt x="18" y="17"/>
                      <a:pt x="15" y="18"/>
                    </a:cubicBezTo>
                    <a:cubicBezTo>
                      <a:pt x="0" y="21"/>
                      <a:pt x="0" y="37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0" y="51"/>
                      <a:pt x="13" y="55"/>
                      <a:pt x="18" y="57"/>
                    </a:cubicBezTo>
                    <a:cubicBezTo>
                      <a:pt x="18" y="58"/>
                      <a:pt x="18" y="58"/>
                      <a:pt x="18" y="59"/>
                    </a:cubicBezTo>
                    <a:cubicBezTo>
                      <a:pt x="20" y="67"/>
                      <a:pt x="25" y="73"/>
                      <a:pt x="33" y="76"/>
                    </a:cubicBezTo>
                    <a:cubicBezTo>
                      <a:pt x="37" y="77"/>
                      <a:pt x="40" y="77"/>
                      <a:pt x="43" y="77"/>
                    </a:cubicBezTo>
                    <a:cubicBezTo>
                      <a:pt x="45" y="78"/>
                      <a:pt x="48" y="78"/>
                      <a:pt x="51" y="77"/>
                    </a:cubicBezTo>
                    <a:cubicBezTo>
                      <a:pt x="58" y="76"/>
                      <a:pt x="65" y="75"/>
                      <a:pt x="71" y="72"/>
                    </a:cubicBezTo>
                    <a:cubicBezTo>
                      <a:pt x="72" y="72"/>
                      <a:pt x="73" y="73"/>
                      <a:pt x="74" y="73"/>
                    </a:cubicBezTo>
                    <a:cubicBezTo>
                      <a:pt x="101" y="70"/>
                      <a:pt x="127" y="76"/>
                      <a:pt x="154" y="77"/>
                    </a:cubicBezTo>
                    <a:cubicBezTo>
                      <a:pt x="159" y="78"/>
                      <a:pt x="164" y="77"/>
                      <a:pt x="169" y="75"/>
                    </a:cubicBezTo>
                    <a:cubicBezTo>
                      <a:pt x="177" y="80"/>
                      <a:pt x="188" y="80"/>
                      <a:pt x="195" y="68"/>
                    </a:cubicBezTo>
                    <a:cubicBezTo>
                      <a:pt x="196" y="66"/>
                      <a:pt x="197" y="64"/>
                      <a:pt x="198" y="61"/>
                    </a:cubicBezTo>
                    <a:cubicBezTo>
                      <a:pt x="199" y="61"/>
                      <a:pt x="200" y="60"/>
                      <a:pt x="201" y="59"/>
                    </a:cubicBezTo>
                    <a:cubicBezTo>
                      <a:pt x="206" y="59"/>
                      <a:pt x="210" y="57"/>
                      <a:pt x="212" y="52"/>
                    </a:cubicBezTo>
                    <a:cubicBezTo>
                      <a:pt x="213" y="51"/>
                      <a:pt x="213" y="50"/>
                      <a:pt x="214" y="49"/>
                    </a:cubicBezTo>
                    <a:cubicBezTo>
                      <a:pt x="213" y="49"/>
                      <a:pt x="213" y="49"/>
                      <a:pt x="213" y="48"/>
                    </a:cubicBezTo>
                    <a:cubicBezTo>
                      <a:pt x="213" y="48"/>
                      <a:pt x="213" y="48"/>
                      <a:pt x="213" y="48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Freeform 17">
                <a:extLst>
                  <a:ext uri="{FF2B5EF4-FFF2-40B4-BE49-F238E27FC236}">
                    <a16:creationId xmlns:a16="http://schemas.microsoft.com/office/drawing/2014/main" id="{1DEBFCE2-9D77-49CD-8E3C-48D8BC58510F}"/>
                  </a:ext>
                </a:extLst>
              </p:cNvPr>
              <p:cNvSpPr/>
              <p:nvPr/>
            </p:nvSpPr>
            <p:spPr bwMode="auto">
              <a:xfrm>
                <a:off x="4040188" y="2801938"/>
                <a:ext cx="585788" cy="184150"/>
              </a:xfrm>
              <a:custGeom>
                <a:avLst/>
                <a:gdLst>
                  <a:gd name="T0" fmla="*/ 216 w 216"/>
                  <a:gd name="T1" fmla="*/ 27 h 68"/>
                  <a:gd name="T2" fmla="*/ 205 w 216"/>
                  <a:gd name="T3" fmla="*/ 13 h 68"/>
                  <a:gd name="T4" fmla="*/ 118 w 216"/>
                  <a:gd name="T5" fmla="*/ 3 h 68"/>
                  <a:gd name="T6" fmla="*/ 101 w 216"/>
                  <a:gd name="T7" fmla="*/ 5 h 68"/>
                  <a:gd name="T8" fmla="*/ 56 w 216"/>
                  <a:gd name="T9" fmla="*/ 8 h 68"/>
                  <a:gd name="T10" fmla="*/ 48 w 216"/>
                  <a:gd name="T11" fmla="*/ 5 h 68"/>
                  <a:gd name="T12" fmla="*/ 22 w 216"/>
                  <a:gd name="T13" fmla="*/ 10 h 68"/>
                  <a:gd name="T14" fmla="*/ 20 w 216"/>
                  <a:gd name="T15" fmla="*/ 12 h 68"/>
                  <a:gd name="T16" fmla="*/ 10 w 216"/>
                  <a:gd name="T17" fmla="*/ 19 h 68"/>
                  <a:gd name="T18" fmla="*/ 23 w 216"/>
                  <a:gd name="T19" fmla="*/ 42 h 68"/>
                  <a:gd name="T20" fmla="*/ 39 w 216"/>
                  <a:gd name="T21" fmla="*/ 63 h 68"/>
                  <a:gd name="T22" fmla="*/ 116 w 216"/>
                  <a:gd name="T23" fmla="*/ 53 h 68"/>
                  <a:gd name="T24" fmla="*/ 196 w 216"/>
                  <a:gd name="T25" fmla="*/ 59 h 68"/>
                  <a:gd name="T26" fmla="*/ 212 w 216"/>
                  <a:gd name="T27" fmla="*/ 49 h 68"/>
                  <a:gd name="T28" fmla="*/ 216 w 216"/>
                  <a:gd name="T29" fmla="*/ 2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68">
                    <a:moveTo>
                      <a:pt x="216" y="27"/>
                    </a:moveTo>
                    <a:cubicBezTo>
                      <a:pt x="215" y="20"/>
                      <a:pt x="211" y="15"/>
                      <a:pt x="205" y="13"/>
                    </a:cubicBezTo>
                    <a:cubicBezTo>
                      <a:pt x="176" y="4"/>
                      <a:pt x="147" y="0"/>
                      <a:pt x="118" y="3"/>
                    </a:cubicBezTo>
                    <a:cubicBezTo>
                      <a:pt x="112" y="3"/>
                      <a:pt x="107" y="4"/>
                      <a:pt x="101" y="5"/>
                    </a:cubicBezTo>
                    <a:cubicBezTo>
                      <a:pt x="86" y="5"/>
                      <a:pt x="71" y="6"/>
                      <a:pt x="56" y="8"/>
                    </a:cubicBezTo>
                    <a:cubicBezTo>
                      <a:pt x="54" y="6"/>
                      <a:pt x="51" y="5"/>
                      <a:pt x="48" y="5"/>
                    </a:cubicBezTo>
                    <a:cubicBezTo>
                      <a:pt x="38" y="4"/>
                      <a:pt x="30" y="6"/>
                      <a:pt x="22" y="10"/>
                    </a:cubicBezTo>
                    <a:cubicBezTo>
                      <a:pt x="21" y="11"/>
                      <a:pt x="21" y="11"/>
                      <a:pt x="20" y="12"/>
                    </a:cubicBezTo>
                    <a:cubicBezTo>
                      <a:pt x="17" y="14"/>
                      <a:pt x="13" y="16"/>
                      <a:pt x="10" y="19"/>
                    </a:cubicBezTo>
                    <a:cubicBezTo>
                      <a:pt x="0" y="28"/>
                      <a:pt x="11" y="44"/>
                      <a:pt x="23" y="42"/>
                    </a:cubicBezTo>
                    <a:cubicBezTo>
                      <a:pt x="17" y="52"/>
                      <a:pt x="25" y="68"/>
                      <a:pt x="39" y="63"/>
                    </a:cubicBezTo>
                    <a:cubicBezTo>
                      <a:pt x="64" y="54"/>
                      <a:pt x="89" y="52"/>
                      <a:pt x="116" y="53"/>
                    </a:cubicBezTo>
                    <a:cubicBezTo>
                      <a:pt x="142" y="53"/>
                      <a:pt x="170" y="53"/>
                      <a:pt x="196" y="59"/>
                    </a:cubicBezTo>
                    <a:cubicBezTo>
                      <a:pt x="203" y="60"/>
                      <a:pt x="209" y="56"/>
                      <a:pt x="212" y="49"/>
                    </a:cubicBezTo>
                    <a:cubicBezTo>
                      <a:pt x="215" y="42"/>
                      <a:pt x="216" y="35"/>
                      <a:pt x="216" y="27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18">
                <a:extLst>
                  <a:ext uri="{FF2B5EF4-FFF2-40B4-BE49-F238E27FC236}">
                    <a16:creationId xmlns:a16="http://schemas.microsoft.com/office/drawing/2014/main" id="{832FF306-1AC7-4503-870B-CD2D7125B690}"/>
                  </a:ext>
                </a:extLst>
              </p:cNvPr>
              <p:cNvSpPr/>
              <p:nvPr/>
            </p:nvSpPr>
            <p:spPr bwMode="auto">
              <a:xfrm>
                <a:off x="4029076" y="3027363"/>
                <a:ext cx="628650" cy="107950"/>
              </a:xfrm>
              <a:custGeom>
                <a:avLst/>
                <a:gdLst>
                  <a:gd name="T0" fmla="*/ 222 w 232"/>
                  <a:gd name="T1" fmla="*/ 12 h 40"/>
                  <a:gd name="T2" fmla="*/ 222 w 232"/>
                  <a:gd name="T3" fmla="*/ 12 h 40"/>
                  <a:gd name="T4" fmla="*/ 200 w 232"/>
                  <a:gd name="T5" fmla="*/ 7 h 40"/>
                  <a:gd name="T6" fmla="*/ 191 w 232"/>
                  <a:gd name="T7" fmla="*/ 5 h 40"/>
                  <a:gd name="T8" fmla="*/ 170 w 232"/>
                  <a:gd name="T9" fmla="*/ 3 h 40"/>
                  <a:gd name="T10" fmla="*/ 121 w 232"/>
                  <a:gd name="T11" fmla="*/ 1 h 40"/>
                  <a:gd name="T12" fmla="*/ 56 w 232"/>
                  <a:gd name="T13" fmla="*/ 7 h 40"/>
                  <a:gd name="T14" fmla="*/ 45 w 232"/>
                  <a:gd name="T15" fmla="*/ 0 h 40"/>
                  <a:gd name="T16" fmla="*/ 10 w 232"/>
                  <a:gd name="T17" fmla="*/ 4 h 40"/>
                  <a:gd name="T18" fmla="*/ 5 w 232"/>
                  <a:gd name="T19" fmla="*/ 25 h 40"/>
                  <a:gd name="T20" fmla="*/ 18 w 232"/>
                  <a:gd name="T21" fmla="*/ 38 h 40"/>
                  <a:gd name="T22" fmla="*/ 72 w 232"/>
                  <a:gd name="T23" fmla="*/ 33 h 40"/>
                  <a:gd name="T24" fmla="*/ 122 w 232"/>
                  <a:gd name="T25" fmla="*/ 31 h 40"/>
                  <a:gd name="T26" fmla="*/ 173 w 232"/>
                  <a:gd name="T27" fmla="*/ 33 h 40"/>
                  <a:gd name="T28" fmla="*/ 222 w 232"/>
                  <a:gd name="T29" fmla="*/ 31 h 40"/>
                  <a:gd name="T30" fmla="*/ 222 w 232"/>
                  <a:gd name="T31" fmla="*/ 1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2" h="40">
                    <a:moveTo>
                      <a:pt x="222" y="12"/>
                    </a:moveTo>
                    <a:cubicBezTo>
                      <a:pt x="222" y="12"/>
                      <a:pt x="222" y="12"/>
                      <a:pt x="222" y="12"/>
                    </a:cubicBezTo>
                    <a:cubicBezTo>
                      <a:pt x="215" y="9"/>
                      <a:pt x="208" y="8"/>
                      <a:pt x="200" y="7"/>
                    </a:cubicBezTo>
                    <a:cubicBezTo>
                      <a:pt x="197" y="6"/>
                      <a:pt x="194" y="5"/>
                      <a:pt x="191" y="5"/>
                    </a:cubicBezTo>
                    <a:cubicBezTo>
                      <a:pt x="184" y="4"/>
                      <a:pt x="177" y="3"/>
                      <a:pt x="170" y="3"/>
                    </a:cubicBezTo>
                    <a:cubicBezTo>
                      <a:pt x="154" y="1"/>
                      <a:pt x="138" y="1"/>
                      <a:pt x="121" y="1"/>
                    </a:cubicBezTo>
                    <a:cubicBezTo>
                      <a:pt x="99" y="1"/>
                      <a:pt x="78" y="3"/>
                      <a:pt x="56" y="7"/>
                    </a:cubicBezTo>
                    <a:cubicBezTo>
                      <a:pt x="54" y="3"/>
                      <a:pt x="51" y="0"/>
                      <a:pt x="45" y="0"/>
                    </a:cubicBezTo>
                    <a:cubicBezTo>
                      <a:pt x="33" y="0"/>
                      <a:pt x="22" y="1"/>
                      <a:pt x="10" y="4"/>
                    </a:cubicBezTo>
                    <a:cubicBezTo>
                      <a:pt x="1" y="6"/>
                      <a:pt x="0" y="19"/>
                      <a:pt x="5" y="25"/>
                    </a:cubicBezTo>
                    <a:cubicBezTo>
                      <a:pt x="5" y="31"/>
                      <a:pt x="10" y="37"/>
                      <a:pt x="18" y="38"/>
                    </a:cubicBezTo>
                    <a:cubicBezTo>
                      <a:pt x="36" y="40"/>
                      <a:pt x="54" y="34"/>
                      <a:pt x="72" y="33"/>
                    </a:cubicBezTo>
                    <a:cubicBezTo>
                      <a:pt x="89" y="32"/>
                      <a:pt x="106" y="31"/>
                      <a:pt x="122" y="31"/>
                    </a:cubicBezTo>
                    <a:cubicBezTo>
                      <a:pt x="139" y="32"/>
                      <a:pt x="156" y="32"/>
                      <a:pt x="173" y="33"/>
                    </a:cubicBezTo>
                    <a:cubicBezTo>
                      <a:pt x="189" y="33"/>
                      <a:pt x="206" y="36"/>
                      <a:pt x="222" y="31"/>
                    </a:cubicBezTo>
                    <a:cubicBezTo>
                      <a:pt x="232" y="28"/>
                      <a:pt x="231" y="14"/>
                      <a:pt x="222" y="12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19">
                <a:extLst>
                  <a:ext uri="{FF2B5EF4-FFF2-40B4-BE49-F238E27FC236}">
                    <a16:creationId xmlns:a16="http://schemas.microsoft.com/office/drawing/2014/main" id="{59A964D0-576F-4BC0-A17E-D9FB21E50A4F}"/>
                  </a:ext>
                </a:extLst>
              </p:cNvPr>
              <p:cNvSpPr/>
              <p:nvPr/>
            </p:nvSpPr>
            <p:spPr bwMode="auto">
              <a:xfrm>
                <a:off x="4267201" y="-120650"/>
                <a:ext cx="176213" cy="2511425"/>
              </a:xfrm>
              <a:custGeom>
                <a:avLst/>
                <a:gdLst>
                  <a:gd name="T0" fmla="*/ 57 w 65"/>
                  <a:gd name="T1" fmla="*/ 814 h 927"/>
                  <a:gd name="T2" fmla="*/ 52 w 65"/>
                  <a:gd name="T3" fmla="*/ 733 h 927"/>
                  <a:gd name="T4" fmla="*/ 49 w 65"/>
                  <a:gd name="T5" fmla="*/ 725 h 927"/>
                  <a:gd name="T6" fmla="*/ 50 w 65"/>
                  <a:gd name="T7" fmla="*/ 712 h 927"/>
                  <a:gd name="T8" fmla="*/ 54 w 65"/>
                  <a:gd name="T9" fmla="*/ 695 h 927"/>
                  <a:gd name="T10" fmla="*/ 56 w 65"/>
                  <a:gd name="T11" fmla="*/ 620 h 927"/>
                  <a:gd name="T12" fmla="*/ 53 w 65"/>
                  <a:gd name="T13" fmla="*/ 558 h 927"/>
                  <a:gd name="T14" fmla="*/ 53 w 65"/>
                  <a:gd name="T15" fmla="*/ 535 h 927"/>
                  <a:gd name="T16" fmla="*/ 55 w 65"/>
                  <a:gd name="T17" fmla="*/ 455 h 927"/>
                  <a:gd name="T18" fmla="*/ 50 w 65"/>
                  <a:gd name="T19" fmla="*/ 398 h 927"/>
                  <a:gd name="T20" fmla="*/ 51 w 65"/>
                  <a:gd name="T21" fmla="*/ 390 h 927"/>
                  <a:gd name="T22" fmla="*/ 50 w 65"/>
                  <a:gd name="T23" fmla="*/ 318 h 927"/>
                  <a:gd name="T24" fmla="*/ 52 w 65"/>
                  <a:gd name="T25" fmla="*/ 270 h 927"/>
                  <a:gd name="T26" fmla="*/ 53 w 65"/>
                  <a:gd name="T27" fmla="*/ 241 h 927"/>
                  <a:gd name="T28" fmla="*/ 53 w 65"/>
                  <a:gd name="T29" fmla="*/ 237 h 927"/>
                  <a:gd name="T30" fmla="*/ 60 w 65"/>
                  <a:gd name="T31" fmla="*/ 156 h 927"/>
                  <a:gd name="T32" fmla="*/ 55 w 65"/>
                  <a:gd name="T33" fmla="*/ 87 h 927"/>
                  <a:gd name="T34" fmla="*/ 57 w 65"/>
                  <a:gd name="T35" fmla="*/ 82 h 927"/>
                  <a:gd name="T36" fmla="*/ 54 w 65"/>
                  <a:gd name="T37" fmla="*/ 21 h 927"/>
                  <a:gd name="T38" fmla="*/ 41 w 65"/>
                  <a:gd name="T39" fmla="*/ 7 h 927"/>
                  <a:gd name="T40" fmla="*/ 18 w 65"/>
                  <a:gd name="T41" fmla="*/ 11 h 927"/>
                  <a:gd name="T42" fmla="*/ 12 w 65"/>
                  <a:gd name="T43" fmla="*/ 11 h 927"/>
                  <a:gd name="T44" fmla="*/ 11 w 65"/>
                  <a:gd name="T45" fmla="*/ 15 h 927"/>
                  <a:gd name="T46" fmla="*/ 7 w 65"/>
                  <a:gd name="T47" fmla="*/ 21 h 927"/>
                  <a:gd name="T48" fmla="*/ 5 w 65"/>
                  <a:gd name="T49" fmla="*/ 42 h 927"/>
                  <a:gd name="T50" fmla="*/ 3 w 65"/>
                  <a:gd name="T51" fmla="*/ 49 h 927"/>
                  <a:gd name="T52" fmla="*/ 4 w 65"/>
                  <a:gd name="T53" fmla="*/ 153 h 927"/>
                  <a:gd name="T54" fmla="*/ 6 w 65"/>
                  <a:gd name="T55" fmla="*/ 162 h 927"/>
                  <a:gd name="T56" fmla="*/ 6 w 65"/>
                  <a:gd name="T57" fmla="*/ 166 h 927"/>
                  <a:gd name="T58" fmla="*/ 4 w 65"/>
                  <a:gd name="T59" fmla="*/ 210 h 927"/>
                  <a:gd name="T60" fmla="*/ 3 w 65"/>
                  <a:gd name="T61" fmla="*/ 265 h 927"/>
                  <a:gd name="T62" fmla="*/ 2 w 65"/>
                  <a:gd name="T63" fmla="*/ 278 h 927"/>
                  <a:gd name="T64" fmla="*/ 5 w 65"/>
                  <a:gd name="T65" fmla="*/ 286 h 927"/>
                  <a:gd name="T66" fmla="*/ 5 w 65"/>
                  <a:gd name="T67" fmla="*/ 323 h 927"/>
                  <a:gd name="T68" fmla="*/ 6 w 65"/>
                  <a:gd name="T69" fmla="*/ 397 h 927"/>
                  <a:gd name="T70" fmla="*/ 9 w 65"/>
                  <a:gd name="T71" fmla="*/ 444 h 927"/>
                  <a:gd name="T72" fmla="*/ 8 w 65"/>
                  <a:gd name="T73" fmla="*/ 461 h 927"/>
                  <a:gd name="T74" fmla="*/ 6 w 65"/>
                  <a:gd name="T75" fmla="*/ 468 h 927"/>
                  <a:gd name="T76" fmla="*/ 5 w 65"/>
                  <a:gd name="T77" fmla="*/ 468 h 927"/>
                  <a:gd name="T78" fmla="*/ 6 w 65"/>
                  <a:gd name="T79" fmla="*/ 525 h 927"/>
                  <a:gd name="T80" fmla="*/ 6 w 65"/>
                  <a:gd name="T81" fmla="*/ 533 h 927"/>
                  <a:gd name="T82" fmla="*/ 6 w 65"/>
                  <a:gd name="T83" fmla="*/ 539 h 927"/>
                  <a:gd name="T84" fmla="*/ 6 w 65"/>
                  <a:gd name="T85" fmla="*/ 598 h 927"/>
                  <a:gd name="T86" fmla="*/ 6 w 65"/>
                  <a:gd name="T87" fmla="*/ 608 h 927"/>
                  <a:gd name="T88" fmla="*/ 8 w 65"/>
                  <a:gd name="T89" fmla="*/ 616 h 927"/>
                  <a:gd name="T90" fmla="*/ 8 w 65"/>
                  <a:gd name="T91" fmla="*/ 652 h 927"/>
                  <a:gd name="T92" fmla="*/ 8 w 65"/>
                  <a:gd name="T93" fmla="*/ 695 h 927"/>
                  <a:gd name="T94" fmla="*/ 1 w 65"/>
                  <a:gd name="T95" fmla="*/ 708 h 927"/>
                  <a:gd name="T96" fmla="*/ 4 w 65"/>
                  <a:gd name="T97" fmla="*/ 794 h 927"/>
                  <a:gd name="T98" fmla="*/ 2 w 65"/>
                  <a:gd name="T99" fmla="*/ 803 h 927"/>
                  <a:gd name="T100" fmla="*/ 6 w 65"/>
                  <a:gd name="T101" fmla="*/ 899 h 927"/>
                  <a:gd name="T102" fmla="*/ 7 w 65"/>
                  <a:gd name="T103" fmla="*/ 901 h 927"/>
                  <a:gd name="T104" fmla="*/ 6 w 65"/>
                  <a:gd name="T105" fmla="*/ 903 h 927"/>
                  <a:gd name="T106" fmla="*/ 23 w 65"/>
                  <a:gd name="T107" fmla="*/ 926 h 927"/>
                  <a:gd name="T108" fmla="*/ 43 w 65"/>
                  <a:gd name="T109" fmla="*/ 923 h 927"/>
                  <a:gd name="T110" fmla="*/ 58 w 65"/>
                  <a:gd name="T111" fmla="*/ 908 h 927"/>
                  <a:gd name="T112" fmla="*/ 57 w 65"/>
                  <a:gd name="T113" fmla="*/ 814 h 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5" h="927">
                    <a:moveTo>
                      <a:pt x="57" y="814"/>
                    </a:moveTo>
                    <a:cubicBezTo>
                      <a:pt x="55" y="787"/>
                      <a:pt x="54" y="760"/>
                      <a:pt x="52" y="733"/>
                    </a:cubicBezTo>
                    <a:cubicBezTo>
                      <a:pt x="52" y="730"/>
                      <a:pt x="51" y="728"/>
                      <a:pt x="49" y="725"/>
                    </a:cubicBezTo>
                    <a:cubicBezTo>
                      <a:pt x="50" y="721"/>
                      <a:pt x="50" y="717"/>
                      <a:pt x="50" y="712"/>
                    </a:cubicBezTo>
                    <a:cubicBezTo>
                      <a:pt x="52" y="707"/>
                      <a:pt x="53" y="701"/>
                      <a:pt x="54" y="695"/>
                    </a:cubicBezTo>
                    <a:cubicBezTo>
                      <a:pt x="62" y="672"/>
                      <a:pt x="57" y="642"/>
                      <a:pt x="56" y="620"/>
                    </a:cubicBezTo>
                    <a:cubicBezTo>
                      <a:pt x="55" y="600"/>
                      <a:pt x="55" y="579"/>
                      <a:pt x="53" y="558"/>
                    </a:cubicBezTo>
                    <a:cubicBezTo>
                      <a:pt x="53" y="551"/>
                      <a:pt x="53" y="543"/>
                      <a:pt x="53" y="535"/>
                    </a:cubicBezTo>
                    <a:cubicBezTo>
                      <a:pt x="65" y="512"/>
                      <a:pt x="57" y="479"/>
                      <a:pt x="55" y="455"/>
                    </a:cubicBezTo>
                    <a:cubicBezTo>
                      <a:pt x="54" y="437"/>
                      <a:pt x="53" y="417"/>
                      <a:pt x="50" y="398"/>
                    </a:cubicBezTo>
                    <a:cubicBezTo>
                      <a:pt x="51" y="396"/>
                      <a:pt x="52" y="393"/>
                      <a:pt x="51" y="390"/>
                    </a:cubicBezTo>
                    <a:cubicBezTo>
                      <a:pt x="51" y="366"/>
                      <a:pt x="51" y="342"/>
                      <a:pt x="50" y="318"/>
                    </a:cubicBezTo>
                    <a:cubicBezTo>
                      <a:pt x="51" y="302"/>
                      <a:pt x="51" y="286"/>
                      <a:pt x="52" y="270"/>
                    </a:cubicBezTo>
                    <a:cubicBezTo>
                      <a:pt x="52" y="260"/>
                      <a:pt x="53" y="250"/>
                      <a:pt x="53" y="241"/>
                    </a:cubicBezTo>
                    <a:cubicBezTo>
                      <a:pt x="53" y="239"/>
                      <a:pt x="53" y="238"/>
                      <a:pt x="53" y="237"/>
                    </a:cubicBezTo>
                    <a:cubicBezTo>
                      <a:pt x="62" y="211"/>
                      <a:pt x="60" y="182"/>
                      <a:pt x="60" y="156"/>
                    </a:cubicBezTo>
                    <a:cubicBezTo>
                      <a:pt x="59" y="137"/>
                      <a:pt x="60" y="110"/>
                      <a:pt x="55" y="87"/>
                    </a:cubicBezTo>
                    <a:cubicBezTo>
                      <a:pt x="56" y="86"/>
                      <a:pt x="56" y="84"/>
                      <a:pt x="57" y="82"/>
                    </a:cubicBezTo>
                    <a:cubicBezTo>
                      <a:pt x="61" y="64"/>
                      <a:pt x="55" y="41"/>
                      <a:pt x="54" y="21"/>
                    </a:cubicBezTo>
                    <a:cubicBezTo>
                      <a:pt x="54" y="14"/>
                      <a:pt x="47" y="8"/>
                      <a:pt x="41" y="7"/>
                    </a:cubicBezTo>
                    <a:cubicBezTo>
                      <a:pt x="35" y="0"/>
                      <a:pt x="22" y="2"/>
                      <a:pt x="18" y="11"/>
                    </a:cubicBezTo>
                    <a:cubicBezTo>
                      <a:pt x="17" y="8"/>
                      <a:pt x="13" y="8"/>
                      <a:pt x="12" y="11"/>
                    </a:cubicBezTo>
                    <a:cubicBezTo>
                      <a:pt x="12" y="12"/>
                      <a:pt x="11" y="14"/>
                      <a:pt x="11" y="15"/>
                    </a:cubicBezTo>
                    <a:cubicBezTo>
                      <a:pt x="10" y="17"/>
                      <a:pt x="8" y="18"/>
                      <a:pt x="7" y="21"/>
                    </a:cubicBezTo>
                    <a:cubicBezTo>
                      <a:pt x="6" y="28"/>
                      <a:pt x="5" y="35"/>
                      <a:pt x="5" y="42"/>
                    </a:cubicBezTo>
                    <a:cubicBezTo>
                      <a:pt x="4" y="44"/>
                      <a:pt x="3" y="46"/>
                      <a:pt x="3" y="49"/>
                    </a:cubicBezTo>
                    <a:cubicBezTo>
                      <a:pt x="3" y="84"/>
                      <a:pt x="3" y="119"/>
                      <a:pt x="4" y="153"/>
                    </a:cubicBezTo>
                    <a:cubicBezTo>
                      <a:pt x="4" y="157"/>
                      <a:pt x="5" y="160"/>
                      <a:pt x="6" y="162"/>
                    </a:cubicBezTo>
                    <a:cubicBezTo>
                      <a:pt x="6" y="163"/>
                      <a:pt x="6" y="165"/>
                      <a:pt x="6" y="166"/>
                    </a:cubicBezTo>
                    <a:cubicBezTo>
                      <a:pt x="5" y="181"/>
                      <a:pt x="5" y="195"/>
                      <a:pt x="4" y="210"/>
                    </a:cubicBezTo>
                    <a:cubicBezTo>
                      <a:pt x="3" y="228"/>
                      <a:pt x="3" y="247"/>
                      <a:pt x="3" y="265"/>
                    </a:cubicBezTo>
                    <a:cubicBezTo>
                      <a:pt x="3" y="269"/>
                      <a:pt x="2" y="274"/>
                      <a:pt x="2" y="278"/>
                    </a:cubicBezTo>
                    <a:cubicBezTo>
                      <a:pt x="2" y="281"/>
                      <a:pt x="3" y="284"/>
                      <a:pt x="5" y="286"/>
                    </a:cubicBezTo>
                    <a:cubicBezTo>
                      <a:pt x="5" y="298"/>
                      <a:pt x="5" y="311"/>
                      <a:pt x="5" y="323"/>
                    </a:cubicBezTo>
                    <a:cubicBezTo>
                      <a:pt x="5" y="348"/>
                      <a:pt x="5" y="373"/>
                      <a:pt x="6" y="397"/>
                    </a:cubicBezTo>
                    <a:cubicBezTo>
                      <a:pt x="6" y="412"/>
                      <a:pt x="5" y="429"/>
                      <a:pt x="9" y="444"/>
                    </a:cubicBezTo>
                    <a:cubicBezTo>
                      <a:pt x="9" y="450"/>
                      <a:pt x="8" y="456"/>
                      <a:pt x="8" y="461"/>
                    </a:cubicBezTo>
                    <a:cubicBezTo>
                      <a:pt x="7" y="463"/>
                      <a:pt x="6" y="466"/>
                      <a:pt x="6" y="468"/>
                    </a:cubicBezTo>
                    <a:cubicBezTo>
                      <a:pt x="6" y="468"/>
                      <a:pt x="5" y="468"/>
                      <a:pt x="5" y="468"/>
                    </a:cubicBezTo>
                    <a:cubicBezTo>
                      <a:pt x="5" y="487"/>
                      <a:pt x="5" y="506"/>
                      <a:pt x="6" y="525"/>
                    </a:cubicBezTo>
                    <a:cubicBezTo>
                      <a:pt x="6" y="528"/>
                      <a:pt x="6" y="530"/>
                      <a:pt x="6" y="533"/>
                    </a:cubicBezTo>
                    <a:cubicBezTo>
                      <a:pt x="6" y="535"/>
                      <a:pt x="6" y="537"/>
                      <a:pt x="6" y="539"/>
                    </a:cubicBezTo>
                    <a:cubicBezTo>
                      <a:pt x="5" y="559"/>
                      <a:pt x="6" y="579"/>
                      <a:pt x="6" y="598"/>
                    </a:cubicBezTo>
                    <a:cubicBezTo>
                      <a:pt x="6" y="601"/>
                      <a:pt x="6" y="604"/>
                      <a:pt x="6" y="608"/>
                    </a:cubicBezTo>
                    <a:cubicBezTo>
                      <a:pt x="6" y="611"/>
                      <a:pt x="7" y="614"/>
                      <a:pt x="8" y="616"/>
                    </a:cubicBezTo>
                    <a:cubicBezTo>
                      <a:pt x="8" y="628"/>
                      <a:pt x="7" y="640"/>
                      <a:pt x="8" y="652"/>
                    </a:cubicBezTo>
                    <a:cubicBezTo>
                      <a:pt x="8" y="666"/>
                      <a:pt x="8" y="680"/>
                      <a:pt x="8" y="695"/>
                    </a:cubicBezTo>
                    <a:cubicBezTo>
                      <a:pt x="4" y="697"/>
                      <a:pt x="0" y="702"/>
                      <a:pt x="1" y="708"/>
                    </a:cubicBezTo>
                    <a:cubicBezTo>
                      <a:pt x="2" y="737"/>
                      <a:pt x="3" y="765"/>
                      <a:pt x="4" y="794"/>
                    </a:cubicBezTo>
                    <a:cubicBezTo>
                      <a:pt x="2" y="796"/>
                      <a:pt x="1" y="799"/>
                      <a:pt x="2" y="803"/>
                    </a:cubicBezTo>
                    <a:cubicBezTo>
                      <a:pt x="3" y="835"/>
                      <a:pt x="5" y="867"/>
                      <a:pt x="6" y="899"/>
                    </a:cubicBezTo>
                    <a:cubicBezTo>
                      <a:pt x="6" y="900"/>
                      <a:pt x="7" y="900"/>
                      <a:pt x="7" y="901"/>
                    </a:cubicBezTo>
                    <a:cubicBezTo>
                      <a:pt x="6" y="902"/>
                      <a:pt x="6" y="903"/>
                      <a:pt x="6" y="903"/>
                    </a:cubicBezTo>
                    <a:cubicBezTo>
                      <a:pt x="0" y="916"/>
                      <a:pt x="10" y="927"/>
                      <a:pt x="23" y="926"/>
                    </a:cubicBezTo>
                    <a:cubicBezTo>
                      <a:pt x="29" y="925"/>
                      <a:pt x="36" y="924"/>
                      <a:pt x="43" y="923"/>
                    </a:cubicBezTo>
                    <a:cubicBezTo>
                      <a:pt x="52" y="923"/>
                      <a:pt x="57" y="917"/>
                      <a:pt x="58" y="908"/>
                    </a:cubicBezTo>
                    <a:cubicBezTo>
                      <a:pt x="62" y="878"/>
                      <a:pt x="62" y="845"/>
                      <a:pt x="57" y="814"/>
                    </a:cubicBezTo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20">
                <a:extLst>
                  <a:ext uri="{FF2B5EF4-FFF2-40B4-BE49-F238E27FC236}">
                    <a16:creationId xmlns:a16="http://schemas.microsoft.com/office/drawing/2014/main" id="{551DEEE1-DC0C-40AD-A0F6-710306FF7114}"/>
                  </a:ext>
                </a:extLst>
              </p:cNvPr>
              <p:cNvSpPr/>
              <p:nvPr/>
            </p:nvSpPr>
            <p:spPr bwMode="auto">
              <a:xfrm>
                <a:off x="4899026" y="3208338"/>
                <a:ext cx="417513" cy="222250"/>
              </a:xfrm>
              <a:custGeom>
                <a:avLst/>
                <a:gdLst>
                  <a:gd name="T0" fmla="*/ 147 w 154"/>
                  <a:gd name="T1" fmla="*/ 2 h 82"/>
                  <a:gd name="T2" fmla="*/ 73 w 154"/>
                  <a:gd name="T3" fmla="*/ 29 h 82"/>
                  <a:gd name="T4" fmla="*/ 5 w 154"/>
                  <a:gd name="T5" fmla="*/ 70 h 82"/>
                  <a:gd name="T6" fmla="*/ 11 w 154"/>
                  <a:gd name="T7" fmla="*/ 81 h 82"/>
                  <a:gd name="T8" fmla="*/ 80 w 154"/>
                  <a:gd name="T9" fmla="*/ 50 h 82"/>
                  <a:gd name="T10" fmla="*/ 150 w 154"/>
                  <a:gd name="T11" fmla="*/ 9 h 82"/>
                  <a:gd name="T12" fmla="*/ 147 w 154"/>
                  <a:gd name="T1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82">
                    <a:moveTo>
                      <a:pt x="147" y="2"/>
                    </a:moveTo>
                    <a:cubicBezTo>
                      <a:pt x="121" y="8"/>
                      <a:pt x="97" y="18"/>
                      <a:pt x="73" y="29"/>
                    </a:cubicBezTo>
                    <a:cubicBezTo>
                      <a:pt x="50" y="40"/>
                      <a:pt x="23" y="51"/>
                      <a:pt x="5" y="70"/>
                    </a:cubicBezTo>
                    <a:cubicBezTo>
                      <a:pt x="0" y="75"/>
                      <a:pt x="5" y="82"/>
                      <a:pt x="11" y="81"/>
                    </a:cubicBezTo>
                    <a:cubicBezTo>
                      <a:pt x="36" y="76"/>
                      <a:pt x="59" y="61"/>
                      <a:pt x="80" y="50"/>
                    </a:cubicBezTo>
                    <a:cubicBezTo>
                      <a:pt x="104" y="38"/>
                      <a:pt x="128" y="25"/>
                      <a:pt x="150" y="9"/>
                    </a:cubicBezTo>
                    <a:cubicBezTo>
                      <a:pt x="154" y="6"/>
                      <a:pt x="152" y="0"/>
                      <a:pt x="147" y="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21">
                <a:extLst>
                  <a:ext uri="{FF2B5EF4-FFF2-40B4-BE49-F238E27FC236}">
                    <a16:creationId xmlns:a16="http://schemas.microsoft.com/office/drawing/2014/main" id="{1DF70AAF-EC3C-49FF-B8AE-86F2146BB1FC}"/>
                  </a:ext>
                </a:extLst>
              </p:cNvPr>
              <p:cNvSpPr/>
              <p:nvPr/>
            </p:nvSpPr>
            <p:spPr bwMode="auto">
              <a:xfrm>
                <a:off x="5067301" y="3506788"/>
                <a:ext cx="420688" cy="114300"/>
              </a:xfrm>
              <a:custGeom>
                <a:avLst/>
                <a:gdLst>
                  <a:gd name="T0" fmla="*/ 148 w 155"/>
                  <a:gd name="T1" fmla="*/ 0 h 42"/>
                  <a:gd name="T2" fmla="*/ 78 w 155"/>
                  <a:gd name="T3" fmla="*/ 8 h 42"/>
                  <a:gd name="T4" fmla="*/ 5 w 155"/>
                  <a:gd name="T5" fmla="*/ 22 h 42"/>
                  <a:gd name="T6" fmla="*/ 5 w 155"/>
                  <a:gd name="T7" fmla="*/ 32 h 42"/>
                  <a:gd name="T8" fmla="*/ 150 w 155"/>
                  <a:gd name="T9" fmla="*/ 9 h 42"/>
                  <a:gd name="T10" fmla="*/ 148 w 155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" h="42">
                    <a:moveTo>
                      <a:pt x="148" y="0"/>
                    </a:moveTo>
                    <a:cubicBezTo>
                      <a:pt x="125" y="1"/>
                      <a:pt x="101" y="4"/>
                      <a:pt x="78" y="8"/>
                    </a:cubicBezTo>
                    <a:cubicBezTo>
                      <a:pt x="54" y="12"/>
                      <a:pt x="28" y="14"/>
                      <a:pt x="5" y="22"/>
                    </a:cubicBezTo>
                    <a:cubicBezTo>
                      <a:pt x="0" y="24"/>
                      <a:pt x="0" y="31"/>
                      <a:pt x="5" y="32"/>
                    </a:cubicBezTo>
                    <a:cubicBezTo>
                      <a:pt x="51" y="42"/>
                      <a:pt x="108" y="30"/>
                      <a:pt x="150" y="9"/>
                    </a:cubicBezTo>
                    <a:cubicBezTo>
                      <a:pt x="155" y="7"/>
                      <a:pt x="153" y="0"/>
                      <a:pt x="148" y="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22">
                <a:extLst>
                  <a:ext uri="{FF2B5EF4-FFF2-40B4-BE49-F238E27FC236}">
                    <a16:creationId xmlns:a16="http://schemas.microsoft.com/office/drawing/2014/main" id="{BCE9392D-E628-4EE7-B953-1940002769B6}"/>
                  </a:ext>
                </a:extLst>
              </p:cNvPr>
              <p:cNvSpPr/>
              <p:nvPr/>
            </p:nvSpPr>
            <p:spPr bwMode="auto">
              <a:xfrm>
                <a:off x="5205413" y="3767138"/>
                <a:ext cx="466725" cy="80963"/>
              </a:xfrm>
              <a:custGeom>
                <a:avLst/>
                <a:gdLst>
                  <a:gd name="T0" fmla="*/ 165 w 172"/>
                  <a:gd name="T1" fmla="*/ 8 h 30"/>
                  <a:gd name="T2" fmla="*/ 93 w 172"/>
                  <a:gd name="T3" fmla="*/ 4 h 30"/>
                  <a:gd name="T4" fmla="*/ 15 w 172"/>
                  <a:gd name="T5" fmla="*/ 0 h 30"/>
                  <a:gd name="T6" fmla="*/ 12 w 172"/>
                  <a:gd name="T7" fmla="*/ 22 h 30"/>
                  <a:gd name="T8" fmla="*/ 89 w 172"/>
                  <a:gd name="T9" fmla="*/ 29 h 30"/>
                  <a:gd name="T10" fmla="*/ 165 w 172"/>
                  <a:gd name="T11" fmla="*/ 21 h 30"/>
                  <a:gd name="T12" fmla="*/ 165 w 172"/>
                  <a:gd name="T13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2" h="30">
                    <a:moveTo>
                      <a:pt x="165" y="8"/>
                    </a:moveTo>
                    <a:cubicBezTo>
                      <a:pt x="142" y="2"/>
                      <a:pt x="117" y="4"/>
                      <a:pt x="93" y="4"/>
                    </a:cubicBezTo>
                    <a:cubicBezTo>
                      <a:pt x="67" y="3"/>
                      <a:pt x="41" y="2"/>
                      <a:pt x="15" y="0"/>
                    </a:cubicBezTo>
                    <a:cubicBezTo>
                      <a:pt x="3" y="0"/>
                      <a:pt x="0" y="20"/>
                      <a:pt x="12" y="22"/>
                    </a:cubicBezTo>
                    <a:cubicBezTo>
                      <a:pt x="37" y="26"/>
                      <a:pt x="63" y="29"/>
                      <a:pt x="89" y="29"/>
                    </a:cubicBezTo>
                    <a:cubicBezTo>
                      <a:pt x="114" y="29"/>
                      <a:pt x="141" y="30"/>
                      <a:pt x="165" y="21"/>
                    </a:cubicBezTo>
                    <a:cubicBezTo>
                      <a:pt x="171" y="19"/>
                      <a:pt x="172" y="9"/>
                      <a:pt x="165" y="8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23">
                <a:extLst>
                  <a:ext uri="{FF2B5EF4-FFF2-40B4-BE49-F238E27FC236}">
                    <a16:creationId xmlns:a16="http://schemas.microsoft.com/office/drawing/2014/main" id="{65E15630-F995-4EE5-B75C-5A0DCB202DE3}"/>
                  </a:ext>
                </a:extLst>
              </p:cNvPr>
              <p:cNvSpPr/>
              <p:nvPr/>
            </p:nvSpPr>
            <p:spPr bwMode="auto">
              <a:xfrm>
                <a:off x="5332413" y="3994150"/>
                <a:ext cx="542925" cy="166688"/>
              </a:xfrm>
              <a:custGeom>
                <a:avLst/>
                <a:gdLst>
                  <a:gd name="T0" fmla="*/ 194 w 200"/>
                  <a:gd name="T1" fmla="*/ 32 h 61"/>
                  <a:gd name="T2" fmla="*/ 14 w 200"/>
                  <a:gd name="T3" fmla="*/ 3 h 61"/>
                  <a:gd name="T4" fmla="*/ 8 w 200"/>
                  <a:gd name="T5" fmla="*/ 18 h 61"/>
                  <a:gd name="T6" fmla="*/ 195 w 200"/>
                  <a:gd name="T7" fmla="*/ 41 h 61"/>
                  <a:gd name="T8" fmla="*/ 194 w 200"/>
                  <a:gd name="T9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61">
                    <a:moveTo>
                      <a:pt x="194" y="32"/>
                    </a:moveTo>
                    <a:cubicBezTo>
                      <a:pt x="131" y="35"/>
                      <a:pt x="73" y="23"/>
                      <a:pt x="14" y="3"/>
                    </a:cubicBezTo>
                    <a:cubicBezTo>
                      <a:pt x="5" y="0"/>
                      <a:pt x="0" y="13"/>
                      <a:pt x="8" y="18"/>
                    </a:cubicBezTo>
                    <a:cubicBezTo>
                      <a:pt x="62" y="55"/>
                      <a:pt x="134" y="61"/>
                      <a:pt x="195" y="41"/>
                    </a:cubicBezTo>
                    <a:cubicBezTo>
                      <a:pt x="200" y="39"/>
                      <a:pt x="199" y="32"/>
                      <a:pt x="194" y="3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26">
                <a:extLst>
                  <a:ext uri="{FF2B5EF4-FFF2-40B4-BE49-F238E27FC236}">
                    <a16:creationId xmlns:a16="http://schemas.microsoft.com/office/drawing/2014/main" id="{43EB015D-D949-40A7-9EB8-7A18D7E06349}"/>
                  </a:ext>
                </a:extLst>
              </p:cNvPr>
              <p:cNvSpPr/>
              <p:nvPr/>
            </p:nvSpPr>
            <p:spPr bwMode="auto">
              <a:xfrm>
                <a:off x="5313363" y="4729163"/>
                <a:ext cx="377825" cy="322263"/>
              </a:xfrm>
              <a:custGeom>
                <a:avLst/>
                <a:gdLst>
                  <a:gd name="T0" fmla="*/ 135 w 139"/>
                  <a:gd name="T1" fmla="*/ 110 h 119"/>
                  <a:gd name="T2" fmla="*/ 20 w 139"/>
                  <a:gd name="T3" fmla="*/ 8 h 119"/>
                  <a:gd name="T4" fmla="*/ 5 w 139"/>
                  <a:gd name="T5" fmla="*/ 17 h 119"/>
                  <a:gd name="T6" fmla="*/ 132 w 139"/>
                  <a:gd name="T7" fmla="*/ 118 h 119"/>
                  <a:gd name="T8" fmla="*/ 135 w 139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19">
                    <a:moveTo>
                      <a:pt x="135" y="110"/>
                    </a:moveTo>
                    <a:cubicBezTo>
                      <a:pt x="93" y="80"/>
                      <a:pt x="50" y="51"/>
                      <a:pt x="20" y="8"/>
                    </a:cubicBezTo>
                    <a:cubicBezTo>
                      <a:pt x="14" y="0"/>
                      <a:pt x="0" y="7"/>
                      <a:pt x="5" y="17"/>
                    </a:cubicBezTo>
                    <a:cubicBezTo>
                      <a:pt x="34" y="65"/>
                      <a:pt x="75" y="108"/>
                      <a:pt x="132" y="118"/>
                    </a:cubicBezTo>
                    <a:cubicBezTo>
                      <a:pt x="137" y="119"/>
                      <a:pt x="139" y="113"/>
                      <a:pt x="135" y="11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27">
                <a:extLst>
                  <a:ext uri="{FF2B5EF4-FFF2-40B4-BE49-F238E27FC236}">
                    <a16:creationId xmlns:a16="http://schemas.microsoft.com/office/drawing/2014/main" id="{1796E877-B06A-493C-83B3-9ED27E72ED0A}"/>
                  </a:ext>
                </a:extLst>
              </p:cNvPr>
              <p:cNvSpPr/>
              <p:nvPr/>
            </p:nvSpPr>
            <p:spPr bwMode="auto">
              <a:xfrm>
                <a:off x="5243513" y="4959350"/>
                <a:ext cx="290513" cy="360363"/>
              </a:xfrm>
              <a:custGeom>
                <a:avLst/>
                <a:gdLst>
                  <a:gd name="T0" fmla="*/ 106 w 107"/>
                  <a:gd name="T1" fmla="*/ 123 h 133"/>
                  <a:gd name="T2" fmla="*/ 69 w 107"/>
                  <a:gd name="T3" fmla="*/ 66 h 133"/>
                  <a:gd name="T4" fmla="*/ 17 w 107"/>
                  <a:gd name="T5" fmla="*/ 7 h 133"/>
                  <a:gd name="T6" fmla="*/ 5 w 107"/>
                  <a:gd name="T7" fmla="*/ 16 h 133"/>
                  <a:gd name="T8" fmla="*/ 50 w 107"/>
                  <a:gd name="T9" fmla="*/ 81 h 133"/>
                  <a:gd name="T10" fmla="*/ 96 w 107"/>
                  <a:gd name="T11" fmla="*/ 130 h 133"/>
                  <a:gd name="T12" fmla="*/ 106 w 107"/>
                  <a:gd name="T13" fmla="*/ 12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133">
                    <a:moveTo>
                      <a:pt x="106" y="123"/>
                    </a:moveTo>
                    <a:cubicBezTo>
                      <a:pt x="99" y="101"/>
                      <a:pt x="83" y="84"/>
                      <a:pt x="69" y="66"/>
                    </a:cubicBezTo>
                    <a:cubicBezTo>
                      <a:pt x="52" y="46"/>
                      <a:pt x="34" y="27"/>
                      <a:pt x="17" y="7"/>
                    </a:cubicBezTo>
                    <a:cubicBezTo>
                      <a:pt x="12" y="0"/>
                      <a:pt x="0" y="9"/>
                      <a:pt x="5" y="16"/>
                    </a:cubicBezTo>
                    <a:cubicBezTo>
                      <a:pt x="21" y="38"/>
                      <a:pt x="35" y="60"/>
                      <a:pt x="50" y="81"/>
                    </a:cubicBezTo>
                    <a:cubicBezTo>
                      <a:pt x="64" y="98"/>
                      <a:pt x="77" y="118"/>
                      <a:pt x="96" y="130"/>
                    </a:cubicBezTo>
                    <a:cubicBezTo>
                      <a:pt x="101" y="133"/>
                      <a:pt x="107" y="128"/>
                      <a:pt x="106" y="12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28">
                <a:extLst>
                  <a:ext uri="{FF2B5EF4-FFF2-40B4-BE49-F238E27FC236}">
                    <a16:creationId xmlns:a16="http://schemas.microsoft.com/office/drawing/2014/main" id="{9BB9BC31-CAEB-4BEA-94B5-7B6E1705E23B}"/>
                  </a:ext>
                </a:extLst>
              </p:cNvPr>
              <p:cNvSpPr/>
              <p:nvPr/>
            </p:nvSpPr>
            <p:spPr bwMode="auto">
              <a:xfrm>
                <a:off x="5097463" y="5103813"/>
                <a:ext cx="211138" cy="444500"/>
              </a:xfrm>
              <a:custGeom>
                <a:avLst/>
                <a:gdLst>
                  <a:gd name="T0" fmla="*/ 55 w 78"/>
                  <a:gd name="T1" fmla="*/ 80 h 164"/>
                  <a:gd name="T2" fmla="*/ 19 w 78"/>
                  <a:gd name="T3" fmla="*/ 7 h 164"/>
                  <a:gd name="T4" fmla="*/ 3 w 78"/>
                  <a:gd name="T5" fmla="*/ 14 h 164"/>
                  <a:gd name="T6" fmla="*/ 34 w 78"/>
                  <a:gd name="T7" fmla="*/ 89 h 164"/>
                  <a:gd name="T8" fmla="*/ 65 w 78"/>
                  <a:gd name="T9" fmla="*/ 159 h 164"/>
                  <a:gd name="T10" fmla="*/ 78 w 78"/>
                  <a:gd name="T11" fmla="*/ 156 h 164"/>
                  <a:gd name="T12" fmla="*/ 55 w 78"/>
                  <a:gd name="T13" fmla="*/ 8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64">
                    <a:moveTo>
                      <a:pt x="55" y="80"/>
                    </a:moveTo>
                    <a:cubicBezTo>
                      <a:pt x="44" y="55"/>
                      <a:pt x="33" y="30"/>
                      <a:pt x="19" y="7"/>
                    </a:cubicBezTo>
                    <a:cubicBezTo>
                      <a:pt x="14" y="0"/>
                      <a:pt x="0" y="5"/>
                      <a:pt x="3" y="14"/>
                    </a:cubicBezTo>
                    <a:cubicBezTo>
                      <a:pt x="13" y="39"/>
                      <a:pt x="24" y="64"/>
                      <a:pt x="34" y="89"/>
                    </a:cubicBezTo>
                    <a:cubicBezTo>
                      <a:pt x="43" y="113"/>
                      <a:pt x="50" y="139"/>
                      <a:pt x="65" y="159"/>
                    </a:cubicBezTo>
                    <a:cubicBezTo>
                      <a:pt x="69" y="164"/>
                      <a:pt x="78" y="163"/>
                      <a:pt x="78" y="156"/>
                    </a:cubicBezTo>
                    <a:cubicBezTo>
                      <a:pt x="77" y="130"/>
                      <a:pt x="65" y="104"/>
                      <a:pt x="55" y="8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29">
                <a:extLst>
                  <a:ext uri="{FF2B5EF4-FFF2-40B4-BE49-F238E27FC236}">
                    <a16:creationId xmlns:a16="http://schemas.microsoft.com/office/drawing/2014/main" id="{BFB74D14-2894-4FFE-BCBA-F450C9FB1E98}"/>
                  </a:ext>
                </a:extLst>
              </p:cNvPr>
              <p:cNvSpPr/>
              <p:nvPr/>
            </p:nvSpPr>
            <p:spPr bwMode="auto">
              <a:xfrm>
                <a:off x="4910138" y="5254625"/>
                <a:ext cx="184150" cy="401638"/>
              </a:xfrm>
              <a:custGeom>
                <a:avLst/>
                <a:gdLst>
                  <a:gd name="T0" fmla="*/ 43 w 68"/>
                  <a:gd name="T1" fmla="*/ 65 h 148"/>
                  <a:gd name="T2" fmla="*/ 7 w 68"/>
                  <a:gd name="T3" fmla="*/ 1 h 148"/>
                  <a:gd name="T4" fmla="*/ 5 w 68"/>
                  <a:gd name="T5" fmla="*/ 1 h 148"/>
                  <a:gd name="T6" fmla="*/ 24 w 68"/>
                  <a:gd name="T7" fmla="*/ 73 h 148"/>
                  <a:gd name="T8" fmla="*/ 57 w 68"/>
                  <a:gd name="T9" fmla="*/ 144 h 148"/>
                  <a:gd name="T10" fmla="*/ 68 w 68"/>
                  <a:gd name="T11" fmla="*/ 140 h 148"/>
                  <a:gd name="T12" fmla="*/ 43 w 68"/>
                  <a:gd name="T13" fmla="*/ 6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148">
                    <a:moveTo>
                      <a:pt x="43" y="65"/>
                    </a:moveTo>
                    <a:cubicBezTo>
                      <a:pt x="34" y="45"/>
                      <a:pt x="26" y="14"/>
                      <a:pt x="7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0" y="24"/>
                      <a:pt x="16" y="53"/>
                      <a:pt x="24" y="73"/>
                    </a:cubicBezTo>
                    <a:cubicBezTo>
                      <a:pt x="32" y="96"/>
                      <a:pt x="40" y="126"/>
                      <a:pt x="57" y="144"/>
                    </a:cubicBezTo>
                    <a:cubicBezTo>
                      <a:pt x="60" y="148"/>
                      <a:pt x="68" y="145"/>
                      <a:pt x="68" y="140"/>
                    </a:cubicBezTo>
                    <a:cubicBezTo>
                      <a:pt x="68" y="115"/>
                      <a:pt x="52" y="88"/>
                      <a:pt x="43" y="65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30">
                <a:extLst>
                  <a:ext uri="{FF2B5EF4-FFF2-40B4-BE49-F238E27FC236}">
                    <a16:creationId xmlns:a16="http://schemas.microsoft.com/office/drawing/2014/main" id="{D02FD1F0-2396-4139-8D18-59E9C1729E8B}"/>
                  </a:ext>
                </a:extLst>
              </p:cNvPr>
              <p:cNvSpPr/>
              <p:nvPr/>
            </p:nvSpPr>
            <p:spPr bwMode="auto">
              <a:xfrm>
                <a:off x="4729163" y="5327650"/>
                <a:ext cx="127000" cy="469900"/>
              </a:xfrm>
              <a:custGeom>
                <a:avLst/>
                <a:gdLst>
                  <a:gd name="T0" fmla="*/ 37 w 47"/>
                  <a:gd name="T1" fmla="*/ 93 h 173"/>
                  <a:gd name="T2" fmla="*/ 18 w 47"/>
                  <a:gd name="T3" fmla="*/ 11 h 173"/>
                  <a:gd name="T4" fmla="*/ 2 w 47"/>
                  <a:gd name="T5" fmla="*/ 15 h 173"/>
                  <a:gd name="T6" fmla="*/ 15 w 47"/>
                  <a:gd name="T7" fmla="*/ 95 h 173"/>
                  <a:gd name="T8" fmla="*/ 31 w 47"/>
                  <a:gd name="T9" fmla="*/ 168 h 173"/>
                  <a:gd name="T10" fmla="*/ 43 w 47"/>
                  <a:gd name="T11" fmla="*/ 167 h 173"/>
                  <a:gd name="T12" fmla="*/ 37 w 47"/>
                  <a:gd name="T13" fmla="*/ 9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173">
                    <a:moveTo>
                      <a:pt x="37" y="93"/>
                    </a:moveTo>
                    <a:cubicBezTo>
                      <a:pt x="32" y="65"/>
                      <a:pt x="25" y="38"/>
                      <a:pt x="18" y="11"/>
                    </a:cubicBezTo>
                    <a:cubicBezTo>
                      <a:pt x="15" y="0"/>
                      <a:pt x="0" y="5"/>
                      <a:pt x="2" y="15"/>
                    </a:cubicBezTo>
                    <a:cubicBezTo>
                      <a:pt x="7" y="42"/>
                      <a:pt x="11" y="69"/>
                      <a:pt x="15" y="95"/>
                    </a:cubicBezTo>
                    <a:cubicBezTo>
                      <a:pt x="19" y="120"/>
                      <a:pt x="20" y="146"/>
                      <a:pt x="31" y="168"/>
                    </a:cubicBezTo>
                    <a:cubicBezTo>
                      <a:pt x="33" y="173"/>
                      <a:pt x="42" y="172"/>
                      <a:pt x="43" y="167"/>
                    </a:cubicBezTo>
                    <a:cubicBezTo>
                      <a:pt x="47" y="143"/>
                      <a:pt x="41" y="117"/>
                      <a:pt x="37" y="9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31">
                <a:extLst>
                  <a:ext uri="{FF2B5EF4-FFF2-40B4-BE49-F238E27FC236}">
                    <a16:creationId xmlns:a16="http://schemas.microsoft.com/office/drawing/2014/main" id="{7BB1DAC2-F034-437A-98F5-9D417B3F80FC}"/>
                  </a:ext>
                </a:extLst>
              </p:cNvPr>
              <p:cNvSpPr/>
              <p:nvPr/>
            </p:nvSpPr>
            <p:spPr bwMode="auto">
              <a:xfrm>
                <a:off x="4487863" y="5380038"/>
                <a:ext cx="96838" cy="584200"/>
              </a:xfrm>
              <a:custGeom>
                <a:avLst/>
                <a:gdLst>
                  <a:gd name="T0" fmla="*/ 29 w 36"/>
                  <a:gd name="T1" fmla="*/ 110 h 216"/>
                  <a:gd name="T2" fmla="*/ 15 w 36"/>
                  <a:gd name="T3" fmla="*/ 8 h 216"/>
                  <a:gd name="T4" fmla="*/ 1 w 36"/>
                  <a:gd name="T5" fmla="*/ 10 h 216"/>
                  <a:gd name="T6" fmla="*/ 8 w 36"/>
                  <a:gd name="T7" fmla="*/ 114 h 216"/>
                  <a:gd name="T8" fmla="*/ 17 w 36"/>
                  <a:gd name="T9" fmla="*/ 211 h 216"/>
                  <a:gd name="T10" fmla="*/ 26 w 36"/>
                  <a:gd name="T11" fmla="*/ 211 h 216"/>
                  <a:gd name="T12" fmla="*/ 29 w 36"/>
                  <a:gd name="T13" fmla="*/ 11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16">
                    <a:moveTo>
                      <a:pt x="29" y="110"/>
                    </a:moveTo>
                    <a:cubicBezTo>
                      <a:pt x="26" y="76"/>
                      <a:pt x="22" y="42"/>
                      <a:pt x="15" y="8"/>
                    </a:cubicBezTo>
                    <a:cubicBezTo>
                      <a:pt x="14" y="0"/>
                      <a:pt x="0" y="2"/>
                      <a:pt x="1" y="10"/>
                    </a:cubicBezTo>
                    <a:cubicBezTo>
                      <a:pt x="3" y="44"/>
                      <a:pt x="6" y="79"/>
                      <a:pt x="8" y="114"/>
                    </a:cubicBezTo>
                    <a:cubicBezTo>
                      <a:pt x="9" y="146"/>
                      <a:pt x="8" y="180"/>
                      <a:pt x="17" y="211"/>
                    </a:cubicBezTo>
                    <a:cubicBezTo>
                      <a:pt x="19" y="215"/>
                      <a:pt x="25" y="216"/>
                      <a:pt x="26" y="211"/>
                    </a:cubicBezTo>
                    <a:cubicBezTo>
                      <a:pt x="36" y="178"/>
                      <a:pt x="32" y="143"/>
                      <a:pt x="29" y="11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Freeform 32">
                <a:extLst>
                  <a:ext uri="{FF2B5EF4-FFF2-40B4-BE49-F238E27FC236}">
                    <a16:creationId xmlns:a16="http://schemas.microsoft.com/office/drawing/2014/main" id="{E1E42017-B8FE-430D-9B80-6D66F39054CD}"/>
                  </a:ext>
                </a:extLst>
              </p:cNvPr>
              <p:cNvSpPr/>
              <p:nvPr/>
            </p:nvSpPr>
            <p:spPr bwMode="auto">
              <a:xfrm>
                <a:off x="4184651" y="5387975"/>
                <a:ext cx="157163" cy="574675"/>
              </a:xfrm>
              <a:custGeom>
                <a:avLst/>
                <a:gdLst>
                  <a:gd name="T0" fmla="*/ 55 w 58"/>
                  <a:gd name="T1" fmla="*/ 11 h 212"/>
                  <a:gd name="T2" fmla="*/ 39 w 58"/>
                  <a:gd name="T3" fmla="*/ 9 h 212"/>
                  <a:gd name="T4" fmla="*/ 19 w 58"/>
                  <a:gd name="T5" fmla="*/ 109 h 212"/>
                  <a:gd name="T6" fmla="*/ 0 w 58"/>
                  <a:gd name="T7" fmla="*/ 203 h 212"/>
                  <a:gd name="T8" fmla="*/ 12 w 58"/>
                  <a:gd name="T9" fmla="*/ 206 h 212"/>
                  <a:gd name="T10" fmla="*/ 41 w 58"/>
                  <a:gd name="T11" fmla="*/ 111 h 212"/>
                  <a:gd name="T12" fmla="*/ 55 w 58"/>
                  <a:gd name="T13" fmla="*/ 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12">
                    <a:moveTo>
                      <a:pt x="55" y="11"/>
                    </a:moveTo>
                    <a:cubicBezTo>
                      <a:pt x="54" y="2"/>
                      <a:pt x="43" y="0"/>
                      <a:pt x="39" y="9"/>
                    </a:cubicBezTo>
                    <a:cubicBezTo>
                      <a:pt x="28" y="39"/>
                      <a:pt x="26" y="76"/>
                      <a:pt x="19" y="109"/>
                    </a:cubicBezTo>
                    <a:cubicBezTo>
                      <a:pt x="13" y="140"/>
                      <a:pt x="1" y="171"/>
                      <a:pt x="0" y="203"/>
                    </a:cubicBezTo>
                    <a:cubicBezTo>
                      <a:pt x="0" y="210"/>
                      <a:pt x="9" y="212"/>
                      <a:pt x="12" y="206"/>
                    </a:cubicBezTo>
                    <a:cubicBezTo>
                      <a:pt x="29" y="178"/>
                      <a:pt x="35" y="143"/>
                      <a:pt x="41" y="111"/>
                    </a:cubicBezTo>
                    <a:cubicBezTo>
                      <a:pt x="48" y="80"/>
                      <a:pt x="58" y="43"/>
                      <a:pt x="55" y="11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0" name="Freeform 33">
                <a:extLst>
                  <a:ext uri="{FF2B5EF4-FFF2-40B4-BE49-F238E27FC236}">
                    <a16:creationId xmlns:a16="http://schemas.microsoft.com/office/drawing/2014/main" id="{AA4E3F93-FEDF-46A7-9168-E3ED688CF5EB}"/>
                  </a:ext>
                </a:extLst>
              </p:cNvPr>
              <p:cNvSpPr/>
              <p:nvPr/>
            </p:nvSpPr>
            <p:spPr bwMode="auto">
              <a:xfrm>
                <a:off x="3840163" y="5349875"/>
                <a:ext cx="276225" cy="463550"/>
              </a:xfrm>
              <a:custGeom>
                <a:avLst/>
                <a:gdLst>
                  <a:gd name="T0" fmla="*/ 84 w 102"/>
                  <a:gd name="T1" fmla="*/ 9 h 171"/>
                  <a:gd name="T2" fmla="*/ 38 w 102"/>
                  <a:gd name="T3" fmla="*/ 85 h 171"/>
                  <a:gd name="T4" fmla="*/ 2 w 102"/>
                  <a:gd name="T5" fmla="*/ 160 h 171"/>
                  <a:gd name="T6" fmla="*/ 12 w 102"/>
                  <a:gd name="T7" fmla="*/ 166 h 171"/>
                  <a:gd name="T8" fmla="*/ 56 w 102"/>
                  <a:gd name="T9" fmla="*/ 96 h 171"/>
                  <a:gd name="T10" fmla="*/ 97 w 102"/>
                  <a:gd name="T11" fmla="*/ 17 h 171"/>
                  <a:gd name="T12" fmla="*/ 84 w 102"/>
                  <a:gd name="T13" fmla="*/ 9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71">
                    <a:moveTo>
                      <a:pt x="84" y="9"/>
                    </a:moveTo>
                    <a:cubicBezTo>
                      <a:pt x="68" y="34"/>
                      <a:pt x="53" y="59"/>
                      <a:pt x="38" y="85"/>
                    </a:cubicBezTo>
                    <a:cubicBezTo>
                      <a:pt x="25" y="109"/>
                      <a:pt x="8" y="133"/>
                      <a:pt x="2" y="160"/>
                    </a:cubicBezTo>
                    <a:cubicBezTo>
                      <a:pt x="0" y="166"/>
                      <a:pt x="8" y="171"/>
                      <a:pt x="12" y="166"/>
                    </a:cubicBezTo>
                    <a:cubicBezTo>
                      <a:pt x="31" y="147"/>
                      <a:pt x="43" y="119"/>
                      <a:pt x="56" y="96"/>
                    </a:cubicBezTo>
                    <a:cubicBezTo>
                      <a:pt x="70" y="69"/>
                      <a:pt x="84" y="43"/>
                      <a:pt x="97" y="17"/>
                    </a:cubicBezTo>
                    <a:cubicBezTo>
                      <a:pt x="102" y="8"/>
                      <a:pt x="89" y="0"/>
                      <a:pt x="84" y="9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1" name="Freeform 34">
                <a:extLst>
                  <a:ext uri="{FF2B5EF4-FFF2-40B4-BE49-F238E27FC236}">
                    <a16:creationId xmlns:a16="http://schemas.microsoft.com/office/drawing/2014/main" id="{9C076CE3-53A5-4DC0-8045-A2C1350A41BB}"/>
                  </a:ext>
                </a:extLst>
              </p:cNvPr>
              <p:cNvSpPr/>
              <p:nvPr/>
            </p:nvSpPr>
            <p:spPr bwMode="auto">
              <a:xfrm>
                <a:off x="3546476" y="5295900"/>
                <a:ext cx="323850" cy="325438"/>
              </a:xfrm>
              <a:custGeom>
                <a:avLst/>
                <a:gdLst>
                  <a:gd name="T0" fmla="*/ 94 w 119"/>
                  <a:gd name="T1" fmla="*/ 10 h 120"/>
                  <a:gd name="T2" fmla="*/ 3 w 119"/>
                  <a:gd name="T3" fmla="*/ 111 h 120"/>
                  <a:gd name="T4" fmla="*/ 10 w 119"/>
                  <a:gd name="T5" fmla="*/ 118 h 120"/>
                  <a:gd name="T6" fmla="*/ 110 w 119"/>
                  <a:gd name="T7" fmla="*/ 26 h 120"/>
                  <a:gd name="T8" fmla="*/ 94 w 119"/>
                  <a:gd name="T9" fmla="*/ 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20">
                    <a:moveTo>
                      <a:pt x="94" y="10"/>
                    </a:moveTo>
                    <a:cubicBezTo>
                      <a:pt x="64" y="44"/>
                      <a:pt x="30" y="74"/>
                      <a:pt x="3" y="111"/>
                    </a:cubicBezTo>
                    <a:cubicBezTo>
                      <a:pt x="0" y="115"/>
                      <a:pt x="6" y="120"/>
                      <a:pt x="10" y="118"/>
                    </a:cubicBezTo>
                    <a:cubicBezTo>
                      <a:pt x="49" y="95"/>
                      <a:pt x="80" y="59"/>
                      <a:pt x="110" y="26"/>
                    </a:cubicBezTo>
                    <a:cubicBezTo>
                      <a:pt x="119" y="15"/>
                      <a:pt x="104" y="0"/>
                      <a:pt x="94" y="1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2" name="Freeform 35">
                <a:extLst>
                  <a:ext uri="{FF2B5EF4-FFF2-40B4-BE49-F238E27FC236}">
                    <a16:creationId xmlns:a16="http://schemas.microsoft.com/office/drawing/2014/main" id="{91A7014D-85CB-43FC-9E8A-D1D211F834EC}"/>
                  </a:ext>
                </a:extLst>
              </p:cNvPr>
              <p:cNvSpPr/>
              <p:nvPr/>
            </p:nvSpPr>
            <p:spPr bwMode="auto">
              <a:xfrm>
                <a:off x="3284538" y="5168900"/>
                <a:ext cx="414338" cy="261938"/>
              </a:xfrm>
              <a:custGeom>
                <a:avLst/>
                <a:gdLst>
                  <a:gd name="T0" fmla="*/ 132 w 153"/>
                  <a:gd name="T1" fmla="*/ 6 h 97"/>
                  <a:gd name="T2" fmla="*/ 4 w 153"/>
                  <a:gd name="T3" fmla="*/ 86 h 97"/>
                  <a:gd name="T4" fmla="*/ 9 w 153"/>
                  <a:gd name="T5" fmla="*/ 95 h 97"/>
                  <a:gd name="T6" fmla="*/ 142 w 153"/>
                  <a:gd name="T7" fmla="*/ 23 h 97"/>
                  <a:gd name="T8" fmla="*/ 132 w 153"/>
                  <a:gd name="T9" fmla="*/ 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97">
                    <a:moveTo>
                      <a:pt x="132" y="6"/>
                    </a:moveTo>
                    <a:cubicBezTo>
                      <a:pt x="89" y="29"/>
                      <a:pt x="40" y="52"/>
                      <a:pt x="4" y="86"/>
                    </a:cubicBezTo>
                    <a:cubicBezTo>
                      <a:pt x="0" y="90"/>
                      <a:pt x="4" y="97"/>
                      <a:pt x="9" y="95"/>
                    </a:cubicBezTo>
                    <a:cubicBezTo>
                      <a:pt x="57" y="80"/>
                      <a:pt x="101" y="50"/>
                      <a:pt x="142" y="23"/>
                    </a:cubicBezTo>
                    <a:cubicBezTo>
                      <a:pt x="153" y="16"/>
                      <a:pt x="143" y="0"/>
                      <a:pt x="132" y="6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3" name="Freeform 36">
                <a:extLst>
                  <a:ext uri="{FF2B5EF4-FFF2-40B4-BE49-F238E27FC236}">
                    <a16:creationId xmlns:a16="http://schemas.microsoft.com/office/drawing/2014/main" id="{A16FC71B-423D-4B9E-B701-3BF4C52E56B2}"/>
                  </a:ext>
                </a:extLst>
              </p:cNvPr>
              <p:cNvSpPr/>
              <p:nvPr/>
            </p:nvSpPr>
            <p:spPr bwMode="auto">
              <a:xfrm>
                <a:off x="3154363" y="5073650"/>
                <a:ext cx="392113" cy="115888"/>
              </a:xfrm>
              <a:custGeom>
                <a:avLst/>
                <a:gdLst>
                  <a:gd name="T0" fmla="*/ 132 w 145"/>
                  <a:gd name="T1" fmla="*/ 1 h 43"/>
                  <a:gd name="T2" fmla="*/ 5 w 145"/>
                  <a:gd name="T3" fmla="*/ 30 h 43"/>
                  <a:gd name="T4" fmla="*/ 8 w 145"/>
                  <a:gd name="T5" fmla="*/ 42 h 43"/>
                  <a:gd name="T6" fmla="*/ 132 w 145"/>
                  <a:gd name="T7" fmla="*/ 20 h 43"/>
                  <a:gd name="T8" fmla="*/ 132 w 145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43">
                    <a:moveTo>
                      <a:pt x="132" y="1"/>
                    </a:moveTo>
                    <a:cubicBezTo>
                      <a:pt x="90" y="3"/>
                      <a:pt x="41" y="8"/>
                      <a:pt x="5" y="30"/>
                    </a:cubicBezTo>
                    <a:cubicBezTo>
                      <a:pt x="0" y="33"/>
                      <a:pt x="2" y="43"/>
                      <a:pt x="8" y="42"/>
                    </a:cubicBezTo>
                    <a:cubicBezTo>
                      <a:pt x="50" y="39"/>
                      <a:pt x="90" y="25"/>
                      <a:pt x="132" y="20"/>
                    </a:cubicBezTo>
                    <a:cubicBezTo>
                      <a:pt x="144" y="18"/>
                      <a:pt x="145" y="0"/>
                      <a:pt x="132" y="1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4" name="Freeform 37">
                <a:extLst>
                  <a:ext uri="{FF2B5EF4-FFF2-40B4-BE49-F238E27FC236}">
                    <a16:creationId xmlns:a16="http://schemas.microsoft.com/office/drawing/2014/main" id="{5F0F4FFD-A30D-4C0E-B6A6-C6E75FD2E574}"/>
                  </a:ext>
                </a:extLst>
              </p:cNvPr>
              <p:cNvSpPr/>
              <p:nvPr/>
            </p:nvSpPr>
            <p:spPr bwMode="auto">
              <a:xfrm>
                <a:off x="2986088" y="4881563"/>
                <a:ext cx="452438" cy="115888"/>
              </a:xfrm>
              <a:custGeom>
                <a:avLst/>
                <a:gdLst>
                  <a:gd name="T0" fmla="*/ 147 w 167"/>
                  <a:gd name="T1" fmla="*/ 2 h 43"/>
                  <a:gd name="T2" fmla="*/ 5 w 167"/>
                  <a:gd name="T3" fmla="*/ 30 h 43"/>
                  <a:gd name="T4" fmla="*/ 6 w 167"/>
                  <a:gd name="T5" fmla="*/ 40 h 43"/>
                  <a:gd name="T6" fmla="*/ 153 w 167"/>
                  <a:gd name="T7" fmla="*/ 23 h 43"/>
                  <a:gd name="T8" fmla="*/ 147 w 167"/>
                  <a:gd name="T9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43">
                    <a:moveTo>
                      <a:pt x="147" y="2"/>
                    </a:moveTo>
                    <a:cubicBezTo>
                      <a:pt x="99" y="9"/>
                      <a:pt x="50" y="12"/>
                      <a:pt x="5" y="30"/>
                    </a:cubicBezTo>
                    <a:cubicBezTo>
                      <a:pt x="0" y="32"/>
                      <a:pt x="0" y="39"/>
                      <a:pt x="6" y="40"/>
                    </a:cubicBezTo>
                    <a:cubicBezTo>
                      <a:pt x="55" y="43"/>
                      <a:pt x="105" y="31"/>
                      <a:pt x="153" y="23"/>
                    </a:cubicBezTo>
                    <a:cubicBezTo>
                      <a:pt x="167" y="21"/>
                      <a:pt x="161" y="0"/>
                      <a:pt x="147" y="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5" name="Freeform 38">
                <a:extLst>
                  <a:ext uri="{FF2B5EF4-FFF2-40B4-BE49-F238E27FC236}">
                    <a16:creationId xmlns:a16="http://schemas.microsoft.com/office/drawing/2014/main" id="{2FB03963-8D63-420E-B4A9-1EF723E190A8}"/>
                  </a:ext>
                </a:extLst>
              </p:cNvPr>
              <p:cNvSpPr/>
              <p:nvPr/>
            </p:nvSpPr>
            <p:spPr bwMode="auto">
              <a:xfrm>
                <a:off x="2973388" y="4651375"/>
                <a:ext cx="368300" cy="101600"/>
              </a:xfrm>
              <a:custGeom>
                <a:avLst/>
                <a:gdLst>
                  <a:gd name="T0" fmla="*/ 122 w 136"/>
                  <a:gd name="T1" fmla="*/ 3 h 38"/>
                  <a:gd name="T2" fmla="*/ 7 w 136"/>
                  <a:gd name="T3" fmla="*/ 1 h 38"/>
                  <a:gd name="T4" fmla="*/ 3 w 136"/>
                  <a:gd name="T5" fmla="*/ 8 h 38"/>
                  <a:gd name="T6" fmla="*/ 127 w 136"/>
                  <a:gd name="T7" fmla="*/ 19 h 38"/>
                  <a:gd name="T8" fmla="*/ 122 w 136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38">
                    <a:moveTo>
                      <a:pt x="122" y="3"/>
                    </a:moveTo>
                    <a:cubicBezTo>
                      <a:pt x="83" y="14"/>
                      <a:pt x="46" y="7"/>
                      <a:pt x="7" y="1"/>
                    </a:cubicBezTo>
                    <a:cubicBezTo>
                      <a:pt x="4" y="1"/>
                      <a:pt x="0" y="5"/>
                      <a:pt x="3" y="8"/>
                    </a:cubicBezTo>
                    <a:cubicBezTo>
                      <a:pt x="37" y="38"/>
                      <a:pt x="86" y="35"/>
                      <a:pt x="127" y="19"/>
                    </a:cubicBezTo>
                    <a:cubicBezTo>
                      <a:pt x="136" y="15"/>
                      <a:pt x="133" y="0"/>
                      <a:pt x="122" y="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6" name="Freeform 39">
                <a:extLst>
                  <a:ext uri="{FF2B5EF4-FFF2-40B4-BE49-F238E27FC236}">
                    <a16:creationId xmlns:a16="http://schemas.microsoft.com/office/drawing/2014/main" id="{4EA065E5-8BFD-4386-8B4A-BC5900B2D186}"/>
                  </a:ext>
                </a:extLst>
              </p:cNvPr>
              <p:cNvSpPr/>
              <p:nvPr/>
            </p:nvSpPr>
            <p:spPr bwMode="auto">
              <a:xfrm>
                <a:off x="2928938" y="4406900"/>
                <a:ext cx="382588" cy="92075"/>
              </a:xfrm>
              <a:custGeom>
                <a:avLst/>
                <a:gdLst>
                  <a:gd name="T0" fmla="*/ 122 w 141"/>
                  <a:gd name="T1" fmla="*/ 4 h 34"/>
                  <a:gd name="T2" fmla="*/ 5 w 141"/>
                  <a:gd name="T3" fmla="*/ 0 h 34"/>
                  <a:gd name="T4" fmla="*/ 3 w 141"/>
                  <a:gd name="T5" fmla="*/ 8 h 34"/>
                  <a:gd name="T6" fmla="*/ 128 w 141"/>
                  <a:gd name="T7" fmla="*/ 24 h 34"/>
                  <a:gd name="T8" fmla="*/ 122 w 141"/>
                  <a:gd name="T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34">
                    <a:moveTo>
                      <a:pt x="122" y="4"/>
                    </a:moveTo>
                    <a:cubicBezTo>
                      <a:pt x="82" y="11"/>
                      <a:pt x="44" y="2"/>
                      <a:pt x="5" y="0"/>
                    </a:cubicBezTo>
                    <a:cubicBezTo>
                      <a:pt x="0" y="0"/>
                      <a:pt x="0" y="6"/>
                      <a:pt x="3" y="8"/>
                    </a:cubicBezTo>
                    <a:cubicBezTo>
                      <a:pt x="38" y="34"/>
                      <a:pt x="86" y="32"/>
                      <a:pt x="128" y="24"/>
                    </a:cubicBezTo>
                    <a:cubicBezTo>
                      <a:pt x="141" y="22"/>
                      <a:pt x="135" y="2"/>
                      <a:pt x="122" y="4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7" name="Freeform 40">
                <a:extLst>
                  <a:ext uri="{FF2B5EF4-FFF2-40B4-BE49-F238E27FC236}">
                    <a16:creationId xmlns:a16="http://schemas.microsoft.com/office/drawing/2014/main" id="{83C4400E-7AB2-45DE-AD5A-FD95B7CC85B1}"/>
                  </a:ext>
                </a:extLst>
              </p:cNvPr>
              <p:cNvSpPr/>
              <p:nvPr/>
            </p:nvSpPr>
            <p:spPr bwMode="auto">
              <a:xfrm>
                <a:off x="3028951" y="4089400"/>
                <a:ext cx="290513" cy="111125"/>
              </a:xfrm>
              <a:custGeom>
                <a:avLst/>
                <a:gdLst>
                  <a:gd name="T0" fmla="*/ 94 w 107"/>
                  <a:gd name="T1" fmla="*/ 20 h 41"/>
                  <a:gd name="T2" fmla="*/ 46 w 107"/>
                  <a:gd name="T3" fmla="*/ 10 h 41"/>
                  <a:gd name="T4" fmla="*/ 7 w 107"/>
                  <a:gd name="T5" fmla="*/ 0 h 41"/>
                  <a:gd name="T6" fmla="*/ 2 w 107"/>
                  <a:gd name="T7" fmla="*/ 8 h 41"/>
                  <a:gd name="T8" fmla="*/ 94 w 107"/>
                  <a:gd name="T9" fmla="*/ 41 h 41"/>
                  <a:gd name="T10" fmla="*/ 94 w 107"/>
                  <a:gd name="T11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41">
                    <a:moveTo>
                      <a:pt x="94" y="20"/>
                    </a:moveTo>
                    <a:cubicBezTo>
                      <a:pt x="78" y="19"/>
                      <a:pt x="62" y="15"/>
                      <a:pt x="46" y="10"/>
                    </a:cubicBezTo>
                    <a:cubicBezTo>
                      <a:pt x="33" y="6"/>
                      <a:pt x="21" y="0"/>
                      <a:pt x="7" y="0"/>
                    </a:cubicBezTo>
                    <a:cubicBezTo>
                      <a:pt x="3" y="0"/>
                      <a:pt x="0" y="5"/>
                      <a:pt x="2" y="8"/>
                    </a:cubicBezTo>
                    <a:cubicBezTo>
                      <a:pt x="21" y="34"/>
                      <a:pt x="64" y="39"/>
                      <a:pt x="94" y="41"/>
                    </a:cubicBezTo>
                    <a:cubicBezTo>
                      <a:pt x="107" y="41"/>
                      <a:pt x="107" y="21"/>
                      <a:pt x="94" y="2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41">
                <a:extLst>
                  <a:ext uri="{FF2B5EF4-FFF2-40B4-BE49-F238E27FC236}">
                    <a16:creationId xmlns:a16="http://schemas.microsoft.com/office/drawing/2014/main" id="{963E62F5-3219-499C-BFEF-F3C4F1D1E747}"/>
                  </a:ext>
                </a:extLst>
              </p:cNvPr>
              <p:cNvSpPr/>
              <p:nvPr/>
            </p:nvSpPr>
            <p:spPr bwMode="auto">
              <a:xfrm>
                <a:off x="3035301" y="3805238"/>
                <a:ext cx="298450" cy="203200"/>
              </a:xfrm>
              <a:custGeom>
                <a:avLst/>
                <a:gdLst>
                  <a:gd name="T0" fmla="*/ 97 w 110"/>
                  <a:gd name="T1" fmla="*/ 52 h 75"/>
                  <a:gd name="T2" fmla="*/ 49 w 110"/>
                  <a:gd name="T3" fmla="*/ 26 h 75"/>
                  <a:gd name="T4" fmla="*/ 7 w 110"/>
                  <a:gd name="T5" fmla="*/ 1 h 75"/>
                  <a:gd name="T6" fmla="*/ 2 w 110"/>
                  <a:gd name="T7" fmla="*/ 8 h 75"/>
                  <a:gd name="T8" fmla="*/ 87 w 110"/>
                  <a:gd name="T9" fmla="*/ 70 h 75"/>
                  <a:gd name="T10" fmla="*/ 97 w 110"/>
                  <a:gd name="T11" fmla="*/ 5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5">
                    <a:moveTo>
                      <a:pt x="97" y="52"/>
                    </a:moveTo>
                    <a:cubicBezTo>
                      <a:pt x="81" y="45"/>
                      <a:pt x="65" y="36"/>
                      <a:pt x="49" y="26"/>
                    </a:cubicBezTo>
                    <a:cubicBezTo>
                      <a:pt x="35" y="17"/>
                      <a:pt x="22" y="7"/>
                      <a:pt x="7" y="1"/>
                    </a:cubicBezTo>
                    <a:cubicBezTo>
                      <a:pt x="3" y="0"/>
                      <a:pt x="0" y="5"/>
                      <a:pt x="2" y="8"/>
                    </a:cubicBezTo>
                    <a:cubicBezTo>
                      <a:pt x="18" y="39"/>
                      <a:pt x="56" y="57"/>
                      <a:pt x="87" y="70"/>
                    </a:cubicBezTo>
                    <a:cubicBezTo>
                      <a:pt x="99" y="75"/>
                      <a:pt x="110" y="57"/>
                      <a:pt x="97" y="5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42">
                <a:extLst>
                  <a:ext uri="{FF2B5EF4-FFF2-40B4-BE49-F238E27FC236}">
                    <a16:creationId xmlns:a16="http://schemas.microsoft.com/office/drawing/2014/main" id="{B64CC784-1B4F-4C57-880D-EB3DA42664D6}"/>
                  </a:ext>
                </a:extLst>
              </p:cNvPr>
              <p:cNvSpPr/>
              <p:nvPr/>
            </p:nvSpPr>
            <p:spPr bwMode="auto">
              <a:xfrm>
                <a:off x="3197226" y="3559175"/>
                <a:ext cx="290513" cy="234950"/>
              </a:xfrm>
              <a:custGeom>
                <a:avLst/>
                <a:gdLst>
                  <a:gd name="T0" fmla="*/ 103 w 107"/>
                  <a:gd name="T1" fmla="*/ 79 h 87"/>
                  <a:gd name="T2" fmla="*/ 50 w 107"/>
                  <a:gd name="T3" fmla="*/ 39 h 87"/>
                  <a:gd name="T4" fmla="*/ 8 w 107"/>
                  <a:gd name="T5" fmla="*/ 2 h 87"/>
                  <a:gd name="T6" fmla="*/ 1 w 107"/>
                  <a:gd name="T7" fmla="*/ 7 h 87"/>
                  <a:gd name="T8" fmla="*/ 100 w 107"/>
                  <a:gd name="T9" fmla="*/ 86 h 87"/>
                  <a:gd name="T10" fmla="*/ 103 w 107"/>
                  <a:gd name="T11" fmla="*/ 7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87">
                    <a:moveTo>
                      <a:pt x="103" y="79"/>
                    </a:moveTo>
                    <a:cubicBezTo>
                      <a:pt x="85" y="65"/>
                      <a:pt x="67" y="54"/>
                      <a:pt x="50" y="39"/>
                    </a:cubicBezTo>
                    <a:cubicBezTo>
                      <a:pt x="36" y="27"/>
                      <a:pt x="24" y="12"/>
                      <a:pt x="8" y="2"/>
                    </a:cubicBezTo>
                    <a:cubicBezTo>
                      <a:pt x="4" y="0"/>
                      <a:pt x="0" y="3"/>
                      <a:pt x="1" y="7"/>
                    </a:cubicBezTo>
                    <a:cubicBezTo>
                      <a:pt x="11" y="46"/>
                      <a:pt x="62" y="79"/>
                      <a:pt x="100" y="86"/>
                    </a:cubicBezTo>
                    <a:cubicBezTo>
                      <a:pt x="104" y="87"/>
                      <a:pt x="107" y="81"/>
                      <a:pt x="103" y="79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43">
                <a:extLst>
                  <a:ext uri="{FF2B5EF4-FFF2-40B4-BE49-F238E27FC236}">
                    <a16:creationId xmlns:a16="http://schemas.microsoft.com/office/drawing/2014/main" id="{89775FB9-A23D-4142-A819-9E00F45CB7A8}"/>
                  </a:ext>
                </a:extLst>
              </p:cNvPr>
              <p:cNvSpPr/>
              <p:nvPr/>
            </p:nvSpPr>
            <p:spPr bwMode="auto">
              <a:xfrm>
                <a:off x="3360738" y="3365500"/>
                <a:ext cx="260350" cy="252413"/>
              </a:xfrm>
              <a:custGeom>
                <a:avLst/>
                <a:gdLst>
                  <a:gd name="T0" fmla="*/ 88 w 96"/>
                  <a:gd name="T1" fmla="*/ 73 h 93"/>
                  <a:gd name="T2" fmla="*/ 7 w 96"/>
                  <a:gd name="T3" fmla="*/ 1 h 93"/>
                  <a:gd name="T4" fmla="*/ 1 w 96"/>
                  <a:gd name="T5" fmla="*/ 7 h 93"/>
                  <a:gd name="T6" fmla="*/ 76 w 96"/>
                  <a:gd name="T7" fmla="*/ 85 h 93"/>
                  <a:gd name="T8" fmla="*/ 88 w 96"/>
                  <a:gd name="T9" fmla="*/ 7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3">
                    <a:moveTo>
                      <a:pt x="88" y="73"/>
                    </a:moveTo>
                    <a:cubicBezTo>
                      <a:pt x="64" y="48"/>
                      <a:pt x="41" y="12"/>
                      <a:pt x="7" y="1"/>
                    </a:cubicBezTo>
                    <a:cubicBezTo>
                      <a:pt x="4" y="0"/>
                      <a:pt x="0" y="3"/>
                      <a:pt x="1" y="7"/>
                    </a:cubicBezTo>
                    <a:cubicBezTo>
                      <a:pt x="15" y="40"/>
                      <a:pt x="51" y="61"/>
                      <a:pt x="76" y="85"/>
                    </a:cubicBezTo>
                    <a:cubicBezTo>
                      <a:pt x="84" y="93"/>
                      <a:pt x="96" y="81"/>
                      <a:pt x="88" y="7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44">
                <a:extLst>
                  <a:ext uri="{FF2B5EF4-FFF2-40B4-BE49-F238E27FC236}">
                    <a16:creationId xmlns:a16="http://schemas.microsoft.com/office/drawing/2014/main" id="{F05E269C-B50C-4D12-8A70-AF460CF2692C}"/>
                  </a:ext>
                </a:extLst>
              </p:cNvPr>
              <p:cNvSpPr/>
              <p:nvPr/>
            </p:nvSpPr>
            <p:spPr bwMode="auto">
              <a:xfrm>
                <a:off x="3514726" y="3162300"/>
                <a:ext cx="260350" cy="260350"/>
              </a:xfrm>
              <a:custGeom>
                <a:avLst/>
                <a:gdLst>
                  <a:gd name="T0" fmla="*/ 94 w 96"/>
                  <a:gd name="T1" fmla="*/ 87 h 96"/>
                  <a:gd name="T2" fmla="*/ 58 w 96"/>
                  <a:gd name="T3" fmla="*/ 42 h 96"/>
                  <a:gd name="T4" fmla="*/ 9 w 96"/>
                  <a:gd name="T5" fmla="*/ 2 h 96"/>
                  <a:gd name="T6" fmla="*/ 2 w 96"/>
                  <a:gd name="T7" fmla="*/ 9 h 96"/>
                  <a:gd name="T8" fmla="*/ 42 w 96"/>
                  <a:gd name="T9" fmla="*/ 58 h 96"/>
                  <a:gd name="T10" fmla="*/ 87 w 96"/>
                  <a:gd name="T11" fmla="*/ 94 h 96"/>
                  <a:gd name="T12" fmla="*/ 94 w 96"/>
                  <a:gd name="T13" fmla="*/ 8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96">
                    <a:moveTo>
                      <a:pt x="94" y="87"/>
                    </a:moveTo>
                    <a:cubicBezTo>
                      <a:pt x="87" y="69"/>
                      <a:pt x="71" y="55"/>
                      <a:pt x="58" y="42"/>
                    </a:cubicBezTo>
                    <a:cubicBezTo>
                      <a:pt x="43" y="27"/>
                      <a:pt x="28" y="13"/>
                      <a:pt x="9" y="2"/>
                    </a:cubicBezTo>
                    <a:cubicBezTo>
                      <a:pt x="5" y="0"/>
                      <a:pt x="0" y="5"/>
                      <a:pt x="2" y="9"/>
                    </a:cubicBezTo>
                    <a:cubicBezTo>
                      <a:pt x="13" y="28"/>
                      <a:pt x="27" y="43"/>
                      <a:pt x="42" y="58"/>
                    </a:cubicBezTo>
                    <a:cubicBezTo>
                      <a:pt x="55" y="71"/>
                      <a:pt x="69" y="87"/>
                      <a:pt x="87" y="94"/>
                    </a:cubicBezTo>
                    <a:cubicBezTo>
                      <a:pt x="91" y="96"/>
                      <a:pt x="96" y="91"/>
                      <a:pt x="94" y="8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45">
                <a:extLst>
                  <a:ext uri="{FF2B5EF4-FFF2-40B4-BE49-F238E27FC236}">
                    <a16:creationId xmlns:a16="http://schemas.microsoft.com/office/drawing/2014/main" id="{2AD685E6-B920-4C8A-8272-B81A2A99C1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25826" y="-73025"/>
                <a:ext cx="1844675" cy="5408613"/>
              </a:xfrm>
              <a:custGeom>
                <a:avLst/>
                <a:gdLst>
                  <a:gd name="T0" fmla="*/ 373 w 681"/>
                  <a:gd name="T1" fmla="*/ 256 h 1996"/>
                  <a:gd name="T2" fmla="*/ 372 w 681"/>
                  <a:gd name="T3" fmla="*/ 642 h 1996"/>
                  <a:gd name="T4" fmla="*/ 406 w 681"/>
                  <a:gd name="T5" fmla="*/ 927 h 1996"/>
                  <a:gd name="T6" fmla="*/ 434 w 681"/>
                  <a:gd name="T7" fmla="*/ 1039 h 1996"/>
                  <a:gd name="T8" fmla="*/ 444 w 681"/>
                  <a:gd name="T9" fmla="*/ 1123 h 1996"/>
                  <a:gd name="T10" fmla="*/ 465 w 681"/>
                  <a:gd name="T11" fmla="*/ 1255 h 1996"/>
                  <a:gd name="T12" fmla="*/ 678 w 681"/>
                  <a:gd name="T13" fmla="*/ 1581 h 1996"/>
                  <a:gd name="T14" fmla="*/ 581 w 681"/>
                  <a:gd name="T15" fmla="*/ 1908 h 1996"/>
                  <a:gd name="T16" fmla="*/ 351 w 681"/>
                  <a:gd name="T17" fmla="*/ 1996 h 1996"/>
                  <a:gd name="T18" fmla="*/ 77 w 681"/>
                  <a:gd name="T19" fmla="*/ 1879 h 1996"/>
                  <a:gd name="T20" fmla="*/ 50 w 681"/>
                  <a:gd name="T21" fmla="*/ 1439 h 1996"/>
                  <a:gd name="T22" fmla="*/ 232 w 681"/>
                  <a:gd name="T23" fmla="*/ 1226 h 1996"/>
                  <a:gd name="T24" fmla="*/ 239 w 681"/>
                  <a:gd name="T25" fmla="*/ 1110 h 1996"/>
                  <a:gd name="T26" fmla="*/ 227 w 681"/>
                  <a:gd name="T27" fmla="*/ 1013 h 1996"/>
                  <a:gd name="T28" fmla="*/ 311 w 681"/>
                  <a:gd name="T29" fmla="*/ 904 h 1996"/>
                  <a:gd name="T30" fmla="*/ 310 w 681"/>
                  <a:gd name="T31" fmla="*/ 516 h 1996"/>
                  <a:gd name="T32" fmla="*/ 306 w 681"/>
                  <a:gd name="T33" fmla="*/ 175 h 1996"/>
                  <a:gd name="T34" fmla="*/ 319 w 681"/>
                  <a:gd name="T35" fmla="*/ 58 h 1996"/>
                  <a:gd name="T36" fmla="*/ 318 w 681"/>
                  <a:gd name="T37" fmla="*/ 91 h 1996"/>
                  <a:gd name="T38" fmla="*/ 334 w 681"/>
                  <a:gd name="T39" fmla="*/ 275 h 1996"/>
                  <a:gd name="T40" fmla="*/ 320 w 681"/>
                  <a:gd name="T41" fmla="*/ 676 h 1996"/>
                  <a:gd name="T42" fmla="*/ 360 w 681"/>
                  <a:gd name="T43" fmla="*/ 897 h 1996"/>
                  <a:gd name="T44" fmla="*/ 363 w 681"/>
                  <a:gd name="T45" fmla="*/ 430 h 1996"/>
                  <a:gd name="T46" fmla="*/ 363 w 681"/>
                  <a:gd name="T47" fmla="*/ 58 h 1996"/>
                  <a:gd name="T48" fmla="*/ 246 w 681"/>
                  <a:gd name="T49" fmla="*/ 1227 h 1996"/>
                  <a:gd name="T50" fmla="*/ 45 w 681"/>
                  <a:gd name="T51" fmla="*/ 1481 h 1996"/>
                  <a:gd name="T52" fmla="*/ 38 w 681"/>
                  <a:gd name="T53" fmla="*/ 1778 h 1996"/>
                  <a:gd name="T54" fmla="*/ 340 w 681"/>
                  <a:gd name="T55" fmla="*/ 1982 h 1996"/>
                  <a:gd name="T56" fmla="*/ 562 w 681"/>
                  <a:gd name="T57" fmla="*/ 1904 h 1996"/>
                  <a:gd name="T58" fmla="*/ 664 w 681"/>
                  <a:gd name="T59" fmla="*/ 1578 h 1996"/>
                  <a:gd name="T60" fmla="*/ 444 w 681"/>
                  <a:gd name="T61" fmla="*/ 1245 h 1996"/>
                  <a:gd name="T62" fmla="*/ 423 w 681"/>
                  <a:gd name="T63" fmla="*/ 1321 h 1996"/>
                  <a:gd name="T64" fmla="*/ 509 w 681"/>
                  <a:gd name="T65" fmla="*/ 1617 h 1996"/>
                  <a:gd name="T66" fmla="*/ 430 w 681"/>
                  <a:gd name="T67" fmla="*/ 1594 h 1996"/>
                  <a:gd name="T68" fmla="*/ 337 w 681"/>
                  <a:gd name="T69" fmla="*/ 1597 h 1996"/>
                  <a:gd name="T70" fmla="*/ 232 w 681"/>
                  <a:gd name="T71" fmla="*/ 1587 h 1996"/>
                  <a:gd name="T72" fmla="*/ 170 w 681"/>
                  <a:gd name="T73" fmla="*/ 1617 h 1996"/>
                  <a:gd name="T74" fmla="*/ 231 w 681"/>
                  <a:gd name="T75" fmla="*/ 1461 h 1996"/>
                  <a:gd name="T76" fmla="*/ 192 w 681"/>
                  <a:gd name="T77" fmla="*/ 1588 h 1996"/>
                  <a:gd name="T78" fmla="*/ 280 w 681"/>
                  <a:gd name="T79" fmla="*/ 1602 h 1996"/>
                  <a:gd name="T80" fmla="*/ 359 w 681"/>
                  <a:gd name="T81" fmla="*/ 1582 h 1996"/>
                  <a:gd name="T82" fmla="*/ 446 w 681"/>
                  <a:gd name="T83" fmla="*/ 1561 h 1996"/>
                  <a:gd name="T84" fmla="*/ 441 w 681"/>
                  <a:gd name="T85" fmla="*/ 1439 h 1996"/>
                  <a:gd name="T86" fmla="*/ 327 w 681"/>
                  <a:gd name="T87" fmla="*/ 1179 h 1996"/>
                  <a:gd name="T88" fmla="*/ 192 w 681"/>
                  <a:gd name="T89" fmla="*/ 1588 h 1996"/>
                  <a:gd name="T90" fmla="*/ 318 w 681"/>
                  <a:gd name="T91" fmla="*/ 917 h 1996"/>
                  <a:gd name="T92" fmla="*/ 364 w 681"/>
                  <a:gd name="T93" fmla="*/ 955 h 1996"/>
                  <a:gd name="T94" fmla="*/ 281 w 681"/>
                  <a:gd name="T95" fmla="*/ 966 h 1996"/>
                  <a:gd name="T96" fmla="*/ 304 w 681"/>
                  <a:gd name="T97" fmla="*/ 1029 h 1996"/>
                  <a:gd name="T98" fmla="*/ 291 w 681"/>
                  <a:gd name="T99" fmla="*/ 1039 h 1996"/>
                  <a:gd name="T100" fmla="*/ 264 w 681"/>
                  <a:gd name="T101" fmla="*/ 1113 h 1996"/>
                  <a:gd name="T102" fmla="*/ 294 w 681"/>
                  <a:gd name="T103" fmla="*/ 1116 h 1996"/>
                  <a:gd name="T104" fmla="*/ 267 w 681"/>
                  <a:gd name="T105" fmla="*/ 1175 h 1996"/>
                  <a:gd name="T106" fmla="*/ 436 w 681"/>
                  <a:gd name="T107" fmla="*/ 1176 h 1996"/>
                  <a:gd name="T108" fmla="*/ 389 w 681"/>
                  <a:gd name="T109" fmla="*/ 1113 h 1996"/>
                  <a:gd name="T110" fmla="*/ 444 w 681"/>
                  <a:gd name="T111" fmla="*/ 1092 h 1996"/>
                  <a:gd name="T112" fmla="*/ 416 w 681"/>
                  <a:gd name="T113" fmla="*/ 1038 h 1996"/>
                  <a:gd name="T114" fmla="*/ 397 w 681"/>
                  <a:gd name="T115" fmla="*/ 964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81" h="1996">
                    <a:moveTo>
                      <a:pt x="372" y="0"/>
                    </a:moveTo>
                    <a:cubicBezTo>
                      <a:pt x="372" y="31"/>
                      <a:pt x="372" y="62"/>
                      <a:pt x="372" y="93"/>
                    </a:cubicBezTo>
                    <a:cubicBezTo>
                      <a:pt x="373" y="118"/>
                      <a:pt x="374" y="143"/>
                      <a:pt x="376" y="168"/>
                    </a:cubicBezTo>
                    <a:cubicBezTo>
                      <a:pt x="378" y="187"/>
                      <a:pt x="378" y="205"/>
                      <a:pt x="377" y="224"/>
                    </a:cubicBezTo>
                    <a:cubicBezTo>
                      <a:pt x="376" y="235"/>
                      <a:pt x="374" y="245"/>
                      <a:pt x="373" y="256"/>
                    </a:cubicBezTo>
                    <a:cubicBezTo>
                      <a:pt x="372" y="262"/>
                      <a:pt x="372" y="269"/>
                      <a:pt x="372" y="275"/>
                    </a:cubicBezTo>
                    <a:cubicBezTo>
                      <a:pt x="372" y="329"/>
                      <a:pt x="371" y="382"/>
                      <a:pt x="372" y="436"/>
                    </a:cubicBezTo>
                    <a:cubicBezTo>
                      <a:pt x="372" y="455"/>
                      <a:pt x="373" y="473"/>
                      <a:pt x="373" y="492"/>
                    </a:cubicBezTo>
                    <a:cubicBezTo>
                      <a:pt x="373" y="515"/>
                      <a:pt x="372" y="539"/>
                      <a:pt x="372" y="562"/>
                    </a:cubicBezTo>
                    <a:cubicBezTo>
                      <a:pt x="372" y="589"/>
                      <a:pt x="372" y="615"/>
                      <a:pt x="372" y="642"/>
                    </a:cubicBezTo>
                    <a:cubicBezTo>
                      <a:pt x="372" y="685"/>
                      <a:pt x="372" y="728"/>
                      <a:pt x="372" y="770"/>
                    </a:cubicBezTo>
                    <a:cubicBezTo>
                      <a:pt x="372" y="813"/>
                      <a:pt x="372" y="856"/>
                      <a:pt x="372" y="899"/>
                    </a:cubicBezTo>
                    <a:cubicBezTo>
                      <a:pt x="371" y="905"/>
                      <a:pt x="371" y="908"/>
                      <a:pt x="378" y="909"/>
                    </a:cubicBezTo>
                    <a:cubicBezTo>
                      <a:pt x="379" y="909"/>
                      <a:pt x="380" y="909"/>
                      <a:pt x="381" y="910"/>
                    </a:cubicBezTo>
                    <a:cubicBezTo>
                      <a:pt x="389" y="916"/>
                      <a:pt x="398" y="921"/>
                      <a:pt x="406" y="927"/>
                    </a:cubicBezTo>
                    <a:cubicBezTo>
                      <a:pt x="420" y="939"/>
                      <a:pt x="435" y="951"/>
                      <a:pt x="448" y="963"/>
                    </a:cubicBezTo>
                    <a:cubicBezTo>
                      <a:pt x="453" y="967"/>
                      <a:pt x="456" y="972"/>
                      <a:pt x="459" y="977"/>
                    </a:cubicBezTo>
                    <a:cubicBezTo>
                      <a:pt x="468" y="995"/>
                      <a:pt x="465" y="1003"/>
                      <a:pt x="451" y="1018"/>
                    </a:cubicBezTo>
                    <a:cubicBezTo>
                      <a:pt x="447" y="1023"/>
                      <a:pt x="441" y="1026"/>
                      <a:pt x="436" y="1030"/>
                    </a:cubicBezTo>
                    <a:cubicBezTo>
                      <a:pt x="431" y="1032"/>
                      <a:pt x="431" y="1036"/>
                      <a:pt x="434" y="1039"/>
                    </a:cubicBezTo>
                    <a:cubicBezTo>
                      <a:pt x="439" y="1045"/>
                      <a:pt x="445" y="1050"/>
                      <a:pt x="450" y="1056"/>
                    </a:cubicBezTo>
                    <a:cubicBezTo>
                      <a:pt x="454" y="1061"/>
                      <a:pt x="458" y="1066"/>
                      <a:pt x="461" y="1072"/>
                    </a:cubicBezTo>
                    <a:cubicBezTo>
                      <a:pt x="466" y="1082"/>
                      <a:pt x="462" y="1091"/>
                      <a:pt x="456" y="1100"/>
                    </a:cubicBezTo>
                    <a:cubicBezTo>
                      <a:pt x="453" y="1103"/>
                      <a:pt x="449" y="1106"/>
                      <a:pt x="445" y="1109"/>
                    </a:cubicBezTo>
                    <a:cubicBezTo>
                      <a:pt x="439" y="1114"/>
                      <a:pt x="438" y="1118"/>
                      <a:pt x="444" y="1123"/>
                    </a:cubicBezTo>
                    <a:cubicBezTo>
                      <a:pt x="447" y="1126"/>
                      <a:pt x="449" y="1128"/>
                      <a:pt x="452" y="1130"/>
                    </a:cubicBezTo>
                    <a:cubicBezTo>
                      <a:pt x="466" y="1140"/>
                      <a:pt x="468" y="1165"/>
                      <a:pt x="458" y="1178"/>
                    </a:cubicBezTo>
                    <a:cubicBezTo>
                      <a:pt x="457" y="1178"/>
                      <a:pt x="457" y="1179"/>
                      <a:pt x="456" y="1179"/>
                    </a:cubicBezTo>
                    <a:cubicBezTo>
                      <a:pt x="448" y="1184"/>
                      <a:pt x="448" y="1191"/>
                      <a:pt x="447" y="1199"/>
                    </a:cubicBezTo>
                    <a:cubicBezTo>
                      <a:pt x="446" y="1220"/>
                      <a:pt x="455" y="1237"/>
                      <a:pt x="465" y="1255"/>
                    </a:cubicBezTo>
                    <a:cubicBezTo>
                      <a:pt x="478" y="1278"/>
                      <a:pt x="496" y="1296"/>
                      <a:pt x="518" y="1310"/>
                    </a:cubicBezTo>
                    <a:cubicBezTo>
                      <a:pt x="542" y="1325"/>
                      <a:pt x="560" y="1345"/>
                      <a:pt x="579" y="1364"/>
                    </a:cubicBezTo>
                    <a:cubicBezTo>
                      <a:pt x="600" y="1385"/>
                      <a:pt x="616" y="1409"/>
                      <a:pt x="629" y="1434"/>
                    </a:cubicBezTo>
                    <a:cubicBezTo>
                      <a:pt x="642" y="1458"/>
                      <a:pt x="652" y="1484"/>
                      <a:pt x="661" y="1510"/>
                    </a:cubicBezTo>
                    <a:cubicBezTo>
                      <a:pt x="669" y="1533"/>
                      <a:pt x="674" y="1557"/>
                      <a:pt x="678" y="1581"/>
                    </a:cubicBezTo>
                    <a:cubicBezTo>
                      <a:pt x="681" y="1601"/>
                      <a:pt x="680" y="1622"/>
                      <a:pt x="679" y="1643"/>
                    </a:cubicBezTo>
                    <a:cubicBezTo>
                      <a:pt x="678" y="1669"/>
                      <a:pt x="676" y="1694"/>
                      <a:pt x="673" y="1720"/>
                    </a:cubicBezTo>
                    <a:cubicBezTo>
                      <a:pt x="670" y="1743"/>
                      <a:pt x="667" y="1766"/>
                      <a:pt x="657" y="1787"/>
                    </a:cubicBezTo>
                    <a:cubicBezTo>
                      <a:pt x="646" y="1814"/>
                      <a:pt x="633" y="1840"/>
                      <a:pt x="615" y="1865"/>
                    </a:cubicBezTo>
                    <a:cubicBezTo>
                      <a:pt x="604" y="1879"/>
                      <a:pt x="595" y="1895"/>
                      <a:pt x="581" y="1908"/>
                    </a:cubicBezTo>
                    <a:cubicBezTo>
                      <a:pt x="567" y="1921"/>
                      <a:pt x="552" y="1932"/>
                      <a:pt x="536" y="1940"/>
                    </a:cubicBezTo>
                    <a:cubicBezTo>
                      <a:pt x="513" y="1951"/>
                      <a:pt x="491" y="1961"/>
                      <a:pt x="468" y="1969"/>
                    </a:cubicBezTo>
                    <a:cubicBezTo>
                      <a:pt x="446" y="1977"/>
                      <a:pt x="423" y="1982"/>
                      <a:pt x="400" y="1987"/>
                    </a:cubicBezTo>
                    <a:cubicBezTo>
                      <a:pt x="386" y="1990"/>
                      <a:pt x="372" y="1992"/>
                      <a:pt x="358" y="1994"/>
                    </a:cubicBezTo>
                    <a:cubicBezTo>
                      <a:pt x="355" y="1994"/>
                      <a:pt x="354" y="1996"/>
                      <a:pt x="351" y="1996"/>
                    </a:cubicBezTo>
                    <a:cubicBezTo>
                      <a:pt x="331" y="1996"/>
                      <a:pt x="331" y="1996"/>
                      <a:pt x="331" y="1996"/>
                    </a:cubicBezTo>
                    <a:cubicBezTo>
                      <a:pt x="325" y="1995"/>
                      <a:pt x="318" y="1992"/>
                      <a:pt x="312" y="1991"/>
                    </a:cubicBezTo>
                    <a:cubicBezTo>
                      <a:pt x="260" y="1985"/>
                      <a:pt x="210" y="1973"/>
                      <a:pt x="164" y="1948"/>
                    </a:cubicBezTo>
                    <a:cubicBezTo>
                      <a:pt x="149" y="1940"/>
                      <a:pt x="134" y="1932"/>
                      <a:pt x="120" y="1923"/>
                    </a:cubicBezTo>
                    <a:cubicBezTo>
                      <a:pt x="102" y="1912"/>
                      <a:pt x="88" y="1896"/>
                      <a:pt x="77" y="1879"/>
                    </a:cubicBezTo>
                    <a:cubicBezTo>
                      <a:pt x="62" y="1856"/>
                      <a:pt x="46" y="1833"/>
                      <a:pt x="34" y="1808"/>
                    </a:cubicBezTo>
                    <a:cubicBezTo>
                      <a:pt x="23" y="1784"/>
                      <a:pt x="15" y="1758"/>
                      <a:pt x="11" y="1731"/>
                    </a:cubicBezTo>
                    <a:cubicBezTo>
                      <a:pt x="4" y="1686"/>
                      <a:pt x="0" y="1640"/>
                      <a:pt x="3" y="1594"/>
                    </a:cubicBezTo>
                    <a:cubicBezTo>
                      <a:pt x="5" y="1575"/>
                      <a:pt x="10" y="1557"/>
                      <a:pt x="14" y="1538"/>
                    </a:cubicBezTo>
                    <a:cubicBezTo>
                      <a:pt x="21" y="1503"/>
                      <a:pt x="34" y="1470"/>
                      <a:pt x="50" y="1439"/>
                    </a:cubicBezTo>
                    <a:cubicBezTo>
                      <a:pt x="63" y="1414"/>
                      <a:pt x="78" y="1390"/>
                      <a:pt x="99" y="1370"/>
                    </a:cubicBezTo>
                    <a:cubicBezTo>
                      <a:pt x="114" y="1355"/>
                      <a:pt x="128" y="1339"/>
                      <a:pt x="144" y="1325"/>
                    </a:cubicBezTo>
                    <a:cubicBezTo>
                      <a:pt x="153" y="1316"/>
                      <a:pt x="165" y="1310"/>
                      <a:pt x="175" y="1303"/>
                    </a:cubicBezTo>
                    <a:cubicBezTo>
                      <a:pt x="193" y="1289"/>
                      <a:pt x="208" y="1273"/>
                      <a:pt x="218" y="1253"/>
                    </a:cubicBezTo>
                    <a:cubicBezTo>
                      <a:pt x="223" y="1244"/>
                      <a:pt x="228" y="1235"/>
                      <a:pt x="232" y="1226"/>
                    </a:cubicBezTo>
                    <a:cubicBezTo>
                      <a:pt x="237" y="1214"/>
                      <a:pt x="235" y="1201"/>
                      <a:pt x="235" y="1188"/>
                    </a:cubicBezTo>
                    <a:cubicBezTo>
                      <a:pt x="235" y="1186"/>
                      <a:pt x="232" y="1184"/>
                      <a:pt x="230" y="1182"/>
                    </a:cubicBezTo>
                    <a:cubicBezTo>
                      <a:pt x="214" y="1172"/>
                      <a:pt x="215" y="1141"/>
                      <a:pt x="230" y="1130"/>
                    </a:cubicBezTo>
                    <a:cubicBezTo>
                      <a:pt x="234" y="1127"/>
                      <a:pt x="237" y="1124"/>
                      <a:pt x="241" y="1120"/>
                    </a:cubicBezTo>
                    <a:cubicBezTo>
                      <a:pt x="244" y="1116"/>
                      <a:pt x="243" y="1113"/>
                      <a:pt x="239" y="1110"/>
                    </a:cubicBezTo>
                    <a:cubicBezTo>
                      <a:pt x="234" y="1107"/>
                      <a:pt x="230" y="1103"/>
                      <a:pt x="226" y="1099"/>
                    </a:cubicBezTo>
                    <a:cubicBezTo>
                      <a:pt x="216" y="1086"/>
                      <a:pt x="218" y="1070"/>
                      <a:pt x="230" y="1057"/>
                    </a:cubicBezTo>
                    <a:cubicBezTo>
                      <a:pt x="236" y="1052"/>
                      <a:pt x="242" y="1046"/>
                      <a:pt x="248" y="1040"/>
                    </a:cubicBezTo>
                    <a:cubicBezTo>
                      <a:pt x="252" y="1036"/>
                      <a:pt x="251" y="1032"/>
                      <a:pt x="246" y="1029"/>
                    </a:cubicBezTo>
                    <a:cubicBezTo>
                      <a:pt x="239" y="1024"/>
                      <a:pt x="233" y="1019"/>
                      <a:pt x="227" y="1013"/>
                    </a:cubicBezTo>
                    <a:cubicBezTo>
                      <a:pt x="214" y="998"/>
                      <a:pt x="216" y="986"/>
                      <a:pt x="227" y="971"/>
                    </a:cubicBezTo>
                    <a:cubicBezTo>
                      <a:pt x="237" y="959"/>
                      <a:pt x="251" y="949"/>
                      <a:pt x="263" y="938"/>
                    </a:cubicBezTo>
                    <a:cubicBezTo>
                      <a:pt x="275" y="929"/>
                      <a:pt x="287" y="921"/>
                      <a:pt x="299" y="912"/>
                    </a:cubicBezTo>
                    <a:cubicBezTo>
                      <a:pt x="302" y="910"/>
                      <a:pt x="305" y="909"/>
                      <a:pt x="308" y="908"/>
                    </a:cubicBezTo>
                    <a:cubicBezTo>
                      <a:pt x="309" y="907"/>
                      <a:pt x="311" y="905"/>
                      <a:pt x="311" y="904"/>
                    </a:cubicBezTo>
                    <a:cubicBezTo>
                      <a:pt x="311" y="890"/>
                      <a:pt x="311" y="877"/>
                      <a:pt x="311" y="864"/>
                    </a:cubicBezTo>
                    <a:cubicBezTo>
                      <a:pt x="310" y="840"/>
                      <a:pt x="309" y="815"/>
                      <a:pt x="309" y="791"/>
                    </a:cubicBezTo>
                    <a:cubicBezTo>
                      <a:pt x="310" y="747"/>
                      <a:pt x="310" y="702"/>
                      <a:pt x="311" y="658"/>
                    </a:cubicBezTo>
                    <a:cubicBezTo>
                      <a:pt x="311" y="637"/>
                      <a:pt x="311" y="617"/>
                      <a:pt x="311" y="597"/>
                    </a:cubicBezTo>
                    <a:cubicBezTo>
                      <a:pt x="311" y="570"/>
                      <a:pt x="311" y="543"/>
                      <a:pt x="310" y="516"/>
                    </a:cubicBezTo>
                    <a:cubicBezTo>
                      <a:pt x="310" y="503"/>
                      <a:pt x="310" y="489"/>
                      <a:pt x="310" y="476"/>
                    </a:cubicBezTo>
                    <a:cubicBezTo>
                      <a:pt x="310" y="439"/>
                      <a:pt x="311" y="401"/>
                      <a:pt x="311" y="364"/>
                    </a:cubicBezTo>
                    <a:cubicBezTo>
                      <a:pt x="311" y="330"/>
                      <a:pt x="311" y="296"/>
                      <a:pt x="310" y="262"/>
                    </a:cubicBezTo>
                    <a:cubicBezTo>
                      <a:pt x="310" y="252"/>
                      <a:pt x="307" y="243"/>
                      <a:pt x="307" y="233"/>
                    </a:cubicBezTo>
                    <a:cubicBezTo>
                      <a:pt x="306" y="214"/>
                      <a:pt x="305" y="194"/>
                      <a:pt x="306" y="175"/>
                    </a:cubicBezTo>
                    <a:cubicBezTo>
                      <a:pt x="306" y="160"/>
                      <a:pt x="307" y="144"/>
                      <a:pt x="308" y="129"/>
                    </a:cubicBezTo>
                    <a:cubicBezTo>
                      <a:pt x="309" y="95"/>
                      <a:pt x="310" y="62"/>
                      <a:pt x="311" y="28"/>
                    </a:cubicBezTo>
                    <a:cubicBezTo>
                      <a:pt x="311" y="19"/>
                      <a:pt x="311" y="9"/>
                      <a:pt x="310" y="0"/>
                    </a:cubicBezTo>
                    <a:cubicBezTo>
                      <a:pt x="318" y="0"/>
                      <a:pt x="318" y="0"/>
                      <a:pt x="318" y="0"/>
                    </a:cubicBezTo>
                    <a:cubicBezTo>
                      <a:pt x="318" y="19"/>
                      <a:pt x="319" y="38"/>
                      <a:pt x="319" y="58"/>
                    </a:cubicBezTo>
                    <a:cubicBezTo>
                      <a:pt x="319" y="58"/>
                      <a:pt x="320" y="58"/>
                      <a:pt x="321" y="58"/>
                    </a:cubicBezTo>
                    <a:cubicBezTo>
                      <a:pt x="323" y="55"/>
                      <a:pt x="325" y="51"/>
                      <a:pt x="328" y="49"/>
                    </a:cubicBezTo>
                    <a:cubicBezTo>
                      <a:pt x="331" y="46"/>
                      <a:pt x="332" y="41"/>
                      <a:pt x="339" y="43"/>
                    </a:cubicBezTo>
                    <a:cubicBezTo>
                      <a:pt x="331" y="51"/>
                      <a:pt x="331" y="62"/>
                      <a:pt x="319" y="67"/>
                    </a:cubicBezTo>
                    <a:cubicBezTo>
                      <a:pt x="319" y="74"/>
                      <a:pt x="318" y="83"/>
                      <a:pt x="318" y="91"/>
                    </a:cubicBezTo>
                    <a:cubicBezTo>
                      <a:pt x="318" y="126"/>
                      <a:pt x="318" y="161"/>
                      <a:pt x="318" y="196"/>
                    </a:cubicBezTo>
                    <a:cubicBezTo>
                      <a:pt x="318" y="221"/>
                      <a:pt x="320" y="246"/>
                      <a:pt x="321" y="270"/>
                    </a:cubicBezTo>
                    <a:cubicBezTo>
                      <a:pt x="321" y="274"/>
                      <a:pt x="321" y="278"/>
                      <a:pt x="321" y="282"/>
                    </a:cubicBezTo>
                    <a:cubicBezTo>
                      <a:pt x="325" y="279"/>
                      <a:pt x="329" y="276"/>
                      <a:pt x="332" y="273"/>
                    </a:cubicBezTo>
                    <a:cubicBezTo>
                      <a:pt x="333" y="274"/>
                      <a:pt x="333" y="275"/>
                      <a:pt x="334" y="275"/>
                    </a:cubicBezTo>
                    <a:cubicBezTo>
                      <a:pt x="331" y="280"/>
                      <a:pt x="328" y="285"/>
                      <a:pt x="324" y="290"/>
                    </a:cubicBezTo>
                    <a:cubicBezTo>
                      <a:pt x="324" y="291"/>
                      <a:pt x="323" y="292"/>
                      <a:pt x="323" y="294"/>
                    </a:cubicBezTo>
                    <a:cubicBezTo>
                      <a:pt x="322" y="320"/>
                      <a:pt x="321" y="346"/>
                      <a:pt x="321" y="372"/>
                    </a:cubicBezTo>
                    <a:cubicBezTo>
                      <a:pt x="320" y="414"/>
                      <a:pt x="318" y="455"/>
                      <a:pt x="318" y="497"/>
                    </a:cubicBezTo>
                    <a:cubicBezTo>
                      <a:pt x="318" y="557"/>
                      <a:pt x="319" y="616"/>
                      <a:pt x="320" y="676"/>
                    </a:cubicBezTo>
                    <a:cubicBezTo>
                      <a:pt x="320" y="710"/>
                      <a:pt x="319" y="743"/>
                      <a:pt x="320" y="777"/>
                    </a:cubicBezTo>
                    <a:cubicBezTo>
                      <a:pt x="320" y="807"/>
                      <a:pt x="321" y="838"/>
                      <a:pt x="322" y="869"/>
                    </a:cubicBezTo>
                    <a:cubicBezTo>
                      <a:pt x="322" y="881"/>
                      <a:pt x="322" y="894"/>
                      <a:pt x="322" y="906"/>
                    </a:cubicBezTo>
                    <a:cubicBezTo>
                      <a:pt x="360" y="906"/>
                      <a:pt x="360" y="906"/>
                      <a:pt x="360" y="906"/>
                    </a:cubicBezTo>
                    <a:cubicBezTo>
                      <a:pt x="360" y="903"/>
                      <a:pt x="360" y="900"/>
                      <a:pt x="360" y="897"/>
                    </a:cubicBezTo>
                    <a:cubicBezTo>
                      <a:pt x="361" y="872"/>
                      <a:pt x="363" y="847"/>
                      <a:pt x="363" y="822"/>
                    </a:cubicBezTo>
                    <a:cubicBezTo>
                      <a:pt x="363" y="795"/>
                      <a:pt x="362" y="769"/>
                      <a:pt x="362" y="743"/>
                    </a:cubicBezTo>
                    <a:cubicBezTo>
                      <a:pt x="362" y="714"/>
                      <a:pt x="362" y="686"/>
                      <a:pt x="362" y="657"/>
                    </a:cubicBezTo>
                    <a:cubicBezTo>
                      <a:pt x="363" y="632"/>
                      <a:pt x="364" y="607"/>
                      <a:pt x="364" y="582"/>
                    </a:cubicBezTo>
                    <a:cubicBezTo>
                      <a:pt x="364" y="531"/>
                      <a:pt x="364" y="481"/>
                      <a:pt x="363" y="430"/>
                    </a:cubicBezTo>
                    <a:cubicBezTo>
                      <a:pt x="363" y="404"/>
                      <a:pt x="361" y="378"/>
                      <a:pt x="361" y="351"/>
                    </a:cubicBezTo>
                    <a:cubicBezTo>
                      <a:pt x="360" y="331"/>
                      <a:pt x="360" y="310"/>
                      <a:pt x="361" y="290"/>
                    </a:cubicBezTo>
                    <a:cubicBezTo>
                      <a:pt x="361" y="276"/>
                      <a:pt x="364" y="263"/>
                      <a:pt x="364" y="249"/>
                    </a:cubicBezTo>
                    <a:cubicBezTo>
                      <a:pt x="365" y="193"/>
                      <a:pt x="364" y="137"/>
                      <a:pt x="364" y="80"/>
                    </a:cubicBezTo>
                    <a:cubicBezTo>
                      <a:pt x="364" y="73"/>
                      <a:pt x="363" y="66"/>
                      <a:pt x="363" y="58"/>
                    </a:cubicBezTo>
                    <a:cubicBezTo>
                      <a:pt x="363" y="39"/>
                      <a:pt x="364" y="19"/>
                      <a:pt x="364" y="0"/>
                    </a:cubicBezTo>
                    <a:lnTo>
                      <a:pt x="372" y="0"/>
                    </a:lnTo>
                    <a:close/>
                    <a:moveTo>
                      <a:pt x="246" y="1190"/>
                    </a:moveTo>
                    <a:cubicBezTo>
                      <a:pt x="246" y="1191"/>
                      <a:pt x="247" y="1194"/>
                      <a:pt x="247" y="1196"/>
                    </a:cubicBezTo>
                    <a:cubicBezTo>
                      <a:pt x="248" y="1207"/>
                      <a:pt x="250" y="1217"/>
                      <a:pt x="246" y="1227"/>
                    </a:cubicBezTo>
                    <a:cubicBezTo>
                      <a:pt x="240" y="1239"/>
                      <a:pt x="234" y="1252"/>
                      <a:pt x="228" y="1264"/>
                    </a:cubicBezTo>
                    <a:cubicBezTo>
                      <a:pt x="220" y="1281"/>
                      <a:pt x="207" y="1295"/>
                      <a:pt x="193" y="1306"/>
                    </a:cubicBezTo>
                    <a:cubicBezTo>
                      <a:pt x="177" y="1320"/>
                      <a:pt x="158" y="1331"/>
                      <a:pt x="142" y="1345"/>
                    </a:cubicBezTo>
                    <a:cubicBezTo>
                      <a:pt x="126" y="1358"/>
                      <a:pt x="111" y="1373"/>
                      <a:pt x="98" y="1388"/>
                    </a:cubicBezTo>
                    <a:cubicBezTo>
                      <a:pt x="75" y="1416"/>
                      <a:pt x="58" y="1447"/>
                      <a:pt x="45" y="1481"/>
                    </a:cubicBezTo>
                    <a:cubicBezTo>
                      <a:pt x="32" y="1516"/>
                      <a:pt x="22" y="1551"/>
                      <a:pt x="18" y="1588"/>
                    </a:cubicBezTo>
                    <a:cubicBezTo>
                      <a:pt x="15" y="1615"/>
                      <a:pt x="17" y="1641"/>
                      <a:pt x="17" y="1668"/>
                    </a:cubicBezTo>
                    <a:cubicBezTo>
                      <a:pt x="17" y="1673"/>
                      <a:pt x="18" y="1679"/>
                      <a:pt x="19" y="1684"/>
                    </a:cubicBezTo>
                    <a:cubicBezTo>
                      <a:pt x="21" y="1696"/>
                      <a:pt x="22" y="1709"/>
                      <a:pt x="25" y="1721"/>
                    </a:cubicBezTo>
                    <a:cubicBezTo>
                      <a:pt x="29" y="1740"/>
                      <a:pt x="31" y="1760"/>
                      <a:pt x="38" y="1778"/>
                    </a:cubicBezTo>
                    <a:cubicBezTo>
                      <a:pt x="48" y="1808"/>
                      <a:pt x="65" y="1835"/>
                      <a:pt x="83" y="1861"/>
                    </a:cubicBezTo>
                    <a:cubicBezTo>
                      <a:pt x="97" y="1881"/>
                      <a:pt x="111" y="1900"/>
                      <a:pt x="132" y="1913"/>
                    </a:cubicBezTo>
                    <a:cubicBezTo>
                      <a:pt x="146" y="1922"/>
                      <a:pt x="162" y="1929"/>
                      <a:pt x="178" y="1938"/>
                    </a:cubicBezTo>
                    <a:cubicBezTo>
                      <a:pt x="209" y="1955"/>
                      <a:pt x="243" y="1962"/>
                      <a:pt x="277" y="1969"/>
                    </a:cubicBezTo>
                    <a:cubicBezTo>
                      <a:pt x="298" y="1974"/>
                      <a:pt x="320" y="1974"/>
                      <a:pt x="340" y="1982"/>
                    </a:cubicBezTo>
                    <a:cubicBezTo>
                      <a:pt x="341" y="1982"/>
                      <a:pt x="342" y="1982"/>
                      <a:pt x="342" y="1982"/>
                    </a:cubicBezTo>
                    <a:cubicBezTo>
                      <a:pt x="359" y="1978"/>
                      <a:pt x="377" y="1975"/>
                      <a:pt x="394" y="1971"/>
                    </a:cubicBezTo>
                    <a:cubicBezTo>
                      <a:pt x="417" y="1966"/>
                      <a:pt x="441" y="1962"/>
                      <a:pt x="463" y="1954"/>
                    </a:cubicBezTo>
                    <a:cubicBezTo>
                      <a:pt x="486" y="1947"/>
                      <a:pt x="507" y="1937"/>
                      <a:pt x="528" y="1927"/>
                    </a:cubicBezTo>
                    <a:cubicBezTo>
                      <a:pt x="540" y="1921"/>
                      <a:pt x="551" y="1913"/>
                      <a:pt x="562" y="1904"/>
                    </a:cubicBezTo>
                    <a:cubicBezTo>
                      <a:pt x="577" y="1892"/>
                      <a:pt x="588" y="1877"/>
                      <a:pt x="599" y="1861"/>
                    </a:cubicBezTo>
                    <a:cubicBezTo>
                      <a:pt x="617" y="1836"/>
                      <a:pt x="632" y="1810"/>
                      <a:pt x="643" y="1783"/>
                    </a:cubicBezTo>
                    <a:cubicBezTo>
                      <a:pt x="655" y="1755"/>
                      <a:pt x="657" y="1726"/>
                      <a:pt x="661" y="1697"/>
                    </a:cubicBezTo>
                    <a:cubicBezTo>
                      <a:pt x="664" y="1682"/>
                      <a:pt x="664" y="1668"/>
                      <a:pt x="666" y="1653"/>
                    </a:cubicBezTo>
                    <a:cubicBezTo>
                      <a:pt x="668" y="1628"/>
                      <a:pt x="668" y="1602"/>
                      <a:pt x="664" y="1578"/>
                    </a:cubicBezTo>
                    <a:cubicBezTo>
                      <a:pt x="657" y="1543"/>
                      <a:pt x="648" y="1509"/>
                      <a:pt x="635" y="1475"/>
                    </a:cubicBezTo>
                    <a:cubicBezTo>
                      <a:pt x="621" y="1440"/>
                      <a:pt x="603" y="1408"/>
                      <a:pt x="578" y="1381"/>
                    </a:cubicBezTo>
                    <a:cubicBezTo>
                      <a:pt x="556" y="1357"/>
                      <a:pt x="533" y="1336"/>
                      <a:pt x="505" y="1319"/>
                    </a:cubicBezTo>
                    <a:cubicBezTo>
                      <a:pt x="497" y="1314"/>
                      <a:pt x="490" y="1307"/>
                      <a:pt x="483" y="1301"/>
                    </a:cubicBezTo>
                    <a:cubicBezTo>
                      <a:pt x="466" y="1285"/>
                      <a:pt x="454" y="1266"/>
                      <a:pt x="444" y="1245"/>
                    </a:cubicBezTo>
                    <a:cubicBezTo>
                      <a:pt x="437" y="1232"/>
                      <a:pt x="433" y="1219"/>
                      <a:pt x="435" y="1204"/>
                    </a:cubicBezTo>
                    <a:cubicBezTo>
                      <a:pt x="435" y="1199"/>
                      <a:pt x="436" y="1194"/>
                      <a:pt x="436" y="1189"/>
                    </a:cubicBezTo>
                    <a:cubicBezTo>
                      <a:pt x="417" y="1187"/>
                      <a:pt x="398" y="1184"/>
                      <a:pt x="379" y="1182"/>
                    </a:cubicBezTo>
                    <a:cubicBezTo>
                      <a:pt x="385" y="1201"/>
                      <a:pt x="391" y="1221"/>
                      <a:pt x="397" y="1240"/>
                    </a:cubicBezTo>
                    <a:cubicBezTo>
                      <a:pt x="406" y="1267"/>
                      <a:pt x="416" y="1293"/>
                      <a:pt x="423" y="1321"/>
                    </a:cubicBezTo>
                    <a:cubicBezTo>
                      <a:pt x="434" y="1360"/>
                      <a:pt x="442" y="1399"/>
                      <a:pt x="453" y="1438"/>
                    </a:cubicBezTo>
                    <a:cubicBezTo>
                      <a:pt x="460" y="1463"/>
                      <a:pt x="469" y="1488"/>
                      <a:pt x="477" y="1513"/>
                    </a:cubicBezTo>
                    <a:cubicBezTo>
                      <a:pt x="484" y="1532"/>
                      <a:pt x="491" y="1550"/>
                      <a:pt x="502" y="1567"/>
                    </a:cubicBezTo>
                    <a:cubicBezTo>
                      <a:pt x="509" y="1577"/>
                      <a:pt x="513" y="1590"/>
                      <a:pt x="517" y="1602"/>
                    </a:cubicBezTo>
                    <a:cubicBezTo>
                      <a:pt x="520" y="1608"/>
                      <a:pt x="515" y="1616"/>
                      <a:pt x="509" y="1617"/>
                    </a:cubicBezTo>
                    <a:cubicBezTo>
                      <a:pt x="501" y="1618"/>
                      <a:pt x="494" y="1613"/>
                      <a:pt x="495" y="1604"/>
                    </a:cubicBezTo>
                    <a:cubicBezTo>
                      <a:pt x="496" y="1595"/>
                      <a:pt x="492" y="1589"/>
                      <a:pt x="485" y="1584"/>
                    </a:cubicBezTo>
                    <a:cubicBezTo>
                      <a:pt x="481" y="1580"/>
                      <a:pt x="476" y="1576"/>
                      <a:pt x="472" y="1573"/>
                    </a:cubicBezTo>
                    <a:cubicBezTo>
                      <a:pt x="458" y="1563"/>
                      <a:pt x="443" y="1565"/>
                      <a:pt x="436" y="1581"/>
                    </a:cubicBezTo>
                    <a:cubicBezTo>
                      <a:pt x="435" y="1586"/>
                      <a:pt x="432" y="1590"/>
                      <a:pt x="430" y="1594"/>
                    </a:cubicBezTo>
                    <a:cubicBezTo>
                      <a:pt x="422" y="1607"/>
                      <a:pt x="412" y="1611"/>
                      <a:pt x="398" y="1603"/>
                    </a:cubicBezTo>
                    <a:cubicBezTo>
                      <a:pt x="391" y="1599"/>
                      <a:pt x="383" y="1594"/>
                      <a:pt x="376" y="1589"/>
                    </a:cubicBezTo>
                    <a:cubicBezTo>
                      <a:pt x="371" y="1586"/>
                      <a:pt x="368" y="1585"/>
                      <a:pt x="364" y="1589"/>
                    </a:cubicBezTo>
                    <a:cubicBezTo>
                      <a:pt x="362" y="1592"/>
                      <a:pt x="358" y="1594"/>
                      <a:pt x="354" y="1596"/>
                    </a:cubicBezTo>
                    <a:cubicBezTo>
                      <a:pt x="349" y="1600"/>
                      <a:pt x="343" y="1600"/>
                      <a:pt x="337" y="1597"/>
                    </a:cubicBezTo>
                    <a:cubicBezTo>
                      <a:pt x="332" y="1593"/>
                      <a:pt x="327" y="1590"/>
                      <a:pt x="322" y="1588"/>
                    </a:cubicBezTo>
                    <a:cubicBezTo>
                      <a:pt x="318" y="1586"/>
                      <a:pt x="315" y="1585"/>
                      <a:pt x="312" y="1589"/>
                    </a:cubicBezTo>
                    <a:cubicBezTo>
                      <a:pt x="305" y="1596"/>
                      <a:pt x="298" y="1603"/>
                      <a:pt x="291" y="1610"/>
                    </a:cubicBezTo>
                    <a:cubicBezTo>
                      <a:pt x="279" y="1623"/>
                      <a:pt x="267" y="1624"/>
                      <a:pt x="254" y="1611"/>
                    </a:cubicBezTo>
                    <a:cubicBezTo>
                      <a:pt x="247" y="1603"/>
                      <a:pt x="240" y="1595"/>
                      <a:pt x="232" y="1587"/>
                    </a:cubicBezTo>
                    <a:cubicBezTo>
                      <a:pt x="230" y="1585"/>
                      <a:pt x="228" y="1583"/>
                      <a:pt x="225" y="1583"/>
                    </a:cubicBezTo>
                    <a:cubicBezTo>
                      <a:pt x="218" y="1581"/>
                      <a:pt x="199" y="1592"/>
                      <a:pt x="196" y="1598"/>
                    </a:cubicBezTo>
                    <a:cubicBezTo>
                      <a:pt x="195" y="1599"/>
                      <a:pt x="195" y="1599"/>
                      <a:pt x="195" y="1600"/>
                    </a:cubicBezTo>
                    <a:cubicBezTo>
                      <a:pt x="195" y="1610"/>
                      <a:pt x="188" y="1615"/>
                      <a:pt x="181" y="1618"/>
                    </a:cubicBezTo>
                    <a:cubicBezTo>
                      <a:pt x="178" y="1620"/>
                      <a:pt x="172" y="1619"/>
                      <a:pt x="170" y="1617"/>
                    </a:cubicBezTo>
                    <a:cubicBezTo>
                      <a:pt x="168" y="1616"/>
                      <a:pt x="167" y="1610"/>
                      <a:pt x="168" y="1607"/>
                    </a:cubicBezTo>
                    <a:cubicBezTo>
                      <a:pt x="169" y="1603"/>
                      <a:pt x="170" y="1599"/>
                      <a:pt x="173" y="1596"/>
                    </a:cubicBezTo>
                    <a:cubicBezTo>
                      <a:pt x="175" y="1593"/>
                      <a:pt x="178" y="1591"/>
                      <a:pt x="181" y="1589"/>
                    </a:cubicBezTo>
                    <a:cubicBezTo>
                      <a:pt x="183" y="1587"/>
                      <a:pt x="186" y="1586"/>
                      <a:pt x="186" y="1584"/>
                    </a:cubicBezTo>
                    <a:cubicBezTo>
                      <a:pt x="201" y="1543"/>
                      <a:pt x="217" y="1502"/>
                      <a:pt x="231" y="1461"/>
                    </a:cubicBezTo>
                    <a:cubicBezTo>
                      <a:pt x="244" y="1421"/>
                      <a:pt x="257" y="1382"/>
                      <a:pt x="269" y="1342"/>
                    </a:cubicBezTo>
                    <a:cubicBezTo>
                      <a:pt x="279" y="1306"/>
                      <a:pt x="287" y="1269"/>
                      <a:pt x="296" y="1233"/>
                    </a:cubicBezTo>
                    <a:cubicBezTo>
                      <a:pt x="301" y="1216"/>
                      <a:pt x="307" y="1199"/>
                      <a:pt x="312" y="1180"/>
                    </a:cubicBezTo>
                    <a:cubicBezTo>
                      <a:pt x="290" y="1183"/>
                      <a:pt x="269" y="1186"/>
                      <a:pt x="246" y="1190"/>
                    </a:cubicBezTo>
                    <a:moveTo>
                      <a:pt x="192" y="1588"/>
                    </a:moveTo>
                    <a:cubicBezTo>
                      <a:pt x="192" y="1588"/>
                      <a:pt x="192" y="1588"/>
                      <a:pt x="193" y="1589"/>
                    </a:cubicBezTo>
                    <a:cubicBezTo>
                      <a:pt x="197" y="1586"/>
                      <a:pt x="200" y="1583"/>
                      <a:pt x="205" y="1580"/>
                    </a:cubicBezTo>
                    <a:cubicBezTo>
                      <a:pt x="215" y="1574"/>
                      <a:pt x="227" y="1571"/>
                      <a:pt x="239" y="1581"/>
                    </a:cubicBezTo>
                    <a:cubicBezTo>
                      <a:pt x="247" y="1588"/>
                      <a:pt x="255" y="1595"/>
                      <a:pt x="263" y="1603"/>
                    </a:cubicBezTo>
                    <a:cubicBezTo>
                      <a:pt x="270" y="1609"/>
                      <a:pt x="274" y="1609"/>
                      <a:pt x="280" y="1602"/>
                    </a:cubicBezTo>
                    <a:cubicBezTo>
                      <a:pt x="285" y="1597"/>
                      <a:pt x="290" y="1591"/>
                      <a:pt x="295" y="1586"/>
                    </a:cubicBezTo>
                    <a:cubicBezTo>
                      <a:pt x="306" y="1575"/>
                      <a:pt x="317" y="1574"/>
                      <a:pt x="330" y="1580"/>
                    </a:cubicBezTo>
                    <a:cubicBezTo>
                      <a:pt x="332" y="1581"/>
                      <a:pt x="335" y="1582"/>
                      <a:pt x="337" y="1584"/>
                    </a:cubicBezTo>
                    <a:cubicBezTo>
                      <a:pt x="344" y="1590"/>
                      <a:pt x="351" y="1589"/>
                      <a:pt x="358" y="1583"/>
                    </a:cubicBezTo>
                    <a:cubicBezTo>
                      <a:pt x="358" y="1582"/>
                      <a:pt x="359" y="1582"/>
                      <a:pt x="359" y="1582"/>
                    </a:cubicBezTo>
                    <a:cubicBezTo>
                      <a:pt x="367" y="1577"/>
                      <a:pt x="371" y="1577"/>
                      <a:pt x="379" y="1581"/>
                    </a:cubicBezTo>
                    <a:cubicBezTo>
                      <a:pt x="387" y="1586"/>
                      <a:pt x="394" y="1591"/>
                      <a:pt x="402" y="1595"/>
                    </a:cubicBezTo>
                    <a:cubicBezTo>
                      <a:pt x="410" y="1599"/>
                      <a:pt x="415" y="1597"/>
                      <a:pt x="420" y="1590"/>
                    </a:cubicBezTo>
                    <a:cubicBezTo>
                      <a:pt x="423" y="1585"/>
                      <a:pt x="427" y="1579"/>
                      <a:pt x="430" y="1573"/>
                    </a:cubicBezTo>
                    <a:cubicBezTo>
                      <a:pt x="434" y="1567"/>
                      <a:pt x="439" y="1563"/>
                      <a:pt x="446" y="1561"/>
                    </a:cubicBezTo>
                    <a:cubicBezTo>
                      <a:pt x="457" y="1558"/>
                      <a:pt x="467" y="1560"/>
                      <a:pt x="476" y="1567"/>
                    </a:cubicBezTo>
                    <a:cubicBezTo>
                      <a:pt x="483" y="1572"/>
                      <a:pt x="489" y="1577"/>
                      <a:pt x="496" y="1582"/>
                    </a:cubicBezTo>
                    <a:cubicBezTo>
                      <a:pt x="495" y="1579"/>
                      <a:pt x="494" y="1577"/>
                      <a:pt x="493" y="1574"/>
                    </a:cubicBezTo>
                    <a:cubicBezTo>
                      <a:pt x="483" y="1558"/>
                      <a:pt x="474" y="1542"/>
                      <a:pt x="469" y="1524"/>
                    </a:cubicBezTo>
                    <a:cubicBezTo>
                      <a:pt x="460" y="1496"/>
                      <a:pt x="449" y="1467"/>
                      <a:pt x="441" y="1439"/>
                    </a:cubicBezTo>
                    <a:cubicBezTo>
                      <a:pt x="435" y="1417"/>
                      <a:pt x="432" y="1395"/>
                      <a:pt x="426" y="1374"/>
                    </a:cubicBezTo>
                    <a:cubicBezTo>
                      <a:pt x="416" y="1337"/>
                      <a:pt x="404" y="1300"/>
                      <a:pt x="393" y="1262"/>
                    </a:cubicBezTo>
                    <a:cubicBezTo>
                      <a:pt x="386" y="1237"/>
                      <a:pt x="379" y="1211"/>
                      <a:pt x="372" y="1186"/>
                    </a:cubicBezTo>
                    <a:cubicBezTo>
                      <a:pt x="372" y="1184"/>
                      <a:pt x="370" y="1182"/>
                      <a:pt x="368" y="1182"/>
                    </a:cubicBezTo>
                    <a:cubicBezTo>
                      <a:pt x="355" y="1180"/>
                      <a:pt x="341" y="1180"/>
                      <a:pt x="327" y="1179"/>
                    </a:cubicBezTo>
                    <a:cubicBezTo>
                      <a:pt x="323" y="1179"/>
                      <a:pt x="321" y="1180"/>
                      <a:pt x="320" y="1184"/>
                    </a:cubicBezTo>
                    <a:cubicBezTo>
                      <a:pt x="312" y="1215"/>
                      <a:pt x="304" y="1246"/>
                      <a:pt x="296" y="1277"/>
                    </a:cubicBezTo>
                    <a:cubicBezTo>
                      <a:pt x="288" y="1310"/>
                      <a:pt x="281" y="1343"/>
                      <a:pt x="272" y="1376"/>
                    </a:cubicBezTo>
                    <a:cubicBezTo>
                      <a:pt x="255" y="1439"/>
                      <a:pt x="227" y="1498"/>
                      <a:pt x="204" y="1559"/>
                    </a:cubicBezTo>
                    <a:cubicBezTo>
                      <a:pt x="200" y="1569"/>
                      <a:pt x="196" y="1578"/>
                      <a:pt x="192" y="1588"/>
                    </a:cubicBezTo>
                    <a:moveTo>
                      <a:pt x="442" y="973"/>
                    </a:moveTo>
                    <a:cubicBezTo>
                      <a:pt x="426" y="959"/>
                      <a:pt x="414" y="943"/>
                      <a:pt x="395" y="933"/>
                    </a:cubicBezTo>
                    <a:cubicBezTo>
                      <a:pt x="388" y="929"/>
                      <a:pt x="382" y="923"/>
                      <a:pt x="375" y="919"/>
                    </a:cubicBezTo>
                    <a:cubicBezTo>
                      <a:pt x="372" y="917"/>
                      <a:pt x="368" y="917"/>
                      <a:pt x="365" y="917"/>
                    </a:cubicBezTo>
                    <a:cubicBezTo>
                      <a:pt x="349" y="917"/>
                      <a:pt x="333" y="917"/>
                      <a:pt x="318" y="917"/>
                    </a:cubicBezTo>
                    <a:cubicBezTo>
                      <a:pt x="314" y="917"/>
                      <a:pt x="311" y="917"/>
                      <a:pt x="308" y="918"/>
                    </a:cubicBezTo>
                    <a:cubicBezTo>
                      <a:pt x="296" y="926"/>
                      <a:pt x="283" y="934"/>
                      <a:pt x="272" y="943"/>
                    </a:cubicBezTo>
                    <a:cubicBezTo>
                      <a:pt x="261" y="952"/>
                      <a:pt x="251" y="963"/>
                      <a:pt x="241" y="972"/>
                    </a:cubicBezTo>
                    <a:cubicBezTo>
                      <a:pt x="260" y="968"/>
                      <a:pt x="278" y="963"/>
                      <a:pt x="297" y="959"/>
                    </a:cubicBezTo>
                    <a:cubicBezTo>
                      <a:pt x="319" y="954"/>
                      <a:pt x="341" y="955"/>
                      <a:pt x="364" y="955"/>
                    </a:cubicBezTo>
                    <a:cubicBezTo>
                      <a:pt x="369" y="955"/>
                      <a:pt x="374" y="957"/>
                      <a:pt x="379" y="958"/>
                    </a:cubicBezTo>
                    <a:cubicBezTo>
                      <a:pt x="379" y="959"/>
                      <a:pt x="379" y="960"/>
                      <a:pt x="379" y="960"/>
                    </a:cubicBezTo>
                    <a:cubicBezTo>
                      <a:pt x="377" y="961"/>
                      <a:pt x="375" y="961"/>
                      <a:pt x="373" y="961"/>
                    </a:cubicBezTo>
                    <a:cubicBezTo>
                      <a:pt x="352" y="962"/>
                      <a:pt x="332" y="962"/>
                      <a:pt x="311" y="963"/>
                    </a:cubicBezTo>
                    <a:cubicBezTo>
                      <a:pt x="301" y="963"/>
                      <a:pt x="290" y="964"/>
                      <a:pt x="281" y="966"/>
                    </a:cubicBezTo>
                    <a:cubicBezTo>
                      <a:pt x="267" y="971"/>
                      <a:pt x="254" y="977"/>
                      <a:pt x="241" y="983"/>
                    </a:cubicBezTo>
                    <a:cubicBezTo>
                      <a:pt x="232" y="987"/>
                      <a:pt x="230" y="994"/>
                      <a:pt x="237" y="1002"/>
                    </a:cubicBezTo>
                    <a:cubicBezTo>
                      <a:pt x="242" y="1008"/>
                      <a:pt x="249" y="1013"/>
                      <a:pt x="255" y="1018"/>
                    </a:cubicBezTo>
                    <a:cubicBezTo>
                      <a:pt x="262" y="1023"/>
                      <a:pt x="268" y="1028"/>
                      <a:pt x="267" y="1038"/>
                    </a:cubicBezTo>
                    <a:cubicBezTo>
                      <a:pt x="279" y="1032"/>
                      <a:pt x="291" y="1028"/>
                      <a:pt x="304" y="1029"/>
                    </a:cubicBezTo>
                    <a:cubicBezTo>
                      <a:pt x="311" y="1029"/>
                      <a:pt x="317" y="1028"/>
                      <a:pt x="323" y="1027"/>
                    </a:cubicBezTo>
                    <a:cubicBezTo>
                      <a:pt x="331" y="1027"/>
                      <a:pt x="340" y="1026"/>
                      <a:pt x="348" y="1026"/>
                    </a:cubicBezTo>
                    <a:cubicBezTo>
                      <a:pt x="348" y="1027"/>
                      <a:pt x="348" y="1028"/>
                      <a:pt x="348" y="1029"/>
                    </a:cubicBezTo>
                    <a:cubicBezTo>
                      <a:pt x="341" y="1030"/>
                      <a:pt x="334" y="1030"/>
                      <a:pt x="327" y="1032"/>
                    </a:cubicBezTo>
                    <a:cubicBezTo>
                      <a:pt x="315" y="1034"/>
                      <a:pt x="303" y="1035"/>
                      <a:pt x="291" y="1039"/>
                    </a:cubicBezTo>
                    <a:cubicBezTo>
                      <a:pt x="271" y="1046"/>
                      <a:pt x="253" y="1057"/>
                      <a:pt x="237" y="1072"/>
                    </a:cubicBezTo>
                    <a:cubicBezTo>
                      <a:pt x="232" y="1076"/>
                      <a:pt x="230" y="1081"/>
                      <a:pt x="234" y="1086"/>
                    </a:cubicBezTo>
                    <a:cubicBezTo>
                      <a:pt x="238" y="1091"/>
                      <a:pt x="244" y="1095"/>
                      <a:pt x="248" y="1099"/>
                    </a:cubicBezTo>
                    <a:cubicBezTo>
                      <a:pt x="252" y="1103"/>
                      <a:pt x="256" y="1107"/>
                      <a:pt x="259" y="1111"/>
                    </a:cubicBezTo>
                    <a:cubicBezTo>
                      <a:pt x="261" y="1112"/>
                      <a:pt x="262" y="1114"/>
                      <a:pt x="264" y="1113"/>
                    </a:cubicBezTo>
                    <a:cubicBezTo>
                      <a:pt x="272" y="1113"/>
                      <a:pt x="281" y="1113"/>
                      <a:pt x="290" y="1111"/>
                    </a:cubicBezTo>
                    <a:cubicBezTo>
                      <a:pt x="306" y="1108"/>
                      <a:pt x="323" y="1107"/>
                      <a:pt x="339" y="1107"/>
                    </a:cubicBezTo>
                    <a:cubicBezTo>
                      <a:pt x="344" y="1107"/>
                      <a:pt x="349" y="1109"/>
                      <a:pt x="354" y="1109"/>
                    </a:cubicBezTo>
                    <a:cubicBezTo>
                      <a:pt x="354" y="1110"/>
                      <a:pt x="354" y="1110"/>
                      <a:pt x="354" y="1111"/>
                    </a:cubicBezTo>
                    <a:cubicBezTo>
                      <a:pt x="334" y="1113"/>
                      <a:pt x="314" y="1114"/>
                      <a:pt x="294" y="1116"/>
                    </a:cubicBezTo>
                    <a:cubicBezTo>
                      <a:pt x="282" y="1117"/>
                      <a:pt x="270" y="1117"/>
                      <a:pt x="259" y="1125"/>
                    </a:cubicBezTo>
                    <a:cubicBezTo>
                      <a:pt x="255" y="1129"/>
                      <a:pt x="252" y="1133"/>
                      <a:pt x="248" y="1136"/>
                    </a:cubicBezTo>
                    <a:cubicBezTo>
                      <a:pt x="234" y="1145"/>
                      <a:pt x="230" y="1159"/>
                      <a:pt x="237" y="1174"/>
                    </a:cubicBezTo>
                    <a:cubicBezTo>
                      <a:pt x="237" y="1175"/>
                      <a:pt x="240" y="1176"/>
                      <a:pt x="241" y="1176"/>
                    </a:cubicBezTo>
                    <a:cubicBezTo>
                      <a:pt x="250" y="1176"/>
                      <a:pt x="258" y="1176"/>
                      <a:pt x="267" y="1175"/>
                    </a:cubicBezTo>
                    <a:cubicBezTo>
                      <a:pt x="277" y="1173"/>
                      <a:pt x="287" y="1171"/>
                      <a:pt x="297" y="1170"/>
                    </a:cubicBezTo>
                    <a:cubicBezTo>
                      <a:pt x="321" y="1169"/>
                      <a:pt x="346" y="1169"/>
                      <a:pt x="371" y="1169"/>
                    </a:cubicBezTo>
                    <a:cubicBezTo>
                      <a:pt x="373" y="1169"/>
                      <a:pt x="375" y="1169"/>
                      <a:pt x="376" y="1169"/>
                    </a:cubicBezTo>
                    <a:cubicBezTo>
                      <a:pt x="387" y="1171"/>
                      <a:pt x="398" y="1173"/>
                      <a:pt x="410" y="1174"/>
                    </a:cubicBezTo>
                    <a:cubicBezTo>
                      <a:pt x="418" y="1175"/>
                      <a:pt x="427" y="1175"/>
                      <a:pt x="436" y="1176"/>
                    </a:cubicBezTo>
                    <a:cubicBezTo>
                      <a:pt x="444" y="1177"/>
                      <a:pt x="445" y="1177"/>
                      <a:pt x="447" y="1169"/>
                    </a:cubicBezTo>
                    <a:cubicBezTo>
                      <a:pt x="451" y="1152"/>
                      <a:pt x="448" y="1145"/>
                      <a:pt x="434" y="1135"/>
                    </a:cubicBezTo>
                    <a:cubicBezTo>
                      <a:pt x="432" y="1134"/>
                      <a:pt x="430" y="1133"/>
                      <a:pt x="429" y="1132"/>
                    </a:cubicBezTo>
                    <a:cubicBezTo>
                      <a:pt x="423" y="1123"/>
                      <a:pt x="413" y="1120"/>
                      <a:pt x="403" y="1117"/>
                    </a:cubicBezTo>
                    <a:cubicBezTo>
                      <a:pt x="398" y="1116"/>
                      <a:pt x="394" y="1114"/>
                      <a:pt x="389" y="1113"/>
                    </a:cubicBezTo>
                    <a:cubicBezTo>
                      <a:pt x="389" y="1112"/>
                      <a:pt x="389" y="1111"/>
                      <a:pt x="389" y="1111"/>
                    </a:cubicBezTo>
                    <a:cubicBezTo>
                      <a:pt x="398" y="1111"/>
                      <a:pt x="407" y="1112"/>
                      <a:pt x="416" y="1113"/>
                    </a:cubicBezTo>
                    <a:cubicBezTo>
                      <a:pt x="419" y="1114"/>
                      <a:pt x="421" y="1114"/>
                      <a:pt x="423" y="1110"/>
                    </a:cubicBezTo>
                    <a:cubicBezTo>
                      <a:pt x="426" y="1106"/>
                      <a:pt x="430" y="1103"/>
                      <a:pt x="433" y="1100"/>
                    </a:cubicBezTo>
                    <a:cubicBezTo>
                      <a:pt x="437" y="1097"/>
                      <a:pt x="441" y="1095"/>
                      <a:pt x="444" y="1092"/>
                    </a:cubicBezTo>
                    <a:cubicBezTo>
                      <a:pt x="453" y="1084"/>
                      <a:pt x="452" y="1078"/>
                      <a:pt x="443" y="1069"/>
                    </a:cubicBezTo>
                    <a:cubicBezTo>
                      <a:pt x="423" y="1053"/>
                      <a:pt x="402" y="1041"/>
                      <a:pt x="377" y="1035"/>
                    </a:cubicBezTo>
                    <a:cubicBezTo>
                      <a:pt x="374" y="1034"/>
                      <a:pt x="370" y="1033"/>
                      <a:pt x="366" y="1032"/>
                    </a:cubicBezTo>
                    <a:cubicBezTo>
                      <a:pt x="366" y="1031"/>
                      <a:pt x="366" y="1030"/>
                      <a:pt x="366" y="1030"/>
                    </a:cubicBezTo>
                    <a:cubicBezTo>
                      <a:pt x="383" y="1027"/>
                      <a:pt x="400" y="1028"/>
                      <a:pt x="416" y="1038"/>
                    </a:cubicBezTo>
                    <a:cubicBezTo>
                      <a:pt x="415" y="1029"/>
                      <a:pt x="420" y="1023"/>
                      <a:pt x="427" y="1018"/>
                    </a:cubicBezTo>
                    <a:cubicBezTo>
                      <a:pt x="434" y="1013"/>
                      <a:pt x="440" y="1008"/>
                      <a:pt x="446" y="1001"/>
                    </a:cubicBezTo>
                    <a:cubicBezTo>
                      <a:pt x="452" y="995"/>
                      <a:pt x="450" y="987"/>
                      <a:pt x="442" y="983"/>
                    </a:cubicBezTo>
                    <a:cubicBezTo>
                      <a:pt x="430" y="978"/>
                      <a:pt x="417" y="973"/>
                      <a:pt x="405" y="967"/>
                    </a:cubicBezTo>
                    <a:cubicBezTo>
                      <a:pt x="403" y="966"/>
                      <a:pt x="400" y="965"/>
                      <a:pt x="397" y="964"/>
                    </a:cubicBezTo>
                    <a:cubicBezTo>
                      <a:pt x="398" y="963"/>
                      <a:pt x="398" y="962"/>
                      <a:pt x="398" y="961"/>
                    </a:cubicBezTo>
                    <a:cubicBezTo>
                      <a:pt x="413" y="965"/>
                      <a:pt x="427" y="969"/>
                      <a:pt x="442" y="97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94">
                <a:extLst>
                  <a:ext uri="{FF2B5EF4-FFF2-40B4-BE49-F238E27FC236}">
                    <a16:creationId xmlns:a16="http://schemas.microsoft.com/office/drawing/2014/main" id="{60B28E29-C94D-4F63-B587-8F9C4886D215}"/>
                  </a:ext>
                </a:extLst>
              </p:cNvPr>
              <p:cNvSpPr/>
              <p:nvPr/>
            </p:nvSpPr>
            <p:spPr bwMode="auto">
              <a:xfrm>
                <a:off x="4297363" y="101600"/>
                <a:ext cx="38100" cy="46038"/>
              </a:xfrm>
              <a:custGeom>
                <a:avLst/>
                <a:gdLst>
                  <a:gd name="T0" fmla="*/ 14 w 14"/>
                  <a:gd name="T1" fmla="*/ 3 h 17"/>
                  <a:gd name="T2" fmla="*/ 8 w 14"/>
                  <a:gd name="T3" fmla="*/ 14 h 17"/>
                  <a:gd name="T4" fmla="*/ 4 w 14"/>
                  <a:gd name="T5" fmla="*/ 16 h 17"/>
                  <a:gd name="T6" fmla="*/ 0 w 14"/>
                  <a:gd name="T7" fmla="*/ 11 h 17"/>
                  <a:gd name="T8" fmla="*/ 8 w 14"/>
                  <a:gd name="T9" fmla="*/ 0 h 17"/>
                  <a:gd name="T10" fmla="*/ 14 w 14"/>
                  <a:gd name="T11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7">
                    <a:moveTo>
                      <a:pt x="14" y="3"/>
                    </a:moveTo>
                    <a:cubicBezTo>
                      <a:pt x="12" y="8"/>
                      <a:pt x="10" y="11"/>
                      <a:pt x="8" y="14"/>
                    </a:cubicBezTo>
                    <a:cubicBezTo>
                      <a:pt x="7" y="16"/>
                      <a:pt x="5" y="17"/>
                      <a:pt x="4" y="16"/>
                    </a:cubicBezTo>
                    <a:cubicBezTo>
                      <a:pt x="2" y="15"/>
                      <a:pt x="0" y="12"/>
                      <a:pt x="0" y="11"/>
                    </a:cubicBezTo>
                    <a:cubicBezTo>
                      <a:pt x="3" y="7"/>
                      <a:pt x="5" y="4"/>
                      <a:pt x="8" y="0"/>
                    </a:cubicBezTo>
                    <a:cubicBezTo>
                      <a:pt x="9" y="0"/>
                      <a:pt x="12" y="2"/>
                      <a:pt x="14" y="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Freeform 95">
                <a:extLst>
                  <a:ext uri="{FF2B5EF4-FFF2-40B4-BE49-F238E27FC236}">
                    <a16:creationId xmlns:a16="http://schemas.microsoft.com/office/drawing/2014/main" id="{632DCF94-6162-4365-B785-4CFD3022AC3D}"/>
                  </a:ext>
                </a:extLst>
              </p:cNvPr>
              <p:cNvSpPr/>
              <p:nvPr/>
            </p:nvSpPr>
            <p:spPr bwMode="auto">
              <a:xfrm>
                <a:off x="4300538" y="1431925"/>
                <a:ext cx="41275" cy="42863"/>
              </a:xfrm>
              <a:custGeom>
                <a:avLst/>
                <a:gdLst>
                  <a:gd name="T0" fmla="*/ 15 w 15"/>
                  <a:gd name="T1" fmla="*/ 0 h 16"/>
                  <a:gd name="T2" fmla="*/ 4 w 15"/>
                  <a:gd name="T3" fmla="*/ 16 h 16"/>
                  <a:gd name="T4" fmla="*/ 15 w 15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15" y="7"/>
                      <a:pt x="11" y="14"/>
                      <a:pt x="4" y="16"/>
                    </a:cubicBezTo>
                    <a:cubicBezTo>
                      <a:pt x="0" y="11"/>
                      <a:pt x="6" y="1"/>
                      <a:pt x="15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Freeform 96">
                <a:extLst>
                  <a:ext uri="{FF2B5EF4-FFF2-40B4-BE49-F238E27FC236}">
                    <a16:creationId xmlns:a16="http://schemas.microsoft.com/office/drawing/2014/main" id="{58C82C94-ACD6-4DB9-AFA2-F4607C9AF4C0}"/>
                  </a:ext>
                </a:extLst>
              </p:cNvPr>
              <p:cNvSpPr/>
              <p:nvPr/>
            </p:nvSpPr>
            <p:spPr bwMode="auto">
              <a:xfrm>
                <a:off x="4305301" y="3175"/>
                <a:ext cx="30163" cy="42863"/>
              </a:xfrm>
              <a:custGeom>
                <a:avLst/>
                <a:gdLst>
                  <a:gd name="T0" fmla="*/ 11 w 11"/>
                  <a:gd name="T1" fmla="*/ 2 h 16"/>
                  <a:gd name="T2" fmla="*/ 6 w 11"/>
                  <a:gd name="T3" fmla="*/ 13 h 16"/>
                  <a:gd name="T4" fmla="*/ 2 w 11"/>
                  <a:gd name="T5" fmla="*/ 16 h 16"/>
                  <a:gd name="T6" fmla="*/ 1 w 11"/>
                  <a:gd name="T7" fmla="*/ 11 h 16"/>
                  <a:gd name="T8" fmla="*/ 8 w 11"/>
                  <a:gd name="T9" fmla="*/ 0 h 16"/>
                  <a:gd name="T10" fmla="*/ 11 w 11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6">
                    <a:moveTo>
                      <a:pt x="11" y="2"/>
                    </a:moveTo>
                    <a:cubicBezTo>
                      <a:pt x="9" y="6"/>
                      <a:pt x="8" y="10"/>
                      <a:pt x="6" y="13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1" y="14"/>
                      <a:pt x="0" y="12"/>
                      <a:pt x="1" y="11"/>
                    </a:cubicBezTo>
                    <a:cubicBezTo>
                      <a:pt x="3" y="7"/>
                      <a:pt x="5" y="4"/>
                      <a:pt x="8" y="0"/>
                    </a:cubicBezTo>
                    <a:cubicBezTo>
                      <a:pt x="9" y="1"/>
                      <a:pt x="10" y="2"/>
                      <a:pt x="11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6" name="Freeform 97">
                <a:extLst>
                  <a:ext uri="{FF2B5EF4-FFF2-40B4-BE49-F238E27FC236}">
                    <a16:creationId xmlns:a16="http://schemas.microsoft.com/office/drawing/2014/main" id="{B4E5C458-9E63-4449-9210-28CDF8EBBFE2}"/>
                  </a:ext>
                </a:extLst>
              </p:cNvPr>
              <p:cNvSpPr/>
              <p:nvPr/>
            </p:nvSpPr>
            <p:spPr bwMode="auto">
              <a:xfrm>
                <a:off x="4303713" y="1393825"/>
                <a:ext cx="26988" cy="39688"/>
              </a:xfrm>
              <a:custGeom>
                <a:avLst/>
                <a:gdLst>
                  <a:gd name="T0" fmla="*/ 10 w 10"/>
                  <a:gd name="T1" fmla="*/ 2 h 15"/>
                  <a:gd name="T2" fmla="*/ 5 w 10"/>
                  <a:gd name="T3" fmla="*/ 14 h 15"/>
                  <a:gd name="T4" fmla="*/ 2 w 10"/>
                  <a:gd name="T5" fmla="*/ 15 h 15"/>
                  <a:gd name="T6" fmla="*/ 0 w 10"/>
                  <a:gd name="T7" fmla="*/ 12 h 15"/>
                  <a:gd name="T8" fmla="*/ 7 w 10"/>
                  <a:gd name="T9" fmla="*/ 0 h 15"/>
                  <a:gd name="T10" fmla="*/ 10 w 10"/>
                  <a:gd name="T11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10" y="2"/>
                    </a:moveTo>
                    <a:cubicBezTo>
                      <a:pt x="8" y="6"/>
                      <a:pt x="7" y="10"/>
                      <a:pt x="5" y="14"/>
                    </a:cubicBezTo>
                    <a:cubicBezTo>
                      <a:pt x="4" y="14"/>
                      <a:pt x="2" y="15"/>
                      <a:pt x="2" y="15"/>
                    </a:cubicBezTo>
                    <a:cubicBezTo>
                      <a:pt x="1" y="14"/>
                      <a:pt x="0" y="12"/>
                      <a:pt x="0" y="12"/>
                    </a:cubicBezTo>
                    <a:cubicBezTo>
                      <a:pt x="2" y="8"/>
                      <a:pt x="4" y="4"/>
                      <a:pt x="7" y="0"/>
                    </a:cubicBezTo>
                    <a:cubicBezTo>
                      <a:pt x="8" y="1"/>
                      <a:pt x="9" y="1"/>
                      <a:pt x="10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Freeform 98">
                <a:extLst>
                  <a:ext uri="{FF2B5EF4-FFF2-40B4-BE49-F238E27FC236}">
                    <a16:creationId xmlns:a16="http://schemas.microsoft.com/office/drawing/2014/main" id="{10377F81-6812-4C0F-A4D7-1AD5C2DED5BF}"/>
                  </a:ext>
                </a:extLst>
              </p:cNvPr>
              <p:cNvSpPr/>
              <p:nvPr/>
            </p:nvSpPr>
            <p:spPr bwMode="auto">
              <a:xfrm>
                <a:off x="4300538" y="631825"/>
                <a:ext cx="19050" cy="33338"/>
              </a:xfrm>
              <a:custGeom>
                <a:avLst/>
                <a:gdLst>
                  <a:gd name="T0" fmla="*/ 7 w 7"/>
                  <a:gd name="T1" fmla="*/ 2 h 12"/>
                  <a:gd name="T2" fmla="*/ 3 w 7"/>
                  <a:gd name="T3" fmla="*/ 12 h 12"/>
                  <a:gd name="T4" fmla="*/ 0 w 7"/>
                  <a:gd name="T5" fmla="*/ 10 h 12"/>
                  <a:gd name="T6" fmla="*/ 5 w 7"/>
                  <a:gd name="T7" fmla="*/ 0 h 12"/>
                  <a:gd name="T8" fmla="*/ 7 w 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7" y="2"/>
                    </a:moveTo>
                    <a:cubicBezTo>
                      <a:pt x="6" y="5"/>
                      <a:pt x="4" y="8"/>
                      <a:pt x="3" y="12"/>
                    </a:cubicBezTo>
                    <a:cubicBezTo>
                      <a:pt x="2" y="11"/>
                      <a:pt x="0" y="10"/>
                      <a:pt x="0" y="10"/>
                    </a:cubicBezTo>
                    <a:cubicBezTo>
                      <a:pt x="2" y="7"/>
                      <a:pt x="3" y="3"/>
                      <a:pt x="5" y="0"/>
                    </a:cubicBezTo>
                    <a:cubicBezTo>
                      <a:pt x="6" y="1"/>
                      <a:pt x="7" y="1"/>
                      <a:pt x="7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07">
                <a:extLst>
                  <a:ext uri="{FF2B5EF4-FFF2-40B4-BE49-F238E27FC236}">
                    <a16:creationId xmlns:a16="http://schemas.microsoft.com/office/drawing/2014/main" id="{A3924BC8-4670-45CA-AFB5-52C9AA18FA22}"/>
                  </a:ext>
                </a:extLst>
              </p:cNvPr>
              <p:cNvSpPr/>
              <p:nvPr/>
            </p:nvSpPr>
            <p:spPr bwMode="auto">
              <a:xfrm>
                <a:off x="4875213" y="3832225"/>
                <a:ext cx="246063" cy="514350"/>
              </a:xfrm>
              <a:custGeom>
                <a:avLst/>
                <a:gdLst>
                  <a:gd name="T0" fmla="*/ 50 w 91"/>
                  <a:gd name="T1" fmla="*/ 28 h 190"/>
                  <a:gd name="T2" fmla="*/ 48 w 91"/>
                  <a:gd name="T3" fmla="*/ 25 h 190"/>
                  <a:gd name="T4" fmla="*/ 15 w 91"/>
                  <a:gd name="T5" fmla="*/ 10 h 190"/>
                  <a:gd name="T6" fmla="*/ 7 w 91"/>
                  <a:gd name="T7" fmla="*/ 31 h 190"/>
                  <a:gd name="T8" fmla="*/ 21 w 91"/>
                  <a:gd name="T9" fmla="*/ 54 h 190"/>
                  <a:gd name="T10" fmla="*/ 41 w 91"/>
                  <a:gd name="T11" fmla="*/ 108 h 190"/>
                  <a:gd name="T12" fmla="*/ 39 w 91"/>
                  <a:gd name="T13" fmla="*/ 152 h 190"/>
                  <a:gd name="T14" fmla="*/ 39 w 91"/>
                  <a:gd name="T15" fmla="*/ 165 h 190"/>
                  <a:gd name="T16" fmla="*/ 57 w 91"/>
                  <a:gd name="T17" fmla="*/ 174 h 190"/>
                  <a:gd name="T18" fmla="*/ 79 w 91"/>
                  <a:gd name="T19" fmla="*/ 141 h 190"/>
                  <a:gd name="T20" fmla="*/ 73 w 91"/>
                  <a:gd name="T21" fmla="*/ 71 h 190"/>
                  <a:gd name="T22" fmla="*/ 62 w 91"/>
                  <a:gd name="T23" fmla="*/ 32 h 190"/>
                  <a:gd name="T24" fmla="*/ 61 w 91"/>
                  <a:gd name="T25" fmla="*/ 26 h 190"/>
                  <a:gd name="T26" fmla="*/ 64 w 91"/>
                  <a:gd name="T27" fmla="*/ 26 h 190"/>
                  <a:gd name="T28" fmla="*/ 70 w 91"/>
                  <a:gd name="T29" fmla="*/ 38 h 190"/>
                  <a:gd name="T30" fmla="*/ 87 w 91"/>
                  <a:gd name="T31" fmla="*/ 107 h 190"/>
                  <a:gd name="T32" fmla="*/ 77 w 91"/>
                  <a:gd name="T33" fmla="*/ 164 h 190"/>
                  <a:gd name="T34" fmla="*/ 61 w 91"/>
                  <a:gd name="T35" fmla="*/ 180 h 190"/>
                  <a:gd name="T36" fmla="*/ 29 w 91"/>
                  <a:gd name="T37" fmla="*/ 162 h 190"/>
                  <a:gd name="T38" fmla="*/ 31 w 91"/>
                  <a:gd name="T39" fmla="*/ 128 h 190"/>
                  <a:gd name="T40" fmla="*/ 26 w 91"/>
                  <a:gd name="T41" fmla="*/ 81 h 190"/>
                  <a:gd name="T42" fmla="*/ 12 w 91"/>
                  <a:gd name="T43" fmla="*/ 55 h 190"/>
                  <a:gd name="T44" fmla="*/ 0 w 91"/>
                  <a:gd name="T45" fmla="*/ 23 h 190"/>
                  <a:gd name="T46" fmla="*/ 8 w 91"/>
                  <a:gd name="T47" fmla="*/ 8 h 190"/>
                  <a:gd name="T48" fmla="*/ 46 w 91"/>
                  <a:gd name="T49" fmla="*/ 12 h 190"/>
                  <a:gd name="T50" fmla="*/ 50 w 91"/>
                  <a:gd name="T51" fmla="*/ 28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90">
                    <a:moveTo>
                      <a:pt x="50" y="28"/>
                    </a:moveTo>
                    <a:cubicBezTo>
                      <a:pt x="49" y="27"/>
                      <a:pt x="49" y="26"/>
                      <a:pt x="48" y="25"/>
                    </a:cubicBezTo>
                    <a:cubicBezTo>
                      <a:pt x="43" y="11"/>
                      <a:pt x="29" y="5"/>
                      <a:pt x="15" y="10"/>
                    </a:cubicBezTo>
                    <a:cubicBezTo>
                      <a:pt x="7" y="14"/>
                      <a:pt x="3" y="21"/>
                      <a:pt x="7" y="31"/>
                    </a:cubicBezTo>
                    <a:cubicBezTo>
                      <a:pt x="11" y="40"/>
                      <a:pt x="15" y="48"/>
                      <a:pt x="21" y="54"/>
                    </a:cubicBezTo>
                    <a:cubicBezTo>
                      <a:pt x="35" y="70"/>
                      <a:pt x="40" y="89"/>
                      <a:pt x="41" y="108"/>
                    </a:cubicBezTo>
                    <a:cubicBezTo>
                      <a:pt x="41" y="123"/>
                      <a:pt x="40" y="137"/>
                      <a:pt x="39" y="152"/>
                    </a:cubicBezTo>
                    <a:cubicBezTo>
                      <a:pt x="39" y="156"/>
                      <a:pt x="39" y="161"/>
                      <a:pt x="39" y="165"/>
                    </a:cubicBezTo>
                    <a:cubicBezTo>
                      <a:pt x="41" y="174"/>
                      <a:pt x="48" y="179"/>
                      <a:pt x="57" y="174"/>
                    </a:cubicBezTo>
                    <a:cubicBezTo>
                      <a:pt x="70" y="167"/>
                      <a:pt x="76" y="155"/>
                      <a:pt x="79" y="141"/>
                    </a:cubicBezTo>
                    <a:cubicBezTo>
                      <a:pt x="85" y="117"/>
                      <a:pt x="79" y="94"/>
                      <a:pt x="73" y="71"/>
                    </a:cubicBezTo>
                    <a:cubicBezTo>
                      <a:pt x="69" y="58"/>
                      <a:pt x="66" y="45"/>
                      <a:pt x="62" y="32"/>
                    </a:cubicBezTo>
                    <a:cubicBezTo>
                      <a:pt x="61" y="30"/>
                      <a:pt x="62" y="28"/>
                      <a:pt x="61" y="26"/>
                    </a:cubicBezTo>
                    <a:cubicBezTo>
                      <a:pt x="62" y="26"/>
                      <a:pt x="63" y="26"/>
                      <a:pt x="64" y="26"/>
                    </a:cubicBezTo>
                    <a:cubicBezTo>
                      <a:pt x="66" y="30"/>
                      <a:pt x="69" y="34"/>
                      <a:pt x="70" y="38"/>
                    </a:cubicBezTo>
                    <a:cubicBezTo>
                      <a:pt x="76" y="61"/>
                      <a:pt x="83" y="84"/>
                      <a:pt x="87" y="107"/>
                    </a:cubicBezTo>
                    <a:cubicBezTo>
                      <a:pt x="91" y="127"/>
                      <a:pt x="89" y="147"/>
                      <a:pt x="77" y="164"/>
                    </a:cubicBezTo>
                    <a:cubicBezTo>
                      <a:pt x="73" y="170"/>
                      <a:pt x="67" y="176"/>
                      <a:pt x="61" y="180"/>
                    </a:cubicBezTo>
                    <a:cubicBezTo>
                      <a:pt x="45" y="190"/>
                      <a:pt x="30" y="179"/>
                      <a:pt x="29" y="162"/>
                    </a:cubicBezTo>
                    <a:cubicBezTo>
                      <a:pt x="29" y="151"/>
                      <a:pt x="30" y="139"/>
                      <a:pt x="31" y="128"/>
                    </a:cubicBezTo>
                    <a:cubicBezTo>
                      <a:pt x="32" y="112"/>
                      <a:pt x="31" y="96"/>
                      <a:pt x="26" y="81"/>
                    </a:cubicBezTo>
                    <a:cubicBezTo>
                      <a:pt x="23" y="72"/>
                      <a:pt x="17" y="63"/>
                      <a:pt x="12" y="55"/>
                    </a:cubicBezTo>
                    <a:cubicBezTo>
                      <a:pt x="6" y="45"/>
                      <a:pt x="0" y="35"/>
                      <a:pt x="0" y="23"/>
                    </a:cubicBezTo>
                    <a:cubicBezTo>
                      <a:pt x="0" y="16"/>
                      <a:pt x="2" y="11"/>
                      <a:pt x="8" y="8"/>
                    </a:cubicBezTo>
                    <a:cubicBezTo>
                      <a:pt x="17" y="2"/>
                      <a:pt x="36" y="0"/>
                      <a:pt x="46" y="12"/>
                    </a:cubicBezTo>
                    <a:cubicBezTo>
                      <a:pt x="50" y="16"/>
                      <a:pt x="51" y="21"/>
                      <a:pt x="50" y="28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08">
                <a:extLst>
                  <a:ext uri="{FF2B5EF4-FFF2-40B4-BE49-F238E27FC236}">
                    <a16:creationId xmlns:a16="http://schemas.microsoft.com/office/drawing/2014/main" id="{227D4927-4AE3-44AC-83B0-8C4F542A47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91076" y="4602163"/>
                <a:ext cx="249238" cy="314325"/>
              </a:xfrm>
              <a:custGeom>
                <a:avLst/>
                <a:gdLst>
                  <a:gd name="T0" fmla="*/ 61 w 92"/>
                  <a:gd name="T1" fmla="*/ 0 h 116"/>
                  <a:gd name="T2" fmla="*/ 71 w 92"/>
                  <a:gd name="T3" fmla="*/ 5 h 116"/>
                  <a:gd name="T4" fmla="*/ 78 w 92"/>
                  <a:gd name="T5" fmla="*/ 80 h 116"/>
                  <a:gd name="T6" fmla="*/ 55 w 92"/>
                  <a:gd name="T7" fmla="*/ 107 h 116"/>
                  <a:gd name="T8" fmla="*/ 18 w 92"/>
                  <a:gd name="T9" fmla="*/ 114 h 116"/>
                  <a:gd name="T10" fmla="*/ 6 w 92"/>
                  <a:gd name="T11" fmla="*/ 88 h 116"/>
                  <a:gd name="T12" fmla="*/ 19 w 92"/>
                  <a:gd name="T13" fmla="*/ 68 h 116"/>
                  <a:gd name="T14" fmla="*/ 43 w 92"/>
                  <a:gd name="T15" fmla="*/ 18 h 116"/>
                  <a:gd name="T16" fmla="*/ 61 w 92"/>
                  <a:gd name="T17" fmla="*/ 0 h 116"/>
                  <a:gd name="T18" fmla="*/ 81 w 92"/>
                  <a:gd name="T19" fmla="*/ 47 h 116"/>
                  <a:gd name="T20" fmla="*/ 74 w 92"/>
                  <a:gd name="T21" fmla="*/ 18 h 116"/>
                  <a:gd name="T22" fmla="*/ 62 w 92"/>
                  <a:gd name="T23" fmla="*/ 3 h 116"/>
                  <a:gd name="T24" fmla="*/ 49 w 92"/>
                  <a:gd name="T25" fmla="*/ 17 h 116"/>
                  <a:gd name="T26" fmla="*/ 48 w 92"/>
                  <a:gd name="T27" fmla="*/ 19 h 116"/>
                  <a:gd name="T28" fmla="*/ 21 w 92"/>
                  <a:gd name="T29" fmla="*/ 74 h 116"/>
                  <a:gd name="T30" fmla="*/ 11 w 92"/>
                  <a:gd name="T31" fmla="*/ 89 h 116"/>
                  <a:gd name="T32" fmla="*/ 21 w 92"/>
                  <a:gd name="T33" fmla="*/ 110 h 116"/>
                  <a:gd name="T34" fmla="*/ 59 w 92"/>
                  <a:gd name="T35" fmla="*/ 97 h 116"/>
                  <a:gd name="T36" fmla="*/ 81 w 92"/>
                  <a:gd name="T37" fmla="*/ 4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16">
                    <a:moveTo>
                      <a:pt x="61" y="0"/>
                    </a:moveTo>
                    <a:cubicBezTo>
                      <a:pt x="64" y="2"/>
                      <a:pt x="68" y="3"/>
                      <a:pt x="71" y="5"/>
                    </a:cubicBezTo>
                    <a:cubicBezTo>
                      <a:pt x="89" y="28"/>
                      <a:pt x="92" y="54"/>
                      <a:pt x="78" y="80"/>
                    </a:cubicBezTo>
                    <a:cubicBezTo>
                      <a:pt x="72" y="91"/>
                      <a:pt x="66" y="101"/>
                      <a:pt x="55" y="107"/>
                    </a:cubicBezTo>
                    <a:cubicBezTo>
                      <a:pt x="44" y="114"/>
                      <a:pt x="31" y="116"/>
                      <a:pt x="18" y="114"/>
                    </a:cubicBezTo>
                    <a:cubicBezTo>
                      <a:pt x="5" y="111"/>
                      <a:pt x="0" y="100"/>
                      <a:pt x="6" y="88"/>
                    </a:cubicBezTo>
                    <a:cubicBezTo>
                      <a:pt x="9" y="81"/>
                      <a:pt x="15" y="75"/>
                      <a:pt x="19" y="68"/>
                    </a:cubicBezTo>
                    <a:cubicBezTo>
                      <a:pt x="31" y="54"/>
                      <a:pt x="38" y="37"/>
                      <a:pt x="43" y="18"/>
                    </a:cubicBezTo>
                    <a:cubicBezTo>
                      <a:pt x="45" y="6"/>
                      <a:pt x="51" y="1"/>
                      <a:pt x="61" y="0"/>
                    </a:cubicBezTo>
                    <a:moveTo>
                      <a:pt x="81" y="47"/>
                    </a:moveTo>
                    <a:cubicBezTo>
                      <a:pt x="79" y="38"/>
                      <a:pt x="76" y="28"/>
                      <a:pt x="74" y="18"/>
                    </a:cubicBezTo>
                    <a:cubicBezTo>
                      <a:pt x="73" y="10"/>
                      <a:pt x="67" y="4"/>
                      <a:pt x="62" y="3"/>
                    </a:cubicBezTo>
                    <a:cubicBezTo>
                      <a:pt x="56" y="3"/>
                      <a:pt x="51" y="8"/>
                      <a:pt x="49" y="17"/>
                    </a:cubicBezTo>
                    <a:cubicBezTo>
                      <a:pt x="48" y="18"/>
                      <a:pt x="48" y="19"/>
                      <a:pt x="48" y="19"/>
                    </a:cubicBezTo>
                    <a:cubicBezTo>
                      <a:pt x="44" y="40"/>
                      <a:pt x="35" y="58"/>
                      <a:pt x="21" y="74"/>
                    </a:cubicBezTo>
                    <a:cubicBezTo>
                      <a:pt x="18" y="79"/>
                      <a:pt x="14" y="83"/>
                      <a:pt x="11" y="89"/>
                    </a:cubicBezTo>
                    <a:cubicBezTo>
                      <a:pt x="5" y="99"/>
                      <a:pt x="9" y="108"/>
                      <a:pt x="21" y="110"/>
                    </a:cubicBezTo>
                    <a:cubicBezTo>
                      <a:pt x="35" y="111"/>
                      <a:pt x="49" y="108"/>
                      <a:pt x="59" y="97"/>
                    </a:cubicBezTo>
                    <a:cubicBezTo>
                      <a:pt x="72" y="84"/>
                      <a:pt x="80" y="67"/>
                      <a:pt x="81" y="47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09">
                <a:extLst>
                  <a:ext uri="{FF2B5EF4-FFF2-40B4-BE49-F238E27FC236}">
                    <a16:creationId xmlns:a16="http://schemas.microsoft.com/office/drawing/2014/main" id="{AA4F7456-97E5-41F5-976D-A4DE35790CF5}"/>
                  </a:ext>
                </a:extLst>
              </p:cNvPr>
              <p:cNvSpPr/>
              <p:nvPr/>
            </p:nvSpPr>
            <p:spPr bwMode="auto">
              <a:xfrm>
                <a:off x="4641851" y="3517900"/>
                <a:ext cx="195263" cy="230188"/>
              </a:xfrm>
              <a:custGeom>
                <a:avLst/>
                <a:gdLst>
                  <a:gd name="T0" fmla="*/ 58 w 72"/>
                  <a:gd name="T1" fmla="*/ 39 h 85"/>
                  <a:gd name="T2" fmla="*/ 46 w 72"/>
                  <a:gd name="T3" fmla="*/ 24 h 85"/>
                  <a:gd name="T4" fmla="*/ 15 w 72"/>
                  <a:gd name="T5" fmla="*/ 8 h 85"/>
                  <a:gd name="T6" fmla="*/ 8 w 72"/>
                  <a:gd name="T7" fmla="*/ 16 h 85"/>
                  <a:gd name="T8" fmla="*/ 43 w 72"/>
                  <a:gd name="T9" fmla="*/ 72 h 85"/>
                  <a:gd name="T10" fmla="*/ 52 w 72"/>
                  <a:gd name="T11" fmla="*/ 76 h 85"/>
                  <a:gd name="T12" fmla="*/ 66 w 72"/>
                  <a:gd name="T13" fmla="*/ 65 h 85"/>
                  <a:gd name="T14" fmla="*/ 65 w 72"/>
                  <a:gd name="T15" fmla="*/ 56 h 85"/>
                  <a:gd name="T16" fmla="*/ 67 w 72"/>
                  <a:gd name="T17" fmla="*/ 47 h 85"/>
                  <a:gd name="T18" fmla="*/ 70 w 72"/>
                  <a:gd name="T19" fmla="*/ 53 h 85"/>
                  <a:gd name="T20" fmla="*/ 71 w 72"/>
                  <a:gd name="T21" fmla="*/ 71 h 85"/>
                  <a:gd name="T22" fmla="*/ 51 w 72"/>
                  <a:gd name="T23" fmla="*/ 81 h 85"/>
                  <a:gd name="T24" fmla="*/ 5 w 72"/>
                  <a:gd name="T25" fmla="*/ 31 h 85"/>
                  <a:gd name="T26" fmla="*/ 2 w 72"/>
                  <a:gd name="T27" fmla="*/ 16 h 85"/>
                  <a:gd name="T28" fmla="*/ 10 w 72"/>
                  <a:gd name="T29" fmla="*/ 3 h 85"/>
                  <a:gd name="T30" fmla="*/ 58 w 72"/>
                  <a:gd name="T31" fmla="*/ 3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85">
                    <a:moveTo>
                      <a:pt x="58" y="39"/>
                    </a:moveTo>
                    <a:cubicBezTo>
                      <a:pt x="54" y="34"/>
                      <a:pt x="50" y="29"/>
                      <a:pt x="46" y="24"/>
                    </a:cubicBezTo>
                    <a:cubicBezTo>
                      <a:pt x="38" y="15"/>
                      <a:pt x="29" y="8"/>
                      <a:pt x="15" y="8"/>
                    </a:cubicBezTo>
                    <a:cubicBezTo>
                      <a:pt x="9" y="8"/>
                      <a:pt x="7" y="10"/>
                      <a:pt x="8" y="16"/>
                    </a:cubicBezTo>
                    <a:cubicBezTo>
                      <a:pt x="12" y="40"/>
                      <a:pt x="21" y="60"/>
                      <a:pt x="43" y="72"/>
                    </a:cubicBezTo>
                    <a:cubicBezTo>
                      <a:pt x="46" y="73"/>
                      <a:pt x="49" y="75"/>
                      <a:pt x="52" y="76"/>
                    </a:cubicBezTo>
                    <a:cubicBezTo>
                      <a:pt x="62" y="78"/>
                      <a:pt x="66" y="75"/>
                      <a:pt x="66" y="65"/>
                    </a:cubicBezTo>
                    <a:cubicBezTo>
                      <a:pt x="67" y="62"/>
                      <a:pt x="66" y="59"/>
                      <a:pt x="65" y="56"/>
                    </a:cubicBezTo>
                    <a:cubicBezTo>
                      <a:pt x="65" y="53"/>
                      <a:pt x="65" y="50"/>
                      <a:pt x="67" y="47"/>
                    </a:cubicBezTo>
                    <a:cubicBezTo>
                      <a:pt x="68" y="49"/>
                      <a:pt x="70" y="51"/>
                      <a:pt x="70" y="53"/>
                    </a:cubicBezTo>
                    <a:cubicBezTo>
                      <a:pt x="71" y="59"/>
                      <a:pt x="72" y="66"/>
                      <a:pt x="71" y="71"/>
                    </a:cubicBezTo>
                    <a:cubicBezTo>
                      <a:pt x="70" y="81"/>
                      <a:pt x="62" y="85"/>
                      <a:pt x="51" y="81"/>
                    </a:cubicBezTo>
                    <a:cubicBezTo>
                      <a:pt x="26" y="73"/>
                      <a:pt x="12" y="56"/>
                      <a:pt x="5" y="31"/>
                    </a:cubicBezTo>
                    <a:cubicBezTo>
                      <a:pt x="4" y="26"/>
                      <a:pt x="3" y="21"/>
                      <a:pt x="2" y="16"/>
                    </a:cubicBezTo>
                    <a:cubicBezTo>
                      <a:pt x="0" y="10"/>
                      <a:pt x="4" y="4"/>
                      <a:pt x="10" y="3"/>
                    </a:cubicBezTo>
                    <a:cubicBezTo>
                      <a:pt x="31" y="0"/>
                      <a:pt x="57" y="20"/>
                      <a:pt x="58" y="3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1" name="Freeform 110">
                <a:extLst>
                  <a:ext uri="{FF2B5EF4-FFF2-40B4-BE49-F238E27FC236}">
                    <a16:creationId xmlns:a16="http://schemas.microsoft.com/office/drawing/2014/main" id="{F278AE41-2AA5-404C-A2BE-B677D2237583}"/>
                  </a:ext>
                </a:extLst>
              </p:cNvPr>
              <p:cNvSpPr/>
              <p:nvPr/>
            </p:nvSpPr>
            <p:spPr bwMode="auto">
              <a:xfrm>
                <a:off x="4603751" y="4962525"/>
                <a:ext cx="125413" cy="115888"/>
              </a:xfrm>
              <a:custGeom>
                <a:avLst/>
                <a:gdLst>
                  <a:gd name="T0" fmla="*/ 5 w 46"/>
                  <a:gd name="T1" fmla="*/ 14 h 43"/>
                  <a:gd name="T2" fmla="*/ 22 w 46"/>
                  <a:gd name="T3" fmla="*/ 36 h 43"/>
                  <a:gd name="T4" fmla="*/ 37 w 46"/>
                  <a:gd name="T5" fmla="*/ 17 h 43"/>
                  <a:gd name="T6" fmla="*/ 14 w 46"/>
                  <a:gd name="T7" fmla="*/ 6 h 43"/>
                  <a:gd name="T8" fmla="*/ 36 w 46"/>
                  <a:gd name="T9" fmla="*/ 4 h 43"/>
                  <a:gd name="T10" fmla="*/ 39 w 46"/>
                  <a:gd name="T11" fmla="*/ 31 h 43"/>
                  <a:gd name="T12" fmla="*/ 13 w 46"/>
                  <a:gd name="T13" fmla="*/ 38 h 43"/>
                  <a:gd name="T14" fmla="*/ 5 w 46"/>
                  <a:gd name="T15" fmla="*/ 1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5" y="14"/>
                    </a:moveTo>
                    <a:cubicBezTo>
                      <a:pt x="5" y="27"/>
                      <a:pt x="13" y="36"/>
                      <a:pt x="22" y="36"/>
                    </a:cubicBezTo>
                    <a:cubicBezTo>
                      <a:pt x="29" y="36"/>
                      <a:pt x="37" y="26"/>
                      <a:pt x="37" y="17"/>
                    </a:cubicBezTo>
                    <a:cubicBezTo>
                      <a:pt x="37" y="9"/>
                      <a:pt x="32" y="7"/>
                      <a:pt x="14" y="6"/>
                    </a:cubicBezTo>
                    <a:cubicBezTo>
                      <a:pt x="18" y="0"/>
                      <a:pt x="29" y="0"/>
                      <a:pt x="36" y="4"/>
                    </a:cubicBezTo>
                    <a:cubicBezTo>
                      <a:pt x="44" y="9"/>
                      <a:pt x="46" y="20"/>
                      <a:pt x="39" y="31"/>
                    </a:cubicBezTo>
                    <a:cubicBezTo>
                      <a:pt x="34" y="41"/>
                      <a:pt x="24" y="43"/>
                      <a:pt x="13" y="38"/>
                    </a:cubicBezTo>
                    <a:cubicBezTo>
                      <a:pt x="3" y="33"/>
                      <a:pt x="0" y="25"/>
                      <a:pt x="5" y="1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2" name="Freeform 111">
                <a:extLst>
                  <a:ext uri="{FF2B5EF4-FFF2-40B4-BE49-F238E27FC236}">
                    <a16:creationId xmlns:a16="http://schemas.microsoft.com/office/drawing/2014/main" id="{4FE8B830-3B53-4D62-9DEE-365B4FCE7B18}"/>
                  </a:ext>
                </a:extLst>
              </p:cNvPr>
              <p:cNvSpPr/>
              <p:nvPr/>
            </p:nvSpPr>
            <p:spPr bwMode="auto">
              <a:xfrm>
                <a:off x="3560763" y="4430713"/>
                <a:ext cx="53975" cy="106363"/>
              </a:xfrm>
              <a:custGeom>
                <a:avLst/>
                <a:gdLst>
                  <a:gd name="T0" fmla="*/ 0 w 20"/>
                  <a:gd name="T1" fmla="*/ 30 h 39"/>
                  <a:gd name="T2" fmla="*/ 12 w 20"/>
                  <a:gd name="T3" fmla="*/ 3 h 39"/>
                  <a:gd name="T4" fmla="*/ 17 w 20"/>
                  <a:gd name="T5" fmla="*/ 0 h 39"/>
                  <a:gd name="T6" fmla="*/ 20 w 20"/>
                  <a:gd name="T7" fmla="*/ 6 h 39"/>
                  <a:gd name="T8" fmla="*/ 10 w 20"/>
                  <a:gd name="T9" fmla="*/ 34 h 39"/>
                  <a:gd name="T10" fmla="*/ 4 w 20"/>
                  <a:gd name="T11" fmla="*/ 39 h 39"/>
                  <a:gd name="T12" fmla="*/ 0 w 20"/>
                  <a:gd name="T13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39">
                    <a:moveTo>
                      <a:pt x="0" y="30"/>
                    </a:moveTo>
                    <a:cubicBezTo>
                      <a:pt x="4" y="21"/>
                      <a:pt x="7" y="12"/>
                      <a:pt x="12" y="3"/>
                    </a:cubicBezTo>
                    <a:cubicBezTo>
                      <a:pt x="12" y="2"/>
                      <a:pt x="15" y="1"/>
                      <a:pt x="17" y="0"/>
                    </a:cubicBezTo>
                    <a:cubicBezTo>
                      <a:pt x="18" y="2"/>
                      <a:pt x="20" y="5"/>
                      <a:pt x="20" y="6"/>
                    </a:cubicBezTo>
                    <a:cubicBezTo>
                      <a:pt x="17" y="16"/>
                      <a:pt x="14" y="25"/>
                      <a:pt x="10" y="34"/>
                    </a:cubicBezTo>
                    <a:cubicBezTo>
                      <a:pt x="9" y="36"/>
                      <a:pt x="6" y="37"/>
                      <a:pt x="4" y="39"/>
                    </a:cubicBezTo>
                    <a:cubicBezTo>
                      <a:pt x="3" y="36"/>
                      <a:pt x="2" y="34"/>
                      <a:pt x="0" y="3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3" name="Freeform 112">
                <a:extLst>
                  <a:ext uri="{FF2B5EF4-FFF2-40B4-BE49-F238E27FC236}">
                    <a16:creationId xmlns:a16="http://schemas.microsoft.com/office/drawing/2014/main" id="{A8A73204-8A16-4E1E-BF98-1D2EC52BD9AD}"/>
                  </a:ext>
                </a:extLst>
              </p:cNvPr>
              <p:cNvSpPr/>
              <p:nvPr/>
            </p:nvSpPr>
            <p:spPr bwMode="auto">
              <a:xfrm>
                <a:off x="3576638" y="4502150"/>
                <a:ext cx="60325" cy="93663"/>
              </a:xfrm>
              <a:custGeom>
                <a:avLst/>
                <a:gdLst>
                  <a:gd name="T0" fmla="*/ 22 w 22"/>
                  <a:gd name="T1" fmla="*/ 0 h 35"/>
                  <a:gd name="T2" fmla="*/ 19 w 22"/>
                  <a:gd name="T3" fmla="*/ 16 h 35"/>
                  <a:gd name="T4" fmla="*/ 12 w 22"/>
                  <a:gd name="T5" fmla="*/ 32 h 35"/>
                  <a:gd name="T6" fmla="*/ 6 w 22"/>
                  <a:gd name="T7" fmla="*/ 35 h 35"/>
                  <a:gd name="T8" fmla="*/ 2 w 22"/>
                  <a:gd name="T9" fmla="*/ 31 h 35"/>
                  <a:gd name="T10" fmla="*/ 22 w 22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5">
                    <a:moveTo>
                      <a:pt x="22" y="0"/>
                    </a:moveTo>
                    <a:cubicBezTo>
                      <a:pt x="21" y="6"/>
                      <a:pt x="20" y="11"/>
                      <a:pt x="19" y="16"/>
                    </a:cubicBezTo>
                    <a:cubicBezTo>
                      <a:pt x="17" y="21"/>
                      <a:pt x="15" y="27"/>
                      <a:pt x="12" y="32"/>
                    </a:cubicBezTo>
                    <a:cubicBezTo>
                      <a:pt x="11" y="34"/>
                      <a:pt x="8" y="35"/>
                      <a:pt x="6" y="35"/>
                    </a:cubicBezTo>
                    <a:cubicBezTo>
                      <a:pt x="5" y="35"/>
                      <a:pt x="2" y="32"/>
                      <a:pt x="2" y="31"/>
                    </a:cubicBezTo>
                    <a:cubicBezTo>
                      <a:pt x="0" y="22"/>
                      <a:pt x="11" y="4"/>
                      <a:pt x="22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4" name="Freeform 113">
                <a:extLst>
                  <a:ext uri="{FF2B5EF4-FFF2-40B4-BE49-F238E27FC236}">
                    <a16:creationId xmlns:a16="http://schemas.microsoft.com/office/drawing/2014/main" id="{B62014CE-D534-4551-A09A-04F2B5A1569E}"/>
                  </a:ext>
                </a:extLst>
              </p:cNvPr>
              <p:cNvSpPr/>
              <p:nvPr/>
            </p:nvSpPr>
            <p:spPr bwMode="auto">
              <a:xfrm>
                <a:off x="3814763" y="4886325"/>
                <a:ext cx="26988" cy="100013"/>
              </a:xfrm>
              <a:custGeom>
                <a:avLst/>
                <a:gdLst>
                  <a:gd name="T0" fmla="*/ 10 w 10"/>
                  <a:gd name="T1" fmla="*/ 10 h 37"/>
                  <a:gd name="T2" fmla="*/ 7 w 10"/>
                  <a:gd name="T3" fmla="*/ 32 h 37"/>
                  <a:gd name="T4" fmla="*/ 4 w 10"/>
                  <a:gd name="T5" fmla="*/ 37 h 37"/>
                  <a:gd name="T6" fmla="*/ 0 w 10"/>
                  <a:gd name="T7" fmla="*/ 33 h 37"/>
                  <a:gd name="T8" fmla="*/ 0 w 10"/>
                  <a:gd name="T9" fmla="*/ 20 h 37"/>
                  <a:gd name="T10" fmla="*/ 4 w 10"/>
                  <a:gd name="T11" fmla="*/ 5 h 37"/>
                  <a:gd name="T12" fmla="*/ 7 w 10"/>
                  <a:gd name="T13" fmla="*/ 0 h 37"/>
                  <a:gd name="T14" fmla="*/ 10 w 10"/>
                  <a:gd name="T15" fmla="*/ 6 h 37"/>
                  <a:gd name="T16" fmla="*/ 10 w 10"/>
                  <a:gd name="T17" fmla="*/ 1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7">
                    <a:moveTo>
                      <a:pt x="10" y="10"/>
                    </a:moveTo>
                    <a:cubicBezTo>
                      <a:pt x="9" y="17"/>
                      <a:pt x="9" y="25"/>
                      <a:pt x="7" y="32"/>
                    </a:cubicBezTo>
                    <a:cubicBezTo>
                      <a:pt x="7" y="34"/>
                      <a:pt x="5" y="35"/>
                      <a:pt x="4" y="37"/>
                    </a:cubicBezTo>
                    <a:cubicBezTo>
                      <a:pt x="3" y="36"/>
                      <a:pt x="0" y="34"/>
                      <a:pt x="0" y="33"/>
                    </a:cubicBezTo>
                    <a:cubicBezTo>
                      <a:pt x="0" y="29"/>
                      <a:pt x="0" y="24"/>
                      <a:pt x="0" y="20"/>
                    </a:cubicBezTo>
                    <a:cubicBezTo>
                      <a:pt x="1" y="15"/>
                      <a:pt x="2" y="10"/>
                      <a:pt x="4" y="5"/>
                    </a:cubicBezTo>
                    <a:cubicBezTo>
                      <a:pt x="4" y="3"/>
                      <a:pt x="6" y="2"/>
                      <a:pt x="7" y="0"/>
                    </a:cubicBezTo>
                    <a:cubicBezTo>
                      <a:pt x="8" y="2"/>
                      <a:pt x="9" y="4"/>
                      <a:pt x="10" y="6"/>
                    </a:cubicBezTo>
                    <a:cubicBezTo>
                      <a:pt x="10" y="7"/>
                      <a:pt x="10" y="8"/>
                      <a:pt x="10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5" name="Freeform 114">
                <a:extLst>
                  <a:ext uri="{FF2B5EF4-FFF2-40B4-BE49-F238E27FC236}">
                    <a16:creationId xmlns:a16="http://schemas.microsoft.com/office/drawing/2014/main" id="{1A12420C-7781-4A77-8772-77A45CA0F686}"/>
                  </a:ext>
                </a:extLst>
              </p:cNvPr>
              <p:cNvSpPr/>
              <p:nvPr/>
            </p:nvSpPr>
            <p:spPr bwMode="auto">
              <a:xfrm>
                <a:off x="3595688" y="4572000"/>
                <a:ext cx="57150" cy="92075"/>
              </a:xfrm>
              <a:custGeom>
                <a:avLst/>
                <a:gdLst>
                  <a:gd name="T0" fmla="*/ 6 w 21"/>
                  <a:gd name="T1" fmla="*/ 34 h 34"/>
                  <a:gd name="T2" fmla="*/ 18 w 21"/>
                  <a:gd name="T3" fmla="*/ 0 h 34"/>
                  <a:gd name="T4" fmla="*/ 6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6" y="34"/>
                    </a:moveTo>
                    <a:cubicBezTo>
                      <a:pt x="0" y="26"/>
                      <a:pt x="7" y="7"/>
                      <a:pt x="18" y="0"/>
                    </a:cubicBezTo>
                    <a:cubicBezTo>
                      <a:pt x="21" y="7"/>
                      <a:pt x="14" y="28"/>
                      <a:pt x="6" y="3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6" name="Freeform 115">
                <a:extLst>
                  <a:ext uri="{FF2B5EF4-FFF2-40B4-BE49-F238E27FC236}">
                    <a16:creationId xmlns:a16="http://schemas.microsoft.com/office/drawing/2014/main" id="{FE0B336D-7E80-4CF8-AF98-BD2BC2B2F3B3}"/>
                  </a:ext>
                </a:extLst>
              </p:cNvPr>
              <p:cNvSpPr/>
              <p:nvPr/>
            </p:nvSpPr>
            <p:spPr bwMode="auto">
              <a:xfrm>
                <a:off x="3848101" y="4908550"/>
                <a:ext cx="31750" cy="96838"/>
              </a:xfrm>
              <a:custGeom>
                <a:avLst/>
                <a:gdLst>
                  <a:gd name="T0" fmla="*/ 3 w 12"/>
                  <a:gd name="T1" fmla="*/ 36 h 36"/>
                  <a:gd name="T2" fmla="*/ 0 w 12"/>
                  <a:gd name="T3" fmla="*/ 25 h 36"/>
                  <a:gd name="T4" fmla="*/ 6 w 12"/>
                  <a:gd name="T5" fmla="*/ 3 h 36"/>
                  <a:gd name="T6" fmla="*/ 10 w 12"/>
                  <a:gd name="T7" fmla="*/ 0 h 36"/>
                  <a:gd name="T8" fmla="*/ 12 w 12"/>
                  <a:gd name="T9" fmla="*/ 4 h 36"/>
                  <a:gd name="T10" fmla="*/ 6 w 12"/>
                  <a:gd name="T11" fmla="*/ 35 h 36"/>
                  <a:gd name="T12" fmla="*/ 3 w 12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6">
                    <a:moveTo>
                      <a:pt x="3" y="36"/>
                    </a:moveTo>
                    <a:cubicBezTo>
                      <a:pt x="2" y="32"/>
                      <a:pt x="0" y="28"/>
                      <a:pt x="0" y="25"/>
                    </a:cubicBezTo>
                    <a:cubicBezTo>
                      <a:pt x="1" y="18"/>
                      <a:pt x="4" y="10"/>
                      <a:pt x="6" y="3"/>
                    </a:cubicBezTo>
                    <a:cubicBezTo>
                      <a:pt x="6" y="2"/>
                      <a:pt x="9" y="1"/>
                      <a:pt x="10" y="0"/>
                    </a:cubicBezTo>
                    <a:cubicBezTo>
                      <a:pt x="11" y="1"/>
                      <a:pt x="12" y="3"/>
                      <a:pt x="12" y="4"/>
                    </a:cubicBezTo>
                    <a:cubicBezTo>
                      <a:pt x="12" y="15"/>
                      <a:pt x="10" y="25"/>
                      <a:pt x="6" y="35"/>
                    </a:cubicBezTo>
                    <a:cubicBezTo>
                      <a:pt x="5" y="35"/>
                      <a:pt x="4" y="36"/>
                      <a:pt x="3" y="3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7" name="Freeform 116">
                <a:extLst>
                  <a:ext uri="{FF2B5EF4-FFF2-40B4-BE49-F238E27FC236}">
                    <a16:creationId xmlns:a16="http://schemas.microsoft.com/office/drawing/2014/main" id="{58C6EC65-2079-4483-BD7B-4FBC60670298}"/>
                  </a:ext>
                </a:extLst>
              </p:cNvPr>
              <p:cNvSpPr/>
              <p:nvPr/>
            </p:nvSpPr>
            <p:spPr bwMode="auto">
              <a:xfrm>
                <a:off x="4424363" y="5065713"/>
                <a:ext cx="68263" cy="69850"/>
              </a:xfrm>
              <a:custGeom>
                <a:avLst/>
                <a:gdLst>
                  <a:gd name="T0" fmla="*/ 0 w 25"/>
                  <a:gd name="T1" fmla="*/ 19 h 26"/>
                  <a:gd name="T2" fmla="*/ 14 w 25"/>
                  <a:gd name="T3" fmla="*/ 18 h 26"/>
                  <a:gd name="T4" fmla="*/ 20 w 25"/>
                  <a:gd name="T5" fmla="*/ 13 h 26"/>
                  <a:gd name="T6" fmla="*/ 12 w 25"/>
                  <a:gd name="T7" fmla="*/ 7 h 26"/>
                  <a:gd name="T8" fmla="*/ 5 w 25"/>
                  <a:gd name="T9" fmla="*/ 7 h 26"/>
                  <a:gd name="T10" fmla="*/ 15 w 25"/>
                  <a:gd name="T11" fmla="*/ 2 h 26"/>
                  <a:gd name="T12" fmla="*/ 25 w 25"/>
                  <a:gd name="T13" fmla="*/ 16 h 26"/>
                  <a:gd name="T14" fmla="*/ 11 w 25"/>
                  <a:gd name="T15" fmla="*/ 26 h 26"/>
                  <a:gd name="T16" fmla="*/ 0 w 25"/>
                  <a:gd name="T17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0" y="19"/>
                    </a:moveTo>
                    <a:cubicBezTo>
                      <a:pt x="5" y="19"/>
                      <a:pt x="10" y="19"/>
                      <a:pt x="14" y="18"/>
                    </a:cubicBezTo>
                    <a:cubicBezTo>
                      <a:pt x="16" y="18"/>
                      <a:pt x="18" y="15"/>
                      <a:pt x="20" y="13"/>
                    </a:cubicBezTo>
                    <a:cubicBezTo>
                      <a:pt x="17" y="11"/>
                      <a:pt x="15" y="9"/>
                      <a:pt x="12" y="7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8" y="2"/>
                      <a:pt x="11" y="0"/>
                      <a:pt x="15" y="2"/>
                    </a:cubicBezTo>
                    <a:cubicBezTo>
                      <a:pt x="21" y="3"/>
                      <a:pt x="25" y="10"/>
                      <a:pt x="25" y="16"/>
                    </a:cubicBezTo>
                    <a:cubicBezTo>
                      <a:pt x="24" y="21"/>
                      <a:pt x="18" y="25"/>
                      <a:pt x="11" y="26"/>
                    </a:cubicBezTo>
                    <a:cubicBezTo>
                      <a:pt x="6" y="26"/>
                      <a:pt x="1" y="25"/>
                      <a:pt x="0" y="1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8" name="Freeform 117">
                <a:extLst>
                  <a:ext uri="{FF2B5EF4-FFF2-40B4-BE49-F238E27FC236}">
                    <a16:creationId xmlns:a16="http://schemas.microsoft.com/office/drawing/2014/main" id="{25699EFD-D0BD-4EB9-ADF5-7D72A36B2424}"/>
                  </a:ext>
                </a:extLst>
              </p:cNvPr>
              <p:cNvSpPr/>
              <p:nvPr/>
            </p:nvSpPr>
            <p:spPr bwMode="auto">
              <a:xfrm>
                <a:off x="3897313" y="4959350"/>
                <a:ext cx="28575" cy="53975"/>
              </a:xfrm>
              <a:custGeom>
                <a:avLst/>
                <a:gdLst>
                  <a:gd name="T0" fmla="*/ 7 w 11"/>
                  <a:gd name="T1" fmla="*/ 0 h 20"/>
                  <a:gd name="T2" fmla="*/ 5 w 11"/>
                  <a:gd name="T3" fmla="*/ 20 h 20"/>
                  <a:gd name="T4" fmla="*/ 7 w 11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0">
                    <a:moveTo>
                      <a:pt x="7" y="0"/>
                    </a:moveTo>
                    <a:cubicBezTo>
                      <a:pt x="11" y="6"/>
                      <a:pt x="10" y="15"/>
                      <a:pt x="5" y="20"/>
                    </a:cubicBezTo>
                    <a:cubicBezTo>
                      <a:pt x="0" y="15"/>
                      <a:pt x="1" y="6"/>
                      <a:pt x="7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9" name="Freeform 118">
                <a:extLst>
                  <a:ext uri="{FF2B5EF4-FFF2-40B4-BE49-F238E27FC236}">
                    <a16:creationId xmlns:a16="http://schemas.microsoft.com/office/drawing/2014/main" id="{9F78B5E4-F148-47D5-8BA2-C4B62D3D3211}"/>
                  </a:ext>
                </a:extLst>
              </p:cNvPr>
              <p:cNvSpPr/>
              <p:nvPr/>
            </p:nvSpPr>
            <p:spPr bwMode="auto">
              <a:xfrm>
                <a:off x="3951288" y="5030788"/>
                <a:ext cx="23813" cy="23813"/>
              </a:xfrm>
              <a:custGeom>
                <a:avLst/>
                <a:gdLst>
                  <a:gd name="T0" fmla="*/ 0 w 9"/>
                  <a:gd name="T1" fmla="*/ 0 h 9"/>
                  <a:gd name="T2" fmla="*/ 8 w 9"/>
                  <a:gd name="T3" fmla="*/ 9 h 9"/>
                  <a:gd name="T4" fmla="*/ 0 w 9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cubicBezTo>
                      <a:pt x="7" y="0"/>
                      <a:pt x="9" y="2"/>
                      <a:pt x="8" y="9"/>
                    </a:cubicBezTo>
                    <a:cubicBezTo>
                      <a:pt x="3" y="9"/>
                      <a:pt x="3" y="8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0" name="Freeform 119">
                <a:extLst>
                  <a:ext uri="{FF2B5EF4-FFF2-40B4-BE49-F238E27FC236}">
                    <a16:creationId xmlns:a16="http://schemas.microsoft.com/office/drawing/2014/main" id="{DE796707-2981-4BCC-82CF-0971C59D06AE}"/>
                  </a:ext>
                </a:extLst>
              </p:cNvPr>
              <p:cNvSpPr/>
              <p:nvPr/>
            </p:nvSpPr>
            <p:spPr bwMode="auto">
              <a:xfrm>
                <a:off x="4376738" y="3640138"/>
                <a:ext cx="69850" cy="80963"/>
              </a:xfrm>
              <a:custGeom>
                <a:avLst/>
                <a:gdLst>
                  <a:gd name="T0" fmla="*/ 0 w 26"/>
                  <a:gd name="T1" fmla="*/ 13 h 30"/>
                  <a:gd name="T2" fmla="*/ 11 w 26"/>
                  <a:gd name="T3" fmla="*/ 24 h 30"/>
                  <a:gd name="T4" fmla="*/ 18 w 26"/>
                  <a:gd name="T5" fmla="*/ 18 h 30"/>
                  <a:gd name="T6" fmla="*/ 8 w 26"/>
                  <a:gd name="T7" fmla="*/ 3 h 30"/>
                  <a:gd name="T8" fmla="*/ 22 w 26"/>
                  <a:gd name="T9" fmla="*/ 5 h 30"/>
                  <a:gd name="T10" fmla="*/ 22 w 26"/>
                  <a:gd name="T11" fmla="*/ 22 h 30"/>
                  <a:gd name="T12" fmla="*/ 7 w 26"/>
                  <a:gd name="T13" fmla="*/ 28 h 30"/>
                  <a:gd name="T14" fmla="*/ 0 w 26"/>
                  <a:gd name="T15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0">
                    <a:moveTo>
                      <a:pt x="0" y="13"/>
                    </a:moveTo>
                    <a:cubicBezTo>
                      <a:pt x="3" y="20"/>
                      <a:pt x="5" y="26"/>
                      <a:pt x="11" y="24"/>
                    </a:cubicBezTo>
                    <a:cubicBezTo>
                      <a:pt x="14" y="23"/>
                      <a:pt x="17" y="20"/>
                      <a:pt x="18" y="18"/>
                    </a:cubicBezTo>
                    <a:cubicBezTo>
                      <a:pt x="20" y="12"/>
                      <a:pt x="18" y="10"/>
                      <a:pt x="8" y="3"/>
                    </a:cubicBezTo>
                    <a:cubicBezTo>
                      <a:pt x="13" y="0"/>
                      <a:pt x="18" y="1"/>
                      <a:pt x="22" y="5"/>
                    </a:cubicBezTo>
                    <a:cubicBezTo>
                      <a:pt x="26" y="9"/>
                      <a:pt x="26" y="16"/>
                      <a:pt x="22" y="22"/>
                    </a:cubicBezTo>
                    <a:cubicBezTo>
                      <a:pt x="19" y="27"/>
                      <a:pt x="13" y="30"/>
                      <a:pt x="7" y="28"/>
                    </a:cubicBezTo>
                    <a:cubicBezTo>
                      <a:pt x="1" y="26"/>
                      <a:pt x="0" y="21"/>
                      <a:pt x="0" y="1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1" name="Freeform 120">
                <a:extLst>
                  <a:ext uri="{FF2B5EF4-FFF2-40B4-BE49-F238E27FC236}">
                    <a16:creationId xmlns:a16="http://schemas.microsoft.com/office/drawing/2014/main" id="{19C3F309-EDD9-4338-BEAA-A82B020E8380}"/>
                  </a:ext>
                </a:extLst>
              </p:cNvPr>
              <p:cNvSpPr/>
              <p:nvPr/>
            </p:nvSpPr>
            <p:spPr bwMode="auto">
              <a:xfrm>
                <a:off x="4387851" y="3490913"/>
                <a:ext cx="39688" cy="41275"/>
              </a:xfrm>
              <a:custGeom>
                <a:avLst/>
                <a:gdLst>
                  <a:gd name="T0" fmla="*/ 12 w 15"/>
                  <a:gd name="T1" fmla="*/ 0 h 15"/>
                  <a:gd name="T2" fmla="*/ 14 w 15"/>
                  <a:gd name="T3" fmla="*/ 4 h 15"/>
                  <a:gd name="T4" fmla="*/ 7 w 15"/>
                  <a:gd name="T5" fmla="*/ 13 h 15"/>
                  <a:gd name="T6" fmla="*/ 0 w 15"/>
                  <a:gd name="T7" fmla="*/ 14 h 15"/>
                  <a:gd name="T8" fmla="*/ 12 w 1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2" y="0"/>
                    </a:moveTo>
                    <a:cubicBezTo>
                      <a:pt x="12" y="1"/>
                      <a:pt x="15" y="3"/>
                      <a:pt x="14" y="4"/>
                    </a:cubicBezTo>
                    <a:cubicBezTo>
                      <a:pt x="12" y="8"/>
                      <a:pt x="10" y="11"/>
                      <a:pt x="7" y="13"/>
                    </a:cubicBezTo>
                    <a:cubicBezTo>
                      <a:pt x="6" y="15"/>
                      <a:pt x="3" y="14"/>
                      <a:pt x="0" y="14"/>
                    </a:cubicBezTo>
                    <a:cubicBezTo>
                      <a:pt x="5" y="9"/>
                      <a:pt x="8" y="5"/>
                      <a:pt x="12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2" name="Freeform 121">
                <a:extLst>
                  <a:ext uri="{FF2B5EF4-FFF2-40B4-BE49-F238E27FC236}">
                    <a16:creationId xmlns:a16="http://schemas.microsoft.com/office/drawing/2014/main" id="{1B39F7DE-892A-4F9D-AC82-DEF7429D632F}"/>
                  </a:ext>
                </a:extLst>
              </p:cNvPr>
              <p:cNvSpPr/>
              <p:nvPr/>
            </p:nvSpPr>
            <p:spPr bwMode="auto">
              <a:xfrm>
                <a:off x="4121151" y="2838450"/>
                <a:ext cx="26988" cy="55563"/>
              </a:xfrm>
              <a:custGeom>
                <a:avLst/>
                <a:gdLst>
                  <a:gd name="T0" fmla="*/ 8 w 10"/>
                  <a:gd name="T1" fmla="*/ 21 h 21"/>
                  <a:gd name="T2" fmla="*/ 2 w 10"/>
                  <a:gd name="T3" fmla="*/ 15 h 21"/>
                  <a:gd name="T4" fmla="*/ 1 w 10"/>
                  <a:gd name="T5" fmla="*/ 3 h 21"/>
                  <a:gd name="T6" fmla="*/ 7 w 10"/>
                  <a:gd name="T7" fmla="*/ 5 h 21"/>
                  <a:gd name="T8" fmla="*/ 10 w 10"/>
                  <a:gd name="T9" fmla="*/ 20 h 21"/>
                  <a:gd name="T10" fmla="*/ 8 w 10"/>
                  <a:gd name="T1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1">
                    <a:moveTo>
                      <a:pt x="8" y="21"/>
                    </a:moveTo>
                    <a:cubicBezTo>
                      <a:pt x="6" y="19"/>
                      <a:pt x="3" y="18"/>
                      <a:pt x="2" y="15"/>
                    </a:cubicBezTo>
                    <a:cubicBezTo>
                      <a:pt x="1" y="12"/>
                      <a:pt x="0" y="7"/>
                      <a:pt x="1" y="3"/>
                    </a:cubicBezTo>
                    <a:cubicBezTo>
                      <a:pt x="2" y="0"/>
                      <a:pt x="6" y="2"/>
                      <a:pt x="7" y="5"/>
                    </a:cubicBezTo>
                    <a:cubicBezTo>
                      <a:pt x="9" y="9"/>
                      <a:pt x="9" y="15"/>
                      <a:pt x="10" y="20"/>
                    </a:cubicBezTo>
                    <a:cubicBezTo>
                      <a:pt x="10" y="20"/>
                      <a:pt x="9" y="21"/>
                      <a:pt x="8" y="2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3" name="Freeform 122">
                <a:extLst>
                  <a:ext uri="{FF2B5EF4-FFF2-40B4-BE49-F238E27FC236}">
                    <a16:creationId xmlns:a16="http://schemas.microsoft.com/office/drawing/2014/main" id="{1DDDFE24-1EB3-44AE-BF6F-5855E4A09BDF}"/>
                  </a:ext>
                </a:extLst>
              </p:cNvPr>
              <p:cNvSpPr/>
              <p:nvPr/>
            </p:nvSpPr>
            <p:spPr bwMode="auto">
              <a:xfrm>
                <a:off x="4148138" y="2846388"/>
                <a:ext cx="30163" cy="39688"/>
              </a:xfrm>
              <a:custGeom>
                <a:avLst/>
                <a:gdLst>
                  <a:gd name="T0" fmla="*/ 9 w 11"/>
                  <a:gd name="T1" fmla="*/ 15 h 15"/>
                  <a:gd name="T2" fmla="*/ 3 w 11"/>
                  <a:gd name="T3" fmla="*/ 0 h 15"/>
                  <a:gd name="T4" fmla="*/ 9 w 11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5">
                    <a:moveTo>
                      <a:pt x="9" y="15"/>
                    </a:moveTo>
                    <a:cubicBezTo>
                      <a:pt x="2" y="15"/>
                      <a:pt x="0" y="10"/>
                      <a:pt x="3" y="0"/>
                    </a:cubicBezTo>
                    <a:cubicBezTo>
                      <a:pt x="9" y="1"/>
                      <a:pt x="11" y="5"/>
                      <a:pt x="9" y="1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4" name="Freeform 123">
                <a:extLst>
                  <a:ext uri="{FF2B5EF4-FFF2-40B4-BE49-F238E27FC236}">
                    <a16:creationId xmlns:a16="http://schemas.microsoft.com/office/drawing/2014/main" id="{28F1DD5C-48F0-4B62-BAF2-A87FA0DF1D89}"/>
                  </a:ext>
                </a:extLst>
              </p:cNvPr>
              <p:cNvSpPr/>
              <p:nvPr/>
            </p:nvSpPr>
            <p:spPr bwMode="auto">
              <a:xfrm>
                <a:off x="4102101" y="3027363"/>
                <a:ext cx="33338" cy="49213"/>
              </a:xfrm>
              <a:custGeom>
                <a:avLst/>
                <a:gdLst>
                  <a:gd name="T0" fmla="*/ 5 w 12"/>
                  <a:gd name="T1" fmla="*/ 0 h 18"/>
                  <a:gd name="T2" fmla="*/ 12 w 12"/>
                  <a:gd name="T3" fmla="*/ 18 h 18"/>
                  <a:gd name="T4" fmla="*/ 5 w 12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8">
                    <a:moveTo>
                      <a:pt x="5" y="0"/>
                    </a:moveTo>
                    <a:cubicBezTo>
                      <a:pt x="7" y="7"/>
                      <a:pt x="9" y="12"/>
                      <a:pt x="12" y="18"/>
                    </a:cubicBezTo>
                    <a:cubicBezTo>
                      <a:pt x="4" y="17"/>
                      <a:pt x="0" y="8"/>
                      <a:pt x="5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Freeform 124">
                <a:extLst>
                  <a:ext uri="{FF2B5EF4-FFF2-40B4-BE49-F238E27FC236}">
                    <a16:creationId xmlns:a16="http://schemas.microsoft.com/office/drawing/2014/main" id="{8773FF97-30ED-4E81-8BE0-40FE02885070}"/>
                  </a:ext>
                </a:extLst>
              </p:cNvPr>
              <p:cNvSpPr/>
              <p:nvPr/>
            </p:nvSpPr>
            <p:spPr bwMode="auto">
              <a:xfrm>
                <a:off x="4132263" y="2608263"/>
                <a:ext cx="22225" cy="50800"/>
              </a:xfrm>
              <a:custGeom>
                <a:avLst/>
                <a:gdLst>
                  <a:gd name="T0" fmla="*/ 3 w 8"/>
                  <a:gd name="T1" fmla="*/ 0 h 19"/>
                  <a:gd name="T2" fmla="*/ 8 w 8"/>
                  <a:gd name="T3" fmla="*/ 16 h 19"/>
                  <a:gd name="T4" fmla="*/ 7 w 8"/>
                  <a:gd name="T5" fmla="*/ 19 h 19"/>
                  <a:gd name="T6" fmla="*/ 4 w 8"/>
                  <a:gd name="T7" fmla="*/ 17 h 19"/>
                  <a:gd name="T8" fmla="*/ 0 w 8"/>
                  <a:gd name="T9" fmla="*/ 1 h 19"/>
                  <a:gd name="T10" fmla="*/ 3 w 8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9">
                    <a:moveTo>
                      <a:pt x="3" y="0"/>
                    </a:moveTo>
                    <a:cubicBezTo>
                      <a:pt x="5" y="6"/>
                      <a:pt x="7" y="11"/>
                      <a:pt x="8" y="16"/>
                    </a:cubicBezTo>
                    <a:cubicBezTo>
                      <a:pt x="8" y="16"/>
                      <a:pt x="7" y="18"/>
                      <a:pt x="7" y="19"/>
                    </a:cubicBezTo>
                    <a:cubicBezTo>
                      <a:pt x="6" y="18"/>
                      <a:pt x="4" y="18"/>
                      <a:pt x="4" y="17"/>
                    </a:cubicBezTo>
                    <a:cubicBezTo>
                      <a:pt x="2" y="12"/>
                      <a:pt x="1" y="6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6" name="Freeform 125">
                <a:extLst>
                  <a:ext uri="{FF2B5EF4-FFF2-40B4-BE49-F238E27FC236}">
                    <a16:creationId xmlns:a16="http://schemas.microsoft.com/office/drawing/2014/main" id="{F511817E-A1A7-4F14-A9C4-78A42E232E6E}"/>
                  </a:ext>
                </a:extLst>
              </p:cNvPr>
              <p:cNvSpPr/>
              <p:nvPr/>
            </p:nvSpPr>
            <p:spPr bwMode="auto">
              <a:xfrm>
                <a:off x="4546601" y="2608263"/>
                <a:ext cx="19050" cy="50800"/>
              </a:xfrm>
              <a:custGeom>
                <a:avLst/>
                <a:gdLst>
                  <a:gd name="T0" fmla="*/ 7 w 7"/>
                  <a:gd name="T1" fmla="*/ 1 h 19"/>
                  <a:gd name="T2" fmla="*/ 4 w 7"/>
                  <a:gd name="T3" fmla="*/ 16 h 19"/>
                  <a:gd name="T4" fmla="*/ 1 w 7"/>
                  <a:gd name="T5" fmla="*/ 19 h 19"/>
                  <a:gd name="T6" fmla="*/ 0 w 7"/>
                  <a:gd name="T7" fmla="*/ 15 h 19"/>
                  <a:gd name="T8" fmla="*/ 5 w 7"/>
                  <a:gd name="T9" fmla="*/ 0 h 19"/>
                  <a:gd name="T10" fmla="*/ 7 w 7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9">
                    <a:moveTo>
                      <a:pt x="7" y="1"/>
                    </a:moveTo>
                    <a:cubicBezTo>
                      <a:pt x="6" y="6"/>
                      <a:pt x="5" y="11"/>
                      <a:pt x="4" y="16"/>
                    </a:cubicBezTo>
                    <a:cubicBezTo>
                      <a:pt x="4" y="17"/>
                      <a:pt x="2" y="18"/>
                      <a:pt x="1" y="19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1" y="10"/>
                      <a:pt x="3" y="5"/>
                      <a:pt x="5" y="0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7" name="Freeform 126">
                <a:extLst>
                  <a:ext uri="{FF2B5EF4-FFF2-40B4-BE49-F238E27FC236}">
                    <a16:creationId xmlns:a16="http://schemas.microsoft.com/office/drawing/2014/main" id="{CB575B40-DF8F-466D-B5C1-AD3674273098}"/>
                  </a:ext>
                </a:extLst>
              </p:cNvPr>
              <p:cNvSpPr/>
              <p:nvPr/>
            </p:nvSpPr>
            <p:spPr bwMode="auto">
              <a:xfrm>
                <a:off x="4181476" y="2851150"/>
                <a:ext cx="19050" cy="34925"/>
              </a:xfrm>
              <a:custGeom>
                <a:avLst/>
                <a:gdLst>
                  <a:gd name="T0" fmla="*/ 7 w 7"/>
                  <a:gd name="T1" fmla="*/ 13 h 13"/>
                  <a:gd name="T2" fmla="*/ 0 w 7"/>
                  <a:gd name="T3" fmla="*/ 3 h 13"/>
                  <a:gd name="T4" fmla="*/ 2 w 7"/>
                  <a:gd name="T5" fmla="*/ 0 h 13"/>
                  <a:gd name="T6" fmla="*/ 6 w 7"/>
                  <a:gd name="T7" fmla="*/ 3 h 13"/>
                  <a:gd name="T8" fmla="*/ 7 w 7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">
                    <a:moveTo>
                      <a:pt x="7" y="13"/>
                    </a:moveTo>
                    <a:cubicBezTo>
                      <a:pt x="1" y="12"/>
                      <a:pt x="0" y="8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6" y="2"/>
                      <a:pt x="6" y="3"/>
                    </a:cubicBezTo>
                    <a:cubicBezTo>
                      <a:pt x="7" y="6"/>
                      <a:pt x="7" y="9"/>
                      <a:pt x="7" y="1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Freeform 127">
                <a:extLst>
                  <a:ext uri="{FF2B5EF4-FFF2-40B4-BE49-F238E27FC236}">
                    <a16:creationId xmlns:a16="http://schemas.microsoft.com/office/drawing/2014/main" id="{07A17C3F-0837-44EE-89BD-51E420DCC436}"/>
                  </a:ext>
                </a:extLst>
              </p:cNvPr>
              <p:cNvSpPr/>
              <p:nvPr/>
            </p:nvSpPr>
            <p:spPr bwMode="auto">
              <a:xfrm>
                <a:off x="4465638" y="2590800"/>
                <a:ext cx="23813" cy="38100"/>
              </a:xfrm>
              <a:custGeom>
                <a:avLst/>
                <a:gdLst>
                  <a:gd name="T0" fmla="*/ 6 w 9"/>
                  <a:gd name="T1" fmla="*/ 1 h 14"/>
                  <a:gd name="T2" fmla="*/ 0 w 9"/>
                  <a:gd name="T3" fmla="*/ 14 h 14"/>
                  <a:gd name="T4" fmla="*/ 4 w 9"/>
                  <a:gd name="T5" fmla="*/ 0 h 14"/>
                  <a:gd name="T6" fmla="*/ 6 w 9"/>
                  <a:gd name="T7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4">
                    <a:moveTo>
                      <a:pt x="6" y="1"/>
                    </a:moveTo>
                    <a:cubicBezTo>
                      <a:pt x="9" y="8"/>
                      <a:pt x="7" y="12"/>
                      <a:pt x="0" y="14"/>
                    </a:cubicBezTo>
                    <a:cubicBezTo>
                      <a:pt x="2" y="9"/>
                      <a:pt x="3" y="5"/>
                      <a:pt x="4" y="0"/>
                    </a:cubicBezTo>
                    <a:cubicBezTo>
                      <a:pt x="4" y="1"/>
                      <a:pt x="5" y="1"/>
                      <a:pt x="6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9" name="Freeform 128">
                <a:extLst>
                  <a:ext uri="{FF2B5EF4-FFF2-40B4-BE49-F238E27FC236}">
                    <a16:creationId xmlns:a16="http://schemas.microsoft.com/office/drawing/2014/main" id="{3289D2DC-7851-41CD-8AFC-B57BD235FB08}"/>
                  </a:ext>
                </a:extLst>
              </p:cNvPr>
              <p:cNvSpPr/>
              <p:nvPr/>
            </p:nvSpPr>
            <p:spPr bwMode="auto">
              <a:xfrm>
                <a:off x="4211638" y="2590800"/>
                <a:ext cx="20638" cy="38100"/>
              </a:xfrm>
              <a:custGeom>
                <a:avLst/>
                <a:gdLst>
                  <a:gd name="T0" fmla="*/ 8 w 8"/>
                  <a:gd name="T1" fmla="*/ 14 h 14"/>
                  <a:gd name="T2" fmla="*/ 5 w 8"/>
                  <a:gd name="T3" fmla="*/ 0 h 14"/>
                  <a:gd name="T4" fmla="*/ 8 w 8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4">
                    <a:moveTo>
                      <a:pt x="8" y="14"/>
                    </a:moveTo>
                    <a:cubicBezTo>
                      <a:pt x="1" y="12"/>
                      <a:pt x="0" y="7"/>
                      <a:pt x="5" y="0"/>
                    </a:cubicBezTo>
                    <a:cubicBezTo>
                      <a:pt x="6" y="5"/>
                      <a:pt x="7" y="9"/>
                      <a:pt x="8" y="1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0" name="Freeform 129">
                <a:extLst>
                  <a:ext uri="{FF2B5EF4-FFF2-40B4-BE49-F238E27FC236}">
                    <a16:creationId xmlns:a16="http://schemas.microsoft.com/office/drawing/2014/main" id="{BCD3E84B-5468-404A-BF02-1100CD276A1A}"/>
                  </a:ext>
                </a:extLst>
              </p:cNvPr>
              <p:cNvSpPr/>
              <p:nvPr/>
            </p:nvSpPr>
            <p:spPr bwMode="auto">
              <a:xfrm>
                <a:off x="4138613" y="3027363"/>
                <a:ext cx="15875" cy="30163"/>
              </a:xfrm>
              <a:custGeom>
                <a:avLst/>
                <a:gdLst>
                  <a:gd name="T0" fmla="*/ 2 w 6"/>
                  <a:gd name="T1" fmla="*/ 11 h 11"/>
                  <a:gd name="T2" fmla="*/ 0 w 6"/>
                  <a:gd name="T3" fmla="*/ 1 h 11"/>
                  <a:gd name="T4" fmla="*/ 4 w 6"/>
                  <a:gd name="T5" fmla="*/ 0 h 11"/>
                  <a:gd name="T6" fmla="*/ 6 w 6"/>
                  <a:gd name="T7" fmla="*/ 10 h 11"/>
                  <a:gd name="T8" fmla="*/ 2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2" y="1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ubicBezTo>
                      <a:pt x="5" y="4"/>
                      <a:pt x="5" y="7"/>
                      <a:pt x="6" y="10"/>
                    </a:cubicBezTo>
                    <a:cubicBezTo>
                      <a:pt x="5" y="11"/>
                      <a:pt x="3" y="11"/>
                      <a:pt x="2" y="1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1" name="Freeform 130">
                <a:extLst>
                  <a:ext uri="{FF2B5EF4-FFF2-40B4-BE49-F238E27FC236}">
                    <a16:creationId xmlns:a16="http://schemas.microsoft.com/office/drawing/2014/main" id="{CC5BA82B-72F6-40AF-BBAD-9D575FC0395B}"/>
                  </a:ext>
                </a:extLst>
              </p:cNvPr>
              <p:cNvSpPr/>
              <p:nvPr/>
            </p:nvSpPr>
            <p:spPr bwMode="auto">
              <a:xfrm>
                <a:off x="4511676" y="2605088"/>
                <a:ext cx="19050" cy="34925"/>
              </a:xfrm>
              <a:custGeom>
                <a:avLst/>
                <a:gdLst>
                  <a:gd name="T0" fmla="*/ 0 w 7"/>
                  <a:gd name="T1" fmla="*/ 12 h 13"/>
                  <a:gd name="T2" fmla="*/ 5 w 7"/>
                  <a:gd name="T3" fmla="*/ 0 h 13"/>
                  <a:gd name="T4" fmla="*/ 7 w 7"/>
                  <a:gd name="T5" fmla="*/ 1 h 13"/>
                  <a:gd name="T6" fmla="*/ 3 w 7"/>
                  <a:gd name="T7" fmla="*/ 13 h 13"/>
                  <a:gd name="T8" fmla="*/ 0 w 7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">
                    <a:moveTo>
                      <a:pt x="0" y="12"/>
                    </a:moveTo>
                    <a:cubicBezTo>
                      <a:pt x="1" y="8"/>
                      <a:pt x="3" y="4"/>
                      <a:pt x="5" y="0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6" y="5"/>
                      <a:pt x="4" y="9"/>
                      <a:pt x="3" y="13"/>
                    </a:cubicBezTo>
                    <a:cubicBezTo>
                      <a:pt x="2" y="13"/>
                      <a:pt x="1" y="12"/>
                      <a:pt x="0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2" name="Freeform 131">
                <a:extLst>
                  <a:ext uri="{FF2B5EF4-FFF2-40B4-BE49-F238E27FC236}">
                    <a16:creationId xmlns:a16="http://schemas.microsoft.com/office/drawing/2014/main" id="{672E546B-5FEA-4703-AAE9-2CFE77010565}"/>
                  </a:ext>
                </a:extLst>
              </p:cNvPr>
              <p:cNvSpPr/>
              <p:nvPr/>
            </p:nvSpPr>
            <p:spPr bwMode="auto">
              <a:xfrm>
                <a:off x="4167188" y="2605088"/>
                <a:ext cx="22225" cy="34925"/>
              </a:xfrm>
              <a:custGeom>
                <a:avLst/>
                <a:gdLst>
                  <a:gd name="T0" fmla="*/ 5 w 8"/>
                  <a:gd name="T1" fmla="*/ 13 h 13"/>
                  <a:gd name="T2" fmla="*/ 0 w 8"/>
                  <a:gd name="T3" fmla="*/ 1 h 13"/>
                  <a:gd name="T4" fmla="*/ 2 w 8"/>
                  <a:gd name="T5" fmla="*/ 0 h 13"/>
                  <a:gd name="T6" fmla="*/ 8 w 8"/>
                  <a:gd name="T7" fmla="*/ 12 h 13"/>
                  <a:gd name="T8" fmla="*/ 5 w 8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5" y="13"/>
                    </a:moveTo>
                    <a:cubicBezTo>
                      <a:pt x="3" y="9"/>
                      <a:pt x="1" y="5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4" y="4"/>
                      <a:pt x="6" y="8"/>
                      <a:pt x="8" y="12"/>
                    </a:cubicBezTo>
                    <a:cubicBezTo>
                      <a:pt x="7" y="12"/>
                      <a:pt x="6" y="13"/>
                      <a:pt x="5" y="1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3" name="Freeform 132">
                <a:extLst>
                  <a:ext uri="{FF2B5EF4-FFF2-40B4-BE49-F238E27FC236}">
                    <a16:creationId xmlns:a16="http://schemas.microsoft.com/office/drawing/2014/main" id="{A48C19F4-8FE6-44E4-A52A-E7D610F22700}"/>
                  </a:ext>
                </a:extLst>
              </p:cNvPr>
              <p:cNvSpPr/>
              <p:nvPr/>
            </p:nvSpPr>
            <p:spPr bwMode="auto">
              <a:xfrm>
                <a:off x="4175126" y="3038475"/>
                <a:ext cx="14288" cy="26988"/>
              </a:xfrm>
              <a:custGeom>
                <a:avLst/>
                <a:gdLst>
                  <a:gd name="T0" fmla="*/ 2 w 5"/>
                  <a:gd name="T1" fmla="*/ 10 h 10"/>
                  <a:gd name="T2" fmla="*/ 0 w 5"/>
                  <a:gd name="T3" fmla="*/ 1 h 10"/>
                  <a:gd name="T4" fmla="*/ 1 w 5"/>
                  <a:gd name="T5" fmla="*/ 0 h 10"/>
                  <a:gd name="T6" fmla="*/ 5 w 5"/>
                  <a:gd name="T7" fmla="*/ 2 h 10"/>
                  <a:gd name="T8" fmla="*/ 5 w 5"/>
                  <a:gd name="T9" fmla="*/ 10 h 10"/>
                  <a:gd name="T10" fmla="*/ 2 w 5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0">
                    <a:moveTo>
                      <a:pt x="2" y="10"/>
                    </a:moveTo>
                    <a:cubicBezTo>
                      <a:pt x="1" y="7"/>
                      <a:pt x="0" y="4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3" y="1"/>
                      <a:pt x="5" y="1"/>
                      <a:pt x="5" y="2"/>
                    </a:cubicBezTo>
                    <a:cubicBezTo>
                      <a:pt x="5" y="5"/>
                      <a:pt x="5" y="7"/>
                      <a:pt x="5" y="10"/>
                    </a:cubicBezTo>
                    <a:cubicBezTo>
                      <a:pt x="4" y="10"/>
                      <a:pt x="3" y="10"/>
                      <a:pt x="2" y="1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4" name="Freeform 133">
                <a:extLst>
                  <a:ext uri="{FF2B5EF4-FFF2-40B4-BE49-F238E27FC236}">
                    <a16:creationId xmlns:a16="http://schemas.microsoft.com/office/drawing/2014/main" id="{49F34BC6-114E-4938-997C-E802D5F4014A}"/>
                  </a:ext>
                </a:extLst>
              </p:cNvPr>
              <p:cNvSpPr/>
              <p:nvPr/>
            </p:nvSpPr>
            <p:spPr bwMode="auto">
              <a:xfrm>
                <a:off x="4573588" y="2628900"/>
                <a:ext cx="22225" cy="34925"/>
              </a:xfrm>
              <a:custGeom>
                <a:avLst/>
                <a:gdLst>
                  <a:gd name="T0" fmla="*/ 0 w 8"/>
                  <a:gd name="T1" fmla="*/ 12 h 13"/>
                  <a:gd name="T2" fmla="*/ 6 w 8"/>
                  <a:gd name="T3" fmla="*/ 0 h 13"/>
                  <a:gd name="T4" fmla="*/ 8 w 8"/>
                  <a:gd name="T5" fmla="*/ 1 h 13"/>
                  <a:gd name="T6" fmla="*/ 3 w 8"/>
                  <a:gd name="T7" fmla="*/ 13 h 13"/>
                  <a:gd name="T8" fmla="*/ 0 w 8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0" y="12"/>
                    </a:moveTo>
                    <a:cubicBezTo>
                      <a:pt x="2" y="8"/>
                      <a:pt x="4" y="4"/>
                      <a:pt x="6" y="0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6" y="5"/>
                      <a:pt x="5" y="9"/>
                      <a:pt x="3" y="13"/>
                    </a:cubicBezTo>
                    <a:cubicBezTo>
                      <a:pt x="2" y="13"/>
                      <a:pt x="1" y="12"/>
                      <a:pt x="0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5" name="Freeform 134">
                <a:extLst>
                  <a:ext uri="{FF2B5EF4-FFF2-40B4-BE49-F238E27FC236}">
                    <a16:creationId xmlns:a16="http://schemas.microsoft.com/office/drawing/2014/main" id="{14963BC5-4D28-44FD-A374-D1C02A2D2905}"/>
                  </a:ext>
                </a:extLst>
              </p:cNvPr>
              <p:cNvSpPr/>
              <p:nvPr/>
            </p:nvSpPr>
            <p:spPr bwMode="auto">
              <a:xfrm>
                <a:off x="4108451" y="2628900"/>
                <a:ext cx="19050" cy="33338"/>
              </a:xfrm>
              <a:custGeom>
                <a:avLst/>
                <a:gdLst>
                  <a:gd name="T0" fmla="*/ 0 w 7"/>
                  <a:gd name="T1" fmla="*/ 0 h 12"/>
                  <a:gd name="T2" fmla="*/ 7 w 7"/>
                  <a:gd name="T3" fmla="*/ 12 h 12"/>
                  <a:gd name="T4" fmla="*/ 0 w 7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0" y="0"/>
                    </a:moveTo>
                    <a:cubicBezTo>
                      <a:pt x="2" y="4"/>
                      <a:pt x="4" y="8"/>
                      <a:pt x="7" y="12"/>
                    </a:cubicBezTo>
                    <a:cubicBezTo>
                      <a:pt x="1" y="11"/>
                      <a:pt x="1" y="10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87BE70F1-2BCD-4FED-9C70-E24FD6AA8668}"/>
              </a:ext>
            </a:extLst>
          </p:cNvPr>
          <p:cNvSpPr txBox="1"/>
          <p:nvPr/>
        </p:nvSpPr>
        <p:spPr>
          <a:xfrm>
            <a:off x="4632368" y="587304"/>
            <a:ext cx="70406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>
                <a:solidFill>
                  <a:srgbClr val="00B05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 Medium" panose="00000600000000000000" pitchFamily="2" charset="0"/>
                <a:cs typeface="Times New Roman" panose="02020603050405020304" pitchFamily="18" charset="0"/>
              </a:rPr>
              <a:t>hia số đo thời gian cho một số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94FB7E-92B3-4D74-8B29-2A1EDFA0AC4B}"/>
              </a:ext>
            </a:extLst>
          </p:cNvPr>
          <p:cNvGrpSpPr/>
          <p:nvPr/>
        </p:nvGrpSpPr>
        <p:grpSpPr>
          <a:xfrm>
            <a:off x="4126484" y="1541145"/>
            <a:ext cx="889884" cy="990632"/>
            <a:chOff x="4172143" y="2142319"/>
            <a:chExt cx="889884" cy="990632"/>
          </a:xfrm>
        </p:grpSpPr>
        <p:grpSp>
          <p:nvGrpSpPr>
            <p:cNvPr id="96" name="组合 470">
              <a:extLst>
                <a:ext uri="{FF2B5EF4-FFF2-40B4-BE49-F238E27FC236}">
                  <a16:creationId xmlns:a16="http://schemas.microsoft.com/office/drawing/2014/main" id="{CC2B33C5-0481-4E24-A43B-7AD58E21C58C}"/>
                </a:ext>
              </a:extLst>
            </p:cNvPr>
            <p:cNvGrpSpPr/>
            <p:nvPr/>
          </p:nvGrpSpPr>
          <p:grpSpPr>
            <a:xfrm>
              <a:off x="4172143" y="2234104"/>
              <a:ext cx="889884" cy="898847"/>
              <a:chOff x="1746814" y="1981505"/>
              <a:chExt cx="889884" cy="898847"/>
            </a:xfrm>
          </p:grpSpPr>
          <p:sp>
            <p:nvSpPr>
              <p:cNvPr id="97" name="椭圆 31">
                <a:extLst>
                  <a:ext uri="{FF2B5EF4-FFF2-40B4-BE49-F238E27FC236}">
                    <a16:creationId xmlns:a16="http://schemas.microsoft.com/office/drawing/2014/main" id="{B0BE42EE-6F19-4A28-8553-1A20C7FC86CF}"/>
                  </a:ext>
                </a:extLst>
              </p:cNvPr>
              <p:cNvSpPr/>
              <p:nvPr/>
            </p:nvSpPr>
            <p:spPr>
              <a:xfrm rot="15654318">
                <a:off x="1742332" y="1985987"/>
                <a:ext cx="898847" cy="889884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AE7F4F"/>
                  </a:solidFill>
                </a:endParaRPr>
              </a:p>
            </p:txBody>
          </p:sp>
          <p:grpSp>
            <p:nvGrpSpPr>
              <p:cNvPr id="98" name="组合 472">
                <a:extLst>
                  <a:ext uri="{FF2B5EF4-FFF2-40B4-BE49-F238E27FC236}">
                    <a16:creationId xmlns:a16="http://schemas.microsoft.com/office/drawing/2014/main" id="{D5A252C2-986C-4D18-8F93-24D6F004B58F}"/>
                  </a:ext>
                </a:extLst>
              </p:cNvPr>
              <p:cNvGrpSpPr/>
              <p:nvPr/>
            </p:nvGrpSpPr>
            <p:grpSpPr>
              <a:xfrm>
                <a:off x="1970416" y="2261727"/>
                <a:ext cx="480202" cy="412282"/>
                <a:chOff x="2216150" y="1277938"/>
                <a:chExt cx="639763" cy="549275"/>
              </a:xfrm>
              <a:solidFill>
                <a:schemeClr val="bg1"/>
              </a:solidFill>
            </p:grpSpPr>
            <p:sp>
              <p:nvSpPr>
                <p:cNvPr id="99" name="Freeform 832">
                  <a:extLst>
                    <a:ext uri="{FF2B5EF4-FFF2-40B4-BE49-F238E27FC236}">
                      <a16:creationId xmlns:a16="http://schemas.microsoft.com/office/drawing/2014/main" id="{403B717B-F343-407E-8C2E-B1B169092D83}"/>
                    </a:ext>
                  </a:extLst>
                </p:cNvPr>
                <p:cNvSpPr/>
                <p:nvPr/>
              </p:nvSpPr>
              <p:spPr bwMode="auto">
                <a:xfrm>
                  <a:off x="2216150" y="1428750"/>
                  <a:ext cx="14288" cy="63500"/>
                </a:xfrm>
                <a:custGeom>
                  <a:avLst/>
                  <a:gdLst/>
                  <a:ahLst/>
                  <a:cxnLst>
                    <a:cxn ang="0">
                      <a:pos x="27" y="4"/>
                    </a:cxn>
                    <a:cxn ang="0">
                      <a:pos x="27" y="4"/>
                    </a:cxn>
                    <a:cxn ang="0">
                      <a:pos x="27" y="2"/>
                    </a:cxn>
                    <a:cxn ang="0">
                      <a:pos x="26" y="1"/>
                    </a:cxn>
                    <a:cxn ang="0">
                      <a:pos x="25" y="0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20" y="1"/>
                    </a:cxn>
                    <a:cxn ang="0">
                      <a:pos x="19" y="2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7" y="22"/>
                    </a:cxn>
                    <a:cxn ang="0">
                      <a:pos x="14" y="39"/>
                    </a:cxn>
                    <a:cxn ang="0">
                      <a:pos x="9" y="56"/>
                    </a:cxn>
                    <a:cxn ang="0">
                      <a:pos x="4" y="73"/>
                    </a:cxn>
                    <a:cxn ang="0">
                      <a:pos x="4" y="73"/>
                    </a:cxn>
                    <a:cxn ang="0">
                      <a:pos x="2" y="84"/>
                    </a:cxn>
                    <a:cxn ang="0">
                      <a:pos x="1" y="95"/>
                    </a:cxn>
                    <a:cxn ang="0">
                      <a:pos x="0" y="100"/>
                    </a:cxn>
                    <a:cxn ang="0">
                      <a:pos x="1" y="106"/>
                    </a:cxn>
                    <a:cxn ang="0">
                      <a:pos x="2" y="111"/>
                    </a:cxn>
                    <a:cxn ang="0">
                      <a:pos x="4" y="116"/>
                    </a:cxn>
                    <a:cxn ang="0">
                      <a:pos x="4" y="116"/>
                    </a:cxn>
                    <a:cxn ang="0">
                      <a:pos x="5" y="117"/>
                    </a:cxn>
                    <a:cxn ang="0">
                      <a:pos x="7" y="118"/>
                    </a:cxn>
                    <a:cxn ang="0">
                      <a:pos x="8" y="118"/>
                    </a:cxn>
                    <a:cxn ang="0">
                      <a:pos x="10" y="118"/>
                    </a:cxn>
                    <a:cxn ang="0">
                      <a:pos x="12" y="116"/>
                    </a:cxn>
                    <a:cxn ang="0">
                      <a:pos x="13" y="115"/>
                    </a:cxn>
                    <a:cxn ang="0">
                      <a:pos x="14" y="113"/>
                    </a:cxn>
                    <a:cxn ang="0">
                      <a:pos x="13" y="111"/>
                    </a:cxn>
                    <a:cxn ang="0">
                      <a:pos x="13" y="111"/>
                    </a:cxn>
                    <a:cxn ang="0">
                      <a:pos x="10" y="104"/>
                    </a:cxn>
                    <a:cxn ang="0">
                      <a:pos x="9" y="97"/>
                    </a:cxn>
                    <a:cxn ang="0">
                      <a:pos x="10" y="91"/>
                    </a:cxn>
                    <a:cxn ang="0">
                      <a:pos x="12" y="83"/>
                    </a:cxn>
                    <a:cxn ang="0">
                      <a:pos x="16" y="68"/>
                    </a:cxn>
                    <a:cxn ang="0">
                      <a:pos x="20" y="56"/>
                    </a:cxn>
                    <a:cxn ang="0">
                      <a:pos x="20" y="56"/>
                    </a:cxn>
                    <a:cxn ang="0">
                      <a:pos x="23" y="44"/>
                    </a:cxn>
                    <a:cxn ang="0">
                      <a:pos x="26" y="30"/>
                    </a:cxn>
                    <a:cxn ang="0">
                      <a:pos x="27" y="4"/>
                    </a:cxn>
                    <a:cxn ang="0">
                      <a:pos x="27" y="4"/>
                    </a:cxn>
                  </a:cxnLst>
                  <a:rect l="0" t="0" r="r" b="b"/>
                  <a:pathLst>
                    <a:path w="27" h="118">
                      <a:moveTo>
                        <a:pt x="27" y="4"/>
                      </a:moveTo>
                      <a:lnTo>
                        <a:pt x="27" y="4"/>
                      </a:lnTo>
                      <a:lnTo>
                        <a:pt x="27" y="2"/>
                      </a:lnTo>
                      <a:lnTo>
                        <a:pt x="26" y="1"/>
                      </a:lnTo>
                      <a:lnTo>
                        <a:pt x="25" y="0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20" y="1"/>
                      </a:lnTo>
                      <a:lnTo>
                        <a:pt x="19" y="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7" y="22"/>
                      </a:lnTo>
                      <a:lnTo>
                        <a:pt x="14" y="39"/>
                      </a:lnTo>
                      <a:lnTo>
                        <a:pt x="9" y="56"/>
                      </a:lnTo>
                      <a:lnTo>
                        <a:pt x="4" y="73"/>
                      </a:lnTo>
                      <a:lnTo>
                        <a:pt x="4" y="73"/>
                      </a:lnTo>
                      <a:lnTo>
                        <a:pt x="2" y="84"/>
                      </a:lnTo>
                      <a:lnTo>
                        <a:pt x="1" y="95"/>
                      </a:lnTo>
                      <a:lnTo>
                        <a:pt x="0" y="100"/>
                      </a:lnTo>
                      <a:lnTo>
                        <a:pt x="1" y="106"/>
                      </a:lnTo>
                      <a:lnTo>
                        <a:pt x="2" y="111"/>
                      </a:lnTo>
                      <a:lnTo>
                        <a:pt x="4" y="116"/>
                      </a:lnTo>
                      <a:lnTo>
                        <a:pt x="4" y="116"/>
                      </a:lnTo>
                      <a:lnTo>
                        <a:pt x="5" y="117"/>
                      </a:lnTo>
                      <a:lnTo>
                        <a:pt x="7" y="118"/>
                      </a:lnTo>
                      <a:lnTo>
                        <a:pt x="8" y="118"/>
                      </a:lnTo>
                      <a:lnTo>
                        <a:pt x="10" y="118"/>
                      </a:lnTo>
                      <a:lnTo>
                        <a:pt x="12" y="116"/>
                      </a:lnTo>
                      <a:lnTo>
                        <a:pt x="13" y="115"/>
                      </a:lnTo>
                      <a:lnTo>
                        <a:pt x="14" y="113"/>
                      </a:lnTo>
                      <a:lnTo>
                        <a:pt x="13" y="111"/>
                      </a:lnTo>
                      <a:lnTo>
                        <a:pt x="13" y="111"/>
                      </a:lnTo>
                      <a:lnTo>
                        <a:pt x="10" y="104"/>
                      </a:lnTo>
                      <a:lnTo>
                        <a:pt x="9" y="97"/>
                      </a:lnTo>
                      <a:lnTo>
                        <a:pt x="10" y="91"/>
                      </a:lnTo>
                      <a:lnTo>
                        <a:pt x="12" y="83"/>
                      </a:lnTo>
                      <a:lnTo>
                        <a:pt x="16" y="68"/>
                      </a:lnTo>
                      <a:lnTo>
                        <a:pt x="20" y="56"/>
                      </a:lnTo>
                      <a:lnTo>
                        <a:pt x="20" y="56"/>
                      </a:lnTo>
                      <a:lnTo>
                        <a:pt x="23" y="44"/>
                      </a:lnTo>
                      <a:lnTo>
                        <a:pt x="26" y="30"/>
                      </a:lnTo>
                      <a:lnTo>
                        <a:pt x="27" y="4"/>
                      </a:lnTo>
                      <a:lnTo>
                        <a:pt x="27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0" name="Freeform 833">
                  <a:extLst>
                    <a:ext uri="{FF2B5EF4-FFF2-40B4-BE49-F238E27FC236}">
                      <a16:creationId xmlns:a16="http://schemas.microsoft.com/office/drawing/2014/main" id="{D0234D55-5403-4C02-BF4E-9E820D0A7CE3}"/>
                    </a:ext>
                  </a:extLst>
                </p:cNvPr>
                <p:cNvSpPr/>
                <p:nvPr/>
              </p:nvSpPr>
              <p:spPr bwMode="auto">
                <a:xfrm>
                  <a:off x="2251075" y="1462088"/>
                  <a:ext cx="9525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3" y="1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0" y="5"/>
                    </a:cxn>
                    <a:cxn ang="0">
                      <a:pos x="10" y="55"/>
                    </a:cxn>
                    <a:cxn ang="0">
                      <a:pos x="10" y="55"/>
                    </a:cxn>
                    <a:cxn ang="0">
                      <a:pos x="10" y="61"/>
                    </a:cxn>
                    <a:cxn ang="0">
                      <a:pos x="8" y="66"/>
                    </a:cxn>
                    <a:cxn ang="0">
                      <a:pos x="5" y="78"/>
                    </a:cxn>
                    <a:cxn ang="0">
                      <a:pos x="2" y="88"/>
                    </a:cxn>
                    <a:cxn ang="0">
                      <a:pos x="0" y="100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3"/>
                    </a:cxn>
                    <a:cxn ang="0">
                      <a:pos x="3" y="104"/>
                    </a:cxn>
                    <a:cxn ang="0">
                      <a:pos x="4" y="104"/>
                    </a:cxn>
                    <a:cxn ang="0">
                      <a:pos x="8" y="103"/>
                    </a:cxn>
                    <a:cxn ang="0">
                      <a:pos x="10" y="101"/>
                    </a:cxn>
                    <a:cxn ang="0">
                      <a:pos x="10" y="100"/>
                    </a:cxn>
                    <a:cxn ang="0">
                      <a:pos x="10" y="100"/>
                    </a:cxn>
                    <a:cxn ang="0">
                      <a:pos x="12" y="90"/>
                    </a:cxn>
                    <a:cxn ang="0">
                      <a:pos x="15" y="81"/>
                    </a:cxn>
                    <a:cxn ang="0">
                      <a:pos x="18" y="71"/>
                    </a:cxn>
                    <a:cxn ang="0">
                      <a:pos x="20" y="62"/>
                    </a:cxn>
                    <a:cxn ang="0">
                      <a:pos x="20" y="62"/>
                    </a:cxn>
                    <a:cxn ang="0">
                      <a:pos x="20" y="48"/>
                    </a:cxn>
                    <a:cxn ang="0">
                      <a:pos x="20" y="33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0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0" y="5"/>
                      </a:lnTo>
                      <a:lnTo>
                        <a:pt x="10" y="55"/>
                      </a:lnTo>
                      <a:lnTo>
                        <a:pt x="10" y="55"/>
                      </a:lnTo>
                      <a:lnTo>
                        <a:pt x="10" y="61"/>
                      </a:lnTo>
                      <a:lnTo>
                        <a:pt x="8" y="66"/>
                      </a:lnTo>
                      <a:lnTo>
                        <a:pt x="5" y="78"/>
                      </a:lnTo>
                      <a:lnTo>
                        <a:pt x="2" y="88"/>
                      </a:lnTo>
                      <a:lnTo>
                        <a:pt x="0" y="100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3"/>
                      </a:lnTo>
                      <a:lnTo>
                        <a:pt x="3" y="104"/>
                      </a:lnTo>
                      <a:lnTo>
                        <a:pt x="4" y="104"/>
                      </a:lnTo>
                      <a:lnTo>
                        <a:pt x="8" y="103"/>
                      </a:lnTo>
                      <a:lnTo>
                        <a:pt x="10" y="101"/>
                      </a:lnTo>
                      <a:lnTo>
                        <a:pt x="10" y="100"/>
                      </a:lnTo>
                      <a:lnTo>
                        <a:pt x="10" y="100"/>
                      </a:lnTo>
                      <a:lnTo>
                        <a:pt x="12" y="90"/>
                      </a:lnTo>
                      <a:lnTo>
                        <a:pt x="15" y="81"/>
                      </a:lnTo>
                      <a:lnTo>
                        <a:pt x="18" y="71"/>
                      </a:lnTo>
                      <a:lnTo>
                        <a:pt x="20" y="62"/>
                      </a:lnTo>
                      <a:lnTo>
                        <a:pt x="20" y="62"/>
                      </a:lnTo>
                      <a:lnTo>
                        <a:pt x="20" y="48"/>
                      </a:lnTo>
                      <a:lnTo>
                        <a:pt x="20" y="33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1" name="Freeform 834">
                  <a:extLst>
                    <a:ext uri="{FF2B5EF4-FFF2-40B4-BE49-F238E27FC236}">
                      <a16:creationId xmlns:a16="http://schemas.microsoft.com/office/drawing/2014/main" id="{B82DD71A-A460-47E7-9A22-E846B3B5E65C}"/>
                    </a:ext>
                  </a:extLst>
                </p:cNvPr>
                <p:cNvSpPr/>
                <p:nvPr/>
              </p:nvSpPr>
              <p:spPr bwMode="auto">
                <a:xfrm>
                  <a:off x="2278063" y="1493838"/>
                  <a:ext cx="9525" cy="58738"/>
                </a:xfrm>
                <a:custGeom>
                  <a:avLst/>
                  <a:gdLst/>
                  <a:ahLst/>
                  <a:cxnLst>
                    <a:cxn ang="0">
                      <a:pos x="9" y="4"/>
                    </a:cxn>
                    <a:cxn ang="0">
                      <a:pos x="9" y="4"/>
                    </a:cxn>
                    <a:cxn ang="0">
                      <a:pos x="7" y="30"/>
                    </a:cxn>
                    <a:cxn ang="0">
                      <a:pos x="4" y="55"/>
                    </a:cxn>
                    <a:cxn ang="0">
                      <a:pos x="1" y="80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6"/>
                    </a:cxn>
                    <a:cxn ang="0">
                      <a:pos x="1" y="107"/>
                    </a:cxn>
                    <a:cxn ang="0">
                      <a:pos x="3" y="109"/>
                    </a:cxn>
                    <a:cxn ang="0">
                      <a:pos x="4" y="109"/>
                    </a:cxn>
                    <a:cxn ang="0">
                      <a:pos x="6" y="109"/>
                    </a:cxn>
                    <a:cxn ang="0">
                      <a:pos x="7" y="107"/>
                    </a:cxn>
                    <a:cxn ang="0">
                      <a:pos x="8" y="106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80"/>
                    </a:cxn>
                    <a:cxn ang="0">
                      <a:pos x="13" y="55"/>
                    </a:cxn>
                    <a:cxn ang="0">
                      <a:pos x="16" y="30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8" y="2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0"/>
                    </a:cxn>
                    <a:cxn ang="0">
                      <a:pos x="10" y="1"/>
                    </a:cxn>
                    <a:cxn ang="0">
                      <a:pos x="9" y="2"/>
                    </a:cxn>
                    <a:cxn ang="0">
                      <a:pos x="9" y="4"/>
                    </a:cxn>
                    <a:cxn ang="0">
                      <a:pos x="9" y="4"/>
                    </a:cxn>
                  </a:cxnLst>
                  <a:rect l="0" t="0" r="r" b="b"/>
                  <a:pathLst>
                    <a:path w="18" h="109">
                      <a:moveTo>
                        <a:pt x="9" y="4"/>
                      </a:moveTo>
                      <a:lnTo>
                        <a:pt x="9" y="4"/>
                      </a:lnTo>
                      <a:lnTo>
                        <a:pt x="7" y="30"/>
                      </a:lnTo>
                      <a:lnTo>
                        <a:pt x="4" y="55"/>
                      </a:lnTo>
                      <a:lnTo>
                        <a:pt x="1" y="8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1" y="107"/>
                      </a:lnTo>
                      <a:lnTo>
                        <a:pt x="3" y="109"/>
                      </a:lnTo>
                      <a:lnTo>
                        <a:pt x="4" y="109"/>
                      </a:lnTo>
                      <a:lnTo>
                        <a:pt x="6" y="109"/>
                      </a:lnTo>
                      <a:lnTo>
                        <a:pt x="7" y="107"/>
                      </a:lnTo>
                      <a:lnTo>
                        <a:pt x="8" y="106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80"/>
                      </a:lnTo>
                      <a:lnTo>
                        <a:pt x="13" y="55"/>
                      </a:lnTo>
                      <a:lnTo>
                        <a:pt x="16" y="30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8" y="2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2" name="Freeform 835">
                  <a:extLst>
                    <a:ext uri="{FF2B5EF4-FFF2-40B4-BE49-F238E27FC236}">
                      <a16:creationId xmlns:a16="http://schemas.microsoft.com/office/drawing/2014/main" id="{14FF9CCC-6618-4074-8878-C65EEB649312}"/>
                    </a:ext>
                  </a:extLst>
                </p:cNvPr>
                <p:cNvSpPr/>
                <p:nvPr/>
              </p:nvSpPr>
              <p:spPr bwMode="auto">
                <a:xfrm>
                  <a:off x="2308225" y="152876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4" y="5"/>
                    </a:cxn>
                    <a:cxn ang="0">
                      <a:pos x="14" y="5"/>
                    </a:cxn>
                    <a:cxn ang="0">
                      <a:pos x="13" y="17"/>
                    </a:cxn>
                    <a:cxn ang="0">
                      <a:pos x="12" y="29"/>
                    </a:cxn>
                    <a:cxn ang="0">
                      <a:pos x="8" y="52"/>
                    </a:cxn>
                    <a:cxn ang="0">
                      <a:pos x="4" y="7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4" y="105"/>
                    </a:cxn>
                    <a:cxn ang="0">
                      <a:pos x="5" y="105"/>
                    </a:cxn>
                    <a:cxn ang="0">
                      <a:pos x="7" y="105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7"/>
                    </a:cxn>
                    <a:cxn ang="0">
                      <a:pos x="17" y="53"/>
                    </a:cxn>
                    <a:cxn ang="0">
                      <a:pos x="21" y="29"/>
                    </a:cxn>
                    <a:cxn ang="0">
                      <a:pos x="22" y="17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2" y="3"/>
                    </a:cxn>
                    <a:cxn ang="0">
                      <a:pos x="21" y="1"/>
                    </a:cxn>
                    <a:cxn ang="0">
                      <a:pos x="20" y="0"/>
                    </a:cxn>
                    <a:cxn ang="0">
                      <a:pos x="18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5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23" h="10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13" y="17"/>
                      </a:lnTo>
                      <a:lnTo>
                        <a:pt x="12" y="29"/>
                      </a:lnTo>
                      <a:lnTo>
                        <a:pt x="8" y="52"/>
                      </a:lnTo>
                      <a:lnTo>
                        <a:pt x="4" y="7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7" y="105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7"/>
                      </a:lnTo>
                      <a:lnTo>
                        <a:pt x="17" y="53"/>
                      </a:lnTo>
                      <a:lnTo>
                        <a:pt x="21" y="29"/>
                      </a:lnTo>
                      <a:lnTo>
                        <a:pt x="22" y="17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1" y="1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3" name="Freeform 836">
                  <a:extLst>
                    <a:ext uri="{FF2B5EF4-FFF2-40B4-BE49-F238E27FC236}">
                      <a16:creationId xmlns:a16="http://schemas.microsoft.com/office/drawing/2014/main" id="{E25E91AB-471C-4B25-8BF8-C0F1901AFFB5}"/>
                    </a:ext>
                  </a:extLst>
                </p:cNvPr>
                <p:cNvSpPr/>
                <p:nvPr/>
              </p:nvSpPr>
              <p:spPr bwMode="auto">
                <a:xfrm>
                  <a:off x="2328863" y="1558925"/>
                  <a:ext cx="14288" cy="52388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7" y="17"/>
                    </a:cxn>
                    <a:cxn ang="0">
                      <a:pos x="15" y="28"/>
                    </a:cxn>
                    <a:cxn ang="0">
                      <a:pos x="10" y="50"/>
                    </a:cxn>
                    <a:cxn ang="0">
                      <a:pos x="5" y="71"/>
                    </a:cxn>
                    <a:cxn ang="0">
                      <a:pos x="0" y="94"/>
                    </a:cxn>
                    <a:cxn ang="0">
                      <a:pos x="0" y="94"/>
                    </a:cxn>
                    <a:cxn ang="0">
                      <a:pos x="0" y="96"/>
                    </a:cxn>
                    <a:cxn ang="0">
                      <a:pos x="0" y="97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8" y="96"/>
                    </a:cxn>
                    <a:cxn ang="0">
                      <a:pos x="8" y="96"/>
                    </a:cxn>
                    <a:cxn ang="0">
                      <a:pos x="14" y="73"/>
                    </a:cxn>
                    <a:cxn ang="0">
                      <a:pos x="20" y="51"/>
                    </a:cxn>
                    <a:cxn ang="0">
                      <a:pos x="26" y="28"/>
                    </a:cxn>
                    <a:cxn ang="0">
                      <a:pos x="27" y="17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5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8" h="99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7" y="17"/>
                      </a:lnTo>
                      <a:lnTo>
                        <a:pt x="15" y="28"/>
                      </a:lnTo>
                      <a:lnTo>
                        <a:pt x="10" y="50"/>
                      </a:lnTo>
                      <a:lnTo>
                        <a:pt x="5" y="71"/>
                      </a:lnTo>
                      <a:lnTo>
                        <a:pt x="0" y="94"/>
                      </a:lnTo>
                      <a:lnTo>
                        <a:pt x="0" y="94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8" y="96"/>
                      </a:lnTo>
                      <a:lnTo>
                        <a:pt x="8" y="96"/>
                      </a:lnTo>
                      <a:lnTo>
                        <a:pt x="14" y="73"/>
                      </a:lnTo>
                      <a:lnTo>
                        <a:pt x="20" y="51"/>
                      </a:lnTo>
                      <a:lnTo>
                        <a:pt x="26" y="28"/>
                      </a:lnTo>
                      <a:lnTo>
                        <a:pt x="27" y="17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5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4" name="Freeform 837">
                  <a:extLst>
                    <a:ext uri="{FF2B5EF4-FFF2-40B4-BE49-F238E27FC236}">
                      <a16:creationId xmlns:a16="http://schemas.microsoft.com/office/drawing/2014/main" id="{15CFAB15-5F4D-4C13-9A27-CDA67848D46A}"/>
                    </a:ext>
                  </a:extLst>
                </p:cNvPr>
                <p:cNvSpPr/>
                <p:nvPr/>
              </p:nvSpPr>
              <p:spPr bwMode="auto">
                <a:xfrm>
                  <a:off x="2359025" y="1576388"/>
                  <a:ext cx="22225" cy="63500"/>
                </a:xfrm>
                <a:custGeom>
                  <a:avLst/>
                  <a:gdLst/>
                  <a:ahLst/>
                  <a:cxnLst>
                    <a:cxn ang="0">
                      <a:pos x="34" y="3"/>
                    </a:cxn>
                    <a:cxn ang="0">
                      <a:pos x="34" y="3"/>
                    </a:cxn>
                    <a:cxn ang="0">
                      <a:pos x="31" y="10"/>
                    </a:cxn>
                    <a:cxn ang="0">
                      <a:pos x="28" y="18"/>
                    </a:cxn>
                    <a:cxn ang="0">
                      <a:pos x="23" y="33"/>
                    </a:cxn>
                    <a:cxn ang="0">
                      <a:pos x="20" y="49"/>
                    </a:cxn>
                    <a:cxn ang="0">
                      <a:pos x="16" y="65"/>
                    </a:cxn>
                    <a:cxn ang="0">
                      <a:pos x="16" y="65"/>
                    </a:cxn>
                    <a:cxn ang="0">
                      <a:pos x="9" y="89"/>
                    </a:cxn>
                    <a:cxn ang="0">
                      <a:pos x="1" y="113"/>
                    </a:cxn>
                    <a:cxn ang="0">
                      <a:pos x="1" y="113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2" y="118"/>
                    </a:cxn>
                    <a:cxn ang="0">
                      <a:pos x="4" y="119"/>
                    </a:cxn>
                    <a:cxn ang="0">
                      <a:pos x="7" y="118"/>
                    </a:cxn>
                    <a:cxn ang="0">
                      <a:pos x="9" y="117"/>
                    </a:cxn>
                    <a:cxn ang="0">
                      <a:pos x="10" y="116"/>
                    </a:cxn>
                    <a:cxn ang="0">
                      <a:pos x="10" y="116"/>
                    </a:cxn>
                    <a:cxn ang="0">
                      <a:pos x="23" y="75"/>
                    </a:cxn>
                    <a:cxn ang="0">
                      <a:pos x="23" y="75"/>
                    </a:cxn>
                    <a:cxn ang="0">
                      <a:pos x="28" y="58"/>
                    </a:cxn>
                    <a:cxn ang="0">
                      <a:pos x="31" y="40"/>
                    </a:cxn>
                    <a:cxn ang="0">
                      <a:pos x="36" y="24"/>
                    </a:cxn>
                    <a:cxn ang="0">
                      <a:pos x="39" y="16"/>
                    </a:cxn>
                    <a:cxn ang="0">
                      <a:pos x="42" y="7"/>
                    </a:cxn>
                    <a:cxn ang="0">
                      <a:pos x="42" y="7"/>
                    </a:cxn>
                    <a:cxn ang="0">
                      <a:pos x="43" y="5"/>
                    </a:cxn>
                    <a:cxn ang="0">
                      <a:pos x="43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6" y="1"/>
                    </a:cxn>
                    <a:cxn ang="0">
                      <a:pos x="34" y="3"/>
                    </a:cxn>
                    <a:cxn ang="0">
                      <a:pos x="34" y="3"/>
                    </a:cxn>
                  </a:cxnLst>
                  <a:rect l="0" t="0" r="r" b="b"/>
                  <a:pathLst>
                    <a:path w="43" h="119">
                      <a:moveTo>
                        <a:pt x="34" y="3"/>
                      </a:moveTo>
                      <a:lnTo>
                        <a:pt x="34" y="3"/>
                      </a:lnTo>
                      <a:lnTo>
                        <a:pt x="31" y="10"/>
                      </a:lnTo>
                      <a:lnTo>
                        <a:pt x="28" y="18"/>
                      </a:lnTo>
                      <a:lnTo>
                        <a:pt x="23" y="33"/>
                      </a:lnTo>
                      <a:lnTo>
                        <a:pt x="20" y="49"/>
                      </a:lnTo>
                      <a:lnTo>
                        <a:pt x="16" y="65"/>
                      </a:lnTo>
                      <a:lnTo>
                        <a:pt x="16" y="65"/>
                      </a:lnTo>
                      <a:lnTo>
                        <a:pt x="9" y="89"/>
                      </a:lnTo>
                      <a:lnTo>
                        <a:pt x="1" y="113"/>
                      </a:lnTo>
                      <a:lnTo>
                        <a:pt x="1" y="113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2" y="118"/>
                      </a:lnTo>
                      <a:lnTo>
                        <a:pt x="4" y="119"/>
                      </a:lnTo>
                      <a:lnTo>
                        <a:pt x="7" y="118"/>
                      </a:lnTo>
                      <a:lnTo>
                        <a:pt x="9" y="117"/>
                      </a:lnTo>
                      <a:lnTo>
                        <a:pt x="10" y="116"/>
                      </a:lnTo>
                      <a:lnTo>
                        <a:pt x="10" y="116"/>
                      </a:lnTo>
                      <a:lnTo>
                        <a:pt x="23" y="75"/>
                      </a:lnTo>
                      <a:lnTo>
                        <a:pt x="23" y="75"/>
                      </a:lnTo>
                      <a:lnTo>
                        <a:pt x="28" y="58"/>
                      </a:lnTo>
                      <a:lnTo>
                        <a:pt x="31" y="40"/>
                      </a:lnTo>
                      <a:lnTo>
                        <a:pt x="36" y="24"/>
                      </a:lnTo>
                      <a:lnTo>
                        <a:pt x="39" y="16"/>
                      </a:lnTo>
                      <a:lnTo>
                        <a:pt x="42" y="7"/>
                      </a:lnTo>
                      <a:lnTo>
                        <a:pt x="42" y="7"/>
                      </a:lnTo>
                      <a:lnTo>
                        <a:pt x="43" y="5"/>
                      </a:lnTo>
                      <a:lnTo>
                        <a:pt x="43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6" y="1"/>
                      </a:lnTo>
                      <a:lnTo>
                        <a:pt x="34" y="3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5" name="Freeform 838">
                  <a:extLst>
                    <a:ext uri="{FF2B5EF4-FFF2-40B4-BE49-F238E27FC236}">
                      <a16:creationId xmlns:a16="http://schemas.microsoft.com/office/drawing/2014/main" id="{128499A7-34AF-43BD-B8D1-3C0605FD9157}"/>
                    </a:ext>
                  </a:extLst>
                </p:cNvPr>
                <p:cNvSpPr/>
                <p:nvPr/>
              </p:nvSpPr>
              <p:spPr bwMode="auto">
                <a:xfrm>
                  <a:off x="2393950" y="1608138"/>
                  <a:ext cx="22225" cy="61913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23" y="30"/>
                    </a:cxn>
                    <a:cxn ang="0">
                      <a:pos x="11" y="57"/>
                    </a:cxn>
                    <a:cxn ang="0">
                      <a:pos x="7" y="70"/>
                    </a:cxn>
                    <a:cxn ang="0">
                      <a:pos x="4" y="84"/>
                    </a:cxn>
                    <a:cxn ang="0">
                      <a:pos x="1" y="98"/>
                    </a:cxn>
                    <a:cxn ang="0">
                      <a:pos x="0" y="114"/>
                    </a:cxn>
                    <a:cxn ang="0">
                      <a:pos x="0" y="114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3" y="118"/>
                    </a:cxn>
                    <a:cxn ang="0">
                      <a:pos x="4" y="118"/>
                    </a:cxn>
                    <a:cxn ang="0">
                      <a:pos x="6" y="118"/>
                    </a:cxn>
                    <a:cxn ang="0">
                      <a:pos x="7" y="117"/>
                    </a:cxn>
                    <a:cxn ang="0">
                      <a:pos x="9" y="115"/>
                    </a:cxn>
                    <a:cxn ang="0">
                      <a:pos x="9" y="114"/>
                    </a:cxn>
                    <a:cxn ang="0">
                      <a:pos x="9" y="114"/>
                    </a:cxn>
                    <a:cxn ang="0">
                      <a:pos x="10" y="99"/>
                    </a:cxn>
                    <a:cxn ang="0">
                      <a:pos x="13" y="85"/>
                    </a:cxn>
                    <a:cxn ang="0">
                      <a:pos x="16" y="71"/>
                    </a:cxn>
                    <a:cxn ang="0">
                      <a:pos x="22" y="58"/>
                    </a:cxn>
                    <a:cxn ang="0">
                      <a:pos x="32" y="32"/>
                    </a:cxn>
                    <a:cxn ang="0">
                      <a:pos x="42" y="5"/>
                    </a:cxn>
                    <a:cxn ang="0">
                      <a:pos x="42" y="5"/>
                    </a:cxn>
                    <a:cxn ang="0">
                      <a:pos x="42" y="3"/>
                    </a:cxn>
                    <a:cxn ang="0">
                      <a:pos x="42" y="2"/>
                    </a:cxn>
                    <a:cxn ang="0">
                      <a:pos x="41" y="1"/>
                    </a:cxn>
                    <a:cxn ang="0">
                      <a:pos x="39" y="0"/>
                    </a:cxn>
                    <a:cxn ang="0">
                      <a:pos x="36" y="0"/>
                    </a:cxn>
                    <a:cxn ang="0">
                      <a:pos x="34" y="1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8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23" y="30"/>
                      </a:lnTo>
                      <a:lnTo>
                        <a:pt x="11" y="57"/>
                      </a:lnTo>
                      <a:lnTo>
                        <a:pt x="7" y="70"/>
                      </a:lnTo>
                      <a:lnTo>
                        <a:pt x="4" y="84"/>
                      </a:lnTo>
                      <a:lnTo>
                        <a:pt x="1" y="98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3" y="118"/>
                      </a:lnTo>
                      <a:lnTo>
                        <a:pt x="4" y="118"/>
                      </a:lnTo>
                      <a:lnTo>
                        <a:pt x="6" y="118"/>
                      </a:lnTo>
                      <a:lnTo>
                        <a:pt x="7" y="117"/>
                      </a:lnTo>
                      <a:lnTo>
                        <a:pt x="9" y="115"/>
                      </a:lnTo>
                      <a:lnTo>
                        <a:pt x="9" y="114"/>
                      </a:lnTo>
                      <a:lnTo>
                        <a:pt x="9" y="114"/>
                      </a:lnTo>
                      <a:lnTo>
                        <a:pt x="10" y="99"/>
                      </a:lnTo>
                      <a:lnTo>
                        <a:pt x="13" y="85"/>
                      </a:lnTo>
                      <a:lnTo>
                        <a:pt x="16" y="71"/>
                      </a:lnTo>
                      <a:lnTo>
                        <a:pt x="22" y="58"/>
                      </a:lnTo>
                      <a:lnTo>
                        <a:pt x="32" y="32"/>
                      </a:lnTo>
                      <a:lnTo>
                        <a:pt x="42" y="5"/>
                      </a:lnTo>
                      <a:lnTo>
                        <a:pt x="42" y="5"/>
                      </a:lnTo>
                      <a:lnTo>
                        <a:pt x="42" y="3"/>
                      </a:lnTo>
                      <a:lnTo>
                        <a:pt x="42" y="2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36" y="0"/>
                      </a:lnTo>
                      <a:lnTo>
                        <a:pt x="34" y="1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6" name="Freeform 839">
                  <a:extLst>
                    <a:ext uri="{FF2B5EF4-FFF2-40B4-BE49-F238E27FC236}">
                      <a16:creationId xmlns:a16="http://schemas.microsoft.com/office/drawing/2014/main" id="{DD154312-136E-43C0-91F9-13A0951C89FD}"/>
                    </a:ext>
                  </a:extLst>
                </p:cNvPr>
                <p:cNvSpPr/>
                <p:nvPr/>
              </p:nvSpPr>
              <p:spPr bwMode="auto">
                <a:xfrm>
                  <a:off x="2420938" y="1644650"/>
                  <a:ext cx="20638" cy="58738"/>
                </a:xfrm>
                <a:custGeom>
                  <a:avLst/>
                  <a:gdLst/>
                  <a:ahLst/>
                  <a:cxnLst>
                    <a:cxn ang="0">
                      <a:pos x="29" y="2"/>
                    </a:cxn>
                    <a:cxn ang="0">
                      <a:pos x="29" y="2"/>
                    </a:cxn>
                    <a:cxn ang="0">
                      <a:pos x="23" y="14"/>
                    </a:cxn>
                    <a:cxn ang="0">
                      <a:pos x="18" y="25"/>
                    </a:cxn>
                    <a:cxn ang="0">
                      <a:pos x="15" y="37"/>
                    </a:cxn>
                    <a:cxn ang="0">
                      <a:pos x="12" y="50"/>
                    </a:cxn>
                    <a:cxn ang="0">
                      <a:pos x="12" y="50"/>
                    </a:cxn>
                    <a:cxn ang="0">
                      <a:pos x="6" y="77"/>
                    </a:cxn>
                    <a:cxn ang="0">
                      <a:pos x="3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2" y="107"/>
                    </a:cxn>
                    <a:cxn ang="0">
                      <a:pos x="3" y="108"/>
                    </a:cxn>
                    <a:cxn ang="0">
                      <a:pos x="4" y="109"/>
                    </a:cxn>
                    <a:cxn ang="0">
                      <a:pos x="6" y="110"/>
                    </a:cxn>
                    <a:cxn ang="0">
                      <a:pos x="7" y="109"/>
                    </a:cxn>
                    <a:cxn ang="0">
                      <a:pos x="9" y="108"/>
                    </a:cxn>
                    <a:cxn ang="0">
                      <a:pos x="10" y="107"/>
                    </a:cxn>
                    <a:cxn ang="0">
                      <a:pos x="10" y="104"/>
                    </a:cxn>
                    <a:cxn ang="0">
                      <a:pos x="10" y="104"/>
                    </a:cxn>
                    <a:cxn ang="0">
                      <a:pos x="12" y="94"/>
                    </a:cxn>
                    <a:cxn ang="0">
                      <a:pos x="15" y="84"/>
                    </a:cxn>
                    <a:cxn ang="0">
                      <a:pos x="18" y="73"/>
                    </a:cxn>
                    <a:cxn ang="0">
                      <a:pos x="19" y="62"/>
                    </a:cxn>
                    <a:cxn ang="0">
                      <a:pos x="19" y="62"/>
                    </a:cxn>
                    <a:cxn ang="0">
                      <a:pos x="21" y="48"/>
                    </a:cxn>
                    <a:cxn ang="0">
                      <a:pos x="25" y="34"/>
                    </a:cxn>
                    <a:cxn ang="0">
                      <a:pos x="30" y="20"/>
                    </a:cxn>
                    <a:cxn ang="0">
                      <a:pos x="38" y="7"/>
                    </a:cxn>
                    <a:cxn ang="0">
                      <a:pos x="38" y="7"/>
                    </a:cxn>
                    <a:cxn ang="0">
                      <a:pos x="39" y="5"/>
                    </a:cxn>
                    <a:cxn ang="0">
                      <a:pos x="39" y="4"/>
                    </a:cxn>
                    <a:cxn ang="0">
                      <a:pos x="38" y="2"/>
                    </a:cxn>
                    <a:cxn ang="0">
                      <a:pos x="37" y="1"/>
                    </a:cxn>
                    <a:cxn ang="0">
                      <a:pos x="34" y="0"/>
                    </a:cxn>
                    <a:cxn ang="0">
                      <a:pos x="31" y="1"/>
                    </a:cxn>
                    <a:cxn ang="0">
                      <a:pos x="29" y="2"/>
                    </a:cxn>
                    <a:cxn ang="0">
                      <a:pos x="29" y="2"/>
                    </a:cxn>
                  </a:cxnLst>
                  <a:rect l="0" t="0" r="r" b="b"/>
                  <a:pathLst>
                    <a:path w="39" h="110">
                      <a:moveTo>
                        <a:pt x="29" y="2"/>
                      </a:moveTo>
                      <a:lnTo>
                        <a:pt x="29" y="2"/>
                      </a:lnTo>
                      <a:lnTo>
                        <a:pt x="23" y="14"/>
                      </a:lnTo>
                      <a:lnTo>
                        <a:pt x="18" y="25"/>
                      </a:lnTo>
                      <a:lnTo>
                        <a:pt x="15" y="37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6" y="77"/>
                      </a:lnTo>
                      <a:lnTo>
                        <a:pt x="3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2" y="107"/>
                      </a:lnTo>
                      <a:lnTo>
                        <a:pt x="3" y="108"/>
                      </a:lnTo>
                      <a:lnTo>
                        <a:pt x="4" y="109"/>
                      </a:lnTo>
                      <a:lnTo>
                        <a:pt x="6" y="110"/>
                      </a:lnTo>
                      <a:lnTo>
                        <a:pt x="7" y="109"/>
                      </a:lnTo>
                      <a:lnTo>
                        <a:pt x="9" y="108"/>
                      </a:lnTo>
                      <a:lnTo>
                        <a:pt x="10" y="107"/>
                      </a:lnTo>
                      <a:lnTo>
                        <a:pt x="10" y="104"/>
                      </a:lnTo>
                      <a:lnTo>
                        <a:pt x="10" y="104"/>
                      </a:lnTo>
                      <a:lnTo>
                        <a:pt x="12" y="94"/>
                      </a:lnTo>
                      <a:lnTo>
                        <a:pt x="15" y="84"/>
                      </a:lnTo>
                      <a:lnTo>
                        <a:pt x="18" y="73"/>
                      </a:lnTo>
                      <a:lnTo>
                        <a:pt x="19" y="62"/>
                      </a:lnTo>
                      <a:lnTo>
                        <a:pt x="19" y="62"/>
                      </a:lnTo>
                      <a:lnTo>
                        <a:pt x="21" y="48"/>
                      </a:lnTo>
                      <a:lnTo>
                        <a:pt x="25" y="34"/>
                      </a:lnTo>
                      <a:lnTo>
                        <a:pt x="30" y="20"/>
                      </a:lnTo>
                      <a:lnTo>
                        <a:pt x="38" y="7"/>
                      </a:lnTo>
                      <a:lnTo>
                        <a:pt x="38" y="7"/>
                      </a:lnTo>
                      <a:lnTo>
                        <a:pt x="39" y="5"/>
                      </a:lnTo>
                      <a:lnTo>
                        <a:pt x="39" y="4"/>
                      </a:lnTo>
                      <a:lnTo>
                        <a:pt x="38" y="2"/>
                      </a:lnTo>
                      <a:lnTo>
                        <a:pt x="37" y="1"/>
                      </a:lnTo>
                      <a:lnTo>
                        <a:pt x="34" y="0"/>
                      </a:lnTo>
                      <a:lnTo>
                        <a:pt x="31" y="1"/>
                      </a:lnTo>
                      <a:lnTo>
                        <a:pt x="29" y="2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7" name="Freeform 840">
                  <a:extLst>
                    <a:ext uri="{FF2B5EF4-FFF2-40B4-BE49-F238E27FC236}">
                      <a16:creationId xmlns:a16="http://schemas.microsoft.com/office/drawing/2014/main" id="{660068D2-6348-4F2F-883F-04E0F7B754C9}"/>
                    </a:ext>
                  </a:extLst>
                </p:cNvPr>
                <p:cNvSpPr/>
                <p:nvPr/>
              </p:nvSpPr>
              <p:spPr bwMode="auto">
                <a:xfrm>
                  <a:off x="2451100" y="167481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5" y="5"/>
                    </a:cxn>
                    <a:cxn ang="0">
                      <a:pos x="15" y="5"/>
                    </a:cxn>
                    <a:cxn ang="0">
                      <a:pos x="13" y="29"/>
                    </a:cxn>
                    <a:cxn ang="0">
                      <a:pos x="11" y="53"/>
                    </a:cxn>
                    <a:cxn ang="0">
                      <a:pos x="7" y="75"/>
                    </a:cxn>
                    <a:cxn ang="0">
                      <a:pos x="1" y="98"/>
                    </a:cxn>
                    <a:cxn ang="0">
                      <a:pos x="1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7" y="104"/>
                    </a:cxn>
                    <a:cxn ang="0">
                      <a:pos x="8" y="104"/>
                    </a:cxn>
                    <a:cxn ang="0">
                      <a:pos x="10" y="103"/>
                    </a:cxn>
                    <a:cxn ang="0">
                      <a:pos x="10" y="101"/>
                    </a:cxn>
                    <a:cxn ang="0">
                      <a:pos x="10" y="101"/>
                    </a:cxn>
                    <a:cxn ang="0">
                      <a:pos x="16" y="77"/>
                    </a:cxn>
                    <a:cxn ang="0">
                      <a:pos x="20" y="54"/>
                    </a:cxn>
                    <a:cxn ang="0">
                      <a:pos x="23" y="29"/>
                    </a:cxn>
                    <a:cxn ang="0">
                      <a:pos x="24" y="5"/>
                    </a:cxn>
                    <a:cxn ang="0">
                      <a:pos x="24" y="5"/>
                    </a:cxn>
                    <a:cxn ang="0">
                      <a:pos x="24" y="3"/>
                    </a:cxn>
                    <a:cxn ang="0">
                      <a:pos x="23" y="2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8" y="1"/>
                    </a:cxn>
                    <a:cxn ang="0">
                      <a:pos x="17" y="2"/>
                    </a:cxn>
                    <a:cxn ang="0">
                      <a:pos x="16" y="3"/>
                    </a:cxn>
                    <a:cxn ang="0">
                      <a:pos x="15" y="5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24" h="104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3" y="29"/>
                      </a:lnTo>
                      <a:lnTo>
                        <a:pt x="11" y="53"/>
                      </a:lnTo>
                      <a:lnTo>
                        <a:pt x="7" y="75"/>
                      </a:lnTo>
                      <a:lnTo>
                        <a:pt x="1" y="98"/>
                      </a:lnTo>
                      <a:lnTo>
                        <a:pt x="1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7" y="104"/>
                      </a:lnTo>
                      <a:lnTo>
                        <a:pt x="8" y="104"/>
                      </a:lnTo>
                      <a:lnTo>
                        <a:pt x="10" y="103"/>
                      </a:lnTo>
                      <a:lnTo>
                        <a:pt x="10" y="101"/>
                      </a:lnTo>
                      <a:lnTo>
                        <a:pt x="10" y="101"/>
                      </a:lnTo>
                      <a:lnTo>
                        <a:pt x="16" y="77"/>
                      </a:lnTo>
                      <a:lnTo>
                        <a:pt x="20" y="54"/>
                      </a:lnTo>
                      <a:lnTo>
                        <a:pt x="23" y="29"/>
                      </a:lnTo>
                      <a:lnTo>
                        <a:pt x="24" y="5"/>
                      </a:lnTo>
                      <a:lnTo>
                        <a:pt x="24" y="5"/>
                      </a:lnTo>
                      <a:lnTo>
                        <a:pt x="24" y="3"/>
                      </a:lnTo>
                      <a:lnTo>
                        <a:pt x="23" y="2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8" y="1"/>
                      </a:lnTo>
                      <a:lnTo>
                        <a:pt x="17" y="2"/>
                      </a:lnTo>
                      <a:lnTo>
                        <a:pt x="16" y="3"/>
                      </a:lnTo>
                      <a:lnTo>
                        <a:pt x="15" y="5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8" name="Freeform 841">
                  <a:extLst>
                    <a:ext uri="{FF2B5EF4-FFF2-40B4-BE49-F238E27FC236}">
                      <a16:creationId xmlns:a16="http://schemas.microsoft.com/office/drawing/2014/main" id="{1E821B99-6B2F-418F-8E12-08B48C4A9D62}"/>
                    </a:ext>
                  </a:extLst>
                </p:cNvPr>
                <p:cNvSpPr/>
                <p:nvPr/>
              </p:nvSpPr>
              <p:spPr bwMode="auto">
                <a:xfrm>
                  <a:off x="2479675" y="1695450"/>
                  <a:ext cx="22225" cy="60325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19" y="56"/>
                    </a:cxn>
                    <a:cxn ang="0">
                      <a:pos x="9" y="83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110"/>
                    </a:cxn>
                    <a:cxn ang="0">
                      <a:pos x="0" y="112"/>
                    </a:cxn>
                    <a:cxn ang="0">
                      <a:pos x="1" y="113"/>
                    </a:cxn>
                    <a:cxn ang="0">
                      <a:pos x="3" y="114"/>
                    </a:cxn>
                    <a:cxn ang="0">
                      <a:pos x="6" y="113"/>
                    </a:cxn>
                    <a:cxn ang="0">
                      <a:pos x="8" y="112"/>
                    </a:cxn>
                    <a:cxn ang="0">
                      <a:pos x="9" y="111"/>
                    </a:cxn>
                    <a:cxn ang="0">
                      <a:pos x="9" y="111"/>
                    </a:cxn>
                    <a:cxn ang="0">
                      <a:pos x="19" y="85"/>
                    </a:cxn>
                    <a:cxn ang="0">
                      <a:pos x="27" y="59"/>
                    </a:cxn>
                    <a:cxn ang="0">
                      <a:pos x="42" y="6"/>
                    </a:cxn>
                    <a:cxn ang="0">
                      <a:pos x="42" y="6"/>
                    </a:cxn>
                    <a:cxn ang="0">
                      <a:pos x="42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4" y="2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4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19" y="56"/>
                      </a:lnTo>
                      <a:lnTo>
                        <a:pt x="9" y="83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110"/>
                      </a:lnTo>
                      <a:lnTo>
                        <a:pt x="0" y="112"/>
                      </a:lnTo>
                      <a:lnTo>
                        <a:pt x="1" y="113"/>
                      </a:lnTo>
                      <a:lnTo>
                        <a:pt x="3" y="114"/>
                      </a:lnTo>
                      <a:lnTo>
                        <a:pt x="6" y="113"/>
                      </a:lnTo>
                      <a:lnTo>
                        <a:pt x="8" y="112"/>
                      </a:lnTo>
                      <a:lnTo>
                        <a:pt x="9" y="111"/>
                      </a:lnTo>
                      <a:lnTo>
                        <a:pt x="9" y="111"/>
                      </a:lnTo>
                      <a:lnTo>
                        <a:pt x="19" y="85"/>
                      </a:lnTo>
                      <a:lnTo>
                        <a:pt x="27" y="59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42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4" y="2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9" name="Freeform 842">
                  <a:extLst>
                    <a:ext uri="{FF2B5EF4-FFF2-40B4-BE49-F238E27FC236}">
                      <a16:creationId xmlns:a16="http://schemas.microsoft.com/office/drawing/2014/main" id="{D090F764-3941-4C3A-8B4D-9D61F58BA428}"/>
                    </a:ext>
                  </a:extLst>
                </p:cNvPr>
                <p:cNvSpPr/>
                <p:nvPr/>
              </p:nvSpPr>
              <p:spPr bwMode="auto">
                <a:xfrm>
                  <a:off x="2509838" y="1725613"/>
                  <a:ext cx="14288" cy="53975"/>
                </a:xfrm>
                <a:custGeom>
                  <a:avLst/>
                  <a:gdLst/>
                  <a:ahLst/>
                  <a:cxnLst>
                    <a:cxn ang="0">
                      <a:pos x="18" y="5"/>
                    </a:cxn>
                    <a:cxn ang="0">
                      <a:pos x="18" y="5"/>
                    </a:cxn>
                    <a:cxn ang="0">
                      <a:pos x="17" y="16"/>
                    </a:cxn>
                    <a:cxn ang="0">
                      <a:pos x="14" y="27"/>
                    </a:cxn>
                    <a:cxn ang="0">
                      <a:pos x="11" y="37"/>
                    </a:cxn>
                    <a:cxn ang="0">
                      <a:pos x="8" y="49"/>
                    </a:cxn>
                    <a:cxn ang="0">
                      <a:pos x="8" y="49"/>
                    </a:cxn>
                    <a:cxn ang="0">
                      <a:pos x="6" y="61"/>
                    </a:cxn>
                    <a:cxn ang="0">
                      <a:pos x="4" y="73"/>
                    </a:cxn>
                    <a:cxn ang="0">
                      <a:pos x="2" y="8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5" y="104"/>
                    </a:cxn>
                    <a:cxn ang="0">
                      <a:pos x="7" y="104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6"/>
                    </a:cxn>
                    <a:cxn ang="0">
                      <a:pos x="17" y="51"/>
                    </a:cxn>
                    <a:cxn ang="0">
                      <a:pos x="17" y="51"/>
                    </a:cxn>
                    <a:cxn ang="0">
                      <a:pos x="19" y="39"/>
                    </a:cxn>
                    <a:cxn ang="0">
                      <a:pos x="24" y="28"/>
                    </a:cxn>
                    <a:cxn ang="0">
                      <a:pos x="27" y="16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1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8" y="5"/>
                    </a:cxn>
                    <a:cxn ang="0">
                      <a:pos x="18" y="5"/>
                    </a:cxn>
                  </a:cxnLst>
                  <a:rect l="0" t="0" r="r" b="b"/>
                  <a:pathLst>
                    <a:path w="29" h="104">
                      <a:moveTo>
                        <a:pt x="18" y="5"/>
                      </a:moveTo>
                      <a:lnTo>
                        <a:pt x="18" y="5"/>
                      </a:lnTo>
                      <a:lnTo>
                        <a:pt x="17" y="16"/>
                      </a:lnTo>
                      <a:lnTo>
                        <a:pt x="14" y="27"/>
                      </a:lnTo>
                      <a:lnTo>
                        <a:pt x="11" y="37"/>
                      </a:lnTo>
                      <a:lnTo>
                        <a:pt x="8" y="49"/>
                      </a:lnTo>
                      <a:lnTo>
                        <a:pt x="8" y="49"/>
                      </a:lnTo>
                      <a:lnTo>
                        <a:pt x="6" y="61"/>
                      </a:lnTo>
                      <a:lnTo>
                        <a:pt x="4" y="73"/>
                      </a:lnTo>
                      <a:lnTo>
                        <a:pt x="2" y="8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5" y="104"/>
                      </a:lnTo>
                      <a:lnTo>
                        <a:pt x="7" y="104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6"/>
                      </a:lnTo>
                      <a:lnTo>
                        <a:pt x="17" y="51"/>
                      </a:lnTo>
                      <a:lnTo>
                        <a:pt x="17" y="51"/>
                      </a:lnTo>
                      <a:lnTo>
                        <a:pt x="19" y="39"/>
                      </a:lnTo>
                      <a:lnTo>
                        <a:pt x="24" y="28"/>
                      </a:lnTo>
                      <a:lnTo>
                        <a:pt x="27" y="16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1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0" name="Freeform 843">
                  <a:extLst>
                    <a:ext uri="{FF2B5EF4-FFF2-40B4-BE49-F238E27FC236}">
                      <a16:creationId xmlns:a16="http://schemas.microsoft.com/office/drawing/2014/main" id="{4BF4C710-07F1-4F48-8C10-6F05E6808F59}"/>
                    </a:ext>
                  </a:extLst>
                </p:cNvPr>
                <p:cNvSpPr/>
                <p:nvPr/>
              </p:nvSpPr>
              <p:spPr bwMode="auto">
                <a:xfrm>
                  <a:off x="2528888" y="1752600"/>
                  <a:ext cx="17463" cy="57150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24" y="2"/>
                    </a:cxn>
                    <a:cxn ang="0">
                      <a:pos x="20" y="14"/>
                    </a:cxn>
                    <a:cxn ang="0">
                      <a:pos x="16" y="28"/>
                    </a:cxn>
                    <a:cxn ang="0">
                      <a:pos x="9" y="54"/>
                    </a:cxn>
                    <a:cxn ang="0">
                      <a:pos x="9" y="54"/>
                    </a:cxn>
                    <a:cxn ang="0">
                      <a:pos x="3" y="79"/>
                    </a:cxn>
                    <a:cxn ang="0">
                      <a:pos x="1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5"/>
                    </a:cxn>
                    <a:cxn ang="0">
                      <a:pos x="1" y="107"/>
                    </a:cxn>
                    <a:cxn ang="0">
                      <a:pos x="2" y="108"/>
                    </a:cxn>
                    <a:cxn ang="0">
                      <a:pos x="4" y="108"/>
                    </a:cxn>
                    <a:cxn ang="0">
                      <a:pos x="6" y="108"/>
                    </a:cxn>
                    <a:cxn ang="0">
                      <a:pos x="7" y="107"/>
                    </a:cxn>
                    <a:cxn ang="0">
                      <a:pos x="8" y="105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92"/>
                    </a:cxn>
                    <a:cxn ang="0">
                      <a:pos x="12" y="80"/>
                    </a:cxn>
                    <a:cxn ang="0">
                      <a:pos x="19" y="57"/>
                    </a:cxn>
                    <a:cxn ang="0">
                      <a:pos x="19" y="57"/>
                    </a:cxn>
                    <a:cxn ang="0">
                      <a:pos x="22" y="44"/>
                    </a:cxn>
                    <a:cxn ang="0">
                      <a:pos x="25" y="32"/>
                    </a:cxn>
                    <a:cxn ang="0">
                      <a:pos x="28" y="19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3" y="5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28" y="0"/>
                    </a:cxn>
                    <a:cxn ang="0">
                      <a:pos x="27" y="0"/>
                    </a:cxn>
                    <a:cxn ang="0">
                      <a:pos x="25" y="0"/>
                    </a:cxn>
                    <a:cxn ang="0">
                      <a:pos x="24" y="2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33" h="108">
                      <a:moveTo>
                        <a:pt x="24" y="2"/>
                      </a:moveTo>
                      <a:lnTo>
                        <a:pt x="24" y="2"/>
                      </a:lnTo>
                      <a:lnTo>
                        <a:pt x="20" y="14"/>
                      </a:lnTo>
                      <a:lnTo>
                        <a:pt x="16" y="28"/>
                      </a:lnTo>
                      <a:lnTo>
                        <a:pt x="9" y="54"/>
                      </a:lnTo>
                      <a:lnTo>
                        <a:pt x="9" y="54"/>
                      </a:lnTo>
                      <a:lnTo>
                        <a:pt x="3" y="79"/>
                      </a:lnTo>
                      <a:lnTo>
                        <a:pt x="1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1" y="107"/>
                      </a:lnTo>
                      <a:lnTo>
                        <a:pt x="2" y="108"/>
                      </a:lnTo>
                      <a:lnTo>
                        <a:pt x="4" y="108"/>
                      </a:lnTo>
                      <a:lnTo>
                        <a:pt x="6" y="108"/>
                      </a:lnTo>
                      <a:lnTo>
                        <a:pt x="7" y="107"/>
                      </a:lnTo>
                      <a:lnTo>
                        <a:pt x="8" y="105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92"/>
                      </a:lnTo>
                      <a:lnTo>
                        <a:pt x="12" y="80"/>
                      </a:lnTo>
                      <a:lnTo>
                        <a:pt x="19" y="57"/>
                      </a:lnTo>
                      <a:lnTo>
                        <a:pt x="19" y="57"/>
                      </a:lnTo>
                      <a:lnTo>
                        <a:pt x="22" y="44"/>
                      </a:lnTo>
                      <a:lnTo>
                        <a:pt x="25" y="32"/>
                      </a:lnTo>
                      <a:lnTo>
                        <a:pt x="28" y="19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3" y="5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4" y="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1" name="Freeform 844">
                  <a:extLst>
                    <a:ext uri="{FF2B5EF4-FFF2-40B4-BE49-F238E27FC236}">
                      <a16:creationId xmlns:a16="http://schemas.microsoft.com/office/drawing/2014/main" id="{9202ECAF-72D2-44CE-B93B-AD22DD80CC28}"/>
                    </a:ext>
                  </a:extLst>
                </p:cNvPr>
                <p:cNvSpPr/>
                <p:nvPr/>
              </p:nvSpPr>
              <p:spPr bwMode="auto">
                <a:xfrm>
                  <a:off x="2557463" y="1774825"/>
                  <a:ext cx="11113" cy="52388"/>
                </a:xfrm>
                <a:custGeom>
                  <a:avLst/>
                  <a:gdLst/>
                  <a:ahLst/>
                  <a:cxnLst>
                    <a:cxn ang="0">
                      <a:pos x="14" y="4"/>
                    </a:cxn>
                    <a:cxn ang="0">
                      <a:pos x="14" y="4"/>
                    </a:cxn>
                    <a:cxn ang="0">
                      <a:pos x="13" y="15"/>
                    </a:cxn>
                    <a:cxn ang="0">
                      <a:pos x="12" y="27"/>
                    </a:cxn>
                    <a:cxn ang="0">
                      <a:pos x="9" y="50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4" y="99"/>
                    </a:cxn>
                    <a:cxn ang="0">
                      <a:pos x="6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8" y="51"/>
                    </a:cxn>
                    <a:cxn ang="0">
                      <a:pos x="21" y="28"/>
                    </a:cxn>
                    <a:cxn ang="0">
                      <a:pos x="23" y="17"/>
                    </a:cxn>
                    <a:cxn ang="0">
                      <a:pos x="23" y="4"/>
                    </a:cxn>
                    <a:cxn ang="0">
                      <a:pos x="23" y="4"/>
                    </a:cxn>
                    <a:cxn ang="0">
                      <a:pos x="23" y="3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9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4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23" h="99">
                      <a:moveTo>
                        <a:pt x="14" y="4"/>
                      </a:moveTo>
                      <a:lnTo>
                        <a:pt x="14" y="4"/>
                      </a:lnTo>
                      <a:lnTo>
                        <a:pt x="13" y="15"/>
                      </a:lnTo>
                      <a:lnTo>
                        <a:pt x="12" y="27"/>
                      </a:lnTo>
                      <a:lnTo>
                        <a:pt x="9" y="50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4" y="99"/>
                      </a:lnTo>
                      <a:lnTo>
                        <a:pt x="6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8" y="51"/>
                      </a:lnTo>
                      <a:lnTo>
                        <a:pt x="21" y="28"/>
                      </a:lnTo>
                      <a:lnTo>
                        <a:pt x="23" y="17"/>
                      </a:lnTo>
                      <a:lnTo>
                        <a:pt x="23" y="4"/>
                      </a:lnTo>
                      <a:lnTo>
                        <a:pt x="23" y="4"/>
                      </a:lnTo>
                      <a:lnTo>
                        <a:pt x="23" y="3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2" name="Freeform 847">
                  <a:extLst>
                    <a:ext uri="{FF2B5EF4-FFF2-40B4-BE49-F238E27FC236}">
                      <a16:creationId xmlns:a16="http://schemas.microsoft.com/office/drawing/2014/main" id="{F958BF83-29F5-4FC9-A257-4437A7C82F1A}"/>
                    </a:ext>
                  </a:extLst>
                </p:cNvPr>
                <p:cNvSpPr/>
                <p:nvPr/>
              </p:nvSpPr>
              <p:spPr bwMode="auto">
                <a:xfrm>
                  <a:off x="2640013" y="1768475"/>
                  <a:ext cx="7938" cy="57150"/>
                </a:xfrm>
                <a:custGeom>
                  <a:avLst/>
                  <a:gdLst/>
                  <a:ahLst/>
                  <a:cxnLst>
                    <a:cxn ang="0">
                      <a:pos x="13" y="73"/>
                    </a:cxn>
                    <a:cxn ang="0">
                      <a:pos x="13" y="73"/>
                    </a:cxn>
                    <a:cxn ang="0">
                      <a:pos x="14" y="39"/>
                    </a:cxn>
                    <a:cxn ang="0">
                      <a:pos x="13" y="5"/>
                    </a:cxn>
                    <a:cxn ang="0">
                      <a:pos x="13" y="5"/>
                    </a:cxn>
                    <a:cxn ang="0">
                      <a:pos x="13" y="3"/>
                    </a:cxn>
                    <a:cxn ang="0">
                      <a:pos x="12" y="1"/>
                    </a:cxn>
                    <a:cxn ang="0">
                      <a:pos x="11" y="1"/>
                    </a:cxn>
                    <a:cxn ang="0">
                      <a:pos x="9" y="0"/>
                    </a:cxn>
                    <a:cxn ang="0">
                      <a:pos x="7" y="1"/>
                    </a:cxn>
                    <a:cxn ang="0">
                      <a:pos x="6" y="1"/>
                    </a:cxn>
                    <a:cxn ang="0">
                      <a:pos x="5" y="3"/>
                    </a:cxn>
                    <a:cxn ang="0">
                      <a:pos x="4" y="5"/>
                    </a:cxn>
                    <a:cxn ang="0">
                      <a:pos x="4" y="5"/>
                    </a:cxn>
                    <a:cxn ang="0">
                      <a:pos x="4" y="58"/>
                    </a:cxn>
                    <a:cxn ang="0">
                      <a:pos x="4" y="58"/>
                    </a:cxn>
                    <a:cxn ang="0">
                      <a:pos x="5" y="80"/>
                    </a:cxn>
                    <a:cxn ang="0">
                      <a:pos x="4" y="94"/>
                    </a:cxn>
                    <a:cxn ang="0">
                      <a:pos x="3" y="98"/>
                    </a:cxn>
                    <a:cxn ang="0">
                      <a:pos x="2" y="100"/>
                    </a:cxn>
                    <a:cxn ang="0">
                      <a:pos x="2" y="100"/>
                    </a:cxn>
                    <a:cxn ang="0">
                      <a:pos x="0" y="101"/>
                    </a:cxn>
                    <a:cxn ang="0">
                      <a:pos x="0" y="103"/>
                    </a:cxn>
                    <a:cxn ang="0">
                      <a:pos x="0" y="105"/>
                    </a:cxn>
                    <a:cxn ang="0">
                      <a:pos x="0" y="106"/>
                    </a:cxn>
                    <a:cxn ang="0">
                      <a:pos x="1" y="108"/>
                    </a:cxn>
                    <a:cxn ang="0">
                      <a:pos x="3" y="108"/>
                    </a:cxn>
                    <a:cxn ang="0">
                      <a:pos x="5" y="109"/>
                    </a:cxn>
                    <a:cxn ang="0">
                      <a:pos x="7" y="108"/>
                    </a:cxn>
                    <a:cxn ang="0">
                      <a:pos x="7" y="108"/>
                    </a:cxn>
                    <a:cxn ang="0">
                      <a:pos x="9" y="106"/>
                    </a:cxn>
                    <a:cxn ang="0">
                      <a:pos x="11" y="102"/>
                    </a:cxn>
                    <a:cxn ang="0">
                      <a:pos x="12" y="97"/>
                    </a:cxn>
                    <a:cxn ang="0">
                      <a:pos x="13" y="91"/>
                    </a:cxn>
                    <a:cxn ang="0">
                      <a:pos x="13" y="81"/>
                    </a:cxn>
                    <a:cxn ang="0">
                      <a:pos x="13" y="73"/>
                    </a:cxn>
                    <a:cxn ang="0">
                      <a:pos x="13" y="73"/>
                    </a:cxn>
                  </a:cxnLst>
                  <a:rect l="0" t="0" r="r" b="b"/>
                  <a:pathLst>
                    <a:path w="14" h="109">
                      <a:moveTo>
                        <a:pt x="13" y="73"/>
                      </a:moveTo>
                      <a:lnTo>
                        <a:pt x="13" y="73"/>
                      </a:lnTo>
                      <a:lnTo>
                        <a:pt x="14" y="39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3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5" y="80"/>
                      </a:lnTo>
                      <a:lnTo>
                        <a:pt x="4" y="94"/>
                      </a:lnTo>
                      <a:lnTo>
                        <a:pt x="3" y="98"/>
                      </a:lnTo>
                      <a:lnTo>
                        <a:pt x="2" y="100"/>
                      </a:lnTo>
                      <a:lnTo>
                        <a:pt x="2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1" y="108"/>
                      </a:lnTo>
                      <a:lnTo>
                        <a:pt x="3" y="108"/>
                      </a:lnTo>
                      <a:lnTo>
                        <a:pt x="5" y="109"/>
                      </a:lnTo>
                      <a:lnTo>
                        <a:pt x="7" y="108"/>
                      </a:lnTo>
                      <a:lnTo>
                        <a:pt x="7" y="108"/>
                      </a:lnTo>
                      <a:lnTo>
                        <a:pt x="9" y="106"/>
                      </a:lnTo>
                      <a:lnTo>
                        <a:pt x="11" y="102"/>
                      </a:lnTo>
                      <a:lnTo>
                        <a:pt x="12" y="97"/>
                      </a:lnTo>
                      <a:lnTo>
                        <a:pt x="13" y="91"/>
                      </a:lnTo>
                      <a:lnTo>
                        <a:pt x="13" y="81"/>
                      </a:lnTo>
                      <a:lnTo>
                        <a:pt x="13" y="73"/>
                      </a:lnTo>
                      <a:lnTo>
                        <a:pt x="13" y="7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3" name="Freeform 848">
                  <a:extLst>
                    <a:ext uri="{FF2B5EF4-FFF2-40B4-BE49-F238E27FC236}">
                      <a16:creationId xmlns:a16="http://schemas.microsoft.com/office/drawing/2014/main" id="{F150B4E7-8631-4AB4-A883-9AADC7D8A60E}"/>
                    </a:ext>
                  </a:extLst>
                </p:cNvPr>
                <p:cNvSpPr/>
                <p:nvPr/>
              </p:nvSpPr>
              <p:spPr bwMode="auto">
                <a:xfrm>
                  <a:off x="2665413" y="1757363"/>
                  <a:ext cx="19050" cy="52388"/>
                </a:xfrm>
                <a:custGeom>
                  <a:avLst/>
                  <a:gdLst/>
                  <a:ahLst/>
                  <a:cxnLst>
                    <a:cxn ang="0">
                      <a:pos x="28" y="4"/>
                    </a:cxn>
                    <a:cxn ang="0">
                      <a:pos x="28" y="4"/>
                    </a:cxn>
                    <a:cxn ang="0">
                      <a:pos x="27" y="14"/>
                    </a:cxn>
                    <a:cxn ang="0">
                      <a:pos x="24" y="24"/>
                    </a:cxn>
                    <a:cxn ang="0">
                      <a:pos x="20" y="33"/>
                    </a:cxn>
                    <a:cxn ang="0">
                      <a:pos x="17" y="42"/>
                    </a:cxn>
                    <a:cxn ang="0">
                      <a:pos x="17" y="42"/>
                    </a:cxn>
                    <a:cxn ang="0">
                      <a:pos x="13" y="56"/>
                    </a:cxn>
                    <a:cxn ang="0">
                      <a:pos x="8" y="68"/>
                    </a:cxn>
                    <a:cxn ang="0">
                      <a:pos x="4" y="81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0" y="97"/>
                    </a:cxn>
                    <a:cxn ang="0">
                      <a:pos x="1" y="98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3" y="85"/>
                    </a:cxn>
                    <a:cxn ang="0">
                      <a:pos x="17" y="73"/>
                    </a:cxn>
                    <a:cxn ang="0">
                      <a:pos x="26" y="51"/>
                    </a:cxn>
                    <a:cxn ang="0">
                      <a:pos x="30" y="39"/>
                    </a:cxn>
                    <a:cxn ang="0">
                      <a:pos x="33" y="28"/>
                    </a:cxn>
                    <a:cxn ang="0">
                      <a:pos x="36" y="16"/>
                    </a:cxn>
                    <a:cxn ang="0">
                      <a:pos x="37" y="4"/>
                    </a:cxn>
                    <a:cxn ang="0">
                      <a:pos x="37" y="4"/>
                    </a:cxn>
                    <a:cxn ang="0">
                      <a:pos x="37" y="2"/>
                    </a:cxn>
                    <a:cxn ang="0">
                      <a:pos x="36" y="1"/>
                    </a:cxn>
                    <a:cxn ang="0">
                      <a:pos x="35" y="0"/>
                    </a:cxn>
                    <a:cxn ang="0">
                      <a:pos x="33" y="0"/>
                    </a:cxn>
                    <a:cxn ang="0">
                      <a:pos x="31" y="0"/>
                    </a:cxn>
                    <a:cxn ang="0">
                      <a:pos x="30" y="1"/>
                    </a:cxn>
                    <a:cxn ang="0">
                      <a:pos x="29" y="2"/>
                    </a:cxn>
                    <a:cxn ang="0">
                      <a:pos x="28" y="4"/>
                    </a:cxn>
                    <a:cxn ang="0">
                      <a:pos x="28" y="4"/>
                    </a:cxn>
                  </a:cxnLst>
                  <a:rect l="0" t="0" r="r" b="b"/>
                  <a:pathLst>
                    <a:path w="37" h="99">
                      <a:moveTo>
                        <a:pt x="28" y="4"/>
                      </a:moveTo>
                      <a:lnTo>
                        <a:pt x="28" y="4"/>
                      </a:lnTo>
                      <a:lnTo>
                        <a:pt x="27" y="14"/>
                      </a:lnTo>
                      <a:lnTo>
                        <a:pt x="24" y="24"/>
                      </a:lnTo>
                      <a:lnTo>
                        <a:pt x="20" y="33"/>
                      </a:lnTo>
                      <a:lnTo>
                        <a:pt x="17" y="42"/>
                      </a:lnTo>
                      <a:lnTo>
                        <a:pt x="17" y="42"/>
                      </a:lnTo>
                      <a:lnTo>
                        <a:pt x="13" y="56"/>
                      </a:lnTo>
                      <a:lnTo>
                        <a:pt x="8" y="68"/>
                      </a:lnTo>
                      <a:lnTo>
                        <a:pt x="4" y="81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1" y="98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3" y="85"/>
                      </a:lnTo>
                      <a:lnTo>
                        <a:pt x="17" y="73"/>
                      </a:lnTo>
                      <a:lnTo>
                        <a:pt x="26" y="51"/>
                      </a:lnTo>
                      <a:lnTo>
                        <a:pt x="30" y="39"/>
                      </a:lnTo>
                      <a:lnTo>
                        <a:pt x="33" y="28"/>
                      </a:lnTo>
                      <a:lnTo>
                        <a:pt x="36" y="16"/>
                      </a:lnTo>
                      <a:lnTo>
                        <a:pt x="37" y="4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6" y="1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9" y="2"/>
                      </a:lnTo>
                      <a:lnTo>
                        <a:pt x="28" y="4"/>
                      </a:lnTo>
                      <a:lnTo>
                        <a:pt x="28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4" name="Freeform 849">
                  <a:extLst>
                    <a:ext uri="{FF2B5EF4-FFF2-40B4-BE49-F238E27FC236}">
                      <a16:creationId xmlns:a16="http://schemas.microsoft.com/office/drawing/2014/main" id="{96CEB824-4C21-47DA-BB2D-06ACED2B8E9E}"/>
                    </a:ext>
                  </a:extLst>
                </p:cNvPr>
                <p:cNvSpPr/>
                <p:nvPr/>
              </p:nvSpPr>
              <p:spPr bwMode="auto">
                <a:xfrm>
                  <a:off x="2697163" y="1725613"/>
                  <a:ext cx="15875" cy="52388"/>
                </a:xfrm>
                <a:custGeom>
                  <a:avLst/>
                  <a:gdLst/>
                  <a:ahLst/>
                  <a:cxnLst>
                    <a:cxn ang="0">
                      <a:pos x="15" y="91"/>
                    </a:cxn>
                    <a:cxn ang="0">
                      <a:pos x="15" y="91"/>
                    </a:cxn>
                    <a:cxn ang="0">
                      <a:pos x="20" y="82"/>
                    </a:cxn>
                    <a:cxn ang="0">
                      <a:pos x="24" y="71"/>
                    </a:cxn>
                    <a:cxn ang="0">
                      <a:pos x="27" y="61"/>
                    </a:cxn>
                    <a:cxn ang="0">
                      <a:pos x="28" y="50"/>
                    </a:cxn>
                    <a:cxn ang="0">
                      <a:pos x="29" y="38"/>
                    </a:cxn>
                    <a:cxn ang="0">
                      <a:pos x="29" y="27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20" y="26"/>
                    </a:cxn>
                    <a:cxn ang="0">
                      <a:pos x="19" y="47"/>
                    </a:cxn>
                    <a:cxn ang="0">
                      <a:pos x="18" y="58"/>
                    </a:cxn>
                    <a:cxn ang="0">
                      <a:pos x="16" y="67"/>
                    </a:cxn>
                    <a:cxn ang="0">
                      <a:pos x="11" y="76"/>
                    </a:cxn>
                    <a:cxn ang="0">
                      <a:pos x="6" y="86"/>
                    </a:cxn>
                    <a:cxn ang="0">
                      <a:pos x="6" y="86"/>
                    </a:cxn>
                    <a:cxn ang="0">
                      <a:pos x="3" y="87"/>
                    </a:cxn>
                    <a:cxn ang="0">
                      <a:pos x="2" y="89"/>
                    </a:cxn>
                    <a:cxn ang="0">
                      <a:pos x="1" y="91"/>
                    </a:cxn>
                    <a:cxn ang="0">
                      <a:pos x="0" y="95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3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8" y="98"/>
                    </a:cxn>
                    <a:cxn ang="0">
                      <a:pos x="11" y="94"/>
                    </a:cxn>
                    <a:cxn ang="0">
                      <a:pos x="11" y="94"/>
                    </a:cxn>
                    <a:cxn ang="0">
                      <a:pos x="14" y="93"/>
                    </a:cxn>
                    <a:cxn ang="0">
                      <a:pos x="15" y="91"/>
                    </a:cxn>
                    <a:cxn ang="0">
                      <a:pos x="15" y="91"/>
                    </a:cxn>
                  </a:cxnLst>
                  <a:rect l="0" t="0" r="r" b="b"/>
                  <a:pathLst>
                    <a:path w="29" h="99">
                      <a:moveTo>
                        <a:pt x="15" y="91"/>
                      </a:moveTo>
                      <a:lnTo>
                        <a:pt x="15" y="91"/>
                      </a:lnTo>
                      <a:lnTo>
                        <a:pt x="20" y="82"/>
                      </a:lnTo>
                      <a:lnTo>
                        <a:pt x="24" y="71"/>
                      </a:lnTo>
                      <a:lnTo>
                        <a:pt x="27" y="61"/>
                      </a:lnTo>
                      <a:lnTo>
                        <a:pt x="28" y="50"/>
                      </a:lnTo>
                      <a:lnTo>
                        <a:pt x="29" y="38"/>
                      </a:lnTo>
                      <a:lnTo>
                        <a:pt x="29" y="27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20" y="5"/>
                      </a:lnTo>
                      <a:lnTo>
                        <a:pt x="20" y="26"/>
                      </a:lnTo>
                      <a:lnTo>
                        <a:pt x="19" y="47"/>
                      </a:lnTo>
                      <a:lnTo>
                        <a:pt x="18" y="58"/>
                      </a:lnTo>
                      <a:lnTo>
                        <a:pt x="16" y="67"/>
                      </a:lnTo>
                      <a:lnTo>
                        <a:pt x="11" y="76"/>
                      </a:lnTo>
                      <a:lnTo>
                        <a:pt x="6" y="86"/>
                      </a:lnTo>
                      <a:lnTo>
                        <a:pt x="6" y="86"/>
                      </a:lnTo>
                      <a:lnTo>
                        <a:pt x="3" y="87"/>
                      </a:lnTo>
                      <a:lnTo>
                        <a:pt x="2" y="89"/>
                      </a:lnTo>
                      <a:lnTo>
                        <a:pt x="1" y="91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3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8" y="98"/>
                      </a:lnTo>
                      <a:lnTo>
                        <a:pt x="11" y="94"/>
                      </a:lnTo>
                      <a:lnTo>
                        <a:pt x="11" y="94"/>
                      </a:lnTo>
                      <a:lnTo>
                        <a:pt x="14" y="93"/>
                      </a:lnTo>
                      <a:lnTo>
                        <a:pt x="15" y="91"/>
                      </a:lnTo>
                      <a:lnTo>
                        <a:pt x="15" y="9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5" name="Freeform 850">
                  <a:extLst>
                    <a:ext uri="{FF2B5EF4-FFF2-40B4-BE49-F238E27FC236}">
                      <a16:creationId xmlns:a16="http://schemas.microsoft.com/office/drawing/2014/main" id="{EF15CCD9-E65A-4345-804B-BF0C26AFF726}"/>
                    </a:ext>
                  </a:extLst>
                </p:cNvPr>
                <p:cNvSpPr/>
                <p:nvPr/>
              </p:nvSpPr>
              <p:spPr bwMode="auto">
                <a:xfrm>
                  <a:off x="2732088" y="1708150"/>
                  <a:ext cx="11113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0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12" y="28"/>
                    </a:cxn>
                    <a:cxn ang="0">
                      <a:pos x="13" y="53"/>
                    </a:cxn>
                    <a:cxn ang="0">
                      <a:pos x="13" y="64"/>
                    </a:cxn>
                    <a:cxn ang="0">
                      <a:pos x="11" y="75"/>
                    </a:cxn>
                    <a:cxn ang="0">
                      <a:pos x="7" y="87"/>
                    </a:cxn>
                    <a:cxn ang="0">
                      <a:pos x="4" y="92"/>
                    </a:cxn>
                    <a:cxn ang="0">
                      <a:pos x="1" y="97"/>
                    </a:cxn>
                    <a:cxn ang="0">
                      <a:pos x="1" y="97"/>
                    </a:cxn>
                    <a:cxn ang="0">
                      <a:pos x="0" y="99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6" y="104"/>
                    </a:cxn>
                    <a:cxn ang="0">
                      <a:pos x="8" y="103"/>
                    </a:cxn>
                    <a:cxn ang="0">
                      <a:pos x="10" y="102"/>
                    </a:cxn>
                    <a:cxn ang="0">
                      <a:pos x="10" y="102"/>
                    </a:cxn>
                    <a:cxn ang="0">
                      <a:pos x="13" y="96"/>
                    </a:cxn>
                    <a:cxn ang="0">
                      <a:pos x="16" y="91"/>
                    </a:cxn>
                    <a:cxn ang="0">
                      <a:pos x="20" y="79"/>
                    </a:cxn>
                    <a:cxn ang="0">
                      <a:pos x="22" y="67"/>
                    </a:cxn>
                    <a:cxn ang="0">
                      <a:pos x="22" y="55"/>
                    </a:cxn>
                    <a:cxn ang="0">
                      <a:pos x="22" y="42"/>
                    </a:cxn>
                    <a:cxn ang="0">
                      <a:pos x="21" y="29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2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2" y="28"/>
                      </a:lnTo>
                      <a:lnTo>
                        <a:pt x="13" y="53"/>
                      </a:lnTo>
                      <a:lnTo>
                        <a:pt x="13" y="64"/>
                      </a:lnTo>
                      <a:lnTo>
                        <a:pt x="11" y="75"/>
                      </a:lnTo>
                      <a:lnTo>
                        <a:pt x="7" y="87"/>
                      </a:lnTo>
                      <a:lnTo>
                        <a:pt x="4" y="92"/>
                      </a:lnTo>
                      <a:lnTo>
                        <a:pt x="1" y="97"/>
                      </a:lnTo>
                      <a:lnTo>
                        <a:pt x="1" y="97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6" y="104"/>
                      </a:lnTo>
                      <a:lnTo>
                        <a:pt x="8" y="103"/>
                      </a:lnTo>
                      <a:lnTo>
                        <a:pt x="10" y="102"/>
                      </a:lnTo>
                      <a:lnTo>
                        <a:pt x="10" y="102"/>
                      </a:lnTo>
                      <a:lnTo>
                        <a:pt x="13" y="96"/>
                      </a:lnTo>
                      <a:lnTo>
                        <a:pt x="16" y="91"/>
                      </a:lnTo>
                      <a:lnTo>
                        <a:pt x="20" y="79"/>
                      </a:lnTo>
                      <a:lnTo>
                        <a:pt x="22" y="67"/>
                      </a:lnTo>
                      <a:lnTo>
                        <a:pt x="22" y="55"/>
                      </a:lnTo>
                      <a:lnTo>
                        <a:pt x="22" y="42"/>
                      </a:lnTo>
                      <a:lnTo>
                        <a:pt x="21" y="29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6" name="Freeform 851">
                  <a:extLst>
                    <a:ext uri="{FF2B5EF4-FFF2-40B4-BE49-F238E27FC236}">
                      <a16:creationId xmlns:a16="http://schemas.microsoft.com/office/drawing/2014/main" id="{5DF2FCC1-B72D-4F1A-A17A-C64595316F06}"/>
                    </a:ext>
                  </a:extLst>
                </p:cNvPr>
                <p:cNvSpPr/>
                <p:nvPr/>
              </p:nvSpPr>
              <p:spPr bwMode="auto">
                <a:xfrm>
                  <a:off x="2765425" y="1674813"/>
                  <a:ext cx="7938" cy="55563"/>
                </a:xfrm>
                <a:custGeom>
                  <a:avLst/>
                  <a:gdLst/>
                  <a:ahLst/>
                  <a:cxnLst>
                    <a:cxn ang="0">
                      <a:pos x="15" y="94"/>
                    </a:cxn>
                    <a:cxn ang="0">
                      <a:pos x="15" y="94"/>
                    </a:cxn>
                    <a:cxn ang="0">
                      <a:pos x="14" y="72"/>
                    </a:cxn>
                    <a:cxn ang="0">
                      <a:pos x="12" y="50"/>
                    </a:cxn>
                    <a:cxn ang="0">
                      <a:pos x="11" y="2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2"/>
                    </a:cxn>
                    <a:cxn ang="0">
                      <a:pos x="6" y="1"/>
                    </a:cxn>
                    <a:cxn ang="0">
                      <a:pos x="5" y="0"/>
                    </a:cxn>
                    <a:cxn ang="0">
                      <a:pos x="3" y="1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1" y="29"/>
                    </a:cxn>
                    <a:cxn ang="0">
                      <a:pos x="2" y="53"/>
                    </a:cxn>
                    <a:cxn ang="0">
                      <a:pos x="4" y="76"/>
                    </a:cxn>
                    <a:cxn ang="0">
                      <a:pos x="5" y="100"/>
                    </a:cxn>
                    <a:cxn ang="0">
                      <a:pos x="5" y="100"/>
                    </a:cxn>
                    <a:cxn ang="0">
                      <a:pos x="5" y="102"/>
                    </a:cxn>
                    <a:cxn ang="0">
                      <a:pos x="6" y="103"/>
                    </a:cxn>
                    <a:cxn ang="0">
                      <a:pos x="8" y="104"/>
                    </a:cxn>
                    <a:cxn ang="0">
                      <a:pos x="9" y="104"/>
                    </a:cxn>
                    <a:cxn ang="0">
                      <a:pos x="12" y="104"/>
                    </a:cxn>
                    <a:cxn ang="0">
                      <a:pos x="13" y="103"/>
                    </a:cxn>
                    <a:cxn ang="0">
                      <a:pos x="15" y="102"/>
                    </a:cxn>
                    <a:cxn ang="0">
                      <a:pos x="15" y="100"/>
                    </a:cxn>
                    <a:cxn ang="0">
                      <a:pos x="15" y="95"/>
                    </a:cxn>
                    <a:cxn ang="0">
                      <a:pos x="15" y="95"/>
                    </a:cxn>
                    <a:cxn ang="0">
                      <a:pos x="15" y="94"/>
                    </a:cxn>
                    <a:cxn ang="0">
                      <a:pos x="15" y="94"/>
                    </a:cxn>
                  </a:cxnLst>
                  <a:rect l="0" t="0" r="r" b="b"/>
                  <a:pathLst>
                    <a:path w="15" h="104">
                      <a:moveTo>
                        <a:pt x="15" y="94"/>
                      </a:moveTo>
                      <a:lnTo>
                        <a:pt x="15" y="94"/>
                      </a:lnTo>
                      <a:lnTo>
                        <a:pt x="14" y="72"/>
                      </a:lnTo>
                      <a:lnTo>
                        <a:pt x="12" y="50"/>
                      </a:lnTo>
                      <a:lnTo>
                        <a:pt x="11" y="2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2"/>
                      </a:lnTo>
                      <a:lnTo>
                        <a:pt x="6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1" y="29"/>
                      </a:lnTo>
                      <a:lnTo>
                        <a:pt x="2" y="53"/>
                      </a:lnTo>
                      <a:lnTo>
                        <a:pt x="4" y="76"/>
                      </a:lnTo>
                      <a:lnTo>
                        <a:pt x="5" y="100"/>
                      </a:lnTo>
                      <a:lnTo>
                        <a:pt x="5" y="100"/>
                      </a:lnTo>
                      <a:lnTo>
                        <a:pt x="5" y="102"/>
                      </a:lnTo>
                      <a:lnTo>
                        <a:pt x="6" y="103"/>
                      </a:lnTo>
                      <a:lnTo>
                        <a:pt x="8" y="104"/>
                      </a:lnTo>
                      <a:lnTo>
                        <a:pt x="9" y="104"/>
                      </a:lnTo>
                      <a:lnTo>
                        <a:pt x="12" y="104"/>
                      </a:lnTo>
                      <a:lnTo>
                        <a:pt x="13" y="103"/>
                      </a:lnTo>
                      <a:lnTo>
                        <a:pt x="15" y="102"/>
                      </a:lnTo>
                      <a:lnTo>
                        <a:pt x="15" y="100"/>
                      </a:lnTo>
                      <a:lnTo>
                        <a:pt x="15" y="95"/>
                      </a:lnTo>
                      <a:lnTo>
                        <a:pt x="15" y="95"/>
                      </a:lnTo>
                      <a:lnTo>
                        <a:pt x="15" y="94"/>
                      </a:lnTo>
                      <a:lnTo>
                        <a:pt x="15" y="9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7" name="Freeform 852">
                  <a:extLst>
                    <a:ext uri="{FF2B5EF4-FFF2-40B4-BE49-F238E27FC236}">
                      <a16:creationId xmlns:a16="http://schemas.microsoft.com/office/drawing/2014/main" id="{28039FFE-085F-472C-807D-41DAE04E32C9}"/>
                    </a:ext>
                  </a:extLst>
                </p:cNvPr>
                <p:cNvSpPr/>
                <p:nvPr/>
              </p:nvSpPr>
              <p:spPr bwMode="auto">
                <a:xfrm>
                  <a:off x="2792413" y="1638300"/>
                  <a:ext cx="7938" cy="53975"/>
                </a:xfrm>
                <a:custGeom>
                  <a:avLst/>
                  <a:gdLst/>
                  <a:ahLst/>
                  <a:cxnLst>
                    <a:cxn ang="0">
                      <a:pos x="13" y="4"/>
                    </a:cxn>
                    <a:cxn ang="0">
                      <a:pos x="13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0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1"/>
                    </a:cxn>
                    <a:cxn ang="0">
                      <a:pos x="5" y="2"/>
                    </a:cxn>
                    <a:cxn ang="0">
                      <a:pos x="4" y="4"/>
                    </a:cxn>
                    <a:cxn ang="0">
                      <a:pos x="4" y="4"/>
                    </a:cxn>
                    <a:cxn ang="0">
                      <a:pos x="5" y="28"/>
                    </a:cxn>
                    <a:cxn ang="0">
                      <a:pos x="5" y="51"/>
                    </a:cxn>
                    <a:cxn ang="0">
                      <a:pos x="5" y="63"/>
                    </a:cxn>
                    <a:cxn ang="0">
                      <a:pos x="4" y="74"/>
                    </a:cxn>
                    <a:cxn ang="0">
                      <a:pos x="3" y="85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5" y="103"/>
                    </a:cxn>
                    <a:cxn ang="0">
                      <a:pos x="6" y="103"/>
                    </a:cxn>
                    <a:cxn ang="0">
                      <a:pos x="8" y="102"/>
                    </a:cxn>
                    <a:cxn ang="0">
                      <a:pos x="9" y="100"/>
                    </a:cxn>
                    <a:cxn ang="0">
                      <a:pos x="9" y="100"/>
                    </a:cxn>
                    <a:cxn ang="0">
                      <a:pos x="11" y="89"/>
                    </a:cxn>
                    <a:cxn ang="0">
                      <a:pos x="13" y="76"/>
                    </a:cxn>
                    <a:cxn ang="0">
                      <a:pos x="14" y="64"/>
                    </a:cxn>
                    <a:cxn ang="0">
                      <a:pos x="15" y="52"/>
                    </a:cxn>
                    <a:cxn ang="0">
                      <a:pos x="14" y="28"/>
                    </a:cxn>
                    <a:cxn ang="0">
                      <a:pos x="13" y="4"/>
                    </a:cxn>
                    <a:cxn ang="0">
                      <a:pos x="13" y="4"/>
                    </a:cxn>
                  </a:cxnLst>
                  <a:rect l="0" t="0" r="r" b="b"/>
                  <a:pathLst>
                    <a:path w="15" h="103">
                      <a:moveTo>
                        <a:pt x="13" y="4"/>
                      </a:move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5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5" y="28"/>
                      </a:lnTo>
                      <a:lnTo>
                        <a:pt x="5" y="51"/>
                      </a:lnTo>
                      <a:lnTo>
                        <a:pt x="5" y="63"/>
                      </a:lnTo>
                      <a:lnTo>
                        <a:pt x="4" y="74"/>
                      </a:lnTo>
                      <a:lnTo>
                        <a:pt x="3" y="85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5" y="103"/>
                      </a:lnTo>
                      <a:lnTo>
                        <a:pt x="6" y="103"/>
                      </a:lnTo>
                      <a:lnTo>
                        <a:pt x="8" y="102"/>
                      </a:lnTo>
                      <a:lnTo>
                        <a:pt x="9" y="100"/>
                      </a:lnTo>
                      <a:lnTo>
                        <a:pt x="9" y="100"/>
                      </a:lnTo>
                      <a:lnTo>
                        <a:pt x="11" y="89"/>
                      </a:lnTo>
                      <a:lnTo>
                        <a:pt x="13" y="76"/>
                      </a:lnTo>
                      <a:lnTo>
                        <a:pt x="14" y="64"/>
                      </a:lnTo>
                      <a:lnTo>
                        <a:pt x="15" y="52"/>
                      </a:lnTo>
                      <a:lnTo>
                        <a:pt x="14" y="28"/>
                      </a:lnTo>
                      <a:lnTo>
                        <a:pt x="13" y="4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8" name="Freeform 853">
                  <a:extLst>
                    <a:ext uri="{FF2B5EF4-FFF2-40B4-BE49-F238E27FC236}">
                      <a16:creationId xmlns:a16="http://schemas.microsoft.com/office/drawing/2014/main" id="{7BA6B3A2-46BD-4C56-A1BC-B396D44D91E2}"/>
                    </a:ext>
                  </a:extLst>
                </p:cNvPr>
                <p:cNvSpPr/>
                <p:nvPr/>
              </p:nvSpPr>
              <p:spPr bwMode="auto">
                <a:xfrm>
                  <a:off x="2817813" y="1609725"/>
                  <a:ext cx="7938" cy="42863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4"/>
                    </a:cxn>
                    <a:cxn ang="0">
                      <a:pos x="2" y="24"/>
                    </a:cxn>
                    <a:cxn ang="0">
                      <a:pos x="3" y="33"/>
                    </a:cxn>
                    <a:cxn ang="0">
                      <a:pos x="5" y="42"/>
                    </a:cxn>
                    <a:cxn ang="0">
                      <a:pos x="5" y="42"/>
                    </a:cxn>
                    <a:cxn ang="0">
                      <a:pos x="5" y="59"/>
                    </a:cxn>
                    <a:cxn ang="0">
                      <a:pos x="5" y="75"/>
                    </a:cxn>
                    <a:cxn ang="0">
                      <a:pos x="5" y="75"/>
                    </a:cxn>
                    <a:cxn ang="0">
                      <a:pos x="6" y="77"/>
                    </a:cxn>
                    <a:cxn ang="0">
                      <a:pos x="7" y="80"/>
                    </a:cxn>
                    <a:cxn ang="0">
                      <a:pos x="8" y="81"/>
                    </a:cxn>
                    <a:cxn ang="0">
                      <a:pos x="10" y="81"/>
                    </a:cxn>
                    <a:cxn ang="0">
                      <a:pos x="11" y="81"/>
                    </a:cxn>
                    <a:cxn ang="0">
                      <a:pos x="13" y="80"/>
                    </a:cxn>
                    <a:cxn ang="0">
                      <a:pos x="14" y="77"/>
                    </a:cxn>
                    <a:cxn ang="0">
                      <a:pos x="14" y="75"/>
                    </a:cxn>
                    <a:cxn ang="0">
                      <a:pos x="14" y="42"/>
                    </a:cxn>
                    <a:cxn ang="0">
                      <a:pos x="14" y="42"/>
                    </a:cxn>
                    <a:cxn ang="0">
                      <a:pos x="14" y="33"/>
                    </a:cxn>
                    <a:cxn ang="0">
                      <a:pos x="12" y="24"/>
                    </a:cxn>
                    <a:cxn ang="0">
                      <a:pos x="11" y="14"/>
                    </a:cxn>
                    <a:cxn ang="0">
                      <a:pos x="10" y="5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4" h="81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4"/>
                      </a:lnTo>
                      <a:lnTo>
                        <a:pt x="2" y="24"/>
                      </a:lnTo>
                      <a:lnTo>
                        <a:pt x="3" y="33"/>
                      </a:lnTo>
                      <a:lnTo>
                        <a:pt x="5" y="42"/>
                      </a:lnTo>
                      <a:lnTo>
                        <a:pt x="5" y="42"/>
                      </a:lnTo>
                      <a:lnTo>
                        <a:pt x="5" y="59"/>
                      </a:lnTo>
                      <a:lnTo>
                        <a:pt x="5" y="75"/>
                      </a:lnTo>
                      <a:lnTo>
                        <a:pt x="5" y="75"/>
                      </a:lnTo>
                      <a:lnTo>
                        <a:pt x="6" y="77"/>
                      </a:lnTo>
                      <a:lnTo>
                        <a:pt x="7" y="80"/>
                      </a:lnTo>
                      <a:lnTo>
                        <a:pt x="8" y="81"/>
                      </a:lnTo>
                      <a:lnTo>
                        <a:pt x="10" y="81"/>
                      </a:lnTo>
                      <a:lnTo>
                        <a:pt x="11" y="81"/>
                      </a:lnTo>
                      <a:lnTo>
                        <a:pt x="13" y="80"/>
                      </a:lnTo>
                      <a:lnTo>
                        <a:pt x="14" y="77"/>
                      </a:lnTo>
                      <a:lnTo>
                        <a:pt x="14" y="75"/>
                      </a:lnTo>
                      <a:lnTo>
                        <a:pt x="14" y="42"/>
                      </a:lnTo>
                      <a:lnTo>
                        <a:pt x="14" y="42"/>
                      </a:lnTo>
                      <a:lnTo>
                        <a:pt x="14" y="33"/>
                      </a:lnTo>
                      <a:lnTo>
                        <a:pt x="12" y="24"/>
                      </a:lnTo>
                      <a:lnTo>
                        <a:pt x="11" y="14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9" name="Freeform 854">
                  <a:extLst>
                    <a:ext uri="{FF2B5EF4-FFF2-40B4-BE49-F238E27FC236}">
                      <a16:creationId xmlns:a16="http://schemas.microsoft.com/office/drawing/2014/main" id="{BA4F767E-EC1E-415C-9B49-7D94B81935BF}"/>
                    </a:ext>
                  </a:extLst>
                </p:cNvPr>
                <p:cNvSpPr/>
                <p:nvPr/>
              </p:nvSpPr>
              <p:spPr bwMode="auto">
                <a:xfrm>
                  <a:off x="2847975" y="1576388"/>
                  <a:ext cx="7938" cy="33338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8" y="3"/>
                    </a:cxn>
                    <a:cxn ang="0">
                      <a:pos x="7" y="2"/>
                    </a:cxn>
                    <a:cxn ang="0">
                      <a:pos x="6" y="1"/>
                    </a:cxn>
                    <a:cxn ang="0">
                      <a:pos x="4" y="0"/>
                    </a:cxn>
                    <a:cxn ang="0">
                      <a:pos x="2" y="1"/>
                    </a:cxn>
                    <a:cxn ang="0">
                      <a:pos x="1" y="2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9"/>
                    </a:cxn>
                    <a:cxn ang="0">
                      <a:pos x="2" y="31"/>
                    </a:cxn>
                    <a:cxn ang="0">
                      <a:pos x="3" y="44"/>
                    </a:cxn>
                    <a:cxn ang="0">
                      <a:pos x="4" y="57"/>
                    </a:cxn>
                    <a:cxn ang="0">
                      <a:pos x="4" y="57"/>
                    </a:cxn>
                    <a:cxn ang="0">
                      <a:pos x="5" y="59"/>
                    </a:cxn>
                    <a:cxn ang="0">
                      <a:pos x="6" y="61"/>
                    </a:cxn>
                    <a:cxn ang="0">
                      <a:pos x="7" y="62"/>
                    </a:cxn>
                    <a:cxn ang="0">
                      <a:pos x="9" y="62"/>
                    </a:cxn>
                    <a:cxn ang="0">
                      <a:pos x="12" y="62"/>
                    </a:cxn>
                    <a:cxn ang="0">
                      <a:pos x="13" y="61"/>
                    </a:cxn>
                    <a:cxn ang="0">
                      <a:pos x="14" y="59"/>
                    </a:cxn>
                    <a:cxn ang="0">
                      <a:pos x="14" y="57"/>
                    </a:cxn>
                    <a:cxn ang="0">
                      <a:pos x="14" y="57"/>
                    </a:cxn>
                    <a:cxn ang="0">
                      <a:pos x="14" y="44"/>
                    </a:cxn>
                    <a:cxn ang="0">
                      <a:pos x="12" y="31"/>
                    </a:cxn>
                    <a:cxn ang="0">
                      <a:pos x="11" y="19"/>
                    </a:cxn>
                    <a:cxn ang="0">
                      <a:pos x="9" y="5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14" h="62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8" y="3"/>
                      </a:lnTo>
                      <a:lnTo>
                        <a:pt x="7" y="2"/>
                      </a:ln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9"/>
                      </a:lnTo>
                      <a:lnTo>
                        <a:pt x="2" y="31"/>
                      </a:lnTo>
                      <a:lnTo>
                        <a:pt x="3" y="44"/>
                      </a:lnTo>
                      <a:lnTo>
                        <a:pt x="4" y="57"/>
                      </a:lnTo>
                      <a:lnTo>
                        <a:pt x="4" y="57"/>
                      </a:lnTo>
                      <a:lnTo>
                        <a:pt x="5" y="59"/>
                      </a:lnTo>
                      <a:lnTo>
                        <a:pt x="6" y="61"/>
                      </a:lnTo>
                      <a:lnTo>
                        <a:pt x="7" y="62"/>
                      </a:lnTo>
                      <a:lnTo>
                        <a:pt x="9" y="62"/>
                      </a:lnTo>
                      <a:lnTo>
                        <a:pt x="12" y="62"/>
                      </a:lnTo>
                      <a:lnTo>
                        <a:pt x="13" y="61"/>
                      </a:lnTo>
                      <a:lnTo>
                        <a:pt x="14" y="59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4" y="44"/>
                      </a:lnTo>
                      <a:lnTo>
                        <a:pt x="12" y="31"/>
                      </a:lnTo>
                      <a:lnTo>
                        <a:pt x="11" y="19"/>
                      </a:lnTo>
                      <a:lnTo>
                        <a:pt x="9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0" name="Freeform 855">
                  <a:extLst>
                    <a:ext uri="{FF2B5EF4-FFF2-40B4-BE49-F238E27FC236}">
                      <a16:creationId xmlns:a16="http://schemas.microsoft.com/office/drawing/2014/main" id="{93276683-2980-42C4-979C-8811FFF07112}"/>
                    </a:ext>
                  </a:extLst>
                </p:cNvPr>
                <p:cNvSpPr/>
                <p:nvPr/>
              </p:nvSpPr>
              <p:spPr bwMode="auto">
                <a:xfrm>
                  <a:off x="2573338" y="1277938"/>
                  <a:ext cx="25400" cy="68263"/>
                </a:xfrm>
                <a:custGeom>
                  <a:avLst/>
                  <a:gdLst/>
                  <a:ahLst/>
                  <a:cxnLst>
                    <a:cxn ang="0">
                      <a:pos x="38" y="2"/>
                    </a:cxn>
                    <a:cxn ang="0">
                      <a:pos x="38" y="2"/>
                    </a:cxn>
                    <a:cxn ang="0">
                      <a:pos x="31" y="17"/>
                    </a:cxn>
                    <a:cxn ang="0">
                      <a:pos x="24" y="31"/>
                    </a:cxn>
                    <a:cxn ang="0">
                      <a:pos x="19" y="46"/>
                    </a:cxn>
                    <a:cxn ang="0">
                      <a:pos x="14" y="60"/>
                    </a:cxn>
                    <a:cxn ang="0">
                      <a:pos x="14" y="60"/>
                    </a:cxn>
                    <a:cxn ang="0">
                      <a:pos x="10" y="75"/>
                    </a:cxn>
                    <a:cxn ang="0">
                      <a:pos x="5" y="92"/>
                    </a:cxn>
                    <a:cxn ang="0">
                      <a:pos x="2" y="109"/>
                    </a:cxn>
                    <a:cxn ang="0">
                      <a:pos x="0" y="125"/>
                    </a:cxn>
                    <a:cxn ang="0">
                      <a:pos x="0" y="125"/>
                    </a:cxn>
                    <a:cxn ang="0">
                      <a:pos x="0" y="127"/>
                    </a:cxn>
                    <a:cxn ang="0">
                      <a:pos x="1" y="128"/>
                    </a:cxn>
                    <a:cxn ang="0">
                      <a:pos x="2" y="129"/>
                    </a:cxn>
                    <a:cxn ang="0">
                      <a:pos x="4" y="129"/>
                    </a:cxn>
                    <a:cxn ang="0">
                      <a:pos x="7" y="128"/>
                    </a:cxn>
                    <a:cxn ang="0">
                      <a:pos x="8" y="127"/>
                    </a:cxn>
                    <a:cxn ang="0">
                      <a:pos x="9" y="125"/>
                    </a:cxn>
                    <a:cxn ang="0">
                      <a:pos x="9" y="125"/>
                    </a:cxn>
                    <a:cxn ang="0">
                      <a:pos x="10" y="119"/>
                    </a:cxn>
                    <a:cxn ang="0">
                      <a:pos x="11" y="113"/>
                    </a:cxn>
                    <a:cxn ang="0">
                      <a:pos x="15" y="100"/>
                    </a:cxn>
                    <a:cxn ang="0">
                      <a:pos x="18" y="88"/>
                    </a:cxn>
                    <a:cxn ang="0">
                      <a:pos x="20" y="82"/>
                    </a:cxn>
                    <a:cxn ang="0">
                      <a:pos x="21" y="75"/>
                    </a:cxn>
                    <a:cxn ang="0">
                      <a:pos x="21" y="75"/>
                    </a:cxn>
                    <a:cxn ang="0">
                      <a:pos x="22" y="66"/>
                    </a:cxn>
                    <a:cxn ang="0">
                      <a:pos x="24" y="58"/>
                    </a:cxn>
                    <a:cxn ang="0">
                      <a:pos x="30" y="40"/>
                    </a:cxn>
                    <a:cxn ang="0">
                      <a:pos x="38" y="23"/>
                    </a:cxn>
                    <a:cxn ang="0">
                      <a:pos x="46" y="7"/>
                    </a:cxn>
                    <a:cxn ang="0">
                      <a:pos x="46" y="7"/>
                    </a:cxn>
                    <a:cxn ang="0">
                      <a:pos x="47" y="5"/>
                    </a:cxn>
                    <a:cxn ang="0">
                      <a:pos x="46" y="3"/>
                    </a:cxn>
                    <a:cxn ang="0">
                      <a:pos x="46" y="2"/>
                    </a:cxn>
                    <a:cxn ang="0">
                      <a:pos x="44" y="1"/>
                    </a:cxn>
                    <a:cxn ang="0">
                      <a:pos x="43" y="0"/>
                    </a:cxn>
                    <a:cxn ang="0">
                      <a:pos x="41" y="0"/>
                    </a:cxn>
                    <a:cxn ang="0">
                      <a:pos x="39" y="1"/>
                    </a:cxn>
                    <a:cxn ang="0">
                      <a:pos x="38" y="2"/>
                    </a:cxn>
                    <a:cxn ang="0">
                      <a:pos x="38" y="2"/>
                    </a:cxn>
                  </a:cxnLst>
                  <a:rect l="0" t="0" r="r" b="b"/>
                  <a:pathLst>
                    <a:path w="47" h="129">
                      <a:moveTo>
                        <a:pt x="38" y="2"/>
                      </a:moveTo>
                      <a:lnTo>
                        <a:pt x="38" y="2"/>
                      </a:lnTo>
                      <a:lnTo>
                        <a:pt x="31" y="17"/>
                      </a:lnTo>
                      <a:lnTo>
                        <a:pt x="24" y="31"/>
                      </a:lnTo>
                      <a:lnTo>
                        <a:pt x="19" y="46"/>
                      </a:lnTo>
                      <a:lnTo>
                        <a:pt x="14" y="60"/>
                      </a:lnTo>
                      <a:lnTo>
                        <a:pt x="14" y="60"/>
                      </a:lnTo>
                      <a:lnTo>
                        <a:pt x="10" y="75"/>
                      </a:lnTo>
                      <a:lnTo>
                        <a:pt x="5" y="92"/>
                      </a:lnTo>
                      <a:lnTo>
                        <a:pt x="2" y="109"/>
                      </a:lnTo>
                      <a:lnTo>
                        <a:pt x="0" y="125"/>
                      </a:lnTo>
                      <a:lnTo>
                        <a:pt x="0" y="125"/>
                      </a:lnTo>
                      <a:lnTo>
                        <a:pt x="0" y="127"/>
                      </a:lnTo>
                      <a:lnTo>
                        <a:pt x="1" y="128"/>
                      </a:lnTo>
                      <a:lnTo>
                        <a:pt x="2" y="129"/>
                      </a:lnTo>
                      <a:lnTo>
                        <a:pt x="4" y="129"/>
                      </a:lnTo>
                      <a:lnTo>
                        <a:pt x="7" y="128"/>
                      </a:lnTo>
                      <a:lnTo>
                        <a:pt x="8" y="127"/>
                      </a:lnTo>
                      <a:lnTo>
                        <a:pt x="9" y="125"/>
                      </a:lnTo>
                      <a:lnTo>
                        <a:pt x="9" y="125"/>
                      </a:lnTo>
                      <a:lnTo>
                        <a:pt x="10" y="119"/>
                      </a:lnTo>
                      <a:lnTo>
                        <a:pt x="11" y="113"/>
                      </a:lnTo>
                      <a:lnTo>
                        <a:pt x="15" y="100"/>
                      </a:lnTo>
                      <a:lnTo>
                        <a:pt x="18" y="88"/>
                      </a:lnTo>
                      <a:lnTo>
                        <a:pt x="20" y="82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2" y="66"/>
                      </a:lnTo>
                      <a:lnTo>
                        <a:pt x="24" y="58"/>
                      </a:lnTo>
                      <a:lnTo>
                        <a:pt x="30" y="40"/>
                      </a:lnTo>
                      <a:lnTo>
                        <a:pt x="38" y="23"/>
                      </a:lnTo>
                      <a:lnTo>
                        <a:pt x="46" y="7"/>
                      </a:lnTo>
                      <a:lnTo>
                        <a:pt x="46" y="7"/>
                      </a:lnTo>
                      <a:lnTo>
                        <a:pt x="47" y="5"/>
                      </a:lnTo>
                      <a:lnTo>
                        <a:pt x="46" y="3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3" y="0"/>
                      </a:lnTo>
                      <a:lnTo>
                        <a:pt x="41" y="0"/>
                      </a:lnTo>
                      <a:lnTo>
                        <a:pt x="39" y="1"/>
                      </a:lnTo>
                      <a:lnTo>
                        <a:pt x="38" y="2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1" name="Freeform 856">
                  <a:extLst>
                    <a:ext uri="{FF2B5EF4-FFF2-40B4-BE49-F238E27FC236}">
                      <a16:creationId xmlns:a16="http://schemas.microsoft.com/office/drawing/2014/main" id="{ADE6693D-EBEA-455F-B4CA-8FEF8ABDFA8B}"/>
                    </a:ext>
                  </a:extLst>
                </p:cNvPr>
                <p:cNvSpPr/>
                <p:nvPr/>
              </p:nvSpPr>
              <p:spPr bwMode="auto">
                <a:xfrm>
                  <a:off x="2606675" y="1308100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3" y="1"/>
                    </a:cxn>
                    <a:cxn ang="0">
                      <a:pos x="33" y="1"/>
                    </a:cxn>
                    <a:cxn ang="0">
                      <a:pos x="27" y="8"/>
                    </a:cxn>
                    <a:cxn ang="0">
                      <a:pos x="22" y="14"/>
                    </a:cxn>
                    <a:cxn ang="0">
                      <a:pos x="13" y="29"/>
                    </a:cxn>
                    <a:cxn ang="0">
                      <a:pos x="6" y="44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0" y="64"/>
                    </a:cxn>
                    <a:cxn ang="0">
                      <a:pos x="2" y="65"/>
                    </a:cxn>
                    <a:cxn ang="0">
                      <a:pos x="3" y="66"/>
                    </a:cxn>
                    <a:cxn ang="0">
                      <a:pos x="5" y="66"/>
                    </a:cxn>
                    <a:cxn ang="0">
                      <a:pos x="6" y="66"/>
                    </a:cxn>
                    <a:cxn ang="0">
                      <a:pos x="8" y="65"/>
                    </a:cxn>
                    <a:cxn ang="0">
                      <a:pos x="9" y="63"/>
                    </a:cxn>
                    <a:cxn ang="0">
                      <a:pos x="9" y="63"/>
                    </a:cxn>
                    <a:cxn ang="0">
                      <a:pos x="14" y="48"/>
                    </a:cxn>
                    <a:cxn ang="0">
                      <a:pos x="21" y="34"/>
                    </a:cxn>
                    <a:cxn ang="0">
                      <a:pos x="30" y="21"/>
                    </a:cxn>
                    <a:cxn ang="0">
                      <a:pos x="34" y="14"/>
                    </a:cxn>
                    <a:cxn ang="0">
                      <a:pos x="39" y="8"/>
                    </a:cxn>
                    <a:cxn ang="0">
                      <a:pos x="39" y="8"/>
                    </a:cxn>
                    <a:cxn ang="0">
                      <a:pos x="40" y="6"/>
                    </a:cxn>
                    <a:cxn ang="0">
                      <a:pos x="41" y="5"/>
                    </a:cxn>
                    <a:cxn ang="0">
                      <a:pos x="40" y="3"/>
                    </a:cxn>
                    <a:cxn ang="0">
                      <a:pos x="39" y="2"/>
                    </a:cxn>
                    <a:cxn ang="0">
                      <a:pos x="38" y="1"/>
                    </a:cxn>
                    <a:cxn ang="0">
                      <a:pos x="36" y="0"/>
                    </a:cxn>
                    <a:cxn ang="0">
                      <a:pos x="34" y="0"/>
                    </a:cxn>
                    <a:cxn ang="0">
                      <a:pos x="33" y="1"/>
                    </a:cxn>
                    <a:cxn ang="0">
                      <a:pos x="33" y="1"/>
                    </a:cxn>
                  </a:cxnLst>
                  <a:rect l="0" t="0" r="r" b="b"/>
                  <a:pathLst>
                    <a:path w="41" h="66">
                      <a:moveTo>
                        <a:pt x="33" y="1"/>
                      </a:moveTo>
                      <a:lnTo>
                        <a:pt x="33" y="1"/>
                      </a:lnTo>
                      <a:lnTo>
                        <a:pt x="27" y="8"/>
                      </a:lnTo>
                      <a:lnTo>
                        <a:pt x="22" y="14"/>
                      </a:lnTo>
                      <a:lnTo>
                        <a:pt x="13" y="29"/>
                      </a:lnTo>
                      <a:lnTo>
                        <a:pt x="6" y="44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0" y="64"/>
                      </a:lnTo>
                      <a:lnTo>
                        <a:pt x="2" y="65"/>
                      </a:lnTo>
                      <a:lnTo>
                        <a:pt x="3" y="66"/>
                      </a:lnTo>
                      <a:lnTo>
                        <a:pt x="5" y="66"/>
                      </a:lnTo>
                      <a:lnTo>
                        <a:pt x="6" y="66"/>
                      </a:lnTo>
                      <a:lnTo>
                        <a:pt x="8" y="65"/>
                      </a:lnTo>
                      <a:lnTo>
                        <a:pt x="9" y="63"/>
                      </a:lnTo>
                      <a:lnTo>
                        <a:pt x="9" y="63"/>
                      </a:lnTo>
                      <a:lnTo>
                        <a:pt x="14" y="48"/>
                      </a:lnTo>
                      <a:lnTo>
                        <a:pt x="21" y="34"/>
                      </a:lnTo>
                      <a:lnTo>
                        <a:pt x="30" y="21"/>
                      </a:lnTo>
                      <a:lnTo>
                        <a:pt x="34" y="14"/>
                      </a:lnTo>
                      <a:lnTo>
                        <a:pt x="39" y="8"/>
                      </a:lnTo>
                      <a:lnTo>
                        <a:pt x="39" y="8"/>
                      </a:lnTo>
                      <a:lnTo>
                        <a:pt x="40" y="6"/>
                      </a:lnTo>
                      <a:lnTo>
                        <a:pt x="41" y="5"/>
                      </a:lnTo>
                      <a:lnTo>
                        <a:pt x="40" y="3"/>
                      </a:lnTo>
                      <a:lnTo>
                        <a:pt x="39" y="2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3" y="1"/>
                      </a:lnTo>
                      <a:lnTo>
                        <a:pt x="33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2" name="Freeform 857">
                  <a:extLst>
                    <a:ext uri="{FF2B5EF4-FFF2-40B4-BE49-F238E27FC236}">
                      <a16:creationId xmlns:a16="http://schemas.microsoft.com/office/drawing/2014/main" id="{A2617687-B9D4-4B88-8468-00BF2285B83E}"/>
                    </a:ext>
                  </a:extLst>
                </p:cNvPr>
                <p:cNvSpPr/>
                <p:nvPr/>
              </p:nvSpPr>
              <p:spPr bwMode="auto">
                <a:xfrm>
                  <a:off x="2646363" y="1443038"/>
                  <a:ext cx="19050" cy="4127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8" y="20"/>
                    </a:cxn>
                    <a:cxn ang="0">
                      <a:pos x="9" y="37"/>
                    </a:cxn>
                    <a:cxn ang="0">
                      <a:pos x="6" y="45"/>
                    </a:cxn>
                    <a:cxn ang="0">
                      <a:pos x="3" y="55"/>
                    </a:cxn>
                    <a:cxn ang="0">
                      <a:pos x="1" y="64"/>
                    </a:cxn>
                    <a:cxn ang="0">
                      <a:pos x="0" y="74"/>
                    </a:cxn>
                    <a:cxn ang="0">
                      <a:pos x="0" y="74"/>
                    </a:cxn>
                    <a:cxn ang="0">
                      <a:pos x="1" y="76"/>
                    </a:cxn>
                    <a:cxn ang="0">
                      <a:pos x="2" y="77"/>
                    </a:cxn>
                    <a:cxn ang="0">
                      <a:pos x="3" y="78"/>
                    </a:cxn>
                    <a:cxn ang="0">
                      <a:pos x="5" y="78"/>
                    </a:cxn>
                    <a:cxn ang="0">
                      <a:pos x="7" y="78"/>
                    </a:cxn>
                    <a:cxn ang="0">
                      <a:pos x="8" y="77"/>
                    </a:cxn>
                    <a:cxn ang="0">
                      <a:pos x="9" y="76"/>
                    </a:cxn>
                    <a:cxn ang="0">
                      <a:pos x="10" y="74"/>
                    </a:cxn>
                    <a:cxn ang="0">
                      <a:pos x="10" y="74"/>
                    </a:cxn>
                    <a:cxn ang="0">
                      <a:pos x="10" y="65"/>
                    </a:cxn>
                    <a:cxn ang="0">
                      <a:pos x="12" y="56"/>
                    </a:cxn>
                    <a:cxn ang="0">
                      <a:pos x="16" y="47"/>
                    </a:cxn>
                    <a:cxn ang="0">
                      <a:pos x="19" y="39"/>
                    </a:cxn>
                    <a:cxn ang="0">
                      <a:pos x="26" y="23"/>
                    </a:cxn>
                    <a:cxn ang="0">
                      <a:pos x="34" y="7"/>
                    </a:cxn>
                    <a:cxn ang="0">
                      <a:pos x="34" y="7"/>
                    </a:cxn>
                    <a:cxn ang="0">
                      <a:pos x="35" y="5"/>
                    </a:cxn>
                    <a:cxn ang="0">
                      <a:pos x="35" y="3"/>
                    </a:cxn>
                    <a:cxn ang="0">
                      <a:pos x="34" y="2"/>
                    </a:cxn>
                    <a:cxn ang="0">
                      <a:pos x="32" y="1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8" y="1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5" h="78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8" y="20"/>
                      </a:lnTo>
                      <a:lnTo>
                        <a:pt x="9" y="37"/>
                      </a:lnTo>
                      <a:lnTo>
                        <a:pt x="6" y="45"/>
                      </a:lnTo>
                      <a:lnTo>
                        <a:pt x="3" y="55"/>
                      </a:lnTo>
                      <a:lnTo>
                        <a:pt x="1" y="6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1" y="76"/>
                      </a:lnTo>
                      <a:lnTo>
                        <a:pt x="2" y="77"/>
                      </a:lnTo>
                      <a:lnTo>
                        <a:pt x="3" y="78"/>
                      </a:lnTo>
                      <a:lnTo>
                        <a:pt x="5" y="78"/>
                      </a:lnTo>
                      <a:lnTo>
                        <a:pt x="7" y="78"/>
                      </a:lnTo>
                      <a:lnTo>
                        <a:pt x="8" y="77"/>
                      </a:lnTo>
                      <a:lnTo>
                        <a:pt x="9" y="76"/>
                      </a:lnTo>
                      <a:lnTo>
                        <a:pt x="10" y="74"/>
                      </a:lnTo>
                      <a:lnTo>
                        <a:pt x="10" y="74"/>
                      </a:lnTo>
                      <a:lnTo>
                        <a:pt x="10" y="65"/>
                      </a:lnTo>
                      <a:lnTo>
                        <a:pt x="12" y="56"/>
                      </a:lnTo>
                      <a:lnTo>
                        <a:pt x="16" y="47"/>
                      </a:lnTo>
                      <a:lnTo>
                        <a:pt x="19" y="39"/>
                      </a:lnTo>
                      <a:lnTo>
                        <a:pt x="26" y="23"/>
                      </a:lnTo>
                      <a:lnTo>
                        <a:pt x="34" y="7"/>
                      </a:lnTo>
                      <a:lnTo>
                        <a:pt x="34" y="7"/>
                      </a:lnTo>
                      <a:lnTo>
                        <a:pt x="35" y="5"/>
                      </a:lnTo>
                      <a:lnTo>
                        <a:pt x="35" y="3"/>
                      </a:lnTo>
                      <a:lnTo>
                        <a:pt x="34" y="2"/>
                      </a:lnTo>
                      <a:lnTo>
                        <a:pt x="32" y="1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8" y="1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3" name="Freeform 858">
                  <a:extLst>
                    <a:ext uri="{FF2B5EF4-FFF2-40B4-BE49-F238E27FC236}">
                      <a16:creationId xmlns:a16="http://schemas.microsoft.com/office/drawing/2014/main" id="{56618B8D-C343-4E6A-836A-E561F11060A1}"/>
                    </a:ext>
                  </a:extLst>
                </p:cNvPr>
                <p:cNvSpPr/>
                <p:nvPr/>
              </p:nvSpPr>
              <p:spPr bwMode="auto">
                <a:xfrm>
                  <a:off x="2684463" y="1452563"/>
                  <a:ext cx="17463" cy="3492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7" y="15"/>
                    </a:cxn>
                    <a:cxn ang="0">
                      <a:pos x="9" y="30"/>
                    </a:cxn>
                    <a:cxn ang="0">
                      <a:pos x="5" y="37"/>
                    </a:cxn>
                    <a:cxn ang="0">
                      <a:pos x="2" y="44"/>
                    </a:cxn>
                    <a:cxn ang="0">
                      <a:pos x="1" y="52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1" y="64"/>
                    </a:cxn>
                    <a:cxn ang="0">
                      <a:pos x="2" y="65"/>
                    </a:cxn>
                    <a:cxn ang="0">
                      <a:pos x="4" y="65"/>
                    </a:cxn>
                    <a:cxn ang="0">
                      <a:pos x="7" y="65"/>
                    </a:cxn>
                    <a:cxn ang="0">
                      <a:pos x="8" y="64"/>
                    </a:cxn>
                    <a:cxn ang="0">
                      <a:pos x="9" y="63"/>
                    </a:cxn>
                    <a:cxn ang="0">
                      <a:pos x="10" y="61"/>
                    </a:cxn>
                    <a:cxn ang="0">
                      <a:pos x="10" y="61"/>
                    </a:cxn>
                    <a:cxn ang="0">
                      <a:pos x="11" y="53"/>
                    </a:cxn>
                    <a:cxn ang="0">
                      <a:pos x="12" y="46"/>
                    </a:cxn>
                    <a:cxn ang="0">
                      <a:pos x="15" y="39"/>
                    </a:cxn>
                    <a:cxn ang="0">
                      <a:pos x="18" y="32"/>
                    </a:cxn>
                    <a:cxn ang="0">
                      <a:pos x="26" y="18"/>
                    </a:cxn>
                    <a:cxn ang="0">
                      <a:pos x="34" y="6"/>
                    </a:cxn>
                    <a:cxn ang="0">
                      <a:pos x="34" y="6"/>
                    </a:cxn>
                    <a:cxn ang="0">
                      <a:pos x="34" y="4"/>
                    </a:cxn>
                    <a:cxn ang="0">
                      <a:pos x="34" y="3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7" y="0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4" h="65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7" y="15"/>
                      </a:lnTo>
                      <a:lnTo>
                        <a:pt x="9" y="30"/>
                      </a:lnTo>
                      <a:lnTo>
                        <a:pt x="5" y="37"/>
                      </a:lnTo>
                      <a:lnTo>
                        <a:pt x="2" y="44"/>
                      </a:lnTo>
                      <a:lnTo>
                        <a:pt x="1" y="52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1" y="64"/>
                      </a:lnTo>
                      <a:lnTo>
                        <a:pt x="2" y="65"/>
                      </a:lnTo>
                      <a:lnTo>
                        <a:pt x="4" y="65"/>
                      </a:lnTo>
                      <a:lnTo>
                        <a:pt x="7" y="65"/>
                      </a:lnTo>
                      <a:lnTo>
                        <a:pt x="8" y="64"/>
                      </a:lnTo>
                      <a:lnTo>
                        <a:pt x="9" y="63"/>
                      </a:lnTo>
                      <a:lnTo>
                        <a:pt x="10" y="61"/>
                      </a:lnTo>
                      <a:lnTo>
                        <a:pt x="10" y="61"/>
                      </a:lnTo>
                      <a:lnTo>
                        <a:pt x="11" y="53"/>
                      </a:lnTo>
                      <a:lnTo>
                        <a:pt x="12" y="46"/>
                      </a:lnTo>
                      <a:lnTo>
                        <a:pt x="15" y="39"/>
                      </a:lnTo>
                      <a:lnTo>
                        <a:pt x="18" y="32"/>
                      </a:lnTo>
                      <a:lnTo>
                        <a:pt x="26" y="18"/>
                      </a:lnTo>
                      <a:lnTo>
                        <a:pt x="34" y="6"/>
                      </a:lnTo>
                      <a:lnTo>
                        <a:pt x="34" y="6"/>
                      </a:lnTo>
                      <a:lnTo>
                        <a:pt x="34" y="4"/>
                      </a:lnTo>
                      <a:lnTo>
                        <a:pt x="34" y="3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0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4" name="Freeform 859">
                  <a:extLst>
                    <a:ext uri="{FF2B5EF4-FFF2-40B4-BE49-F238E27FC236}">
                      <a16:creationId xmlns:a16="http://schemas.microsoft.com/office/drawing/2014/main" id="{F7DBA8BB-5DA9-42AC-A3E2-E06D0A5556A6}"/>
                    </a:ext>
                  </a:extLst>
                </p:cNvPr>
                <p:cNvSpPr/>
                <p:nvPr/>
              </p:nvSpPr>
              <p:spPr bwMode="auto">
                <a:xfrm>
                  <a:off x="2724150" y="1473200"/>
                  <a:ext cx="4763" cy="111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1" y="19"/>
                    </a:cxn>
                    <a:cxn ang="0">
                      <a:pos x="2" y="20"/>
                    </a:cxn>
                    <a:cxn ang="0">
                      <a:pos x="3" y="21"/>
                    </a:cxn>
                    <a:cxn ang="0">
                      <a:pos x="5" y="21"/>
                    </a:cxn>
                    <a:cxn ang="0">
                      <a:pos x="6" y="21"/>
                    </a:cxn>
                    <a:cxn ang="0">
                      <a:pos x="8" y="20"/>
                    </a:cxn>
                    <a:cxn ang="0">
                      <a:pos x="9" y="19"/>
                    </a:cxn>
                    <a:cxn ang="0">
                      <a:pos x="9" y="1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3" y="0"/>
                    </a:cxn>
                    <a:cxn ang="0">
                      <a:pos x="2" y="1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9" h="21">
                      <a:moveTo>
                        <a:pt x="0" y="5"/>
                      </a:move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1" y="19"/>
                      </a:lnTo>
                      <a:lnTo>
                        <a:pt x="2" y="20"/>
                      </a:lnTo>
                      <a:lnTo>
                        <a:pt x="3" y="21"/>
                      </a:lnTo>
                      <a:lnTo>
                        <a:pt x="5" y="21"/>
                      </a:lnTo>
                      <a:lnTo>
                        <a:pt x="6" y="21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9" y="1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5" name="Freeform 860">
                  <a:extLst>
                    <a:ext uri="{FF2B5EF4-FFF2-40B4-BE49-F238E27FC236}">
                      <a16:creationId xmlns:a16="http://schemas.microsoft.com/office/drawing/2014/main" id="{389532BE-888B-4ABA-843E-F9425BAF26B9}"/>
                    </a:ext>
                  </a:extLst>
                </p:cNvPr>
                <p:cNvSpPr/>
                <p:nvPr/>
              </p:nvSpPr>
              <p:spPr bwMode="auto">
                <a:xfrm>
                  <a:off x="2386013" y="1473200"/>
                  <a:ext cx="15875" cy="47625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8" y="15"/>
                    </a:cxn>
                    <a:cxn ang="0">
                      <a:pos x="16" y="26"/>
                    </a:cxn>
                    <a:cxn ang="0">
                      <a:pos x="10" y="45"/>
                    </a:cxn>
                    <a:cxn ang="0">
                      <a:pos x="3" y="66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1"/>
                    </a:cxn>
                    <a:cxn ang="0">
                      <a:pos x="3" y="91"/>
                    </a:cxn>
                    <a:cxn ang="0">
                      <a:pos x="5" y="92"/>
                    </a:cxn>
                    <a:cxn ang="0">
                      <a:pos x="7" y="91"/>
                    </a:cxn>
                    <a:cxn ang="0">
                      <a:pos x="9" y="91"/>
                    </a:cxn>
                    <a:cxn ang="0">
                      <a:pos x="10" y="89"/>
                    </a:cxn>
                    <a:cxn ang="0">
                      <a:pos x="10" y="87"/>
                    </a:cxn>
                    <a:cxn ang="0">
                      <a:pos x="10" y="87"/>
                    </a:cxn>
                    <a:cxn ang="0">
                      <a:pos x="11" y="76"/>
                    </a:cxn>
                    <a:cxn ang="0">
                      <a:pos x="13" y="66"/>
                    </a:cxn>
                    <a:cxn ang="0">
                      <a:pos x="19" y="45"/>
                    </a:cxn>
                    <a:cxn ang="0">
                      <a:pos x="25" y="26"/>
                    </a:cxn>
                    <a:cxn ang="0">
                      <a:pos x="27" y="1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2" y="0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9" h="92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8" y="15"/>
                      </a:lnTo>
                      <a:lnTo>
                        <a:pt x="16" y="26"/>
                      </a:lnTo>
                      <a:lnTo>
                        <a:pt x="10" y="45"/>
                      </a:lnTo>
                      <a:lnTo>
                        <a:pt x="3" y="66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1"/>
                      </a:lnTo>
                      <a:lnTo>
                        <a:pt x="3" y="91"/>
                      </a:lnTo>
                      <a:lnTo>
                        <a:pt x="5" y="92"/>
                      </a:lnTo>
                      <a:lnTo>
                        <a:pt x="7" y="91"/>
                      </a:lnTo>
                      <a:lnTo>
                        <a:pt x="9" y="91"/>
                      </a:lnTo>
                      <a:lnTo>
                        <a:pt x="10" y="89"/>
                      </a:lnTo>
                      <a:lnTo>
                        <a:pt x="10" y="87"/>
                      </a:lnTo>
                      <a:lnTo>
                        <a:pt x="10" y="87"/>
                      </a:lnTo>
                      <a:lnTo>
                        <a:pt x="11" y="76"/>
                      </a:lnTo>
                      <a:lnTo>
                        <a:pt x="13" y="66"/>
                      </a:lnTo>
                      <a:lnTo>
                        <a:pt x="19" y="45"/>
                      </a:lnTo>
                      <a:lnTo>
                        <a:pt x="25" y="26"/>
                      </a:lnTo>
                      <a:lnTo>
                        <a:pt x="27" y="1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2" y="0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7" name="Freeform 862">
                  <a:extLst>
                    <a:ext uri="{FF2B5EF4-FFF2-40B4-BE49-F238E27FC236}">
                      <a16:creationId xmlns:a16="http://schemas.microsoft.com/office/drawing/2014/main" id="{8A7935CE-FF35-4BAB-93BE-879A31E36B73}"/>
                    </a:ext>
                  </a:extLst>
                </p:cNvPr>
                <p:cNvSpPr/>
                <p:nvPr/>
              </p:nvSpPr>
              <p:spPr bwMode="auto">
                <a:xfrm>
                  <a:off x="2322513" y="1298575"/>
                  <a:ext cx="19050" cy="47625"/>
                </a:xfrm>
                <a:custGeom>
                  <a:avLst/>
                  <a:gdLst/>
                  <a:ahLst/>
                  <a:cxnLst>
                    <a:cxn ang="0">
                      <a:pos x="24" y="4"/>
                    </a:cxn>
                    <a:cxn ang="0">
                      <a:pos x="24" y="4"/>
                    </a:cxn>
                    <a:cxn ang="0">
                      <a:pos x="23" y="16"/>
                    </a:cxn>
                    <a:cxn ang="0">
                      <a:pos x="20" y="26"/>
                    </a:cxn>
                    <a:cxn ang="0">
                      <a:pos x="16" y="35"/>
                    </a:cxn>
                    <a:cxn ang="0">
                      <a:pos x="12" y="46"/>
                    </a:cxn>
                    <a:cxn ang="0">
                      <a:pos x="7" y="55"/>
                    </a:cxn>
                    <a:cxn ang="0">
                      <a:pos x="4" y="65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0"/>
                    </a:cxn>
                    <a:cxn ang="0">
                      <a:pos x="2" y="91"/>
                    </a:cxn>
                    <a:cxn ang="0">
                      <a:pos x="4" y="91"/>
                    </a:cxn>
                    <a:cxn ang="0">
                      <a:pos x="6" y="91"/>
                    </a:cxn>
                    <a:cxn ang="0">
                      <a:pos x="7" y="90"/>
                    </a:cxn>
                    <a:cxn ang="0">
                      <a:pos x="8" y="89"/>
                    </a:cxn>
                    <a:cxn ang="0">
                      <a:pos x="9" y="87"/>
                    </a:cxn>
                    <a:cxn ang="0">
                      <a:pos x="9" y="87"/>
                    </a:cxn>
                    <a:cxn ang="0">
                      <a:pos x="10" y="76"/>
                    </a:cxn>
                    <a:cxn ang="0">
                      <a:pos x="13" y="65"/>
                    </a:cxn>
                    <a:cxn ang="0">
                      <a:pos x="17" y="55"/>
                    </a:cxn>
                    <a:cxn ang="0">
                      <a:pos x="21" y="46"/>
                    </a:cxn>
                    <a:cxn ang="0">
                      <a:pos x="25" y="35"/>
                    </a:cxn>
                    <a:cxn ang="0">
                      <a:pos x="30" y="26"/>
                    </a:cxn>
                    <a:cxn ang="0">
                      <a:pos x="33" y="16"/>
                    </a:cxn>
                    <a:cxn ang="0">
                      <a:pos x="34" y="4"/>
                    </a:cxn>
                    <a:cxn ang="0">
                      <a:pos x="34" y="4"/>
                    </a:cxn>
                    <a:cxn ang="0">
                      <a:pos x="34" y="2"/>
                    </a:cxn>
                    <a:cxn ang="0">
                      <a:pos x="33" y="1"/>
                    </a:cxn>
                    <a:cxn ang="0">
                      <a:pos x="32" y="0"/>
                    </a:cxn>
                    <a:cxn ang="0">
                      <a:pos x="30" y="0"/>
                    </a:cxn>
                    <a:cxn ang="0">
                      <a:pos x="27" y="0"/>
                    </a:cxn>
                    <a:cxn ang="0">
                      <a:pos x="26" y="1"/>
                    </a:cxn>
                    <a:cxn ang="0">
                      <a:pos x="25" y="2"/>
                    </a:cxn>
                    <a:cxn ang="0">
                      <a:pos x="24" y="4"/>
                    </a:cxn>
                    <a:cxn ang="0">
                      <a:pos x="24" y="4"/>
                    </a:cxn>
                  </a:cxnLst>
                  <a:rect l="0" t="0" r="r" b="b"/>
                  <a:pathLst>
                    <a:path w="34" h="91">
                      <a:moveTo>
                        <a:pt x="24" y="4"/>
                      </a:moveTo>
                      <a:lnTo>
                        <a:pt x="24" y="4"/>
                      </a:lnTo>
                      <a:lnTo>
                        <a:pt x="23" y="16"/>
                      </a:lnTo>
                      <a:lnTo>
                        <a:pt x="20" y="26"/>
                      </a:lnTo>
                      <a:lnTo>
                        <a:pt x="16" y="35"/>
                      </a:lnTo>
                      <a:lnTo>
                        <a:pt x="12" y="46"/>
                      </a:lnTo>
                      <a:lnTo>
                        <a:pt x="7" y="55"/>
                      </a:lnTo>
                      <a:lnTo>
                        <a:pt x="4" y="65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0"/>
                      </a:lnTo>
                      <a:lnTo>
                        <a:pt x="2" y="91"/>
                      </a:lnTo>
                      <a:lnTo>
                        <a:pt x="4" y="91"/>
                      </a:lnTo>
                      <a:lnTo>
                        <a:pt x="6" y="91"/>
                      </a:lnTo>
                      <a:lnTo>
                        <a:pt x="7" y="90"/>
                      </a:lnTo>
                      <a:lnTo>
                        <a:pt x="8" y="89"/>
                      </a:lnTo>
                      <a:lnTo>
                        <a:pt x="9" y="87"/>
                      </a:lnTo>
                      <a:lnTo>
                        <a:pt x="9" y="87"/>
                      </a:lnTo>
                      <a:lnTo>
                        <a:pt x="10" y="76"/>
                      </a:lnTo>
                      <a:lnTo>
                        <a:pt x="13" y="65"/>
                      </a:lnTo>
                      <a:lnTo>
                        <a:pt x="17" y="55"/>
                      </a:lnTo>
                      <a:lnTo>
                        <a:pt x="21" y="46"/>
                      </a:lnTo>
                      <a:lnTo>
                        <a:pt x="25" y="35"/>
                      </a:lnTo>
                      <a:lnTo>
                        <a:pt x="30" y="26"/>
                      </a:lnTo>
                      <a:lnTo>
                        <a:pt x="33" y="16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2"/>
                      </a:lnTo>
                      <a:lnTo>
                        <a:pt x="33" y="1"/>
                      </a:ln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6" y="1"/>
                      </a:lnTo>
                      <a:lnTo>
                        <a:pt x="25" y="2"/>
                      </a:lnTo>
                      <a:lnTo>
                        <a:pt x="24" y="4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8" name="Freeform 863">
                  <a:extLst>
                    <a:ext uri="{FF2B5EF4-FFF2-40B4-BE49-F238E27FC236}">
                      <a16:creationId xmlns:a16="http://schemas.microsoft.com/office/drawing/2014/main" id="{A6FD03EA-9DD0-4054-93B5-BA9ED03CBB86}"/>
                    </a:ext>
                  </a:extLst>
                </p:cNvPr>
                <p:cNvSpPr/>
                <p:nvPr/>
              </p:nvSpPr>
              <p:spPr bwMode="auto">
                <a:xfrm>
                  <a:off x="2355850" y="1304925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2" y="2"/>
                    </a:cxn>
                    <a:cxn ang="0">
                      <a:pos x="32" y="2"/>
                    </a:cxn>
                    <a:cxn ang="0">
                      <a:pos x="21" y="16"/>
                    </a:cxn>
                    <a:cxn ang="0">
                      <a:pos x="11" y="30"/>
                    </a:cxn>
                    <a:cxn ang="0">
                      <a:pos x="7" y="37"/>
                    </a:cxn>
                    <a:cxn ang="0">
                      <a:pos x="4" y="45"/>
                    </a:cxn>
                    <a:cxn ang="0">
                      <a:pos x="1" y="52"/>
                    </a:cxn>
                    <a:cxn ang="0">
                      <a:pos x="0" y="62"/>
                    </a:cxn>
                    <a:cxn ang="0">
                      <a:pos x="0" y="62"/>
                    </a:cxn>
                    <a:cxn ang="0">
                      <a:pos x="0" y="64"/>
                    </a:cxn>
                    <a:cxn ang="0">
                      <a:pos x="1" y="65"/>
                    </a:cxn>
                    <a:cxn ang="0">
                      <a:pos x="3" y="66"/>
                    </a:cxn>
                    <a:cxn ang="0">
                      <a:pos x="4" y="66"/>
                    </a:cxn>
                    <a:cxn ang="0">
                      <a:pos x="6" y="66"/>
                    </a:cxn>
                    <a:cxn ang="0">
                      <a:pos x="7" y="65"/>
                    </a:cxn>
                    <a:cxn ang="0">
                      <a:pos x="9" y="64"/>
                    </a:cxn>
                    <a:cxn ang="0">
                      <a:pos x="9" y="62"/>
                    </a:cxn>
                    <a:cxn ang="0">
                      <a:pos x="9" y="62"/>
                    </a:cxn>
                    <a:cxn ang="0">
                      <a:pos x="10" y="53"/>
                    </a:cxn>
                    <a:cxn ang="0">
                      <a:pos x="13" y="46"/>
                    </a:cxn>
                    <a:cxn ang="0">
                      <a:pos x="16" y="39"/>
                    </a:cxn>
                    <a:cxn ang="0">
                      <a:pos x="20" y="33"/>
                    </a:cxn>
                    <a:cxn ang="0">
                      <a:pos x="31" y="19"/>
                    </a:cxn>
                    <a:cxn ang="0">
                      <a:pos x="40" y="7"/>
                    </a:cxn>
                    <a:cxn ang="0">
                      <a:pos x="40" y="7"/>
                    </a:cxn>
                    <a:cxn ang="0">
                      <a:pos x="41" y="5"/>
                    </a:cxn>
                    <a:cxn ang="0">
                      <a:pos x="41" y="3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0"/>
                    </a:cxn>
                    <a:cxn ang="0">
                      <a:pos x="34" y="1"/>
                    </a:cxn>
                    <a:cxn ang="0">
                      <a:pos x="32" y="2"/>
                    </a:cxn>
                    <a:cxn ang="0">
                      <a:pos x="32" y="2"/>
                    </a:cxn>
                  </a:cxnLst>
                  <a:rect l="0" t="0" r="r" b="b"/>
                  <a:pathLst>
                    <a:path w="41" h="66">
                      <a:moveTo>
                        <a:pt x="32" y="2"/>
                      </a:moveTo>
                      <a:lnTo>
                        <a:pt x="32" y="2"/>
                      </a:lnTo>
                      <a:lnTo>
                        <a:pt x="21" y="16"/>
                      </a:lnTo>
                      <a:lnTo>
                        <a:pt x="11" y="30"/>
                      </a:lnTo>
                      <a:lnTo>
                        <a:pt x="7" y="37"/>
                      </a:lnTo>
                      <a:lnTo>
                        <a:pt x="4" y="45"/>
                      </a:lnTo>
                      <a:lnTo>
                        <a:pt x="1" y="5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1" y="65"/>
                      </a:lnTo>
                      <a:lnTo>
                        <a:pt x="3" y="66"/>
                      </a:lnTo>
                      <a:lnTo>
                        <a:pt x="4" y="66"/>
                      </a:lnTo>
                      <a:lnTo>
                        <a:pt x="6" y="66"/>
                      </a:lnTo>
                      <a:lnTo>
                        <a:pt x="7" y="65"/>
                      </a:lnTo>
                      <a:lnTo>
                        <a:pt x="9" y="64"/>
                      </a:lnTo>
                      <a:lnTo>
                        <a:pt x="9" y="62"/>
                      </a:lnTo>
                      <a:lnTo>
                        <a:pt x="9" y="62"/>
                      </a:lnTo>
                      <a:lnTo>
                        <a:pt x="10" y="53"/>
                      </a:lnTo>
                      <a:lnTo>
                        <a:pt x="13" y="46"/>
                      </a:lnTo>
                      <a:lnTo>
                        <a:pt x="16" y="39"/>
                      </a:lnTo>
                      <a:lnTo>
                        <a:pt x="20" y="33"/>
                      </a:lnTo>
                      <a:lnTo>
                        <a:pt x="31" y="19"/>
                      </a:lnTo>
                      <a:lnTo>
                        <a:pt x="40" y="7"/>
                      </a:lnTo>
                      <a:lnTo>
                        <a:pt x="40" y="7"/>
                      </a:lnTo>
                      <a:lnTo>
                        <a:pt x="41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4" y="1"/>
                      </a:lnTo>
                      <a:lnTo>
                        <a:pt x="32" y="2"/>
                      </a:lnTo>
                      <a:lnTo>
                        <a:pt x="32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9" name="Freeform 864">
                  <a:extLst>
                    <a:ext uri="{FF2B5EF4-FFF2-40B4-BE49-F238E27FC236}">
                      <a16:creationId xmlns:a16="http://schemas.microsoft.com/office/drawing/2014/main" id="{0ACD6B75-8961-4493-B6BE-623F3E634E87}"/>
                    </a:ext>
                  </a:extLst>
                </p:cNvPr>
                <p:cNvSpPr/>
                <p:nvPr/>
              </p:nvSpPr>
              <p:spPr bwMode="auto">
                <a:xfrm>
                  <a:off x="2382838" y="1314450"/>
                  <a:ext cx="22225" cy="42863"/>
                </a:xfrm>
                <a:custGeom>
                  <a:avLst/>
                  <a:gdLst/>
                  <a:ahLst/>
                  <a:cxnLst>
                    <a:cxn ang="0">
                      <a:pos x="40" y="4"/>
                    </a:cxn>
                    <a:cxn ang="0">
                      <a:pos x="40" y="4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2" y="3"/>
                    </a:cxn>
                    <a:cxn ang="0">
                      <a:pos x="32" y="4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2" y="12"/>
                    </a:cxn>
                    <a:cxn ang="0">
                      <a:pos x="31" y="18"/>
                    </a:cxn>
                    <a:cxn ang="0">
                      <a:pos x="29" y="22"/>
                    </a:cxn>
                    <a:cxn ang="0">
                      <a:pos x="27" y="27"/>
                    </a:cxn>
                    <a:cxn ang="0">
                      <a:pos x="20" y="36"/>
                    </a:cxn>
                    <a:cxn ang="0">
                      <a:pos x="14" y="45"/>
                    </a:cxn>
                    <a:cxn ang="0">
                      <a:pos x="14" y="45"/>
                    </a:cxn>
                    <a:cxn ang="0">
                      <a:pos x="8" y="52"/>
                    </a:cxn>
                    <a:cxn ang="0">
                      <a:pos x="4" y="59"/>
                    </a:cxn>
                    <a:cxn ang="0">
                      <a:pos x="1" y="66"/>
                    </a:cxn>
                    <a:cxn ang="0">
                      <a:pos x="0" y="75"/>
                    </a:cxn>
                    <a:cxn ang="0">
                      <a:pos x="0" y="75"/>
                    </a:cxn>
                    <a:cxn ang="0">
                      <a:pos x="0" y="77"/>
                    </a:cxn>
                    <a:cxn ang="0">
                      <a:pos x="1" y="79"/>
                    </a:cxn>
                    <a:cxn ang="0">
                      <a:pos x="3" y="79"/>
                    </a:cxn>
                    <a:cxn ang="0">
                      <a:pos x="4" y="80"/>
                    </a:cxn>
                    <a:cxn ang="0">
                      <a:pos x="6" y="79"/>
                    </a:cxn>
                    <a:cxn ang="0">
                      <a:pos x="7" y="79"/>
                    </a:cxn>
                    <a:cxn ang="0">
                      <a:pos x="9" y="77"/>
                    </a:cxn>
                    <a:cxn ang="0">
                      <a:pos x="9" y="75"/>
                    </a:cxn>
                    <a:cxn ang="0">
                      <a:pos x="9" y="75"/>
                    </a:cxn>
                    <a:cxn ang="0">
                      <a:pos x="11" y="69"/>
                    </a:cxn>
                    <a:cxn ang="0">
                      <a:pos x="12" y="65"/>
                    </a:cxn>
                    <a:cxn ang="0">
                      <a:pos x="16" y="56"/>
                    </a:cxn>
                    <a:cxn ang="0">
                      <a:pos x="22" y="49"/>
                    </a:cxn>
                    <a:cxn ang="0">
                      <a:pos x="28" y="41"/>
                    </a:cxn>
                    <a:cxn ang="0">
                      <a:pos x="34" y="32"/>
                    </a:cxn>
                    <a:cxn ang="0">
                      <a:pos x="38" y="24"/>
                    </a:cxn>
                    <a:cxn ang="0">
                      <a:pos x="40" y="20"/>
                    </a:cxn>
                    <a:cxn ang="0">
                      <a:pos x="42" y="15"/>
                    </a:cxn>
                    <a:cxn ang="0">
                      <a:pos x="42" y="10"/>
                    </a:cxn>
                    <a:cxn ang="0">
                      <a:pos x="40" y="4"/>
                    </a:cxn>
                    <a:cxn ang="0">
                      <a:pos x="40" y="4"/>
                    </a:cxn>
                  </a:cxnLst>
                  <a:rect l="0" t="0" r="r" b="b"/>
                  <a:pathLst>
                    <a:path w="42" h="80">
                      <a:moveTo>
                        <a:pt x="40" y="4"/>
                      </a:moveTo>
                      <a:lnTo>
                        <a:pt x="40" y="4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2" y="3"/>
                      </a:lnTo>
                      <a:lnTo>
                        <a:pt x="32" y="4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2" y="12"/>
                      </a:lnTo>
                      <a:lnTo>
                        <a:pt x="31" y="18"/>
                      </a:lnTo>
                      <a:lnTo>
                        <a:pt x="29" y="22"/>
                      </a:lnTo>
                      <a:lnTo>
                        <a:pt x="27" y="27"/>
                      </a:lnTo>
                      <a:lnTo>
                        <a:pt x="20" y="36"/>
                      </a:lnTo>
                      <a:lnTo>
                        <a:pt x="14" y="45"/>
                      </a:lnTo>
                      <a:lnTo>
                        <a:pt x="14" y="45"/>
                      </a:lnTo>
                      <a:lnTo>
                        <a:pt x="8" y="52"/>
                      </a:lnTo>
                      <a:lnTo>
                        <a:pt x="4" y="59"/>
                      </a:lnTo>
                      <a:lnTo>
                        <a:pt x="1" y="66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0" y="77"/>
                      </a:lnTo>
                      <a:lnTo>
                        <a:pt x="1" y="79"/>
                      </a:lnTo>
                      <a:lnTo>
                        <a:pt x="3" y="79"/>
                      </a:lnTo>
                      <a:lnTo>
                        <a:pt x="4" y="80"/>
                      </a:lnTo>
                      <a:lnTo>
                        <a:pt x="6" y="79"/>
                      </a:lnTo>
                      <a:lnTo>
                        <a:pt x="7" y="79"/>
                      </a:lnTo>
                      <a:lnTo>
                        <a:pt x="9" y="77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11" y="69"/>
                      </a:lnTo>
                      <a:lnTo>
                        <a:pt x="12" y="65"/>
                      </a:lnTo>
                      <a:lnTo>
                        <a:pt x="16" y="56"/>
                      </a:lnTo>
                      <a:lnTo>
                        <a:pt x="22" y="49"/>
                      </a:lnTo>
                      <a:lnTo>
                        <a:pt x="28" y="41"/>
                      </a:lnTo>
                      <a:lnTo>
                        <a:pt x="34" y="32"/>
                      </a:lnTo>
                      <a:lnTo>
                        <a:pt x="38" y="24"/>
                      </a:lnTo>
                      <a:lnTo>
                        <a:pt x="40" y="20"/>
                      </a:lnTo>
                      <a:lnTo>
                        <a:pt x="42" y="15"/>
                      </a:lnTo>
                      <a:lnTo>
                        <a:pt x="42" y="10"/>
                      </a:lnTo>
                      <a:lnTo>
                        <a:pt x="40" y="4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3197B4-8AEC-431D-A92F-71082A7A50F9}"/>
                </a:ext>
              </a:extLst>
            </p:cNvPr>
            <p:cNvSpPr txBox="1"/>
            <p:nvPr/>
          </p:nvSpPr>
          <p:spPr>
            <a:xfrm>
              <a:off x="4364577" y="2142319"/>
              <a:ext cx="4341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iCiel Brush Up" panose="02000000000000000000" pitchFamily="2" charset="0"/>
                </a:rPr>
                <a:t>1</a:t>
              </a: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9DC83CE9-EFD3-4614-9BE9-227F92199C1A}"/>
              </a:ext>
            </a:extLst>
          </p:cNvPr>
          <p:cNvSpPr txBox="1"/>
          <p:nvPr/>
        </p:nvSpPr>
        <p:spPr>
          <a:xfrm>
            <a:off x="5179437" y="1799226"/>
            <a:ext cx="3271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#9Slide05 Fourth Medium" panose="00000600000000000000" pitchFamily="2" charset="0"/>
              </a:rPr>
              <a:t>Đặt tính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D23C311-F65A-46CA-B915-38FB278F938D}"/>
              </a:ext>
            </a:extLst>
          </p:cNvPr>
          <p:cNvGrpSpPr/>
          <p:nvPr/>
        </p:nvGrpSpPr>
        <p:grpSpPr>
          <a:xfrm>
            <a:off x="4091028" y="2621144"/>
            <a:ext cx="889884" cy="990632"/>
            <a:chOff x="4172143" y="2142319"/>
            <a:chExt cx="889884" cy="990632"/>
          </a:xfrm>
        </p:grpSpPr>
        <p:grpSp>
          <p:nvGrpSpPr>
            <p:cNvPr id="150" name="组合 470">
              <a:extLst>
                <a:ext uri="{FF2B5EF4-FFF2-40B4-BE49-F238E27FC236}">
                  <a16:creationId xmlns:a16="http://schemas.microsoft.com/office/drawing/2014/main" id="{D6697FAB-F259-46B1-B08B-5C6FAF281216}"/>
                </a:ext>
              </a:extLst>
            </p:cNvPr>
            <p:cNvGrpSpPr/>
            <p:nvPr/>
          </p:nvGrpSpPr>
          <p:grpSpPr>
            <a:xfrm>
              <a:off x="4172143" y="2234104"/>
              <a:ext cx="889884" cy="898847"/>
              <a:chOff x="1746814" y="1981505"/>
              <a:chExt cx="889884" cy="898847"/>
            </a:xfrm>
          </p:grpSpPr>
          <p:sp>
            <p:nvSpPr>
              <p:cNvPr id="152" name="椭圆 31">
                <a:extLst>
                  <a:ext uri="{FF2B5EF4-FFF2-40B4-BE49-F238E27FC236}">
                    <a16:creationId xmlns:a16="http://schemas.microsoft.com/office/drawing/2014/main" id="{3E2B6295-22E4-4FBB-B7C4-5A91371CB6B0}"/>
                  </a:ext>
                </a:extLst>
              </p:cNvPr>
              <p:cNvSpPr/>
              <p:nvPr/>
            </p:nvSpPr>
            <p:spPr>
              <a:xfrm rot="15654318">
                <a:off x="1742332" y="1985987"/>
                <a:ext cx="898847" cy="889884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AE7F4F"/>
                  </a:solidFill>
                </a:endParaRPr>
              </a:p>
            </p:txBody>
          </p:sp>
          <p:grpSp>
            <p:nvGrpSpPr>
              <p:cNvPr id="153" name="组合 472">
                <a:extLst>
                  <a:ext uri="{FF2B5EF4-FFF2-40B4-BE49-F238E27FC236}">
                    <a16:creationId xmlns:a16="http://schemas.microsoft.com/office/drawing/2014/main" id="{24CB65D6-5C4A-446E-85CD-276D5EDBBD4C}"/>
                  </a:ext>
                </a:extLst>
              </p:cNvPr>
              <p:cNvGrpSpPr/>
              <p:nvPr/>
            </p:nvGrpSpPr>
            <p:grpSpPr>
              <a:xfrm>
                <a:off x="1970416" y="2261727"/>
                <a:ext cx="480202" cy="412282"/>
                <a:chOff x="2216150" y="1277938"/>
                <a:chExt cx="639763" cy="549275"/>
              </a:xfrm>
              <a:solidFill>
                <a:schemeClr val="bg1"/>
              </a:solidFill>
            </p:grpSpPr>
            <p:sp>
              <p:nvSpPr>
                <p:cNvPr id="154" name="Freeform 832">
                  <a:extLst>
                    <a:ext uri="{FF2B5EF4-FFF2-40B4-BE49-F238E27FC236}">
                      <a16:creationId xmlns:a16="http://schemas.microsoft.com/office/drawing/2014/main" id="{E83886F2-064C-46DD-A161-FA92FAA4A1FC}"/>
                    </a:ext>
                  </a:extLst>
                </p:cNvPr>
                <p:cNvSpPr/>
                <p:nvPr/>
              </p:nvSpPr>
              <p:spPr bwMode="auto">
                <a:xfrm>
                  <a:off x="2216150" y="1428750"/>
                  <a:ext cx="14288" cy="63500"/>
                </a:xfrm>
                <a:custGeom>
                  <a:avLst/>
                  <a:gdLst/>
                  <a:ahLst/>
                  <a:cxnLst>
                    <a:cxn ang="0">
                      <a:pos x="27" y="4"/>
                    </a:cxn>
                    <a:cxn ang="0">
                      <a:pos x="27" y="4"/>
                    </a:cxn>
                    <a:cxn ang="0">
                      <a:pos x="27" y="2"/>
                    </a:cxn>
                    <a:cxn ang="0">
                      <a:pos x="26" y="1"/>
                    </a:cxn>
                    <a:cxn ang="0">
                      <a:pos x="25" y="0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20" y="1"/>
                    </a:cxn>
                    <a:cxn ang="0">
                      <a:pos x="19" y="2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7" y="22"/>
                    </a:cxn>
                    <a:cxn ang="0">
                      <a:pos x="14" y="39"/>
                    </a:cxn>
                    <a:cxn ang="0">
                      <a:pos x="9" y="56"/>
                    </a:cxn>
                    <a:cxn ang="0">
                      <a:pos x="4" y="73"/>
                    </a:cxn>
                    <a:cxn ang="0">
                      <a:pos x="4" y="73"/>
                    </a:cxn>
                    <a:cxn ang="0">
                      <a:pos x="2" y="84"/>
                    </a:cxn>
                    <a:cxn ang="0">
                      <a:pos x="1" y="95"/>
                    </a:cxn>
                    <a:cxn ang="0">
                      <a:pos x="0" y="100"/>
                    </a:cxn>
                    <a:cxn ang="0">
                      <a:pos x="1" y="106"/>
                    </a:cxn>
                    <a:cxn ang="0">
                      <a:pos x="2" y="111"/>
                    </a:cxn>
                    <a:cxn ang="0">
                      <a:pos x="4" y="116"/>
                    </a:cxn>
                    <a:cxn ang="0">
                      <a:pos x="4" y="116"/>
                    </a:cxn>
                    <a:cxn ang="0">
                      <a:pos x="5" y="117"/>
                    </a:cxn>
                    <a:cxn ang="0">
                      <a:pos x="7" y="118"/>
                    </a:cxn>
                    <a:cxn ang="0">
                      <a:pos x="8" y="118"/>
                    </a:cxn>
                    <a:cxn ang="0">
                      <a:pos x="10" y="118"/>
                    </a:cxn>
                    <a:cxn ang="0">
                      <a:pos x="12" y="116"/>
                    </a:cxn>
                    <a:cxn ang="0">
                      <a:pos x="13" y="115"/>
                    </a:cxn>
                    <a:cxn ang="0">
                      <a:pos x="14" y="113"/>
                    </a:cxn>
                    <a:cxn ang="0">
                      <a:pos x="13" y="111"/>
                    </a:cxn>
                    <a:cxn ang="0">
                      <a:pos x="13" y="111"/>
                    </a:cxn>
                    <a:cxn ang="0">
                      <a:pos x="10" y="104"/>
                    </a:cxn>
                    <a:cxn ang="0">
                      <a:pos x="9" y="97"/>
                    </a:cxn>
                    <a:cxn ang="0">
                      <a:pos x="10" y="91"/>
                    </a:cxn>
                    <a:cxn ang="0">
                      <a:pos x="12" y="83"/>
                    </a:cxn>
                    <a:cxn ang="0">
                      <a:pos x="16" y="68"/>
                    </a:cxn>
                    <a:cxn ang="0">
                      <a:pos x="20" y="56"/>
                    </a:cxn>
                    <a:cxn ang="0">
                      <a:pos x="20" y="56"/>
                    </a:cxn>
                    <a:cxn ang="0">
                      <a:pos x="23" y="44"/>
                    </a:cxn>
                    <a:cxn ang="0">
                      <a:pos x="26" y="30"/>
                    </a:cxn>
                    <a:cxn ang="0">
                      <a:pos x="27" y="4"/>
                    </a:cxn>
                    <a:cxn ang="0">
                      <a:pos x="27" y="4"/>
                    </a:cxn>
                  </a:cxnLst>
                  <a:rect l="0" t="0" r="r" b="b"/>
                  <a:pathLst>
                    <a:path w="27" h="118">
                      <a:moveTo>
                        <a:pt x="27" y="4"/>
                      </a:moveTo>
                      <a:lnTo>
                        <a:pt x="27" y="4"/>
                      </a:lnTo>
                      <a:lnTo>
                        <a:pt x="27" y="2"/>
                      </a:lnTo>
                      <a:lnTo>
                        <a:pt x="26" y="1"/>
                      </a:lnTo>
                      <a:lnTo>
                        <a:pt x="25" y="0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20" y="1"/>
                      </a:lnTo>
                      <a:lnTo>
                        <a:pt x="19" y="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7" y="22"/>
                      </a:lnTo>
                      <a:lnTo>
                        <a:pt x="14" y="39"/>
                      </a:lnTo>
                      <a:lnTo>
                        <a:pt x="9" y="56"/>
                      </a:lnTo>
                      <a:lnTo>
                        <a:pt x="4" y="73"/>
                      </a:lnTo>
                      <a:lnTo>
                        <a:pt x="4" y="73"/>
                      </a:lnTo>
                      <a:lnTo>
                        <a:pt x="2" y="84"/>
                      </a:lnTo>
                      <a:lnTo>
                        <a:pt x="1" y="95"/>
                      </a:lnTo>
                      <a:lnTo>
                        <a:pt x="0" y="100"/>
                      </a:lnTo>
                      <a:lnTo>
                        <a:pt x="1" y="106"/>
                      </a:lnTo>
                      <a:lnTo>
                        <a:pt x="2" y="111"/>
                      </a:lnTo>
                      <a:lnTo>
                        <a:pt x="4" y="116"/>
                      </a:lnTo>
                      <a:lnTo>
                        <a:pt x="4" y="116"/>
                      </a:lnTo>
                      <a:lnTo>
                        <a:pt x="5" y="117"/>
                      </a:lnTo>
                      <a:lnTo>
                        <a:pt x="7" y="118"/>
                      </a:lnTo>
                      <a:lnTo>
                        <a:pt x="8" y="118"/>
                      </a:lnTo>
                      <a:lnTo>
                        <a:pt x="10" y="118"/>
                      </a:lnTo>
                      <a:lnTo>
                        <a:pt x="12" y="116"/>
                      </a:lnTo>
                      <a:lnTo>
                        <a:pt x="13" y="115"/>
                      </a:lnTo>
                      <a:lnTo>
                        <a:pt x="14" y="113"/>
                      </a:lnTo>
                      <a:lnTo>
                        <a:pt x="13" y="111"/>
                      </a:lnTo>
                      <a:lnTo>
                        <a:pt x="13" y="111"/>
                      </a:lnTo>
                      <a:lnTo>
                        <a:pt x="10" y="104"/>
                      </a:lnTo>
                      <a:lnTo>
                        <a:pt x="9" y="97"/>
                      </a:lnTo>
                      <a:lnTo>
                        <a:pt x="10" y="91"/>
                      </a:lnTo>
                      <a:lnTo>
                        <a:pt x="12" y="83"/>
                      </a:lnTo>
                      <a:lnTo>
                        <a:pt x="16" y="68"/>
                      </a:lnTo>
                      <a:lnTo>
                        <a:pt x="20" y="56"/>
                      </a:lnTo>
                      <a:lnTo>
                        <a:pt x="20" y="56"/>
                      </a:lnTo>
                      <a:lnTo>
                        <a:pt x="23" y="44"/>
                      </a:lnTo>
                      <a:lnTo>
                        <a:pt x="26" y="30"/>
                      </a:lnTo>
                      <a:lnTo>
                        <a:pt x="27" y="4"/>
                      </a:lnTo>
                      <a:lnTo>
                        <a:pt x="27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5" name="Freeform 833">
                  <a:extLst>
                    <a:ext uri="{FF2B5EF4-FFF2-40B4-BE49-F238E27FC236}">
                      <a16:creationId xmlns:a16="http://schemas.microsoft.com/office/drawing/2014/main" id="{6A70A87B-B83A-4A27-8330-C6557811D911}"/>
                    </a:ext>
                  </a:extLst>
                </p:cNvPr>
                <p:cNvSpPr/>
                <p:nvPr/>
              </p:nvSpPr>
              <p:spPr bwMode="auto">
                <a:xfrm>
                  <a:off x="2251075" y="1462088"/>
                  <a:ext cx="9525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3" y="1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0" y="5"/>
                    </a:cxn>
                    <a:cxn ang="0">
                      <a:pos x="10" y="55"/>
                    </a:cxn>
                    <a:cxn ang="0">
                      <a:pos x="10" y="55"/>
                    </a:cxn>
                    <a:cxn ang="0">
                      <a:pos x="10" y="61"/>
                    </a:cxn>
                    <a:cxn ang="0">
                      <a:pos x="8" y="66"/>
                    </a:cxn>
                    <a:cxn ang="0">
                      <a:pos x="5" y="78"/>
                    </a:cxn>
                    <a:cxn ang="0">
                      <a:pos x="2" y="88"/>
                    </a:cxn>
                    <a:cxn ang="0">
                      <a:pos x="0" y="100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3"/>
                    </a:cxn>
                    <a:cxn ang="0">
                      <a:pos x="3" y="104"/>
                    </a:cxn>
                    <a:cxn ang="0">
                      <a:pos x="4" y="104"/>
                    </a:cxn>
                    <a:cxn ang="0">
                      <a:pos x="8" y="103"/>
                    </a:cxn>
                    <a:cxn ang="0">
                      <a:pos x="10" y="101"/>
                    </a:cxn>
                    <a:cxn ang="0">
                      <a:pos x="10" y="100"/>
                    </a:cxn>
                    <a:cxn ang="0">
                      <a:pos x="10" y="100"/>
                    </a:cxn>
                    <a:cxn ang="0">
                      <a:pos x="12" y="90"/>
                    </a:cxn>
                    <a:cxn ang="0">
                      <a:pos x="15" y="81"/>
                    </a:cxn>
                    <a:cxn ang="0">
                      <a:pos x="18" y="71"/>
                    </a:cxn>
                    <a:cxn ang="0">
                      <a:pos x="20" y="62"/>
                    </a:cxn>
                    <a:cxn ang="0">
                      <a:pos x="20" y="62"/>
                    </a:cxn>
                    <a:cxn ang="0">
                      <a:pos x="20" y="48"/>
                    </a:cxn>
                    <a:cxn ang="0">
                      <a:pos x="20" y="33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0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0" y="5"/>
                      </a:lnTo>
                      <a:lnTo>
                        <a:pt x="10" y="55"/>
                      </a:lnTo>
                      <a:lnTo>
                        <a:pt x="10" y="55"/>
                      </a:lnTo>
                      <a:lnTo>
                        <a:pt x="10" y="61"/>
                      </a:lnTo>
                      <a:lnTo>
                        <a:pt x="8" y="66"/>
                      </a:lnTo>
                      <a:lnTo>
                        <a:pt x="5" y="78"/>
                      </a:lnTo>
                      <a:lnTo>
                        <a:pt x="2" y="88"/>
                      </a:lnTo>
                      <a:lnTo>
                        <a:pt x="0" y="100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3"/>
                      </a:lnTo>
                      <a:lnTo>
                        <a:pt x="3" y="104"/>
                      </a:lnTo>
                      <a:lnTo>
                        <a:pt x="4" y="104"/>
                      </a:lnTo>
                      <a:lnTo>
                        <a:pt x="8" y="103"/>
                      </a:lnTo>
                      <a:lnTo>
                        <a:pt x="10" y="101"/>
                      </a:lnTo>
                      <a:lnTo>
                        <a:pt x="10" y="100"/>
                      </a:lnTo>
                      <a:lnTo>
                        <a:pt x="10" y="100"/>
                      </a:lnTo>
                      <a:lnTo>
                        <a:pt x="12" y="90"/>
                      </a:lnTo>
                      <a:lnTo>
                        <a:pt x="15" y="81"/>
                      </a:lnTo>
                      <a:lnTo>
                        <a:pt x="18" y="71"/>
                      </a:lnTo>
                      <a:lnTo>
                        <a:pt x="20" y="62"/>
                      </a:lnTo>
                      <a:lnTo>
                        <a:pt x="20" y="62"/>
                      </a:lnTo>
                      <a:lnTo>
                        <a:pt x="20" y="48"/>
                      </a:lnTo>
                      <a:lnTo>
                        <a:pt x="20" y="33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6" name="Freeform 834">
                  <a:extLst>
                    <a:ext uri="{FF2B5EF4-FFF2-40B4-BE49-F238E27FC236}">
                      <a16:creationId xmlns:a16="http://schemas.microsoft.com/office/drawing/2014/main" id="{79285285-088F-4EB5-829B-733CE71999C5}"/>
                    </a:ext>
                  </a:extLst>
                </p:cNvPr>
                <p:cNvSpPr/>
                <p:nvPr/>
              </p:nvSpPr>
              <p:spPr bwMode="auto">
                <a:xfrm>
                  <a:off x="2278063" y="1493838"/>
                  <a:ext cx="9525" cy="58738"/>
                </a:xfrm>
                <a:custGeom>
                  <a:avLst/>
                  <a:gdLst/>
                  <a:ahLst/>
                  <a:cxnLst>
                    <a:cxn ang="0">
                      <a:pos x="9" y="4"/>
                    </a:cxn>
                    <a:cxn ang="0">
                      <a:pos x="9" y="4"/>
                    </a:cxn>
                    <a:cxn ang="0">
                      <a:pos x="7" y="30"/>
                    </a:cxn>
                    <a:cxn ang="0">
                      <a:pos x="4" y="55"/>
                    </a:cxn>
                    <a:cxn ang="0">
                      <a:pos x="1" y="80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6"/>
                    </a:cxn>
                    <a:cxn ang="0">
                      <a:pos x="1" y="107"/>
                    </a:cxn>
                    <a:cxn ang="0">
                      <a:pos x="3" y="109"/>
                    </a:cxn>
                    <a:cxn ang="0">
                      <a:pos x="4" y="109"/>
                    </a:cxn>
                    <a:cxn ang="0">
                      <a:pos x="6" y="109"/>
                    </a:cxn>
                    <a:cxn ang="0">
                      <a:pos x="7" y="107"/>
                    </a:cxn>
                    <a:cxn ang="0">
                      <a:pos x="8" y="106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80"/>
                    </a:cxn>
                    <a:cxn ang="0">
                      <a:pos x="13" y="55"/>
                    </a:cxn>
                    <a:cxn ang="0">
                      <a:pos x="16" y="30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8" y="2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0"/>
                    </a:cxn>
                    <a:cxn ang="0">
                      <a:pos x="10" y="1"/>
                    </a:cxn>
                    <a:cxn ang="0">
                      <a:pos x="9" y="2"/>
                    </a:cxn>
                    <a:cxn ang="0">
                      <a:pos x="9" y="4"/>
                    </a:cxn>
                    <a:cxn ang="0">
                      <a:pos x="9" y="4"/>
                    </a:cxn>
                  </a:cxnLst>
                  <a:rect l="0" t="0" r="r" b="b"/>
                  <a:pathLst>
                    <a:path w="18" h="109">
                      <a:moveTo>
                        <a:pt x="9" y="4"/>
                      </a:moveTo>
                      <a:lnTo>
                        <a:pt x="9" y="4"/>
                      </a:lnTo>
                      <a:lnTo>
                        <a:pt x="7" y="30"/>
                      </a:lnTo>
                      <a:lnTo>
                        <a:pt x="4" y="55"/>
                      </a:lnTo>
                      <a:lnTo>
                        <a:pt x="1" y="8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1" y="107"/>
                      </a:lnTo>
                      <a:lnTo>
                        <a:pt x="3" y="109"/>
                      </a:lnTo>
                      <a:lnTo>
                        <a:pt x="4" y="109"/>
                      </a:lnTo>
                      <a:lnTo>
                        <a:pt x="6" y="109"/>
                      </a:lnTo>
                      <a:lnTo>
                        <a:pt x="7" y="107"/>
                      </a:lnTo>
                      <a:lnTo>
                        <a:pt x="8" y="106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80"/>
                      </a:lnTo>
                      <a:lnTo>
                        <a:pt x="13" y="55"/>
                      </a:lnTo>
                      <a:lnTo>
                        <a:pt x="16" y="30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8" y="2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7" name="Freeform 835">
                  <a:extLst>
                    <a:ext uri="{FF2B5EF4-FFF2-40B4-BE49-F238E27FC236}">
                      <a16:creationId xmlns:a16="http://schemas.microsoft.com/office/drawing/2014/main" id="{564C85C6-7DDC-4E59-9734-B4C897AA036B}"/>
                    </a:ext>
                  </a:extLst>
                </p:cNvPr>
                <p:cNvSpPr/>
                <p:nvPr/>
              </p:nvSpPr>
              <p:spPr bwMode="auto">
                <a:xfrm>
                  <a:off x="2308225" y="152876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4" y="5"/>
                    </a:cxn>
                    <a:cxn ang="0">
                      <a:pos x="14" y="5"/>
                    </a:cxn>
                    <a:cxn ang="0">
                      <a:pos x="13" y="17"/>
                    </a:cxn>
                    <a:cxn ang="0">
                      <a:pos x="12" y="29"/>
                    </a:cxn>
                    <a:cxn ang="0">
                      <a:pos x="8" y="52"/>
                    </a:cxn>
                    <a:cxn ang="0">
                      <a:pos x="4" y="7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4" y="105"/>
                    </a:cxn>
                    <a:cxn ang="0">
                      <a:pos x="5" y="105"/>
                    </a:cxn>
                    <a:cxn ang="0">
                      <a:pos x="7" y="105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7"/>
                    </a:cxn>
                    <a:cxn ang="0">
                      <a:pos x="17" y="53"/>
                    </a:cxn>
                    <a:cxn ang="0">
                      <a:pos x="21" y="29"/>
                    </a:cxn>
                    <a:cxn ang="0">
                      <a:pos x="22" y="17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2" y="3"/>
                    </a:cxn>
                    <a:cxn ang="0">
                      <a:pos x="21" y="1"/>
                    </a:cxn>
                    <a:cxn ang="0">
                      <a:pos x="20" y="0"/>
                    </a:cxn>
                    <a:cxn ang="0">
                      <a:pos x="18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5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23" h="10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13" y="17"/>
                      </a:lnTo>
                      <a:lnTo>
                        <a:pt x="12" y="29"/>
                      </a:lnTo>
                      <a:lnTo>
                        <a:pt x="8" y="52"/>
                      </a:lnTo>
                      <a:lnTo>
                        <a:pt x="4" y="7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7" y="105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7"/>
                      </a:lnTo>
                      <a:lnTo>
                        <a:pt x="17" y="53"/>
                      </a:lnTo>
                      <a:lnTo>
                        <a:pt x="21" y="29"/>
                      </a:lnTo>
                      <a:lnTo>
                        <a:pt x="22" y="17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1" y="1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8" name="Freeform 836">
                  <a:extLst>
                    <a:ext uri="{FF2B5EF4-FFF2-40B4-BE49-F238E27FC236}">
                      <a16:creationId xmlns:a16="http://schemas.microsoft.com/office/drawing/2014/main" id="{F10E56B0-D19A-49AF-B5A5-15F110F623BA}"/>
                    </a:ext>
                  </a:extLst>
                </p:cNvPr>
                <p:cNvSpPr/>
                <p:nvPr/>
              </p:nvSpPr>
              <p:spPr bwMode="auto">
                <a:xfrm>
                  <a:off x="2328863" y="1558925"/>
                  <a:ext cx="14288" cy="52388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7" y="17"/>
                    </a:cxn>
                    <a:cxn ang="0">
                      <a:pos x="15" y="28"/>
                    </a:cxn>
                    <a:cxn ang="0">
                      <a:pos x="10" y="50"/>
                    </a:cxn>
                    <a:cxn ang="0">
                      <a:pos x="5" y="71"/>
                    </a:cxn>
                    <a:cxn ang="0">
                      <a:pos x="0" y="94"/>
                    </a:cxn>
                    <a:cxn ang="0">
                      <a:pos x="0" y="94"/>
                    </a:cxn>
                    <a:cxn ang="0">
                      <a:pos x="0" y="96"/>
                    </a:cxn>
                    <a:cxn ang="0">
                      <a:pos x="0" y="97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8" y="96"/>
                    </a:cxn>
                    <a:cxn ang="0">
                      <a:pos x="8" y="96"/>
                    </a:cxn>
                    <a:cxn ang="0">
                      <a:pos x="14" y="73"/>
                    </a:cxn>
                    <a:cxn ang="0">
                      <a:pos x="20" y="51"/>
                    </a:cxn>
                    <a:cxn ang="0">
                      <a:pos x="26" y="28"/>
                    </a:cxn>
                    <a:cxn ang="0">
                      <a:pos x="27" y="17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5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8" h="99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7" y="17"/>
                      </a:lnTo>
                      <a:lnTo>
                        <a:pt x="15" y="28"/>
                      </a:lnTo>
                      <a:lnTo>
                        <a:pt x="10" y="50"/>
                      </a:lnTo>
                      <a:lnTo>
                        <a:pt x="5" y="71"/>
                      </a:lnTo>
                      <a:lnTo>
                        <a:pt x="0" y="94"/>
                      </a:lnTo>
                      <a:lnTo>
                        <a:pt x="0" y="94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8" y="96"/>
                      </a:lnTo>
                      <a:lnTo>
                        <a:pt x="8" y="96"/>
                      </a:lnTo>
                      <a:lnTo>
                        <a:pt x="14" y="73"/>
                      </a:lnTo>
                      <a:lnTo>
                        <a:pt x="20" y="51"/>
                      </a:lnTo>
                      <a:lnTo>
                        <a:pt x="26" y="28"/>
                      </a:lnTo>
                      <a:lnTo>
                        <a:pt x="27" y="17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5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9" name="Freeform 837">
                  <a:extLst>
                    <a:ext uri="{FF2B5EF4-FFF2-40B4-BE49-F238E27FC236}">
                      <a16:creationId xmlns:a16="http://schemas.microsoft.com/office/drawing/2014/main" id="{E8D99AE8-82D4-4D2B-B204-CF7ADE5A2366}"/>
                    </a:ext>
                  </a:extLst>
                </p:cNvPr>
                <p:cNvSpPr/>
                <p:nvPr/>
              </p:nvSpPr>
              <p:spPr bwMode="auto">
                <a:xfrm>
                  <a:off x="2359025" y="1576388"/>
                  <a:ext cx="22225" cy="63500"/>
                </a:xfrm>
                <a:custGeom>
                  <a:avLst/>
                  <a:gdLst/>
                  <a:ahLst/>
                  <a:cxnLst>
                    <a:cxn ang="0">
                      <a:pos x="34" y="3"/>
                    </a:cxn>
                    <a:cxn ang="0">
                      <a:pos x="34" y="3"/>
                    </a:cxn>
                    <a:cxn ang="0">
                      <a:pos x="31" y="10"/>
                    </a:cxn>
                    <a:cxn ang="0">
                      <a:pos x="28" y="18"/>
                    </a:cxn>
                    <a:cxn ang="0">
                      <a:pos x="23" y="33"/>
                    </a:cxn>
                    <a:cxn ang="0">
                      <a:pos x="20" y="49"/>
                    </a:cxn>
                    <a:cxn ang="0">
                      <a:pos x="16" y="65"/>
                    </a:cxn>
                    <a:cxn ang="0">
                      <a:pos x="16" y="65"/>
                    </a:cxn>
                    <a:cxn ang="0">
                      <a:pos x="9" y="89"/>
                    </a:cxn>
                    <a:cxn ang="0">
                      <a:pos x="1" y="113"/>
                    </a:cxn>
                    <a:cxn ang="0">
                      <a:pos x="1" y="113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2" y="118"/>
                    </a:cxn>
                    <a:cxn ang="0">
                      <a:pos x="4" y="119"/>
                    </a:cxn>
                    <a:cxn ang="0">
                      <a:pos x="7" y="118"/>
                    </a:cxn>
                    <a:cxn ang="0">
                      <a:pos x="9" y="117"/>
                    </a:cxn>
                    <a:cxn ang="0">
                      <a:pos x="10" y="116"/>
                    </a:cxn>
                    <a:cxn ang="0">
                      <a:pos x="10" y="116"/>
                    </a:cxn>
                    <a:cxn ang="0">
                      <a:pos x="23" y="75"/>
                    </a:cxn>
                    <a:cxn ang="0">
                      <a:pos x="23" y="75"/>
                    </a:cxn>
                    <a:cxn ang="0">
                      <a:pos x="28" y="58"/>
                    </a:cxn>
                    <a:cxn ang="0">
                      <a:pos x="31" y="40"/>
                    </a:cxn>
                    <a:cxn ang="0">
                      <a:pos x="36" y="24"/>
                    </a:cxn>
                    <a:cxn ang="0">
                      <a:pos x="39" y="16"/>
                    </a:cxn>
                    <a:cxn ang="0">
                      <a:pos x="42" y="7"/>
                    </a:cxn>
                    <a:cxn ang="0">
                      <a:pos x="42" y="7"/>
                    </a:cxn>
                    <a:cxn ang="0">
                      <a:pos x="43" y="5"/>
                    </a:cxn>
                    <a:cxn ang="0">
                      <a:pos x="43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6" y="1"/>
                    </a:cxn>
                    <a:cxn ang="0">
                      <a:pos x="34" y="3"/>
                    </a:cxn>
                    <a:cxn ang="0">
                      <a:pos x="34" y="3"/>
                    </a:cxn>
                  </a:cxnLst>
                  <a:rect l="0" t="0" r="r" b="b"/>
                  <a:pathLst>
                    <a:path w="43" h="119">
                      <a:moveTo>
                        <a:pt x="34" y="3"/>
                      </a:moveTo>
                      <a:lnTo>
                        <a:pt x="34" y="3"/>
                      </a:lnTo>
                      <a:lnTo>
                        <a:pt x="31" y="10"/>
                      </a:lnTo>
                      <a:lnTo>
                        <a:pt x="28" y="18"/>
                      </a:lnTo>
                      <a:lnTo>
                        <a:pt x="23" y="33"/>
                      </a:lnTo>
                      <a:lnTo>
                        <a:pt x="20" y="49"/>
                      </a:lnTo>
                      <a:lnTo>
                        <a:pt x="16" y="65"/>
                      </a:lnTo>
                      <a:lnTo>
                        <a:pt x="16" y="65"/>
                      </a:lnTo>
                      <a:lnTo>
                        <a:pt x="9" y="89"/>
                      </a:lnTo>
                      <a:lnTo>
                        <a:pt x="1" y="113"/>
                      </a:lnTo>
                      <a:lnTo>
                        <a:pt x="1" y="113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2" y="118"/>
                      </a:lnTo>
                      <a:lnTo>
                        <a:pt x="4" y="119"/>
                      </a:lnTo>
                      <a:lnTo>
                        <a:pt x="7" y="118"/>
                      </a:lnTo>
                      <a:lnTo>
                        <a:pt x="9" y="117"/>
                      </a:lnTo>
                      <a:lnTo>
                        <a:pt x="10" y="116"/>
                      </a:lnTo>
                      <a:lnTo>
                        <a:pt x="10" y="116"/>
                      </a:lnTo>
                      <a:lnTo>
                        <a:pt x="23" y="75"/>
                      </a:lnTo>
                      <a:lnTo>
                        <a:pt x="23" y="75"/>
                      </a:lnTo>
                      <a:lnTo>
                        <a:pt x="28" y="58"/>
                      </a:lnTo>
                      <a:lnTo>
                        <a:pt x="31" y="40"/>
                      </a:lnTo>
                      <a:lnTo>
                        <a:pt x="36" y="24"/>
                      </a:lnTo>
                      <a:lnTo>
                        <a:pt x="39" y="16"/>
                      </a:lnTo>
                      <a:lnTo>
                        <a:pt x="42" y="7"/>
                      </a:lnTo>
                      <a:lnTo>
                        <a:pt x="42" y="7"/>
                      </a:lnTo>
                      <a:lnTo>
                        <a:pt x="43" y="5"/>
                      </a:lnTo>
                      <a:lnTo>
                        <a:pt x="43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6" y="1"/>
                      </a:lnTo>
                      <a:lnTo>
                        <a:pt x="34" y="3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0" name="Freeform 838">
                  <a:extLst>
                    <a:ext uri="{FF2B5EF4-FFF2-40B4-BE49-F238E27FC236}">
                      <a16:creationId xmlns:a16="http://schemas.microsoft.com/office/drawing/2014/main" id="{628D902C-49B1-4A9D-998C-3FEBC08F7D17}"/>
                    </a:ext>
                  </a:extLst>
                </p:cNvPr>
                <p:cNvSpPr/>
                <p:nvPr/>
              </p:nvSpPr>
              <p:spPr bwMode="auto">
                <a:xfrm>
                  <a:off x="2393950" y="1608138"/>
                  <a:ext cx="22225" cy="61913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23" y="30"/>
                    </a:cxn>
                    <a:cxn ang="0">
                      <a:pos x="11" y="57"/>
                    </a:cxn>
                    <a:cxn ang="0">
                      <a:pos x="7" y="70"/>
                    </a:cxn>
                    <a:cxn ang="0">
                      <a:pos x="4" y="84"/>
                    </a:cxn>
                    <a:cxn ang="0">
                      <a:pos x="1" y="98"/>
                    </a:cxn>
                    <a:cxn ang="0">
                      <a:pos x="0" y="114"/>
                    </a:cxn>
                    <a:cxn ang="0">
                      <a:pos x="0" y="114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3" y="118"/>
                    </a:cxn>
                    <a:cxn ang="0">
                      <a:pos x="4" y="118"/>
                    </a:cxn>
                    <a:cxn ang="0">
                      <a:pos x="6" y="118"/>
                    </a:cxn>
                    <a:cxn ang="0">
                      <a:pos x="7" y="117"/>
                    </a:cxn>
                    <a:cxn ang="0">
                      <a:pos x="9" y="115"/>
                    </a:cxn>
                    <a:cxn ang="0">
                      <a:pos x="9" y="114"/>
                    </a:cxn>
                    <a:cxn ang="0">
                      <a:pos x="9" y="114"/>
                    </a:cxn>
                    <a:cxn ang="0">
                      <a:pos x="10" y="99"/>
                    </a:cxn>
                    <a:cxn ang="0">
                      <a:pos x="13" y="85"/>
                    </a:cxn>
                    <a:cxn ang="0">
                      <a:pos x="16" y="71"/>
                    </a:cxn>
                    <a:cxn ang="0">
                      <a:pos x="22" y="58"/>
                    </a:cxn>
                    <a:cxn ang="0">
                      <a:pos x="32" y="32"/>
                    </a:cxn>
                    <a:cxn ang="0">
                      <a:pos x="42" y="5"/>
                    </a:cxn>
                    <a:cxn ang="0">
                      <a:pos x="42" y="5"/>
                    </a:cxn>
                    <a:cxn ang="0">
                      <a:pos x="42" y="3"/>
                    </a:cxn>
                    <a:cxn ang="0">
                      <a:pos x="42" y="2"/>
                    </a:cxn>
                    <a:cxn ang="0">
                      <a:pos x="41" y="1"/>
                    </a:cxn>
                    <a:cxn ang="0">
                      <a:pos x="39" y="0"/>
                    </a:cxn>
                    <a:cxn ang="0">
                      <a:pos x="36" y="0"/>
                    </a:cxn>
                    <a:cxn ang="0">
                      <a:pos x="34" y="1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8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23" y="30"/>
                      </a:lnTo>
                      <a:lnTo>
                        <a:pt x="11" y="57"/>
                      </a:lnTo>
                      <a:lnTo>
                        <a:pt x="7" y="70"/>
                      </a:lnTo>
                      <a:lnTo>
                        <a:pt x="4" y="84"/>
                      </a:lnTo>
                      <a:lnTo>
                        <a:pt x="1" y="98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3" y="118"/>
                      </a:lnTo>
                      <a:lnTo>
                        <a:pt x="4" y="118"/>
                      </a:lnTo>
                      <a:lnTo>
                        <a:pt x="6" y="118"/>
                      </a:lnTo>
                      <a:lnTo>
                        <a:pt x="7" y="117"/>
                      </a:lnTo>
                      <a:lnTo>
                        <a:pt x="9" y="115"/>
                      </a:lnTo>
                      <a:lnTo>
                        <a:pt x="9" y="114"/>
                      </a:lnTo>
                      <a:lnTo>
                        <a:pt x="9" y="114"/>
                      </a:lnTo>
                      <a:lnTo>
                        <a:pt x="10" y="99"/>
                      </a:lnTo>
                      <a:lnTo>
                        <a:pt x="13" y="85"/>
                      </a:lnTo>
                      <a:lnTo>
                        <a:pt x="16" y="71"/>
                      </a:lnTo>
                      <a:lnTo>
                        <a:pt x="22" y="58"/>
                      </a:lnTo>
                      <a:lnTo>
                        <a:pt x="32" y="32"/>
                      </a:lnTo>
                      <a:lnTo>
                        <a:pt x="42" y="5"/>
                      </a:lnTo>
                      <a:lnTo>
                        <a:pt x="42" y="5"/>
                      </a:lnTo>
                      <a:lnTo>
                        <a:pt x="42" y="3"/>
                      </a:lnTo>
                      <a:lnTo>
                        <a:pt x="42" y="2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36" y="0"/>
                      </a:lnTo>
                      <a:lnTo>
                        <a:pt x="34" y="1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1" name="Freeform 839">
                  <a:extLst>
                    <a:ext uri="{FF2B5EF4-FFF2-40B4-BE49-F238E27FC236}">
                      <a16:creationId xmlns:a16="http://schemas.microsoft.com/office/drawing/2014/main" id="{CFDC7364-9A9A-4B76-BD25-2B3F782D45D5}"/>
                    </a:ext>
                  </a:extLst>
                </p:cNvPr>
                <p:cNvSpPr/>
                <p:nvPr/>
              </p:nvSpPr>
              <p:spPr bwMode="auto">
                <a:xfrm>
                  <a:off x="2420938" y="1644650"/>
                  <a:ext cx="20638" cy="58738"/>
                </a:xfrm>
                <a:custGeom>
                  <a:avLst/>
                  <a:gdLst/>
                  <a:ahLst/>
                  <a:cxnLst>
                    <a:cxn ang="0">
                      <a:pos x="29" y="2"/>
                    </a:cxn>
                    <a:cxn ang="0">
                      <a:pos x="29" y="2"/>
                    </a:cxn>
                    <a:cxn ang="0">
                      <a:pos x="23" y="14"/>
                    </a:cxn>
                    <a:cxn ang="0">
                      <a:pos x="18" y="25"/>
                    </a:cxn>
                    <a:cxn ang="0">
                      <a:pos x="15" y="37"/>
                    </a:cxn>
                    <a:cxn ang="0">
                      <a:pos x="12" y="50"/>
                    </a:cxn>
                    <a:cxn ang="0">
                      <a:pos x="12" y="50"/>
                    </a:cxn>
                    <a:cxn ang="0">
                      <a:pos x="6" y="77"/>
                    </a:cxn>
                    <a:cxn ang="0">
                      <a:pos x="3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2" y="107"/>
                    </a:cxn>
                    <a:cxn ang="0">
                      <a:pos x="3" y="108"/>
                    </a:cxn>
                    <a:cxn ang="0">
                      <a:pos x="4" y="109"/>
                    </a:cxn>
                    <a:cxn ang="0">
                      <a:pos x="6" y="110"/>
                    </a:cxn>
                    <a:cxn ang="0">
                      <a:pos x="7" y="109"/>
                    </a:cxn>
                    <a:cxn ang="0">
                      <a:pos x="9" y="108"/>
                    </a:cxn>
                    <a:cxn ang="0">
                      <a:pos x="10" y="107"/>
                    </a:cxn>
                    <a:cxn ang="0">
                      <a:pos x="10" y="104"/>
                    </a:cxn>
                    <a:cxn ang="0">
                      <a:pos x="10" y="104"/>
                    </a:cxn>
                    <a:cxn ang="0">
                      <a:pos x="12" y="94"/>
                    </a:cxn>
                    <a:cxn ang="0">
                      <a:pos x="15" y="84"/>
                    </a:cxn>
                    <a:cxn ang="0">
                      <a:pos x="18" y="73"/>
                    </a:cxn>
                    <a:cxn ang="0">
                      <a:pos x="19" y="62"/>
                    </a:cxn>
                    <a:cxn ang="0">
                      <a:pos x="19" y="62"/>
                    </a:cxn>
                    <a:cxn ang="0">
                      <a:pos x="21" y="48"/>
                    </a:cxn>
                    <a:cxn ang="0">
                      <a:pos x="25" y="34"/>
                    </a:cxn>
                    <a:cxn ang="0">
                      <a:pos x="30" y="20"/>
                    </a:cxn>
                    <a:cxn ang="0">
                      <a:pos x="38" y="7"/>
                    </a:cxn>
                    <a:cxn ang="0">
                      <a:pos x="38" y="7"/>
                    </a:cxn>
                    <a:cxn ang="0">
                      <a:pos x="39" y="5"/>
                    </a:cxn>
                    <a:cxn ang="0">
                      <a:pos x="39" y="4"/>
                    </a:cxn>
                    <a:cxn ang="0">
                      <a:pos x="38" y="2"/>
                    </a:cxn>
                    <a:cxn ang="0">
                      <a:pos x="37" y="1"/>
                    </a:cxn>
                    <a:cxn ang="0">
                      <a:pos x="34" y="0"/>
                    </a:cxn>
                    <a:cxn ang="0">
                      <a:pos x="31" y="1"/>
                    </a:cxn>
                    <a:cxn ang="0">
                      <a:pos x="29" y="2"/>
                    </a:cxn>
                    <a:cxn ang="0">
                      <a:pos x="29" y="2"/>
                    </a:cxn>
                  </a:cxnLst>
                  <a:rect l="0" t="0" r="r" b="b"/>
                  <a:pathLst>
                    <a:path w="39" h="110">
                      <a:moveTo>
                        <a:pt x="29" y="2"/>
                      </a:moveTo>
                      <a:lnTo>
                        <a:pt x="29" y="2"/>
                      </a:lnTo>
                      <a:lnTo>
                        <a:pt x="23" y="14"/>
                      </a:lnTo>
                      <a:lnTo>
                        <a:pt x="18" y="25"/>
                      </a:lnTo>
                      <a:lnTo>
                        <a:pt x="15" y="37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6" y="77"/>
                      </a:lnTo>
                      <a:lnTo>
                        <a:pt x="3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2" y="107"/>
                      </a:lnTo>
                      <a:lnTo>
                        <a:pt x="3" y="108"/>
                      </a:lnTo>
                      <a:lnTo>
                        <a:pt x="4" y="109"/>
                      </a:lnTo>
                      <a:lnTo>
                        <a:pt x="6" y="110"/>
                      </a:lnTo>
                      <a:lnTo>
                        <a:pt x="7" y="109"/>
                      </a:lnTo>
                      <a:lnTo>
                        <a:pt x="9" y="108"/>
                      </a:lnTo>
                      <a:lnTo>
                        <a:pt x="10" y="107"/>
                      </a:lnTo>
                      <a:lnTo>
                        <a:pt x="10" y="104"/>
                      </a:lnTo>
                      <a:lnTo>
                        <a:pt x="10" y="104"/>
                      </a:lnTo>
                      <a:lnTo>
                        <a:pt x="12" y="94"/>
                      </a:lnTo>
                      <a:lnTo>
                        <a:pt x="15" y="84"/>
                      </a:lnTo>
                      <a:lnTo>
                        <a:pt x="18" y="73"/>
                      </a:lnTo>
                      <a:lnTo>
                        <a:pt x="19" y="62"/>
                      </a:lnTo>
                      <a:lnTo>
                        <a:pt x="19" y="62"/>
                      </a:lnTo>
                      <a:lnTo>
                        <a:pt x="21" y="48"/>
                      </a:lnTo>
                      <a:lnTo>
                        <a:pt x="25" y="34"/>
                      </a:lnTo>
                      <a:lnTo>
                        <a:pt x="30" y="20"/>
                      </a:lnTo>
                      <a:lnTo>
                        <a:pt x="38" y="7"/>
                      </a:lnTo>
                      <a:lnTo>
                        <a:pt x="38" y="7"/>
                      </a:lnTo>
                      <a:lnTo>
                        <a:pt x="39" y="5"/>
                      </a:lnTo>
                      <a:lnTo>
                        <a:pt x="39" y="4"/>
                      </a:lnTo>
                      <a:lnTo>
                        <a:pt x="38" y="2"/>
                      </a:lnTo>
                      <a:lnTo>
                        <a:pt x="37" y="1"/>
                      </a:lnTo>
                      <a:lnTo>
                        <a:pt x="34" y="0"/>
                      </a:lnTo>
                      <a:lnTo>
                        <a:pt x="31" y="1"/>
                      </a:lnTo>
                      <a:lnTo>
                        <a:pt x="29" y="2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2" name="Freeform 840">
                  <a:extLst>
                    <a:ext uri="{FF2B5EF4-FFF2-40B4-BE49-F238E27FC236}">
                      <a16:creationId xmlns:a16="http://schemas.microsoft.com/office/drawing/2014/main" id="{4257FCC1-4F90-44E1-B1C5-6BDBEA493DE0}"/>
                    </a:ext>
                  </a:extLst>
                </p:cNvPr>
                <p:cNvSpPr/>
                <p:nvPr/>
              </p:nvSpPr>
              <p:spPr bwMode="auto">
                <a:xfrm>
                  <a:off x="2451100" y="167481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5" y="5"/>
                    </a:cxn>
                    <a:cxn ang="0">
                      <a:pos x="15" y="5"/>
                    </a:cxn>
                    <a:cxn ang="0">
                      <a:pos x="13" y="29"/>
                    </a:cxn>
                    <a:cxn ang="0">
                      <a:pos x="11" y="53"/>
                    </a:cxn>
                    <a:cxn ang="0">
                      <a:pos x="7" y="75"/>
                    </a:cxn>
                    <a:cxn ang="0">
                      <a:pos x="1" y="98"/>
                    </a:cxn>
                    <a:cxn ang="0">
                      <a:pos x="1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7" y="104"/>
                    </a:cxn>
                    <a:cxn ang="0">
                      <a:pos x="8" y="104"/>
                    </a:cxn>
                    <a:cxn ang="0">
                      <a:pos x="10" y="103"/>
                    </a:cxn>
                    <a:cxn ang="0">
                      <a:pos x="10" y="101"/>
                    </a:cxn>
                    <a:cxn ang="0">
                      <a:pos x="10" y="101"/>
                    </a:cxn>
                    <a:cxn ang="0">
                      <a:pos x="16" y="77"/>
                    </a:cxn>
                    <a:cxn ang="0">
                      <a:pos x="20" y="54"/>
                    </a:cxn>
                    <a:cxn ang="0">
                      <a:pos x="23" y="29"/>
                    </a:cxn>
                    <a:cxn ang="0">
                      <a:pos x="24" y="5"/>
                    </a:cxn>
                    <a:cxn ang="0">
                      <a:pos x="24" y="5"/>
                    </a:cxn>
                    <a:cxn ang="0">
                      <a:pos x="24" y="3"/>
                    </a:cxn>
                    <a:cxn ang="0">
                      <a:pos x="23" y="2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8" y="1"/>
                    </a:cxn>
                    <a:cxn ang="0">
                      <a:pos x="17" y="2"/>
                    </a:cxn>
                    <a:cxn ang="0">
                      <a:pos x="16" y="3"/>
                    </a:cxn>
                    <a:cxn ang="0">
                      <a:pos x="15" y="5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24" h="104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3" y="29"/>
                      </a:lnTo>
                      <a:lnTo>
                        <a:pt x="11" y="53"/>
                      </a:lnTo>
                      <a:lnTo>
                        <a:pt x="7" y="75"/>
                      </a:lnTo>
                      <a:lnTo>
                        <a:pt x="1" y="98"/>
                      </a:lnTo>
                      <a:lnTo>
                        <a:pt x="1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7" y="104"/>
                      </a:lnTo>
                      <a:lnTo>
                        <a:pt x="8" y="104"/>
                      </a:lnTo>
                      <a:lnTo>
                        <a:pt x="10" y="103"/>
                      </a:lnTo>
                      <a:lnTo>
                        <a:pt x="10" y="101"/>
                      </a:lnTo>
                      <a:lnTo>
                        <a:pt x="10" y="101"/>
                      </a:lnTo>
                      <a:lnTo>
                        <a:pt x="16" y="77"/>
                      </a:lnTo>
                      <a:lnTo>
                        <a:pt x="20" y="54"/>
                      </a:lnTo>
                      <a:lnTo>
                        <a:pt x="23" y="29"/>
                      </a:lnTo>
                      <a:lnTo>
                        <a:pt x="24" y="5"/>
                      </a:lnTo>
                      <a:lnTo>
                        <a:pt x="24" y="5"/>
                      </a:lnTo>
                      <a:lnTo>
                        <a:pt x="24" y="3"/>
                      </a:lnTo>
                      <a:lnTo>
                        <a:pt x="23" y="2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8" y="1"/>
                      </a:lnTo>
                      <a:lnTo>
                        <a:pt x="17" y="2"/>
                      </a:lnTo>
                      <a:lnTo>
                        <a:pt x="16" y="3"/>
                      </a:lnTo>
                      <a:lnTo>
                        <a:pt x="15" y="5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3" name="Freeform 841">
                  <a:extLst>
                    <a:ext uri="{FF2B5EF4-FFF2-40B4-BE49-F238E27FC236}">
                      <a16:creationId xmlns:a16="http://schemas.microsoft.com/office/drawing/2014/main" id="{D7928B35-97F4-4948-B31A-C6DC352CAC11}"/>
                    </a:ext>
                  </a:extLst>
                </p:cNvPr>
                <p:cNvSpPr/>
                <p:nvPr/>
              </p:nvSpPr>
              <p:spPr bwMode="auto">
                <a:xfrm>
                  <a:off x="2479675" y="1695450"/>
                  <a:ext cx="22225" cy="60325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19" y="56"/>
                    </a:cxn>
                    <a:cxn ang="0">
                      <a:pos x="9" y="83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110"/>
                    </a:cxn>
                    <a:cxn ang="0">
                      <a:pos x="0" y="112"/>
                    </a:cxn>
                    <a:cxn ang="0">
                      <a:pos x="1" y="113"/>
                    </a:cxn>
                    <a:cxn ang="0">
                      <a:pos x="3" y="114"/>
                    </a:cxn>
                    <a:cxn ang="0">
                      <a:pos x="6" y="113"/>
                    </a:cxn>
                    <a:cxn ang="0">
                      <a:pos x="8" y="112"/>
                    </a:cxn>
                    <a:cxn ang="0">
                      <a:pos x="9" y="111"/>
                    </a:cxn>
                    <a:cxn ang="0">
                      <a:pos x="9" y="111"/>
                    </a:cxn>
                    <a:cxn ang="0">
                      <a:pos x="19" y="85"/>
                    </a:cxn>
                    <a:cxn ang="0">
                      <a:pos x="27" y="59"/>
                    </a:cxn>
                    <a:cxn ang="0">
                      <a:pos x="42" y="6"/>
                    </a:cxn>
                    <a:cxn ang="0">
                      <a:pos x="42" y="6"/>
                    </a:cxn>
                    <a:cxn ang="0">
                      <a:pos x="42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4" y="2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4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19" y="56"/>
                      </a:lnTo>
                      <a:lnTo>
                        <a:pt x="9" y="83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110"/>
                      </a:lnTo>
                      <a:lnTo>
                        <a:pt x="0" y="112"/>
                      </a:lnTo>
                      <a:lnTo>
                        <a:pt x="1" y="113"/>
                      </a:lnTo>
                      <a:lnTo>
                        <a:pt x="3" y="114"/>
                      </a:lnTo>
                      <a:lnTo>
                        <a:pt x="6" y="113"/>
                      </a:lnTo>
                      <a:lnTo>
                        <a:pt x="8" y="112"/>
                      </a:lnTo>
                      <a:lnTo>
                        <a:pt x="9" y="111"/>
                      </a:lnTo>
                      <a:lnTo>
                        <a:pt x="9" y="111"/>
                      </a:lnTo>
                      <a:lnTo>
                        <a:pt x="19" y="85"/>
                      </a:lnTo>
                      <a:lnTo>
                        <a:pt x="27" y="59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42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4" y="2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4" name="Freeform 842">
                  <a:extLst>
                    <a:ext uri="{FF2B5EF4-FFF2-40B4-BE49-F238E27FC236}">
                      <a16:creationId xmlns:a16="http://schemas.microsoft.com/office/drawing/2014/main" id="{977C22EB-DF29-41E6-B731-278EE7F2ACD2}"/>
                    </a:ext>
                  </a:extLst>
                </p:cNvPr>
                <p:cNvSpPr/>
                <p:nvPr/>
              </p:nvSpPr>
              <p:spPr bwMode="auto">
                <a:xfrm>
                  <a:off x="2509838" y="1725613"/>
                  <a:ext cx="14288" cy="53975"/>
                </a:xfrm>
                <a:custGeom>
                  <a:avLst/>
                  <a:gdLst/>
                  <a:ahLst/>
                  <a:cxnLst>
                    <a:cxn ang="0">
                      <a:pos x="18" y="5"/>
                    </a:cxn>
                    <a:cxn ang="0">
                      <a:pos x="18" y="5"/>
                    </a:cxn>
                    <a:cxn ang="0">
                      <a:pos x="17" y="16"/>
                    </a:cxn>
                    <a:cxn ang="0">
                      <a:pos x="14" y="27"/>
                    </a:cxn>
                    <a:cxn ang="0">
                      <a:pos x="11" y="37"/>
                    </a:cxn>
                    <a:cxn ang="0">
                      <a:pos x="8" y="49"/>
                    </a:cxn>
                    <a:cxn ang="0">
                      <a:pos x="8" y="49"/>
                    </a:cxn>
                    <a:cxn ang="0">
                      <a:pos x="6" y="61"/>
                    </a:cxn>
                    <a:cxn ang="0">
                      <a:pos x="4" y="73"/>
                    </a:cxn>
                    <a:cxn ang="0">
                      <a:pos x="2" y="8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5" y="104"/>
                    </a:cxn>
                    <a:cxn ang="0">
                      <a:pos x="7" y="104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6"/>
                    </a:cxn>
                    <a:cxn ang="0">
                      <a:pos x="17" y="51"/>
                    </a:cxn>
                    <a:cxn ang="0">
                      <a:pos x="17" y="51"/>
                    </a:cxn>
                    <a:cxn ang="0">
                      <a:pos x="19" y="39"/>
                    </a:cxn>
                    <a:cxn ang="0">
                      <a:pos x="24" y="28"/>
                    </a:cxn>
                    <a:cxn ang="0">
                      <a:pos x="27" y="16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1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8" y="5"/>
                    </a:cxn>
                    <a:cxn ang="0">
                      <a:pos x="18" y="5"/>
                    </a:cxn>
                  </a:cxnLst>
                  <a:rect l="0" t="0" r="r" b="b"/>
                  <a:pathLst>
                    <a:path w="29" h="104">
                      <a:moveTo>
                        <a:pt x="18" y="5"/>
                      </a:moveTo>
                      <a:lnTo>
                        <a:pt x="18" y="5"/>
                      </a:lnTo>
                      <a:lnTo>
                        <a:pt x="17" y="16"/>
                      </a:lnTo>
                      <a:lnTo>
                        <a:pt x="14" y="27"/>
                      </a:lnTo>
                      <a:lnTo>
                        <a:pt x="11" y="37"/>
                      </a:lnTo>
                      <a:lnTo>
                        <a:pt x="8" y="49"/>
                      </a:lnTo>
                      <a:lnTo>
                        <a:pt x="8" y="49"/>
                      </a:lnTo>
                      <a:lnTo>
                        <a:pt x="6" y="61"/>
                      </a:lnTo>
                      <a:lnTo>
                        <a:pt x="4" y="73"/>
                      </a:lnTo>
                      <a:lnTo>
                        <a:pt x="2" y="8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5" y="104"/>
                      </a:lnTo>
                      <a:lnTo>
                        <a:pt x="7" y="104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6"/>
                      </a:lnTo>
                      <a:lnTo>
                        <a:pt x="17" y="51"/>
                      </a:lnTo>
                      <a:lnTo>
                        <a:pt x="17" y="51"/>
                      </a:lnTo>
                      <a:lnTo>
                        <a:pt x="19" y="39"/>
                      </a:lnTo>
                      <a:lnTo>
                        <a:pt x="24" y="28"/>
                      </a:lnTo>
                      <a:lnTo>
                        <a:pt x="27" y="16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1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5" name="Freeform 843">
                  <a:extLst>
                    <a:ext uri="{FF2B5EF4-FFF2-40B4-BE49-F238E27FC236}">
                      <a16:creationId xmlns:a16="http://schemas.microsoft.com/office/drawing/2014/main" id="{E6D705A7-6E50-43B7-9755-602CE51C0ADC}"/>
                    </a:ext>
                  </a:extLst>
                </p:cNvPr>
                <p:cNvSpPr/>
                <p:nvPr/>
              </p:nvSpPr>
              <p:spPr bwMode="auto">
                <a:xfrm>
                  <a:off x="2528888" y="1752600"/>
                  <a:ext cx="17463" cy="57150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24" y="2"/>
                    </a:cxn>
                    <a:cxn ang="0">
                      <a:pos x="20" y="14"/>
                    </a:cxn>
                    <a:cxn ang="0">
                      <a:pos x="16" y="28"/>
                    </a:cxn>
                    <a:cxn ang="0">
                      <a:pos x="9" y="54"/>
                    </a:cxn>
                    <a:cxn ang="0">
                      <a:pos x="9" y="54"/>
                    </a:cxn>
                    <a:cxn ang="0">
                      <a:pos x="3" y="79"/>
                    </a:cxn>
                    <a:cxn ang="0">
                      <a:pos x="1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5"/>
                    </a:cxn>
                    <a:cxn ang="0">
                      <a:pos x="1" y="107"/>
                    </a:cxn>
                    <a:cxn ang="0">
                      <a:pos x="2" y="108"/>
                    </a:cxn>
                    <a:cxn ang="0">
                      <a:pos x="4" y="108"/>
                    </a:cxn>
                    <a:cxn ang="0">
                      <a:pos x="6" y="108"/>
                    </a:cxn>
                    <a:cxn ang="0">
                      <a:pos x="7" y="107"/>
                    </a:cxn>
                    <a:cxn ang="0">
                      <a:pos x="8" y="105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92"/>
                    </a:cxn>
                    <a:cxn ang="0">
                      <a:pos x="12" y="80"/>
                    </a:cxn>
                    <a:cxn ang="0">
                      <a:pos x="19" y="57"/>
                    </a:cxn>
                    <a:cxn ang="0">
                      <a:pos x="19" y="57"/>
                    </a:cxn>
                    <a:cxn ang="0">
                      <a:pos x="22" y="44"/>
                    </a:cxn>
                    <a:cxn ang="0">
                      <a:pos x="25" y="32"/>
                    </a:cxn>
                    <a:cxn ang="0">
                      <a:pos x="28" y="19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3" y="5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28" y="0"/>
                    </a:cxn>
                    <a:cxn ang="0">
                      <a:pos x="27" y="0"/>
                    </a:cxn>
                    <a:cxn ang="0">
                      <a:pos x="25" y="0"/>
                    </a:cxn>
                    <a:cxn ang="0">
                      <a:pos x="24" y="2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33" h="108">
                      <a:moveTo>
                        <a:pt x="24" y="2"/>
                      </a:moveTo>
                      <a:lnTo>
                        <a:pt x="24" y="2"/>
                      </a:lnTo>
                      <a:lnTo>
                        <a:pt x="20" y="14"/>
                      </a:lnTo>
                      <a:lnTo>
                        <a:pt x="16" y="28"/>
                      </a:lnTo>
                      <a:lnTo>
                        <a:pt x="9" y="54"/>
                      </a:lnTo>
                      <a:lnTo>
                        <a:pt x="9" y="54"/>
                      </a:lnTo>
                      <a:lnTo>
                        <a:pt x="3" y="79"/>
                      </a:lnTo>
                      <a:lnTo>
                        <a:pt x="1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1" y="107"/>
                      </a:lnTo>
                      <a:lnTo>
                        <a:pt x="2" y="108"/>
                      </a:lnTo>
                      <a:lnTo>
                        <a:pt x="4" y="108"/>
                      </a:lnTo>
                      <a:lnTo>
                        <a:pt x="6" y="108"/>
                      </a:lnTo>
                      <a:lnTo>
                        <a:pt x="7" y="107"/>
                      </a:lnTo>
                      <a:lnTo>
                        <a:pt x="8" y="105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92"/>
                      </a:lnTo>
                      <a:lnTo>
                        <a:pt x="12" y="80"/>
                      </a:lnTo>
                      <a:lnTo>
                        <a:pt x="19" y="57"/>
                      </a:lnTo>
                      <a:lnTo>
                        <a:pt x="19" y="57"/>
                      </a:lnTo>
                      <a:lnTo>
                        <a:pt x="22" y="44"/>
                      </a:lnTo>
                      <a:lnTo>
                        <a:pt x="25" y="32"/>
                      </a:lnTo>
                      <a:lnTo>
                        <a:pt x="28" y="19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3" y="5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4" y="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6" name="Freeform 844">
                  <a:extLst>
                    <a:ext uri="{FF2B5EF4-FFF2-40B4-BE49-F238E27FC236}">
                      <a16:creationId xmlns:a16="http://schemas.microsoft.com/office/drawing/2014/main" id="{3E329D1F-F9D0-4759-8E9F-8BBE9BC1F940}"/>
                    </a:ext>
                  </a:extLst>
                </p:cNvPr>
                <p:cNvSpPr/>
                <p:nvPr/>
              </p:nvSpPr>
              <p:spPr bwMode="auto">
                <a:xfrm>
                  <a:off x="2557463" y="1774825"/>
                  <a:ext cx="11113" cy="52388"/>
                </a:xfrm>
                <a:custGeom>
                  <a:avLst/>
                  <a:gdLst/>
                  <a:ahLst/>
                  <a:cxnLst>
                    <a:cxn ang="0">
                      <a:pos x="14" y="4"/>
                    </a:cxn>
                    <a:cxn ang="0">
                      <a:pos x="14" y="4"/>
                    </a:cxn>
                    <a:cxn ang="0">
                      <a:pos x="13" y="15"/>
                    </a:cxn>
                    <a:cxn ang="0">
                      <a:pos x="12" y="27"/>
                    </a:cxn>
                    <a:cxn ang="0">
                      <a:pos x="9" y="50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4" y="99"/>
                    </a:cxn>
                    <a:cxn ang="0">
                      <a:pos x="6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8" y="51"/>
                    </a:cxn>
                    <a:cxn ang="0">
                      <a:pos x="21" y="28"/>
                    </a:cxn>
                    <a:cxn ang="0">
                      <a:pos x="23" y="17"/>
                    </a:cxn>
                    <a:cxn ang="0">
                      <a:pos x="23" y="4"/>
                    </a:cxn>
                    <a:cxn ang="0">
                      <a:pos x="23" y="4"/>
                    </a:cxn>
                    <a:cxn ang="0">
                      <a:pos x="23" y="3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9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4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23" h="99">
                      <a:moveTo>
                        <a:pt x="14" y="4"/>
                      </a:moveTo>
                      <a:lnTo>
                        <a:pt x="14" y="4"/>
                      </a:lnTo>
                      <a:lnTo>
                        <a:pt x="13" y="15"/>
                      </a:lnTo>
                      <a:lnTo>
                        <a:pt x="12" y="27"/>
                      </a:lnTo>
                      <a:lnTo>
                        <a:pt x="9" y="50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4" y="99"/>
                      </a:lnTo>
                      <a:lnTo>
                        <a:pt x="6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8" y="51"/>
                      </a:lnTo>
                      <a:lnTo>
                        <a:pt x="21" y="28"/>
                      </a:lnTo>
                      <a:lnTo>
                        <a:pt x="23" y="17"/>
                      </a:lnTo>
                      <a:lnTo>
                        <a:pt x="23" y="4"/>
                      </a:lnTo>
                      <a:lnTo>
                        <a:pt x="23" y="4"/>
                      </a:lnTo>
                      <a:lnTo>
                        <a:pt x="23" y="3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7" name="Freeform 847">
                  <a:extLst>
                    <a:ext uri="{FF2B5EF4-FFF2-40B4-BE49-F238E27FC236}">
                      <a16:creationId xmlns:a16="http://schemas.microsoft.com/office/drawing/2014/main" id="{C7A3C63E-975C-4A02-9F99-0309385B992A}"/>
                    </a:ext>
                  </a:extLst>
                </p:cNvPr>
                <p:cNvSpPr/>
                <p:nvPr/>
              </p:nvSpPr>
              <p:spPr bwMode="auto">
                <a:xfrm>
                  <a:off x="2640013" y="1768475"/>
                  <a:ext cx="7938" cy="57150"/>
                </a:xfrm>
                <a:custGeom>
                  <a:avLst/>
                  <a:gdLst/>
                  <a:ahLst/>
                  <a:cxnLst>
                    <a:cxn ang="0">
                      <a:pos x="13" y="73"/>
                    </a:cxn>
                    <a:cxn ang="0">
                      <a:pos x="13" y="73"/>
                    </a:cxn>
                    <a:cxn ang="0">
                      <a:pos x="14" y="39"/>
                    </a:cxn>
                    <a:cxn ang="0">
                      <a:pos x="13" y="5"/>
                    </a:cxn>
                    <a:cxn ang="0">
                      <a:pos x="13" y="5"/>
                    </a:cxn>
                    <a:cxn ang="0">
                      <a:pos x="13" y="3"/>
                    </a:cxn>
                    <a:cxn ang="0">
                      <a:pos x="12" y="1"/>
                    </a:cxn>
                    <a:cxn ang="0">
                      <a:pos x="11" y="1"/>
                    </a:cxn>
                    <a:cxn ang="0">
                      <a:pos x="9" y="0"/>
                    </a:cxn>
                    <a:cxn ang="0">
                      <a:pos x="7" y="1"/>
                    </a:cxn>
                    <a:cxn ang="0">
                      <a:pos x="6" y="1"/>
                    </a:cxn>
                    <a:cxn ang="0">
                      <a:pos x="5" y="3"/>
                    </a:cxn>
                    <a:cxn ang="0">
                      <a:pos x="4" y="5"/>
                    </a:cxn>
                    <a:cxn ang="0">
                      <a:pos x="4" y="5"/>
                    </a:cxn>
                    <a:cxn ang="0">
                      <a:pos x="4" y="58"/>
                    </a:cxn>
                    <a:cxn ang="0">
                      <a:pos x="4" y="58"/>
                    </a:cxn>
                    <a:cxn ang="0">
                      <a:pos x="5" y="80"/>
                    </a:cxn>
                    <a:cxn ang="0">
                      <a:pos x="4" y="94"/>
                    </a:cxn>
                    <a:cxn ang="0">
                      <a:pos x="3" y="98"/>
                    </a:cxn>
                    <a:cxn ang="0">
                      <a:pos x="2" y="100"/>
                    </a:cxn>
                    <a:cxn ang="0">
                      <a:pos x="2" y="100"/>
                    </a:cxn>
                    <a:cxn ang="0">
                      <a:pos x="0" y="101"/>
                    </a:cxn>
                    <a:cxn ang="0">
                      <a:pos x="0" y="103"/>
                    </a:cxn>
                    <a:cxn ang="0">
                      <a:pos x="0" y="105"/>
                    </a:cxn>
                    <a:cxn ang="0">
                      <a:pos x="0" y="106"/>
                    </a:cxn>
                    <a:cxn ang="0">
                      <a:pos x="1" y="108"/>
                    </a:cxn>
                    <a:cxn ang="0">
                      <a:pos x="3" y="108"/>
                    </a:cxn>
                    <a:cxn ang="0">
                      <a:pos x="5" y="109"/>
                    </a:cxn>
                    <a:cxn ang="0">
                      <a:pos x="7" y="108"/>
                    </a:cxn>
                    <a:cxn ang="0">
                      <a:pos x="7" y="108"/>
                    </a:cxn>
                    <a:cxn ang="0">
                      <a:pos x="9" y="106"/>
                    </a:cxn>
                    <a:cxn ang="0">
                      <a:pos x="11" y="102"/>
                    </a:cxn>
                    <a:cxn ang="0">
                      <a:pos x="12" y="97"/>
                    </a:cxn>
                    <a:cxn ang="0">
                      <a:pos x="13" y="91"/>
                    </a:cxn>
                    <a:cxn ang="0">
                      <a:pos x="13" y="81"/>
                    </a:cxn>
                    <a:cxn ang="0">
                      <a:pos x="13" y="73"/>
                    </a:cxn>
                    <a:cxn ang="0">
                      <a:pos x="13" y="73"/>
                    </a:cxn>
                  </a:cxnLst>
                  <a:rect l="0" t="0" r="r" b="b"/>
                  <a:pathLst>
                    <a:path w="14" h="109">
                      <a:moveTo>
                        <a:pt x="13" y="73"/>
                      </a:moveTo>
                      <a:lnTo>
                        <a:pt x="13" y="73"/>
                      </a:lnTo>
                      <a:lnTo>
                        <a:pt x="14" y="39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3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5" y="80"/>
                      </a:lnTo>
                      <a:lnTo>
                        <a:pt x="4" y="94"/>
                      </a:lnTo>
                      <a:lnTo>
                        <a:pt x="3" y="98"/>
                      </a:lnTo>
                      <a:lnTo>
                        <a:pt x="2" y="100"/>
                      </a:lnTo>
                      <a:lnTo>
                        <a:pt x="2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1" y="108"/>
                      </a:lnTo>
                      <a:lnTo>
                        <a:pt x="3" y="108"/>
                      </a:lnTo>
                      <a:lnTo>
                        <a:pt x="5" y="109"/>
                      </a:lnTo>
                      <a:lnTo>
                        <a:pt x="7" y="108"/>
                      </a:lnTo>
                      <a:lnTo>
                        <a:pt x="7" y="108"/>
                      </a:lnTo>
                      <a:lnTo>
                        <a:pt x="9" y="106"/>
                      </a:lnTo>
                      <a:lnTo>
                        <a:pt x="11" y="102"/>
                      </a:lnTo>
                      <a:lnTo>
                        <a:pt x="12" y="97"/>
                      </a:lnTo>
                      <a:lnTo>
                        <a:pt x="13" y="91"/>
                      </a:lnTo>
                      <a:lnTo>
                        <a:pt x="13" y="81"/>
                      </a:lnTo>
                      <a:lnTo>
                        <a:pt x="13" y="73"/>
                      </a:lnTo>
                      <a:lnTo>
                        <a:pt x="13" y="7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8" name="Freeform 848">
                  <a:extLst>
                    <a:ext uri="{FF2B5EF4-FFF2-40B4-BE49-F238E27FC236}">
                      <a16:creationId xmlns:a16="http://schemas.microsoft.com/office/drawing/2014/main" id="{5356A0CA-1AAD-4318-A880-9FAFF0E22D4A}"/>
                    </a:ext>
                  </a:extLst>
                </p:cNvPr>
                <p:cNvSpPr/>
                <p:nvPr/>
              </p:nvSpPr>
              <p:spPr bwMode="auto">
                <a:xfrm>
                  <a:off x="2665413" y="1757363"/>
                  <a:ext cx="19050" cy="52388"/>
                </a:xfrm>
                <a:custGeom>
                  <a:avLst/>
                  <a:gdLst/>
                  <a:ahLst/>
                  <a:cxnLst>
                    <a:cxn ang="0">
                      <a:pos x="28" y="4"/>
                    </a:cxn>
                    <a:cxn ang="0">
                      <a:pos x="28" y="4"/>
                    </a:cxn>
                    <a:cxn ang="0">
                      <a:pos x="27" y="14"/>
                    </a:cxn>
                    <a:cxn ang="0">
                      <a:pos x="24" y="24"/>
                    </a:cxn>
                    <a:cxn ang="0">
                      <a:pos x="20" y="33"/>
                    </a:cxn>
                    <a:cxn ang="0">
                      <a:pos x="17" y="42"/>
                    </a:cxn>
                    <a:cxn ang="0">
                      <a:pos x="17" y="42"/>
                    </a:cxn>
                    <a:cxn ang="0">
                      <a:pos x="13" y="56"/>
                    </a:cxn>
                    <a:cxn ang="0">
                      <a:pos x="8" y="68"/>
                    </a:cxn>
                    <a:cxn ang="0">
                      <a:pos x="4" y="81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0" y="97"/>
                    </a:cxn>
                    <a:cxn ang="0">
                      <a:pos x="1" y="98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3" y="85"/>
                    </a:cxn>
                    <a:cxn ang="0">
                      <a:pos x="17" y="73"/>
                    </a:cxn>
                    <a:cxn ang="0">
                      <a:pos x="26" y="51"/>
                    </a:cxn>
                    <a:cxn ang="0">
                      <a:pos x="30" y="39"/>
                    </a:cxn>
                    <a:cxn ang="0">
                      <a:pos x="33" y="28"/>
                    </a:cxn>
                    <a:cxn ang="0">
                      <a:pos x="36" y="16"/>
                    </a:cxn>
                    <a:cxn ang="0">
                      <a:pos x="37" y="4"/>
                    </a:cxn>
                    <a:cxn ang="0">
                      <a:pos x="37" y="4"/>
                    </a:cxn>
                    <a:cxn ang="0">
                      <a:pos x="37" y="2"/>
                    </a:cxn>
                    <a:cxn ang="0">
                      <a:pos x="36" y="1"/>
                    </a:cxn>
                    <a:cxn ang="0">
                      <a:pos x="35" y="0"/>
                    </a:cxn>
                    <a:cxn ang="0">
                      <a:pos x="33" y="0"/>
                    </a:cxn>
                    <a:cxn ang="0">
                      <a:pos x="31" y="0"/>
                    </a:cxn>
                    <a:cxn ang="0">
                      <a:pos x="30" y="1"/>
                    </a:cxn>
                    <a:cxn ang="0">
                      <a:pos x="29" y="2"/>
                    </a:cxn>
                    <a:cxn ang="0">
                      <a:pos x="28" y="4"/>
                    </a:cxn>
                    <a:cxn ang="0">
                      <a:pos x="28" y="4"/>
                    </a:cxn>
                  </a:cxnLst>
                  <a:rect l="0" t="0" r="r" b="b"/>
                  <a:pathLst>
                    <a:path w="37" h="99">
                      <a:moveTo>
                        <a:pt x="28" y="4"/>
                      </a:moveTo>
                      <a:lnTo>
                        <a:pt x="28" y="4"/>
                      </a:lnTo>
                      <a:lnTo>
                        <a:pt x="27" y="14"/>
                      </a:lnTo>
                      <a:lnTo>
                        <a:pt x="24" y="24"/>
                      </a:lnTo>
                      <a:lnTo>
                        <a:pt x="20" y="33"/>
                      </a:lnTo>
                      <a:lnTo>
                        <a:pt x="17" y="42"/>
                      </a:lnTo>
                      <a:lnTo>
                        <a:pt x="17" y="42"/>
                      </a:lnTo>
                      <a:lnTo>
                        <a:pt x="13" y="56"/>
                      </a:lnTo>
                      <a:lnTo>
                        <a:pt x="8" y="68"/>
                      </a:lnTo>
                      <a:lnTo>
                        <a:pt x="4" y="81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1" y="98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3" y="85"/>
                      </a:lnTo>
                      <a:lnTo>
                        <a:pt x="17" y="73"/>
                      </a:lnTo>
                      <a:lnTo>
                        <a:pt x="26" y="51"/>
                      </a:lnTo>
                      <a:lnTo>
                        <a:pt x="30" y="39"/>
                      </a:lnTo>
                      <a:lnTo>
                        <a:pt x="33" y="28"/>
                      </a:lnTo>
                      <a:lnTo>
                        <a:pt x="36" y="16"/>
                      </a:lnTo>
                      <a:lnTo>
                        <a:pt x="37" y="4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6" y="1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9" y="2"/>
                      </a:lnTo>
                      <a:lnTo>
                        <a:pt x="28" y="4"/>
                      </a:lnTo>
                      <a:lnTo>
                        <a:pt x="28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9" name="Freeform 849">
                  <a:extLst>
                    <a:ext uri="{FF2B5EF4-FFF2-40B4-BE49-F238E27FC236}">
                      <a16:creationId xmlns:a16="http://schemas.microsoft.com/office/drawing/2014/main" id="{B255CAA9-2981-49D1-8B46-7A66E67BA4DA}"/>
                    </a:ext>
                  </a:extLst>
                </p:cNvPr>
                <p:cNvSpPr/>
                <p:nvPr/>
              </p:nvSpPr>
              <p:spPr bwMode="auto">
                <a:xfrm>
                  <a:off x="2697163" y="1725613"/>
                  <a:ext cx="15875" cy="52388"/>
                </a:xfrm>
                <a:custGeom>
                  <a:avLst/>
                  <a:gdLst/>
                  <a:ahLst/>
                  <a:cxnLst>
                    <a:cxn ang="0">
                      <a:pos x="15" y="91"/>
                    </a:cxn>
                    <a:cxn ang="0">
                      <a:pos x="15" y="91"/>
                    </a:cxn>
                    <a:cxn ang="0">
                      <a:pos x="20" y="82"/>
                    </a:cxn>
                    <a:cxn ang="0">
                      <a:pos x="24" y="71"/>
                    </a:cxn>
                    <a:cxn ang="0">
                      <a:pos x="27" y="61"/>
                    </a:cxn>
                    <a:cxn ang="0">
                      <a:pos x="28" y="50"/>
                    </a:cxn>
                    <a:cxn ang="0">
                      <a:pos x="29" y="38"/>
                    </a:cxn>
                    <a:cxn ang="0">
                      <a:pos x="29" y="27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20" y="26"/>
                    </a:cxn>
                    <a:cxn ang="0">
                      <a:pos x="19" y="47"/>
                    </a:cxn>
                    <a:cxn ang="0">
                      <a:pos x="18" y="58"/>
                    </a:cxn>
                    <a:cxn ang="0">
                      <a:pos x="16" y="67"/>
                    </a:cxn>
                    <a:cxn ang="0">
                      <a:pos x="11" y="76"/>
                    </a:cxn>
                    <a:cxn ang="0">
                      <a:pos x="6" y="86"/>
                    </a:cxn>
                    <a:cxn ang="0">
                      <a:pos x="6" y="86"/>
                    </a:cxn>
                    <a:cxn ang="0">
                      <a:pos x="3" y="87"/>
                    </a:cxn>
                    <a:cxn ang="0">
                      <a:pos x="2" y="89"/>
                    </a:cxn>
                    <a:cxn ang="0">
                      <a:pos x="1" y="91"/>
                    </a:cxn>
                    <a:cxn ang="0">
                      <a:pos x="0" y="95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3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8" y="98"/>
                    </a:cxn>
                    <a:cxn ang="0">
                      <a:pos x="11" y="94"/>
                    </a:cxn>
                    <a:cxn ang="0">
                      <a:pos x="11" y="94"/>
                    </a:cxn>
                    <a:cxn ang="0">
                      <a:pos x="14" y="93"/>
                    </a:cxn>
                    <a:cxn ang="0">
                      <a:pos x="15" y="91"/>
                    </a:cxn>
                    <a:cxn ang="0">
                      <a:pos x="15" y="91"/>
                    </a:cxn>
                  </a:cxnLst>
                  <a:rect l="0" t="0" r="r" b="b"/>
                  <a:pathLst>
                    <a:path w="29" h="99">
                      <a:moveTo>
                        <a:pt x="15" y="91"/>
                      </a:moveTo>
                      <a:lnTo>
                        <a:pt x="15" y="91"/>
                      </a:lnTo>
                      <a:lnTo>
                        <a:pt x="20" y="82"/>
                      </a:lnTo>
                      <a:lnTo>
                        <a:pt x="24" y="71"/>
                      </a:lnTo>
                      <a:lnTo>
                        <a:pt x="27" y="61"/>
                      </a:lnTo>
                      <a:lnTo>
                        <a:pt x="28" y="50"/>
                      </a:lnTo>
                      <a:lnTo>
                        <a:pt x="29" y="38"/>
                      </a:lnTo>
                      <a:lnTo>
                        <a:pt x="29" y="27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20" y="5"/>
                      </a:lnTo>
                      <a:lnTo>
                        <a:pt x="20" y="26"/>
                      </a:lnTo>
                      <a:lnTo>
                        <a:pt x="19" y="47"/>
                      </a:lnTo>
                      <a:lnTo>
                        <a:pt x="18" y="58"/>
                      </a:lnTo>
                      <a:lnTo>
                        <a:pt x="16" y="67"/>
                      </a:lnTo>
                      <a:lnTo>
                        <a:pt x="11" y="76"/>
                      </a:lnTo>
                      <a:lnTo>
                        <a:pt x="6" y="86"/>
                      </a:lnTo>
                      <a:lnTo>
                        <a:pt x="6" y="86"/>
                      </a:lnTo>
                      <a:lnTo>
                        <a:pt x="3" y="87"/>
                      </a:lnTo>
                      <a:lnTo>
                        <a:pt x="2" y="89"/>
                      </a:lnTo>
                      <a:lnTo>
                        <a:pt x="1" y="91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3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8" y="98"/>
                      </a:lnTo>
                      <a:lnTo>
                        <a:pt x="11" y="94"/>
                      </a:lnTo>
                      <a:lnTo>
                        <a:pt x="11" y="94"/>
                      </a:lnTo>
                      <a:lnTo>
                        <a:pt x="14" y="93"/>
                      </a:lnTo>
                      <a:lnTo>
                        <a:pt x="15" y="91"/>
                      </a:lnTo>
                      <a:lnTo>
                        <a:pt x="15" y="9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0" name="Freeform 850">
                  <a:extLst>
                    <a:ext uri="{FF2B5EF4-FFF2-40B4-BE49-F238E27FC236}">
                      <a16:creationId xmlns:a16="http://schemas.microsoft.com/office/drawing/2014/main" id="{0D5109FA-4E99-4127-9752-28CD710DFE01}"/>
                    </a:ext>
                  </a:extLst>
                </p:cNvPr>
                <p:cNvSpPr/>
                <p:nvPr/>
              </p:nvSpPr>
              <p:spPr bwMode="auto">
                <a:xfrm>
                  <a:off x="2732088" y="1708150"/>
                  <a:ext cx="11113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0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12" y="28"/>
                    </a:cxn>
                    <a:cxn ang="0">
                      <a:pos x="13" y="53"/>
                    </a:cxn>
                    <a:cxn ang="0">
                      <a:pos x="13" y="64"/>
                    </a:cxn>
                    <a:cxn ang="0">
                      <a:pos x="11" y="75"/>
                    </a:cxn>
                    <a:cxn ang="0">
                      <a:pos x="7" y="87"/>
                    </a:cxn>
                    <a:cxn ang="0">
                      <a:pos x="4" y="92"/>
                    </a:cxn>
                    <a:cxn ang="0">
                      <a:pos x="1" y="97"/>
                    </a:cxn>
                    <a:cxn ang="0">
                      <a:pos x="1" y="97"/>
                    </a:cxn>
                    <a:cxn ang="0">
                      <a:pos x="0" y="99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6" y="104"/>
                    </a:cxn>
                    <a:cxn ang="0">
                      <a:pos x="8" y="103"/>
                    </a:cxn>
                    <a:cxn ang="0">
                      <a:pos x="10" y="102"/>
                    </a:cxn>
                    <a:cxn ang="0">
                      <a:pos x="10" y="102"/>
                    </a:cxn>
                    <a:cxn ang="0">
                      <a:pos x="13" y="96"/>
                    </a:cxn>
                    <a:cxn ang="0">
                      <a:pos x="16" y="91"/>
                    </a:cxn>
                    <a:cxn ang="0">
                      <a:pos x="20" y="79"/>
                    </a:cxn>
                    <a:cxn ang="0">
                      <a:pos x="22" y="67"/>
                    </a:cxn>
                    <a:cxn ang="0">
                      <a:pos x="22" y="55"/>
                    </a:cxn>
                    <a:cxn ang="0">
                      <a:pos x="22" y="42"/>
                    </a:cxn>
                    <a:cxn ang="0">
                      <a:pos x="21" y="29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2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2" y="28"/>
                      </a:lnTo>
                      <a:lnTo>
                        <a:pt x="13" y="53"/>
                      </a:lnTo>
                      <a:lnTo>
                        <a:pt x="13" y="64"/>
                      </a:lnTo>
                      <a:lnTo>
                        <a:pt x="11" y="75"/>
                      </a:lnTo>
                      <a:lnTo>
                        <a:pt x="7" y="87"/>
                      </a:lnTo>
                      <a:lnTo>
                        <a:pt x="4" y="92"/>
                      </a:lnTo>
                      <a:lnTo>
                        <a:pt x="1" y="97"/>
                      </a:lnTo>
                      <a:lnTo>
                        <a:pt x="1" y="97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6" y="104"/>
                      </a:lnTo>
                      <a:lnTo>
                        <a:pt x="8" y="103"/>
                      </a:lnTo>
                      <a:lnTo>
                        <a:pt x="10" y="102"/>
                      </a:lnTo>
                      <a:lnTo>
                        <a:pt x="10" y="102"/>
                      </a:lnTo>
                      <a:lnTo>
                        <a:pt x="13" y="96"/>
                      </a:lnTo>
                      <a:lnTo>
                        <a:pt x="16" y="91"/>
                      </a:lnTo>
                      <a:lnTo>
                        <a:pt x="20" y="79"/>
                      </a:lnTo>
                      <a:lnTo>
                        <a:pt x="22" y="67"/>
                      </a:lnTo>
                      <a:lnTo>
                        <a:pt x="22" y="55"/>
                      </a:lnTo>
                      <a:lnTo>
                        <a:pt x="22" y="42"/>
                      </a:lnTo>
                      <a:lnTo>
                        <a:pt x="21" y="29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1" name="Freeform 851">
                  <a:extLst>
                    <a:ext uri="{FF2B5EF4-FFF2-40B4-BE49-F238E27FC236}">
                      <a16:creationId xmlns:a16="http://schemas.microsoft.com/office/drawing/2014/main" id="{48D04666-F188-45C6-B056-959E3AB6110D}"/>
                    </a:ext>
                  </a:extLst>
                </p:cNvPr>
                <p:cNvSpPr/>
                <p:nvPr/>
              </p:nvSpPr>
              <p:spPr bwMode="auto">
                <a:xfrm>
                  <a:off x="2765425" y="1674813"/>
                  <a:ext cx="7938" cy="55563"/>
                </a:xfrm>
                <a:custGeom>
                  <a:avLst/>
                  <a:gdLst/>
                  <a:ahLst/>
                  <a:cxnLst>
                    <a:cxn ang="0">
                      <a:pos x="15" y="94"/>
                    </a:cxn>
                    <a:cxn ang="0">
                      <a:pos x="15" y="94"/>
                    </a:cxn>
                    <a:cxn ang="0">
                      <a:pos x="14" y="72"/>
                    </a:cxn>
                    <a:cxn ang="0">
                      <a:pos x="12" y="50"/>
                    </a:cxn>
                    <a:cxn ang="0">
                      <a:pos x="11" y="2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2"/>
                    </a:cxn>
                    <a:cxn ang="0">
                      <a:pos x="6" y="1"/>
                    </a:cxn>
                    <a:cxn ang="0">
                      <a:pos x="5" y="0"/>
                    </a:cxn>
                    <a:cxn ang="0">
                      <a:pos x="3" y="1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1" y="29"/>
                    </a:cxn>
                    <a:cxn ang="0">
                      <a:pos x="2" y="53"/>
                    </a:cxn>
                    <a:cxn ang="0">
                      <a:pos x="4" y="76"/>
                    </a:cxn>
                    <a:cxn ang="0">
                      <a:pos x="5" y="100"/>
                    </a:cxn>
                    <a:cxn ang="0">
                      <a:pos x="5" y="100"/>
                    </a:cxn>
                    <a:cxn ang="0">
                      <a:pos x="5" y="102"/>
                    </a:cxn>
                    <a:cxn ang="0">
                      <a:pos x="6" y="103"/>
                    </a:cxn>
                    <a:cxn ang="0">
                      <a:pos x="8" y="104"/>
                    </a:cxn>
                    <a:cxn ang="0">
                      <a:pos x="9" y="104"/>
                    </a:cxn>
                    <a:cxn ang="0">
                      <a:pos x="12" y="104"/>
                    </a:cxn>
                    <a:cxn ang="0">
                      <a:pos x="13" y="103"/>
                    </a:cxn>
                    <a:cxn ang="0">
                      <a:pos x="15" y="102"/>
                    </a:cxn>
                    <a:cxn ang="0">
                      <a:pos x="15" y="100"/>
                    </a:cxn>
                    <a:cxn ang="0">
                      <a:pos x="15" y="95"/>
                    </a:cxn>
                    <a:cxn ang="0">
                      <a:pos x="15" y="95"/>
                    </a:cxn>
                    <a:cxn ang="0">
                      <a:pos x="15" y="94"/>
                    </a:cxn>
                    <a:cxn ang="0">
                      <a:pos x="15" y="94"/>
                    </a:cxn>
                  </a:cxnLst>
                  <a:rect l="0" t="0" r="r" b="b"/>
                  <a:pathLst>
                    <a:path w="15" h="104">
                      <a:moveTo>
                        <a:pt x="15" y="94"/>
                      </a:moveTo>
                      <a:lnTo>
                        <a:pt x="15" y="94"/>
                      </a:lnTo>
                      <a:lnTo>
                        <a:pt x="14" y="72"/>
                      </a:lnTo>
                      <a:lnTo>
                        <a:pt x="12" y="50"/>
                      </a:lnTo>
                      <a:lnTo>
                        <a:pt x="11" y="2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2"/>
                      </a:lnTo>
                      <a:lnTo>
                        <a:pt x="6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1" y="29"/>
                      </a:lnTo>
                      <a:lnTo>
                        <a:pt x="2" y="53"/>
                      </a:lnTo>
                      <a:lnTo>
                        <a:pt x="4" y="76"/>
                      </a:lnTo>
                      <a:lnTo>
                        <a:pt x="5" y="100"/>
                      </a:lnTo>
                      <a:lnTo>
                        <a:pt x="5" y="100"/>
                      </a:lnTo>
                      <a:lnTo>
                        <a:pt x="5" y="102"/>
                      </a:lnTo>
                      <a:lnTo>
                        <a:pt x="6" y="103"/>
                      </a:lnTo>
                      <a:lnTo>
                        <a:pt x="8" y="104"/>
                      </a:lnTo>
                      <a:lnTo>
                        <a:pt x="9" y="104"/>
                      </a:lnTo>
                      <a:lnTo>
                        <a:pt x="12" y="104"/>
                      </a:lnTo>
                      <a:lnTo>
                        <a:pt x="13" y="103"/>
                      </a:lnTo>
                      <a:lnTo>
                        <a:pt x="15" y="102"/>
                      </a:lnTo>
                      <a:lnTo>
                        <a:pt x="15" y="100"/>
                      </a:lnTo>
                      <a:lnTo>
                        <a:pt x="15" y="95"/>
                      </a:lnTo>
                      <a:lnTo>
                        <a:pt x="15" y="95"/>
                      </a:lnTo>
                      <a:lnTo>
                        <a:pt x="15" y="94"/>
                      </a:lnTo>
                      <a:lnTo>
                        <a:pt x="15" y="9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2" name="Freeform 852">
                  <a:extLst>
                    <a:ext uri="{FF2B5EF4-FFF2-40B4-BE49-F238E27FC236}">
                      <a16:creationId xmlns:a16="http://schemas.microsoft.com/office/drawing/2014/main" id="{F673F751-31D1-41FA-9E8F-B25CA1D31542}"/>
                    </a:ext>
                  </a:extLst>
                </p:cNvPr>
                <p:cNvSpPr/>
                <p:nvPr/>
              </p:nvSpPr>
              <p:spPr bwMode="auto">
                <a:xfrm>
                  <a:off x="2792413" y="1638300"/>
                  <a:ext cx="7938" cy="53975"/>
                </a:xfrm>
                <a:custGeom>
                  <a:avLst/>
                  <a:gdLst/>
                  <a:ahLst/>
                  <a:cxnLst>
                    <a:cxn ang="0">
                      <a:pos x="13" y="4"/>
                    </a:cxn>
                    <a:cxn ang="0">
                      <a:pos x="13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0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1"/>
                    </a:cxn>
                    <a:cxn ang="0">
                      <a:pos x="5" y="2"/>
                    </a:cxn>
                    <a:cxn ang="0">
                      <a:pos x="4" y="4"/>
                    </a:cxn>
                    <a:cxn ang="0">
                      <a:pos x="4" y="4"/>
                    </a:cxn>
                    <a:cxn ang="0">
                      <a:pos x="5" y="28"/>
                    </a:cxn>
                    <a:cxn ang="0">
                      <a:pos x="5" y="51"/>
                    </a:cxn>
                    <a:cxn ang="0">
                      <a:pos x="5" y="63"/>
                    </a:cxn>
                    <a:cxn ang="0">
                      <a:pos x="4" y="74"/>
                    </a:cxn>
                    <a:cxn ang="0">
                      <a:pos x="3" y="85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5" y="103"/>
                    </a:cxn>
                    <a:cxn ang="0">
                      <a:pos x="6" y="103"/>
                    </a:cxn>
                    <a:cxn ang="0">
                      <a:pos x="8" y="102"/>
                    </a:cxn>
                    <a:cxn ang="0">
                      <a:pos x="9" y="100"/>
                    </a:cxn>
                    <a:cxn ang="0">
                      <a:pos x="9" y="100"/>
                    </a:cxn>
                    <a:cxn ang="0">
                      <a:pos x="11" y="89"/>
                    </a:cxn>
                    <a:cxn ang="0">
                      <a:pos x="13" y="76"/>
                    </a:cxn>
                    <a:cxn ang="0">
                      <a:pos x="14" y="64"/>
                    </a:cxn>
                    <a:cxn ang="0">
                      <a:pos x="15" y="52"/>
                    </a:cxn>
                    <a:cxn ang="0">
                      <a:pos x="14" y="28"/>
                    </a:cxn>
                    <a:cxn ang="0">
                      <a:pos x="13" y="4"/>
                    </a:cxn>
                    <a:cxn ang="0">
                      <a:pos x="13" y="4"/>
                    </a:cxn>
                  </a:cxnLst>
                  <a:rect l="0" t="0" r="r" b="b"/>
                  <a:pathLst>
                    <a:path w="15" h="103">
                      <a:moveTo>
                        <a:pt x="13" y="4"/>
                      </a:move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5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5" y="28"/>
                      </a:lnTo>
                      <a:lnTo>
                        <a:pt x="5" y="51"/>
                      </a:lnTo>
                      <a:lnTo>
                        <a:pt x="5" y="63"/>
                      </a:lnTo>
                      <a:lnTo>
                        <a:pt x="4" y="74"/>
                      </a:lnTo>
                      <a:lnTo>
                        <a:pt x="3" y="85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5" y="103"/>
                      </a:lnTo>
                      <a:lnTo>
                        <a:pt x="6" y="103"/>
                      </a:lnTo>
                      <a:lnTo>
                        <a:pt x="8" y="102"/>
                      </a:lnTo>
                      <a:lnTo>
                        <a:pt x="9" y="100"/>
                      </a:lnTo>
                      <a:lnTo>
                        <a:pt x="9" y="100"/>
                      </a:lnTo>
                      <a:lnTo>
                        <a:pt x="11" y="89"/>
                      </a:lnTo>
                      <a:lnTo>
                        <a:pt x="13" y="76"/>
                      </a:lnTo>
                      <a:lnTo>
                        <a:pt x="14" y="64"/>
                      </a:lnTo>
                      <a:lnTo>
                        <a:pt x="15" y="52"/>
                      </a:lnTo>
                      <a:lnTo>
                        <a:pt x="14" y="28"/>
                      </a:lnTo>
                      <a:lnTo>
                        <a:pt x="13" y="4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3" name="Freeform 853">
                  <a:extLst>
                    <a:ext uri="{FF2B5EF4-FFF2-40B4-BE49-F238E27FC236}">
                      <a16:creationId xmlns:a16="http://schemas.microsoft.com/office/drawing/2014/main" id="{CADAD000-174F-4035-8FB3-654EEC3FDCA8}"/>
                    </a:ext>
                  </a:extLst>
                </p:cNvPr>
                <p:cNvSpPr/>
                <p:nvPr/>
              </p:nvSpPr>
              <p:spPr bwMode="auto">
                <a:xfrm>
                  <a:off x="2817813" y="1609725"/>
                  <a:ext cx="7938" cy="42863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4"/>
                    </a:cxn>
                    <a:cxn ang="0">
                      <a:pos x="2" y="24"/>
                    </a:cxn>
                    <a:cxn ang="0">
                      <a:pos x="3" y="33"/>
                    </a:cxn>
                    <a:cxn ang="0">
                      <a:pos x="5" y="42"/>
                    </a:cxn>
                    <a:cxn ang="0">
                      <a:pos x="5" y="42"/>
                    </a:cxn>
                    <a:cxn ang="0">
                      <a:pos x="5" y="59"/>
                    </a:cxn>
                    <a:cxn ang="0">
                      <a:pos x="5" y="75"/>
                    </a:cxn>
                    <a:cxn ang="0">
                      <a:pos x="5" y="75"/>
                    </a:cxn>
                    <a:cxn ang="0">
                      <a:pos x="6" y="77"/>
                    </a:cxn>
                    <a:cxn ang="0">
                      <a:pos x="7" y="80"/>
                    </a:cxn>
                    <a:cxn ang="0">
                      <a:pos x="8" y="81"/>
                    </a:cxn>
                    <a:cxn ang="0">
                      <a:pos x="10" y="81"/>
                    </a:cxn>
                    <a:cxn ang="0">
                      <a:pos x="11" y="81"/>
                    </a:cxn>
                    <a:cxn ang="0">
                      <a:pos x="13" y="80"/>
                    </a:cxn>
                    <a:cxn ang="0">
                      <a:pos x="14" y="77"/>
                    </a:cxn>
                    <a:cxn ang="0">
                      <a:pos x="14" y="75"/>
                    </a:cxn>
                    <a:cxn ang="0">
                      <a:pos x="14" y="42"/>
                    </a:cxn>
                    <a:cxn ang="0">
                      <a:pos x="14" y="42"/>
                    </a:cxn>
                    <a:cxn ang="0">
                      <a:pos x="14" y="33"/>
                    </a:cxn>
                    <a:cxn ang="0">
                      <a:pos x="12" y="24"/>
                    </a:cxn>
                    <a:cxn ang="0">
                      <a:pos x="11" y="14"/>
                    </a:cxn>
                    <a:cxn ang="0">
                      <a:pos x="10" y="5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4" h="81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4"/>
                      </a:lnTo>
                      <a:lnTo>
                        <a:pt x="2" y="24"/>
                      </a:lnTo>
                      <a:lnTo>
                        <a:pt x="3" y="33"/>
                      </a:lnTo>
                      <a:lnTo>
                        <a:pt x="5" y="42"/>
                      </a:lnTo>
                      <a:lnTo>
                        <a:pt x="5" y="42"/>
                      </a:lnTo>
                      <a:lnTo>
                        <a:pt x="5" y="59"/>
                      </a:lnTo>
                      <a:lnTo>
                        <a:pt x="5" y="75"/>
                      </a:lnTo>
                      <a:lnTo>
                        <a:pt x="5" y="75"/>
                      </a:lnTo>
                      <a:lnTo>
                        <a:pt x="6" y="77"/>
                      </a:lnTo>
                      <a:lnTo>
                        <a:pt x="7" y="80"/>
                      </a:lnTo>
                      <a:lnTo>
                        <a:pt x="8" y="81"/>
                      </a:lnTo>
                      <a:lnTo>
                        <a:pt x="10" y="81"/>
                      </a:lnTo>
                      <a:lnTo>
                        <a:pt x="11" y="81"/>
                      </a:lnTo>
                      <a:lnTo>
                        <a:pt x="13" y="80"/>
                      </a:lnTo>
                      <a:lnTo>
                        <a:pt x="14" y="77"/>
                      </a:lnTo>
                      <a:lnTo>
                        <a:pt x="14" y="75"/>
                      </a:lnTo>
                      <a:lnTo>
                        <a:pt x="14" y="42"/>
                      </a:lnTo>
                      <a:lnTo>
                        <a:pt x="14" y="42"/>
                      </a:lnTo>
                      <a:lnTo>
                        <a:pt x="14" y="33"/>
                      </a:lnTo>
                      <a:lnTo>
                        <a:pt x="12" y="24"/>
                      </a:lnTo>
                      <a:lnTo>
                        <a:pt x="11" y="14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4" name="Freeform 854">
                  <a:extLst>
                    <a:ext uri="{FF2B5EF4-FFF2-40B4-BE49-F238E27FC236}">
                      <a16:creationId xmlns:a16="http://schemas.microsoft.com/office/drawing/2014/main" id="{B9D585B5-EC6C-4718-A8E0-7DBE691FBBD6}"/>
                    </a:ext>
                  </a:extLst>
                </p:cNvPr>
                <p:cNvSpPr/>
                <p:nvPr/>
              </p:nvSpPr>
              <p:spPr bwMode="auto">
                <a:xfrm>
                  <a:off x="2847975" y="1576388"/>
                  <a:ext cx="7938" cy="33338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8" y="3"/>
                    </a:cxn>
                    <a:cxn ang="0">
                      <a:pos x="7" y="2"/>
                    </a:cxn>
                    <a:cxn ang="0">
                      <a:pos x="6" y="1"/>
                    </a:cxn>
                    <a:cxn ang="0">
                      <a:pos x="4" y="0"/>
                    </a:cxn>
                    <a:cxn ang="0">
                      <a:pos x="2" y="1"/>
                    </a:cxn>
                    <a:cxn ang="0">
                      <a:pos x="1" y="2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9"/>
                    </a:cxn>
                    <a:cxn ang="0">
                      <a:pos x="2" y="31"/>
                    </a:cxn>
                    <a:cxn ang="0">
                      <a:pos x="3" y="44"/>
                    </a:cxn>
                    <a:cxn ang="0">
                      <a:pos x="4" y="57"/>
                    </a:cxn>
                    <a:cxn ang="0">
                      <a:pos x="4" y="57"/>
                    </a:cxn>
                    <a:cxn ang="0">
                      <a:pos x="5" y="59"/>
                    </a:cxn>
                    <a:cxn ang="0">
                      <a:pos x="6" y="61"/>
                    </a:cxn>
                    <a:cxn ang="0">
                      <a:pos x="7" y="62"/>
                    </a:cxn>
                    <a:cxn ang="0">
                      <a:pos x="9" y="62"/>
                    </a:cxn>
                    <a:cxn ang="0">
                      <a:pos x="12" y="62"/>
                    </a:cxn>
                    <a:cxn ang="0">
                      <a:pos x="13" y="61"/>
                    </a:cxn>
                    <a:cxn ang="0">
                      <a:pos x="14" y="59"/>
                    </a:cxn>
                    <a:cxn ang="0">
                      <a:pos x="14" y="57"/>
                    </a:cxn>
                    <a:cxn ang="0">
                      <a:pos x="14" y="57"/>
                    </a:cxn>
                    <a:cxn ang="0">
                      <a:pos x="14" y="44"/>
                    </a:cxn>
                    <a:cxn ang="0">
                      <a:pos x="12" y="31"/>
                    </a:cxn>
                    <a:cxn ang="0">
                      <a:pos x="11" y="19"/>
                    </a:cxn>
                    <a:cxn ang="0">
                      <a:pos x="9" y="5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14" h="62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8" y="3"/>
                      </a:lnTo>
                      <a:lnTo>
                        <a:pt x="7" y="2"/>
                      </a:ln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9"/>
                      </a:lnTo>
                      <a:lnTo>
                        <a:pt x="2" y="31"/>
                      </a:lnTo>
                      <a:lnTo>
                        <a:pt x="3" y="44"/>
                      </a:lnTo>
                      <a:lnTo>
                        <a:pt x="4" y="57"/>
                      </a:lnTo>
                      <a:lnTo>
                        <a:pt x="4" y="57"/>
                      </a:lnTo>
                      <a:lnTo>
                        <a:pt x="5" y="59"/>
                      </a:lnTo>
                      <a:lnTo>
                        <a:pt x="6" y="61"/>
                      </a:lnTo>
                      <a:lnTo>
                        <a:pt x="7" y="62"/>
                      </a:lnTo>
                      <a:lnTo>
                        <a:pt x="9" y="62"/>
                      </a:lnTo>
                      <a:lnTo>
                        <a:pt x="12" y="62"/>
                      </a:lnTo>
                      <a:lnTo>
                        <a:pt x="13" y="61"/>
                      </a:lnTo>
                      <a:lnTo>
                        <a:pt x="14" y="59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4" y="44"/>
                      </a:lnTo>
                      <a:lnTo>
                        <a:pt x="12" y="31"/>
                      </a:lnTo>
                      <a:lnTo>
                        <a:pt x="11" y="19"/>
                      </a:lnTo>
                      <a:lnTo>
                        <a:pt x="9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5" name="Freeform 855">
                  <a:extLst>
                    <a:ext uri="{FF2B5EF4-FFF2-40B4-BE49-F238E27FC236}">
                      <a16:creationId xmlns:a16="http://schemas.microsoft.com/office/drawing/2014/main" id="{34FF8FD0-28FA-41B0-B02B-E2F9D5AC04FF}"/>
                    </a:ext>
                  </a:extLst>
                </p:cNvPr>
                <p:cNvSpPr/>
                <p:nvPr/>
              </p:nvSpPr>
              <p:spPr bwMode="auto">
                <a:xfrm>
                  <a:off x="2573338" y="1277938"/>
                  <a:ext cx="25400" cy="68263"/>
                </a:xfrm>
                <a:custGeom>
                  <a:avLst/>
                  <a:gdLst/>
                  <a:ahLst/>
                  <a:cxnLst>
                    <a:cxn ang="0">
                      <a:pos x="38" y="2"/>
                    </a:cxn>
                    <a:cxn ang="0">
                      <a:pos x="38" y="2"/>
                    </a:cxn>
                    <a:cxn ang="0">
                      <a:pos x="31" y="17"/>
                    </a:cxn>
                    <a:cxn ang="0">
                      <a:pos x="24" y="31"/>
                    </a:cxn>
                    <a:cxn ang="0">
                      <a:pos x="19" y="46"/>
                    </a:cxn>
                    <a:cxn ang="0">
                      <a:pos x="14" y="60"/>
                    </a:cxn>
                    <a:cxn ang="0">
                      <a:pos x="14" y="60"/>
                    </a:cxn>
                    <a:cxn ang="0">
                      <a:pos x="10" y="75"/>
                    </a:cxn>
                    <a:cxn ang="0">
                      <a:pos x="5" y="92"/>
                    </a:cxn>
                    <a:cxn ang="0">
                      <a:pos x="2" y="109"/>
                    </a:cxn>
                    <a:cxn ang="0">
                      <a:pos x="0" y="125"/>
                    </a:cxn>
                    <a:cxn ang="0">
                      <a:pos x="0" y="125"/>
                    </a:cxn>
                    <a:cxn ang="0">
                      <a:pos x="0" y="127"/>
                    </a:cxn>
                    <a:cxn ang="0">
                      <a:pos x="1" y="128"/>
                    </a:cxn>
                    <a:cxn ang="0">
                      <a:pos x="2" y="129"/>
                    </a:cxn>
                    <a:cxn ang="0">
                      <a:pos x="4" y="129"/>
                    </a:cxn>
                    <a:cxn ang="0">
                      <a:pos x="7" y="128"/>
                    </a:cxn>
                    <a:cxn ang="0">
                      <a:pos x="8" y="127"/>
                    </a:cxn>
                    <a:cxn ang="0">
                      <a:pos x="9" y="125"/>
                    </a:cxn>
                    <a:cxn ang="0">
                      <a:pos x="9" y="125"/>
                    </a:cxn>
                    <a:cxn ang="0">
                      <a:pos x="10" y="119"/>
                    </a:cxn>
                    <a:cxn ang="0">
                      <a:pos x="11" y="113"/>
                    </a:cxn>
                    <a:cxn ang="0">
                      <a:pos x="15" y="100"/>
                    </a:cxn>
                    <a:cxn ang="0">
                      <a:pos x="18" y="88"/>
                    </a:cxn>
                    <a:cxn ang="0">
                      <a:pos x="20" y="82"/>
                    </a:cxn>
                    <a:cxn ang="0">
                      <a:pos x="21" y="75"/>
                    </a:cxn>
                    <a:cxn ang="0">
                      <a:pos x="21" y="75"/>
                    </a:cxn>
                    <a:cxn ang="0">
                      <a:pos x="22" y="66"/>
                    </a:cxn>
                    <a:cxn ang="0">
                      <a:pos x="24" y="58"/>
                    </a:cxn>
                    <a:cxn ang="0">
                      <a:pos x="30" y="40"/>
                    </a:cxn>
                    <a:cxn ang="0">
                      <a:pos x="38" y="23"/>
                    </a:cxn>
                    <a:cxn ang="0">
                      <a:pos x="46" y="7"/>
                    </a:cxn>
                    <a:cxn ang="0">
                      <a:pos x="46" y="7"/>
                    </a:cxn>
                    <a:cxn ang="0">
                      <a:pos x="47" y="5"/>
                    </a:cxn>
                    <a:cxn ang="0">
                      <a:pos x="46" y="3"/>
                    </a:cxn>
                    <a:cxn ang="0">
                      <a:pos x="46" y="2"/>
                    </a:cxn>
                    <a:cxn ang="0">
                      <a:pos x="44" y="1"/>
                    </a:cxn>
                    <a:cxn ang="0">
                      <a:pos x="43" y="0"/>
                    </a:cxn>
                    <a:cxn ang="0">
                      <a:pos x="41" y="0"/>
                    </a:cxn>
                    <a:cxn ang="0">
                      <a:pos x="39" y="1"/>
                    </a:cxn>
                    <a:cxn ang="0">
                      <a:pos x="38" y="2"/>
                    </a:cxn>
                    <a:cxn ang="0">
                      <a:pos x="38" y="2"/>
                    </a:cxn>
                  </a:cxnLst>
                  <a:rect l="0" t="0" r="r" b="b"/>
                  <a:pathLst>
                    <a:path w="47" h="129">
                      <a:moveTo>
                        <a:pt x="38" y="2"/>
                      </a:moveTo>
                      <a:lnTo>
                        <a:pt x="38" y="2"/>
                      </a:lnTo>
                      <a:lnTo>
                        <a:pt x="31" y="17"/>
                      </a:lnTo>
                      <a:lnTo>
                        <a:pt x="24" y="31"/>
                      </a:lnTo>
                      <a:lnTo>
                        <a:pt x="19" y="46"/>
                      </a:lnTo>
                      <a:lnTo>
                        <a:pt x="14" y="60"/>
                      </a:lnTo>
                      <a:lnTo>
                        <a:pt x="14" y="60"/>
                      </a:lnTo>
                      <a:lnTo>
                        <a:pt x="10" y="75"/>
                      </a:lnTo>
                      <a:lnTo>
                        <a:pt x="5" y="92"/>
                      </a:lnTo>
                      <a:lnTo>
                        <a:pt x="2" y="109"/>
                      </a:lnTo>
                      <a:lnTo>
                        <a:pt x="0" y="125"/>
                      </a:lnTo>
                      <a:lnTo>
                        <a:pt x="0" y="125"/>
                      </a:lnTo>
                      <a:lnTo>
                        <a:pt x="0" y="127"/>
                      </a:lnTo>
                      <a:lnTo>
                        <a:pt x="1" y="128"/>
                      </a:lnTo>
                      <a:lnTo>
                        <a:pt x="2" y="129"/>
                      </a:lnTo>
                      <a:lnTo>
                        <a:pt x="4" y="129"/>
                      </a:lnTo>
                      <a:lnTo>
                        <a:pt x="7" y="128"/>
                      </a:lnTo>
                      <a:lnTo>
                        <a:pt x="8" y="127"/>
                      </a:lnTo>
                      <a:lnTo>
                        <a:pt x="9" y="125"/>
                      </a:lnTo>
                      <a:lnTo>
                        <a:pt x="9" y="125"/>
                      </a:lnTo>
                      <a:lnTo>
                        <a:pt x="10" y="119"/>
                      </a:lnTo>
                      <a:lnTo>
                        <a:pt x="11" y="113"/>
                      </a:lnTo>
                      <a:lnTo>
                        <a:pt x="15" y="100"/>
                      </a:lnTo>
                      <a:lnTo>
                        <a:pt x="18" y="88"/>
                      </a:lnTo>
                      <a:lnTo>
                        <a:pt x="20" y="82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2" y="66"/>
                      </a:lnTo>
                      <a:lnTo>
                        <a:pt x="24" y="58"/>
                      </a:lnTo>
                      <a:lnTo>
                        <a:pt x="30" y="40"/>
                      </a:lnTo>
                      <a:lnTo>
                        <a:pt x="38" y="23"/>
                      </a:lnTo>
                      <a:lnTo>
                        <a:pt x="46" y="7"/>
                      </a:lnTo>
                      <a:lnTo>
                        <a:pt x="46" y="7"/>
                      </a:lnTo>
                      <a:lnTo>
                        <a:pt x="47" y="5"/>
                      </a:lnTo>
                      <a:lnTo>
                        <a:pt x="46" y="3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3" y="0"/>
                      </a:lnTo>
                      <a:lnTo>
                        <a:pt x="41" y="0"/>
                      </a:lnTo>
                      <a:lnTo>
                        <a:pt x="39" y="1"/>
                      </a:lnTo>
                      <a:lnTo>
                        <a:pt x="38" y="2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6" name="Freeform 856">
                  <a:extLst>
                    <a:ext uri="{FF2B5EF4-FFF2-40B4-BE49-F238E27FC236}">
                      <a16:creationId xmlns:a16="http://schemas.microsoft.com/office/drawing/2014/main" id="{DBFA00BD-FA1B-4F40-AA55-4034C999E30A}"/>
                    </a:ext>
                  </a:extLst>
                </p:cNvPr>
                <p:cNvSpPr/>
                <p:nvPr/>
              </p:nvSpPr>
              <p:spPr bwMode="auto">
                <a:xfrm>
                  <a:off x="2606675" y="1308100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3" y="1"/>
                    </a:cxn>
                    <a:cxn ang="0">
                      <a:pos x="33" y="1"/>
                    </a:cxn>
                    <a:cxn ang="0">
                      <a:pos x="27" y="8"/>
                    </a:cxn>
                    <a:cxn ang="0">
                      <a:pos x="22" y="14"/>
                    </a:cxn>
                    <a:cxn ang="0">
                      <a:pos x="13" y="29"/>
                    </a:cxn>
                    <a:cxn ang="0">
                      <a:pos x="6" y="44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0" y="64"/>
                    </a:cxn>
                    <a:cxn ang="0">
                      <a:pos x="2" y="65"/>
                    </a:cxn>
                    <a:cxn ang="0">
                      <a:pos x="3" y="66"/>
                    </a:cxn>
                    <a:cxn ang="0">
                      <a:pos x="5" y="66"/>
                    </a:cxn>
                    <a:cxn ang="0">
                      <a:pos x="6" y="66"/>
                    </a:cxn>
                    <a:cxn ang="0">
                      <a:pos x="8" y="65"/>
                    </a:cxn>
                    <a:cxn ang="0">
                      <a:pos x="9" y="63"/>
                    </a:cxn>
                    <a:cxn ang="0">
                      <a:pos x="9" y="63"/>
                    </a:cxn>
                    <a:cxn ang="0">
                      <a:pos x="14" y="48"/>
                    </a:cxn>
                    <a:cxn ang="0">
                      <a:pos x="21" y="34"/>
                    </a:cxn>
                    <a:cxn ang="0">
                      <a:pos x="30" y="21"/>
                    </a:cxn>
                    <a:cxn ang="0">
                      <a:pos x="34" y="14"/>
                    </a:cxn>
                    <a:cxn ang="0">
                      <a:pos x="39" y="8"/>
                    </a:cxn>
                    <a:cxn ang="0">
                      <a:pos x="39" y="8"/>
                    </a:cxn>
                    <a:cxn ang="0">
                      <a:pos x="40" y="6"/>
                    </a:cxn>
                    <a:cxn ang="0">
                      <a:pos x="41" y="5"/>
                    </a:cxn>
                    <a:cxn ang="0">
                      <a:pos x="40" y="3"/>
                    </a:cxn>
                    <a:cxn ang="0">
                      <a:pos x="39" y="2"/>
                    </a:cxn>
                    <a:cxn ang="0">
                      <a:pos x="38" y="1"/>
                    </a:cxn>
                    <a:cxn ang="0">
                      <a:pos x="36" y="0"/>
                    </a:cxn>
                    <a:cxn ang="0">
                      <a:pos x="34" y="0"/>
                    </a:cxn>
                    <a:cxn ang="0">
                      <a:pos x="33" y="1"/>
                    </a:cxn>
                    <a:cxn ang="0">
                      <a:pos x="33" y="1"/>
                    </a:cxn>
                  </a:cxnLst>
                  <a:rect l="0" t="0" r="r" b="b"/>
                  <a:pathLst>
                    <a:path w="41" h="66">
                      <a:moveTo>
                        <a:pt x="33" y="1"/>
                      </a:moveTo>
                      <a:lnTo>
                        <a:pt x="33" y="1"/>
                      </a:lnTo>
                      <a:lnTo>
                        <a:pt x="27" y="8"/>
                      </a:lnTo>
                      <a:lnTo>
                        <a:pt x="22" y="14"/>
                      </a:lnTo>
                      <a:lnTo>
                        <a:pt x="13" y="29"/>
                      </a:lnTo>
                      <a:lnTo>
                        <a:pt x="6" y="44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0" y="64"/>
                      </a:lnTo>
                      <a:lnTo>
                        <a:pt x="2" y="65"/>
                      </a:lnTo>
                      <a:lnTo>
                        <a:pt x="3" y="66"/>
                      </a:lnTo>
                      <a:lnTo>
                        <a:pt x="5" y="66"/>
                      </a:lnTo>
                      <a:lnTo>
                        <a:pt x="6" y="66"/>
                      </a:lnTo>
                      <a:lnTo>
                        <a:pt x="8" y="65"/>
                      </a:lnTo>
                      <a:lnTo>
                        <a:pt x="9" y="63"/>
                      </a:lnTo>
                      <a:lnTo>
                        <a:pt x="9" y="63"/>
                      </a:lnTo>
                      <a:lnTo>
                        <a:pt x="14" y="48"/>
                      </a:lnTo>
                      <a:lnTo>
                        <a:pt x="21" y="34"/>
                      </a:lnTo>
                      <a:lnTo>
                        <a:pt x="30" y="21"/>
                      </a:lnTo>
                      <a:lnTo>
                        <a:pt x="34" y="14"/>
                      </a:lnTo>
                      <a:lnTo>
                        <a:pt x="39" y="8"/>
                      </a:lnTo>
                      <a:lnTo>
                        <a:pt x="39" y="8"/>
                      </a:lnTo>
                      <a:lnTo>
                        <a:pt x="40" y="6"/>
                      </a:lnTo>
                      <a:lnTo>
                        <a:pt x="41" y="5"/>
                      </a:lnTo>
                      <a:lnTo>
                        <a:pt x="40" y="3"/>
                      </a:lnTo>
                      <a:lnTo>
                        <a:pt x="39" y="2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3" y="1"/>
                      </a:lnTo>
                      <a:lnTo>
                        <a:pt x="33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7" name="Freeform 857">
                  <a:extLst>
                    <a:ext uri="{FF2B5EF4-FFF2-40B4-BE49-F238E27FC236}">
                      <a16:creationId xmlns:a16="http://schemas.microsoft.com/office/drawing/2014/main" id="{68A28747-EC98-4824-AF83-87456BD9B264}"/>
                    </a:ext>
                  </a:extLst>
                </p:cNvPr>
                <p:cNvSpPr/>
                <p:nvPr/>
              </p:nvSpPr>
              <p:spPr bwMode="auto">
                <a:xfrm>
                  <a:off x="2646363" y="1443038"/>
                  <a:ext cx="19050" cy="4127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8" y="20"/>
                    </a:cxn>
                    <a:cxn ang="0">
                      <a:pos x="9" y="37"/>
                    </a:cxn>
                    <a:cxn ang="0">
                      <a:pos x="6" y="45"/>
                    </a:cxn>
                    <a:cxn ang="0">
                      <a:pos x="3" y="55"/>
                    </a:cxn>
                    <a:cxn ang="0">
                      <a:pos x="1" y="64"/>
                    </a:cxn>
                    <a:cxn ang="0">
                      <a:pos x="0" y="74"/>
                    </a:cxn>
                    <a:cxn ang="0">
                      <a:pos x="0" y="74"/>
                    </a:cxn>
                    <a:cxn ang="0">
                      <a:pos x="1" y="76"/>
                    </a:cxn>
                    <a:cxn ang="0">
                      <a:pos x="2" y="77"/>
                    </a:cxn>
                    <a:cxn ang="0">
                      <a:pos x="3" y="78"/>
                    </a:cxn>
                    <a:cxn ang="0">
                      <a:pos x="5" y="78"/>
                    </a:cxn>
                    <a:cxn ang="0">
                      <a:pos x="7" y="78"/>
                    </a:cxn>
                    <a:cxn ang="0">
                      <a:pos x="8" y="77"/>
                    </a:cxn>
                    <a:cxn ang="0">
                      <a:pos x="9" y="76"/>
                    </a:cxn>
                    <a:cxn ang="0">
                      <a:pos x="10" y="74"/>
                    </a:cxn>
                    <a:cxn ang="0">
                      <a:pos x="10" y="74"/>
                    </a:cxn>
                    <a:cxn ang="0">
                      <a:pos x="10" y="65"/>
                    </a:cxn>
                    <a:cxn ang="0">
                      <a:pos x="12" y="56"/>
                    </a:cxn>
                    <a:cxn ang="0">
                      <a:pos x="16" y="47"/>
                    </a:cxn>
                    <a:cxn ang="0">
                      <a:pos x="19" y="39"/>
                    </a:cxn>
                    <a:cxn ang="0">
                      <a:pos x="26" y="23"/>
                    </a:cxn>
                    <a:cxn ang="0">
                      <a:pos x="34" y="7"/>
                    </a:cxn>
                    <a:cxn ang="0">
                      <a:pos x="34" y="7"/>
                    </a:cxn>
                    <a:cxn ang="0">
                      <a:pos x="35" y="5"/>
                    </a:cxn>
                    <a:cxn ang="0">
                      <a:pos x="35" y="3"/>
                    </a:cxn>
                    <a:cxn ang="0">
                      <a:pos x="34" y="2"/>
                    </a:cxn>
                    <a:cxn ang="0">
                      <a:pos x="32" y="1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8" y="1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5" h="78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8" y="20"/>
                      </a:lnTo>
                      <a:lnTo>
                        <a:pt x="9" y="37"/>
                      </a:lnTo>
                      <a:lnTo>
                        <a:pt x="6" y="45"/>
                      </a:lnTo>
                      <a:lnTo>
                        <a:pt x="3" y="55"/>
                      </a:lnTo>
                      <a:lnTo>
                        <a:pt x="1" y="6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1" y="76"/>
                      </a:lnTo>
                      <a:lnTo>
                        <a:pt x="2" y="77"/>
                      </a:lnTo>
                      <a:lnTo>
                        <a:pt x="3" y="78"/>
                      </a:lnTo>
                      <a:lnTo>
                        <a:pt x="5" y="78"/>
                      </a:lnTo>
                      <a:lnTo>
                        <a:pt x="7" y="78"/>
                      </a:lnTo>
                      <a:lnTo>
                        <a:pt x="8" y="77"/>
                      </a:lnTo>
                      <a:lnTo>
                        <a:pt x="9" y="76"/>
                      </a:lnTo>
                      <a:lnTo>
                        <a:pt x="10" y="74"/>
                      </a:lnTo>
                      <a:lnTo>
                        <a:pt x="10" y="74"/>
                      </a:lnTo>
                      <a:lnTo>
                        <a:pt x="10" y="65"/>
                      </a:lnTo>
                      <a:lnTo>
                        <a:pt x="12" y="56"/>
                      </a:lnTo>
                      <a:lnTo>
                        <a:pt x="16" y="47"/>
                      </a:lnTo>
                      <a:lnTo>
                        <a:pt x="19" y="39"/>
                      </a:lnTo>
                      <a:lnTo>
                        <a:pt x="26" y="23"/>
                      </a:lnTo>
                      <a:lnTo>
                        <a:pt x="34" y="7"/>
                      </a:lnTo>
                      <a:lnTo>
                        <a:pt x="34" y="7"/>
                      </a:lnTo>
                      <a:lnTo>
                        <a:pt x="35" y="5"/>
                      </a:lnTo>
                      <a:lnTo>
                        <a:pt x="35" y="3"/>
                      </a:lnTo>
                      <a:lnTo>
                        <a:pt x="34" y="2"/>
                      </a:lnTo>
                      <a:lnTo>
                        <a:pt x="32" y="1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8" y="1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8" name="Freeform 858">
                  <a:extLst>
                    <a:ext uri="{FF2B5EF4-FFF2-40B4-BE49-F238E27FC236}">
                      <a16:creationId xmlns:a16="http://schemas.microsoft.com/office/drawing/2014/main" id="{A9964DCB-08FC-4C95-8345-9DB4FA120934}"/>
                    </a:ext>
                  </a:extLst>
                </p:cNvPr>
                <p:cNvSpPr/>
                <p:nvPr/>
              </p:nvSpPr>
              <p:spPr bwMode="auto">
                <a:xfrm>
                  <a:off x="2684463" y="1452563"/>
                  <a:ext cx="17463" cy="3492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7" y="15"/>
                    </a:cxn>
                    <a:cxn ang="0">
                      <a:pos x="9" y="30"/>
                    </a:cxn>
                    <a:cxn ang="0">
                      <a:pos x="5" y="37"/>
                    </a:cxn>
                    <a:cxn ang="0">
                      <a:pos x="2" y="44"/>
                    </a:cxn>
                    <a:cxn ang="0">
                      <a:pos x="1" y="52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1" y="64"/>
                    </a:cxn>
                    <a:cxn ang="0">
                      <a:pos x="2" y="65"/>
                    </a:cxn>
                    <a:cxn ang="0">
                      <a:pos x="4" y="65"/>
                    </a:cxn>
                    <a:cxn ang="0">
                      <a:pos x="7" y="65"/>
                    </a:cxn>
                    <a:cxn ang="0">
                      <a:pos x="8" y="64"/>
                    </a:cxn>
                    <a:cxn ang="0">
                      <a:pos x="9" y="63"/>
                    </a:cxn>
                    <a:cxn ang="0">
                      <a:pos x="10" y="61"/>
                    </a:cxn>
                    <a:cxn ang="0">
                      <a:pos x="10" y="61"/>
                    </a:cxn>
                    <a:cxn ang="0">
                      <a:pos x="11" y="53"/>
                    </a:cxn>
                    <a:cxn ang="0">
                      <a:pos x="12" y="46"/>
                    </a:cxn>
                    <a:cxn ang="0">
                      <a:pos x="15" y="39"/>
                    </a:cxn>
                    <a:cxn ang="0">
                      <a:pos x="18" y="32"/>
                    </a:cxn>
                    <a:cxn ang="0">
                      <a:pos x="26" y="18"/>
                    </a:cxn>
                    <a:cxn ang="0">
                      <a:pos x="34" y="6"/>
                    </a:cxn>
                    <a:cxn ang="0">
                      <a:pos x="34" y="6"/>
                    </a:cxn>
                    <a:cxn ang="0">
                      <a:pos x="34" y="4"/>
                    </a:cxn>
                    <a:cxn ang="0">
                      <a:pos x="34" y="3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7" y="0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4" h="65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7" y="15"/>
                      </a:lnTo>
                      <a:lnTo>
                        <a:pt x="9" y="30"/>
                      </a:lnTo>
                      <a:lnTo>
                        <a:pt x="5" y="37"/>
                      </a:lnTo>
                      <a:lnTo>
                        <a:pt x="2" y="44"/>
                      </a:lnTo>
                      <a:lnTo>
                        <a:pt x="1" y="52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1" y="64"/>
                      </a:lnTo>
                      <a:lnTo>
                        <a:pt x="2" y="65"/>
                      </a:lnTo>
                      <a:lnTo>
                        <a:pt x="4" y="65"/>
                      </a:lnTo>
                      <a:lnTo>
                        <a:pt x="7" y="65"/>
                      </a:lnTo>
                      <a:lnTo>
                        <a:pt x="8" y="64"/>
                      </a:lnTo>
                      <a:lnTo>
                        <a:pt x="9" y="63"/>
                      </a:lnTo>
                      <a:lnTo>
                        <a:pt x="10" y="61"/>
                      </a:lnTo>
                      <a:lnTo>
                        <a:pt x="10" y="61"/>
                      </a:lnTo>
                      <a:lnTo>
                        <a:pt x="11" y="53"/>
                      </a:lnTo>
                      <a:lnTo>
                        <a:pt x="12" y="46"/>
                      </a:lnTo>
                      <a:lnTo>
                        <a:pt x="15" y="39"/>
                      </a:lnTo>
                      <a:lnTo>
                        <a:pt x="18" y="32"/>
                      </a:lnTo>
                      <a:lnTo>
                        <a:pt x="26" y="18"/>
                      </a:lnTo>
                      <a:lnTo>
                        <a:pt x="34" y="6"/>
                      </a:lnTo>
                      <a:lnTo>
                        <a:pt x="34" y="6"/>
                      </a:lnTo>
                      <a:lnTo>
                        <a:pt x="34" y="4"/>
                      </a:lnTo>
                      <a:lnTo>
                        <a:pt x="34" y="3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0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9" name="Freeform 859">
                  <a:extLst>
                    <a:ext uri="{FF2B5EF4-FFF2-40B4-BE49-F238E27FC236}">
                      <a16:creationId xmlns:a16="http://schemas.microsoft.com/office/drawing/2014/main" id="{6C8AD3B8-243C-46E3-8C63-D3D625A5619C}"/>
                    </a:ext>
                  </a:extLst>
                </p:cNvPr>
                <p:cNvSpPr/>
                <p:nvPr/>
              </p:nvSpPr>
              <p:spPr bwMode="auto">
                <a:xfrm>
                  <a:off x="2724150" y="1473200"/>
                  <a:ext cx="4763" cy="111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1" y="19"/>
                    </a:cxn>
                    <a:cxn ang="0">
                      <a:pos x="2" y="20"/>
                    </a:cxn>
                    <a:cxn ang="0">
                      <a:pos x="3" y="21"/>
                    </a:cxn>
                    <a:cxn ang="0">
                      <a:pos x="5" y="21"/>
                    </a:cxn>
                    <a:cxn ang="0">
                      <a:pos x="6" y="21"/>
                    </a:cxn>
                    <a:cxn ang="0">
                      <a:pos x="8" y="20"/>
                    </a:cxn>
                    <a:cxn ang="0">
                      <a:pos x="9" y="19"/>
                    </a:cxn>
                    <a:cxn ang="0">
                      <a:pos x="9" y="1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3" y="0"/>
                    </a:cxn>
                    <a:cxn ang="0">
                      <a:pos x="2" y="1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9" h="21">
                      <a:moveTo>
                        <a:pt x="0" y="5"/>
                      </a:move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1" y="19"/>
                      </a:lnTo>
                      <a:lnTo>
                        <a:pt x="2" y="20"/>
                      </a:lnTo>
                      <a:lnTo>
                        <a:pt x="3" y="21"/>
                      </a:lnTo>
                      <a:lnTo>
                        <a:pt x="5" y="21"/>
                      </a:lnTo>
                      <a:lnTo>
                        <a:pt x="6" y="21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9" y="1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0" name="Freeform 860">
                  <a:extLst>
                    <a:ext uri="{FF2B5EF4-FFF2-40B4-BE49-F238E27FC236}">
                      <a16:creationId xmlns:a16="http://schemas.microsoft.com/office/drawing/2014/main" id="{89F58700-87CF-44C7-9266-89C913184FCE}"/>
                    </a:ext>
                  </a:extLst>
                </p:cNvPr>
                <p:cNvSpPr/>
                <p:nvPr/>
              </p:nvSpPr>
              <p:spPr bwMode="auto">
                <a:xfrm>
                  <a:off x="2386013" y="1473200"/>
                  <a:ext cx="15875" cy="47625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8" y="15"/>
                    </a:cxn>
                    <a:cxn ang="0">
                      <a:pos x="16" y="26"/>
                    </a:cxn>
                    <a:cxn ang="0">
                      <a:pos x="10" y="45"/>
                    </a:cxn>
                    <a:cxn ang="0">
                      <a:pos x="3" y="66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1"/>
                    </a:cxn>
                    <a:cxn ang="0">
                      <a:pos x="3" y="91"/>
                    </a:cxn>
                    <a:cxn ang="0">
                      <a:pos x="5" y="92"/>
                    </a:cxn>
                    <a:cxn ang="0">
                      <a:pos x="7" y="91"/>
                    </a:cxn>
                    <a:cxn ang="0">
                      <a:pos x="9" y="91"/>
                    </a:cxn>
                    <a:cxn ang="0">
                      <a:pos x="10" y="89"/>
                    </a:cxn>
                    <a:cxn ang="0">
                      <a:pos x="10" y="87"/>
                    </a:cxn>
                    <a:cxn ang="0">
                      <a:pos x="10" y="87"/>
                    </a:cxn>
                    <a:cxn ang="0">
                      <a:pos x="11" y="76"/>
                    </a:cxn>
                    <a:cxn ang="0">
                      <a:pos x="13" y="66"/>
                    </a:cxn>
                    <a:cxn ang="0">
                      <a:pos x="19" y="45"/>
                    </a:cxn>
                    <a:cxn ang="0">
                      <a:pos x="25" y="26"/>
                    </a:cxn>
                    <a:cxn ang="0">
                      <a:pos x="27" y="1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2" y="0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9" h="92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8" y="15"/>
                      </a:lnTo>
                      <a:lnTo>
                        <a:pt x="16" y="26"/>
                      </a:lnTo>
                      <a:lnTo>
                        <a:pt x="10" y="45"/>
                      </a:lnTo>
                      <a:lnTo>
                        <a:pt x="3" y="66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1"/>
                      </a:lnTo>
                      <a:lnTo>
                        <a:pt x="3" y="91"/>
                      </a:lnTo>
                      <a:lnTo>
                        <a:pt x="5" y="92"/>
                      </a:lnTo>
                      <a:lnTo>
                        <a:pt x="7" y="91"/>
                      </a:lnTo>
                      <a:lnTo>
                        <a:pt x="9" y="91"/>
                      </a:lnTo>
                      <a:lnTo>
                        <a:pt x="10" y="89"/>
                      </a:lnTo>
                      <a:lnTo>
                        <a:pt x="10" y="87"/>
                      </a:lnTo>
                      <a:lnTo>
                        <a:pt x="10" y="87"/>
                      </a:lnTo>
                      <a:lnTo>
                        <a:pt x="11" y="76"/>
                      </a:lnTo>
                      <a:lnTo>
                        <a:pt x="13" y="66"/>
                      </a:lnTo>
                      <a:lnTo>
                        <a:pt x="19" y="45"/>
                      </a:lnTo>
                      <a:lnTo>
                        <a:pt x="25" y="26"/>
                      </a:lnTo>
                      <a:lnTo>
                        <a:pt x="27" y="1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2" y="0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1" name="Freeform 862">
                  <a:extLst>
                    <a:ext uri="{FF2B5EF4-FFF2-40B4-BE49-F238E27FC236}">
                      <a16:creationId xmlns:a16="http://schemas.microsoft.com/office/drawing/2014/main" id="{C75BD664-2DB1-43CD-BC5C-682C36720189}"/>
                    </a:ext>
                  </a:extLst>
                </p:cNvPr>
                <p:cNvSpPr/>
                <p:nvPr/>
              </p:nvSpPr>
              <p:spPr bwMode="auto">
                <a:xfrm>
                  <a:off x="2322513" y="1298575"/>
                  <a:ext cx="19050" cy="47625"/>
                </a:xfrm>
                <a:custGeom>
                  <a:avLst/>
                  <a:gdLst/>
                  <a:ahLst/>
                  <a:cxnLst>
                    <a:cxn ang="0">
                      <a:pos x="24" y="4"/>
                    </a:cxn>
                    <a:cxn ang="0">
                      <a:pos x="24" y="4"/>
                    </a:cxn>
                    <a:cxn ang="0">
                      <a:pos x="23" y="16"/>
                    </a:cxn>
                    <a:cxn ang="0">
                      <a:pos x="20" y="26"/>
                    </a:cxn>
                    <a:cxn ang="0">
                      <a:pos x="16" y="35"/>
                    </a:cxn>
                    <a:cxn ang="0">
                      <a:pos x="12" y="46"/>
                    </a:cxn>
                    <a:cxn ang="0">
                      <a:pos x="7" y="55"/>
                    </a:cxn>
                    <a:cxn ang="0">
                      <a:pos x="4" y="65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0"/>
                    </a:cxn>
                    <a:cxn ang="0">
                      <a:pos x="2" y="91"/>
                    </a:cxn>
                    <a:cxn ang="0">
                      <a:pos x="4" y="91"/>
                    </a:cxn>
                    <a:cxn ang="0">
                      <a:pos x="6" y="91"/>
                    </a:cxn>
                    <a:cxn ang="0">
                      <a:pos x="7" y="90"/>
                    </a:cxn>
                    <a:cxn ang="0">
                      <a:pos x="8" y="89"/>
                    </a:cxn>
                    <a:cxn ang="0">
                      <a:pos x="9" y="87"/>
                    </a:cxn>
                    <a:cxn ang="0">
                      <a:pos x="9" y="87"/>
                    </a:cxn>
                    <a:cxn ang="0">
                      <a:pos x="10" y="76"/>
                    </a:cxn>
                    <a:cxn ang="0">
                      <a:pos x="13" y="65"/>
                    </a:cxn>
                    <a:cxn ang="0">
                      <a:pos x="17" y="55"/>
                    </a:cxn>
                    <a:cxn ang="0">
                      <a:pos x="21" y="46"/>
                    </a:cxn>
                    <a:cxn ang="0">
                      <a:pos x="25" y="35"/>
                    </a:cxn>
                    <a:cxn ang="0">
                      <a:pos x="30" y="26"/>
                    </a:cxn>
                    <a:cxn ang="0">
                      <a:pos x="33" y="16"/>
                    </a:cxn>
                    <a:cxn ang="0">
                      <a:pos x="34" y="4"/>
                    </a:cxn>
                    <a:cxn ang="0">
                      <a:pos x="34" y="4"/>
                    </a:cxn>
                    <a:cxn ang="0">
                      <a:pos x="34" y="2"/>
                    </a:cxn>
                    <a:cxn ang="0">
                      <a:pos x="33" y="1"/>
                    </a:cxn>
                    <a:cxn ang="0">
                      <a:pos x="32" y="0"/>
                    </a:cxn>
                    <a:cxn ang="0">
                      <a:pos x="30" y="0"/>
                    </a:cxn>
                    <a:cxn ang="0">
                      <a:pos x="27" y="0"/>
                    </a:cxn>
                    <a:cxn ang="0">
                      <a:pos x="26" y="1"/>
                    </a:cxn>
                    <a:cxn ang="0">
                      <a:pos x="25" y="2"/>
                    </a:cxn>
                    <a:cxn ang="0">
                      <a:pos x="24" y="4"/>
                    </a:cxn>
                    <a:cxn ang="0">
                      <a:pos x="24" y="4"/>
                    </a:cxn>
                  </a:cxnLst>
                  <a:rect l="0" t="0" r="r" b="b"/>
                  <a:pathLst>
                    <a:path w="34" h="91">
                      <a:moveTo>
                        <a:pt x="24" y="4"/>
                      </a:moveTo>
                      <a:lnTo>
                        <a:pt x="24" y="4"/>
                      </a:lnTo>
                      <a:lnTo>
                        <a:pt x="23" y="16"/>
                      </a:lnTo>
                      <a:lnTo>
                        <a:pt x="20" y="26"/>
                      </a:lnTo>
                      <a:lnTo>
                        <a:pt x="16" y="35"/>
                      </a:lnTo>
                      <a:lnTo>
                        <a:pt x="12" y="46"/>
                      </a:lnTo>
                      <a:lnTo>
                        <a:pt x="7" y="55"/>
                      </a:lnTo>
                      <a:lnTo>
                        <a:pt x="4" y="65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0"/>
                      </a:lnTo>
                      <a:lnTo>
                        <a:pt x="2" y="91"/>
                      </a:lnTo>
                      <a:lnTo>
                        <a:pt x="4" y="91"/>
                      </a:lnTo>
                      <a:lnTo>
                        <a:pt x="6" y="91"/>
                      </a:lnTo>
                      <a:lnTo>
                        <a:pt x="7" y="90"/>
                      </a:lnTo>
                      <a:lnTo>
                        <a:pt x="8" y="89"/>
                      </a:lnTo>
                      <a:lnTo>
                        <a:pt x="9" y="87"/>
                      </a:lnTo>
                      <a:lnTo>
                        <a:pt x="9" y="87"/>
                      </a:lnTo>
                      <a:lnTo>
                        <a:pt x="10" y="76"/>
                      </a:lnTo>
                      <a:lnTo>
                        <a:pt x="13" y="65"/>
                      </a:lnTo>
                      <a:lnTo>
                        <a:pt x="17" y="55"/>
                      </a:lnTo>
                      <a:lnTo>
                        <a:pt x="21" y="46"/>
                      </a:lnTo>
                      <a:lnTo>
                        <a:pt x="25" y="35"/>
                      </a:lnTo>
                      <a:lnTo>
                        <a:pt x="30" y="26"/>
                      </a:lnTo>
                      <a:lnTo>
                        <a:pt x="33" y="16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2"/>
                      </a:lnTo>
                      <a:lnTo>
                        <a:pt x="33" y="1"/>
                      </a:ln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6" y="1"/>
                      </a:lnTo>
                      <a:lnTo>
                        <a:pt x="25" y="2"/>
                      </a:lnTo>
                      <a:lnTo>
                        <a:pt x="24" y="4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2" name="Freeform 863">
                  <a:extLst>
                    <a:ext uri="{FF2B5EF4-FFF2-40B4-BE49-F238E27FC236}">
                      <a16:creationId xmlns:a16="http://schemas.microsoft.com/office/drawing/2014/main" id="{7C3B9742-65F4-4B01-8989-F68EF62B4F86}"/>
                    </a:ext>
                  </a:extLst>
                </p:cNvPr>
                <p:cNvSpPr/>
                <p:nvPr/>
              </p:nvSpPr>
              <p:spPr bwMode="auto">
                <a:xfrm>
                  <a:off x="2355850" y="1304925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2" y="2"/>
                    </a:cxn>
                    <a:cxn ang="0">
                      <a:pos x="32" y="2"/>
                    </a:cxn>
                    <a:cxn ang="0">
                      <a:pos x="21" y="16"/>
                    </a:cxn>
                    <a:cxn ang="0">
                      <a:pos x="11" y="30"/>
                    </a:cxn>
                    <a:cxn ang="0">
                      <a:pos x="7" y="37"/>
                    </a:cxn>
                    <a:cxn ang="0">
                      <a:pos x="4" y="45"/>
                    </a:cxn>
                    <a:cxn ang="0">
                      <a:pos x="1" y="52"/>
                    </a:cxn>
                    <a:cxn ang="0">
                      <a:pos x="0" y="62"/>
                    </a:cxn>
                    <a:cxn ang="0">
                      <a:pos x="0" y="62"/>
                    </a:cxn>
                    <a:cxn ang="0">
                      <a:pos x="0" y="64"/>
                    </a:cxn>
                    <a:cxn ang="0">
                      <a:pos x="1" y="65"/>
                    </a:cxn>
                    <a:cxn ang="0">
                      <a:pos x="3" y="66"/>
                    </a:cxn>
                    <a:cxn ang="0">
                      <a:pos x="4" y="66"/>
                    </a:cxn>
                    <a:cxn ang="0">
                      <a:pos x="6" y="66"/>
                    </a:cxn>
                    <a:cxn ang="0">
                      <a:pos x="7" y="65"/>
                    </a:cxn>
                    <a:cxn ang="0">
                      <a:pos x="9" y="64"/>
                    </a:cxn>
                    <a:cxn ang="0">
                      <a:pos x="9" y="62"/>
                    </a:cxn>
                    <a:cxn ang="0">
                      <a:pos x="9" y="62"/>
                    </a:cxn>
                    <a:cxn ang="0">
                      <a:pos x="10" y="53"/>
                    </a:cxn>
                    <a:cxn ang="0">
                      <a:pos x="13" y="46"/>
                    </a:cxn>
                    <a:cxn ang="0">
                      <a:pos x="16" y="39"/>
                    </a:cxn>
                    <a:cxn ang="0">
                      <a:pos x="20" y="33"/>
                    </a:cxn>
                    <a:cxn ang="0">
                      <a:pos x="31" y="19"/>
                    </a:cxn>
                    <a:cxn ang="0">
                      <a:pos x="40" y="7"/>
                    </a:cxn>
                    <a:cxn ang="0">
                      <a:pos x="40" y="7"/>
                    </a:cxn>
                    <a:cxn ang="0">
                      <a:pos x="41" y="5"/>
                    </a:cxn>
                    <a:cxn ang="0">
                      <a:pos x="41" y="3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0"/>
                    </a:cxn>
                    <a:cxn ang="0">
                      <a:pos x="34" y="1"/>
                    </a:cxn>
                    <a:cxn ang="0">
                      <a:pos x="32" y="2"/>
                    </a:cxn>
                    <a:cxn ang="0">
                      <a:pos x="32" y="2"/>
                    </a:cxn>
                  </a:cxnLst>
                  <a:rect l="0" t="0" r="r" b="b"/>
                  <a:pathLst>
                    <a:path w="41" h="66">
                      <a:moveTo>
                        <a:pt x="32" y="2"/>
                      </a:moveTo>
                      <a:lnTo>
                        <a:pt x="32" y="2"/>
                      </a:lnTo>
                      <a:lnTo>
                        <a:pt x="21" y="16"/>
                      </a:lnTo>
                      <a:lnTo>
                        <a:pt x="11" y="30"/>
                      </a:lnTo>
                      <a:lnTo>
                        <a:pt x="7" y="37"/>
                      </a:lnTo>
                      <a:lnTo>
                        <a:pt x="4" y="45"/>
                      </a:lnTo>
                      <a:lnTo>
                        <a:pt x="1" y="5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1" y="65"/>
                      </a:lnTo>
                      <a:lnTo>
                        <a:pt x="3" y="66"/>
                      </a:lnTo>
                      <a:lnTo>
                        <a:pt x="4" y="66"/>
                      </a:lnTo>
                      <a:lnTo>
                        <a:pt x="6" y="66"/>
                      </a:lnTo>
                      <a:lnTo>
                        <a:pt x="7" y="65"/>
                      </a:lnTo>
                      <a:lnTo>
                        <a:pt x="9" y="64"/>
                      </a:lnTo>
                      <a:lnTo>
                        <a:pt x="9" y="62"/>
                      </a:lnTo>
                      <a:lnTo>
                        <a:pt x="9" y="62"/>
                      </a:lnTo>
                      <a:lnTo>
                        <a:pt x="10" y="53"/>
                      </a:lnTo>
                      <a:lnTo>
                        <a:pt x="13" y="46"/>
                      </a:lnTo>
                      <a:lnTo>
                        <a:pt x="16" y="39"/>
                      </a:lnTo>
                      <a:lnTo>
                        <a:pt x="20" y="33"/>
                      </a:lnTo>
                      <a:lnTo>
                        <a:pt x="31" y="19"/>
                      </a:lnTo>
                      <a:lnTo>
                        <a:pt x="40" y="7"/>
                      </a:lnTo>
                      <a:lnTo>
                        <a:pt x="40" y="7"/>
                      </a:lnTo>
                      <a:lnTo>
                        <a:pt x="41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4" y="1"/>
                      </a:lnTo>
                      <a:lnTo>
                        <a:pt x="32" y="2"/>
                      </a:lnTo>
                      <a:lnTo>
                        <a:pt x="32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3" name="Freeform 864">
                  <a:extLst>
                    <a:ext uri="{FF2B5EF4-FFF2-40B4-BE49-F238E27FC236}">
                      <a16:creationId xmlns:a16="http://schemas.microsoft.com/office/drawing/2014/main" id="{8A06C59F-12A2-4363-A98A-85CE09700D30}"/>
                    </a:ext>
                  </a:extLst>
                </p:cNvPr>
                <p:cNvSpPr/>
                <p:nvPr/>
              </p:nvSpPr>
              <p:spPr bwMode="auto">
                <a:xfrm>
                  <a:off x="2382838" y="1314450"/>
                  <a:ext cx="22225" cy="42863"/>
                </a:xfrm>
                <a:custGeom>
                  <a:avLst/>
                  <a:gdLst/>
                  <a:ahLst/>
                  <a:cxnLst>
                    <a:cxn ang="0">
                      <a:pos x="40" y="4"/>
                    </a:cxn>
                    <a:cxn ang="0">
                      <a:pos x="40" y="4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2" y="3"/>
                    </a:cxn>
                    <a:cxn ang="0">
                      <a:pos x="32" y="4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2" y="12"/>
                    </a:cxn>
                    <a:cxn ang="0">
                      <a:pos x="31" y="18"/>
                    </a:cxn>
                    <a:cxn ang="0">
                      <a:pos x="29" y="22"/>
                    </a:cxn>
                    <a:cxn ang="0">
                      <a:pos x="27" y="27"/>
                    </a:cxn>
                    <a:cxn ang="0">
                      <a:pos x="20" y="36"/>
                    </a:cxn>
                    <a:cxn ang="0">
                      <a:pos x="14" y="45"/>
                    </a:cxn>
                    <a:cxn ang="0">
                      <a:pos x="14" y="45"/>
                    </a:cxn>
                    <a:cxn ang="0">
                      <a:pos x="8" y="52"/>
                    </a:cxn>
                    <a:cxn ang="0">
                      <a:pos x="4" y="59"/>
                    </a:cxn>
                    <a:cxn ang="0">
                      <a:pos x="1" y="66"/>
                    </a:cxn>
                    <a:cxn ang="0">
                      <a:pos x="0" y="75"/>
                    </a:cxn>
                    <a:cxn ang="0">
                      <a:pos x="0" y="75"/>
                    </a:cxn>
                    <a:cxn ang="0">
                      <a:pos x="0" y="77"/>
                    </a:cxn>
                    <a:cxn ang="0">
                      <a:pos x="1" y="79"/>
                    </a:cxn>
                    <a:cxn ang="0">
                      <a:pos x="3" y="79"/>
                    </a:cxn>
                    <a:cxn ang="0">
                      <a:pos x="4" y="80"/>
                    </a:cxn>
                    <a:cxn ang="0">
                      <a:pos x="6" y="79"/>
                    </a:cxn>
                    <a:cxn ang="0">
                      <a:pos x="7" y="79"/>
                    </a:cxn>
                    <a:cxn ang="0">
                      <a:pos x="9" y="77"/>
                    </a:cxn>
                    <a:cxn ang="0">
                      <a:pos x="9" y="75"/>
                    </a:cxn>
                    <a:cxn ang="0">
                      <a:pos x="9" y="75"/>
                    </a:cxn>
                    <a:cxn ang="0">
                      <a:pos x="11" y="69"/>
                    </a:cxn>
                    <a:cxn ang="0">
                      <a:pos x="12" y="65"/>
                    </a:cxn>
                    <a:cxn ang="0">
                      <a:pos x="16" y="56"/>
                    </a:cxn>
                    <a:cxn ang="0">
                      <a:pos x="22" y="49"/>
                    </a:cxn>
                    <a:cxn ang="0">
                      <a:pos x="28" y="41"/>
                    </a:cxn>
                    <a:cxn ang="0">
                      <a:pos x="34" y="32"/>
                    </a:cxn>
                    <a:cxn ang="0">
                      <a:pos x="38" y="24"/>
                    </a:cxn>
                    <a:cxn ang="0">
                      <a:pos x="40" y="20"/>
                    </a:cxn>
                    <a:cxn ang="0">
                      <a:pos x="42" y="15"/>
                    </a:cxn>
                    <a:cxn ang="0">
                      <a:pos x="42" y="10"/>
                    </a:cxn>
                    <a:cxn ang="0">
                      <a:pos x="40" y="4"/>
                    </a:cxn>
                    <a:cxn ang="0">
                      <a:pos x="40" y="4"/>
                    </a:cxn>
                  </a:cxnLst>
                  <a:rect l="0" t="0" r="r" b="b"/>
                  <a:pathLst>
                    <a:path w="42" h="80">
                      <a:moveTo>
                        <a:pt x="40" y="4"/>
                      </a:moveTo>
                      <a:lnTo>
                        <a:pt x="40" y="4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2" y="3"/>
                      </a:lnTo>
                      <a:lnTo>
                        <a:pt x="32" y="4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2" y="12"/>
                      </a:lnTo>
                      <a:lnTo>
                        <a:pt x="31" y="18"/>
                      </a:lnTo>
                      <a:lnTo>
                        <a:pt x="29" y="22"/>
                      </a:lnTo>
                      <a:lnTo>
                        <a:pt x="27" y="27"/>
                      </a:lnTo>
                      <a:lnTo>
                        <a:pt x="20" y="36"/>
                      </a:lnTo>
                      <a:lnTo>
                        <a:pt x="14" y="45"/>
                      </a:lnTo>
                      <a:lnTo>
                        <a:pt x="14" y="45"/>
                      </a:lnTo>
                      <a:lnTo>
                        <a:pt x="8" y="52"/>
                      </a:lnTo>
                      <a:lnTo>
                        <a:pt x="4" y="59"/>
                      </a:lnTo>
                      <a:lnTo>
                        <a:pt x="1" y="66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0" y="77"/>
                      </a:lnTo>
                      <a:lnTo>
                        <a:pt x="1" y="79"/>
                      </a:lnTo>
                      <a:lnTo>
                        <a:pt x="3" y="79"/>
                      </a:lnTo>
                      <a:lnTo>
                        <a:pt x="4" y="80"/>
                      </a:lnTo>
                      <a:lnTo>
                        <a:pt x="6" y="79"/>
                      </a:lnTo>
                      <a:lnTo>
                        <a:pt x="7" y="79"/>
                      </a:lnTo>
                      <a:lnTo>
                        <a:pt x="9" y="77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11" y="69"/>
                      </a:lnTo>
                      <a:lnTo>
                        <a:pt x="12" y="65"/>
                      </a:lnTo>
                      <a:lnTo>
                        <a:pt x="16" y="56"/>
                      </a:lnTo>
                      <a:lnTo>
                        <a:pt x="22" y="49"/>
                      </a:lnTo>
                      <a:lnTo>
                        <a:pt x="28" y="41"/>
                      </a:lnTo>
                      <a:lnTo>
                        <a:pt x="34" y="32"/>
                      </a:lnTo>
                      <a:lnTo>
                        <a:pt x="38" y="24"/>
                      </a:lnTo>
                      <a:lnTo>
                        <a:pt x="40" y="20"/>
                      </a:lnTo>
                      <a:lnTo>
                        <a:pt x="42" y="15"/>
                      </a:lnTo>
                      <a:lnTo>
                        <a:pt x="42" y="10"/>
                      </a:lnTo>
                      <a:lnTo>
                        <a:pt x="40" y="4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</p:grp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27EB661-9596-447C-B999-E86999476751}"/>
                </a:ext>
              </a:extLst>
            </p:cNvPr>
            <p:cNvSpPr txBox="1"/>
            <p:nvPr/>
          </p:nvSpPr>
          <p:spPr>
            <a:xfrm>
              <a:off x="4364577" y="2142319"/>
              <a:ext cx="4341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iCiel Brush Up" panose="02000000000000000000" pitchFamily="2" charset="0"/>
                </a:rPr>
                <a:t>2</a:t>
              </a:r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8D135D2F-519A-4005-9B72-04998DA49EDC}"/>
              </a:ext>
            </a:extLst>
          </p:cNvPr>
          <p:cNvSpPr txBox="1"/>
          <p:nvPr/>
        </p:nvSpPr>
        <p:spPr>
          <a:xfrm>
            <a:off x="5221036" y="2647366"/>
            <a:ext cx="70550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latin typeface="#9Slide05 Fourth Medium" panose="00000600000000000000" pitchFamily="2" charset="0"/>
              </a:rPr>
              <a:t>Chia từng số đo theo từng đơn vị thời gian cho số chia.</a:t>
            </a:r>
            <a:endParaRPr lang="en-US" sz="3600">
              <a:latin typeface="#9Slide05 Fourth Medium" panose="00000600000000000000" pitchFamily="2" charset="0"/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B594CE9-470D-41A0-AB73-30C05DC33038}"/>
              </a:ext>
            </a:extLst>
          </p:cNvPr>
          <p:cNvGrpSpPr/>
          <p:nvPr/>
        </p:nvGrpSpPr>
        <p:grpSpPr>
          <a:xfrm>
            <a:off x="4038600" y="3799190"/>
            <a:ext cx="889884" cy="990632"/>
            <a:chOff x="4172143" y="2142319"/>
            <a:chExt cx="889884" cy="990632"/>
          </a:xfrm>
        </p:grpSpPr>
        <p:grpSp>
          <p:nvGrpSpPr>
            <p:cNvPr id="187" name="组合 470">
              <a:extLst>
                <a:ext uri="{FF2B5EF4-FFF2-40B4-BE49-F238E27FC236}">
                  <a16:creationId xmlns:a16="http://schemas.microsoft.com/office/drawing/2014/main" id="{566003A2-8345-4726-8314-DE5D7B8E3BDE}"/>
                </a:ext>
              </a:extLst>
            </p:cNvPr>
            <p:cNvGrpSpPr/>
            <p:nvPr/>
          </p:nvGrpSpPr>
          <p:grpSpPr>
            <a:xfrm>
              <a:off x="4172143" y="2234104"/>
              <a:ext cx="889884" cy="898847"/>
              <a:chOff x="1746814" y="1981505"/>
              <a:chExt cx="889884" cy="898847"/>
            </a:xfrm>
          </p:grpSpPr>
          <p:sp>
            <p:nvSpPr>
              <p:cNvPr id="189" name="椭圆 31">
                <a:extLst>
                  <a:ext uri="{FF2B5EF4-FFF2-40B4-BE49-F238E27FC236}">
                    <a16:creationId xmlns:a16="http://schemas.microsoft.com/office/drawing/2014/main" id="{43FFDC4E-FD79-40CA-85A0-14B617D86BE6}"/>
                  </a:ext>
                </a:extLst>
              </p:cNvPr>
              <p:cNvSpPr/>
              <p:nvPr/>
            </p:nvSpPr>
            <p:spPr>
              <a:xfrm rot="15654318">
                <a:off x="1742332" y="1985987"/>
                <a:ext cx="898847" cy="889884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AE7F4F"/>
                  </a:solidFill>
                </a:endParaRPr>
              </a:p>
            </p:txBody>
          </p:sp>
          <p:grpSp>
            <p:nvGrpSpPr>
              <p:cNvPr id="190" name="组合 472">
                <a:extLst>
                  <a:ext uri="{FF2B5EF4-FFF2-40B4-BE49-F238E27FC236}">
                    <a16:creationId xmlns:a16="http://schemas.microsoft.com/office/drawing/2014/main" id="{850D5A37-7A65-4130-AEBD-B3AC3C87156E}"/>
                  </a:ext>
                </a:extLst>
              </p:cNvPr>
              <p:cNvGrpSpPr/>
              <p:nvPr/>
            </p:nvGrpSpPr>
            <p:grpSpPr>
              <a:xfrm>
                <a:off x="1970416" y="2261727"/>
                <a:ext cx="480202" cy="412282"/>
                <a:chOff x="2216150" y="1277938"/>
                <a:chExt cx="639763" cy="549275"/>
              </a:xfrm>
              <a:solidFill>
                <a:schemeClr val="bg1"/>
              </a:solidFill>
            </p:grpSpPr>
            <p:sp>
              <p:nvSpPr>
                <p:cNvPr id="191" name="Freeform 832">
                  <a:extLst>
                    <a:ext uri="{FF2B5EF4-FFF2-40B4-BE49-F238E27FC236}">
                      <a16:creationId xmlns:a16="http://schemas.microsoft.com/office/drawing/2014/main" id="{8407190A-C1E2-440A-90AE-41D181975A7E}"/>
                    </a:ext>
                  </a:extLst>
                </p:cNvPr>
                <p:cNvSpPr/>
                <p:nvPr/>
              </p:nvSpPr>
              <p:spPr bwMode="auto">
                <a:xfrm>
                  <a:off x="2216150" y="1428750"/>
                  <a:ext cx="14288" cy="63500"/>
                </a:xfrm>
                <a:custGeom>
                  <a:avLst/>
                  <a:gdLst/>
                  <a:ahLst/>
                  <a:cxnLst>
                    <a:cxn ang="0">
                      <a:pos x="27" y="4"/>
                    </a:cxn>
                    <a:cxn ang="0">
                      <a:pos x="27" y="4"/>
                    </a:cxn>
                    <a:cxn ang="0">
                      <a:pos x="27" y="2"/>
                    </a:cxn>
                    <a:cxn ang="0">
                      <a:pos x="26" y="1"/>
                    </a:cxn>
                    <a:cxn ang="0">
                      <a:pos x="25" y="0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20" y="1"/>
                    </a:cxn>
                    <a:cxn ang="0">
                      <a:pos x="19" y="2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7" y="22"/>
                    </a:cxn>
                    <a:cxn ang="0">
                      <a:pos x="14" y="39"/>
                    </a:cxn>
                    <a:cxn ang="0">
                      <a:pos x="9" y="56"/>
                    </a:cxn>
                    <a:cxn ang="0">
                      <a:pos x="4" y="73"/>
                    </a:cxn>
                    <a:cxn ang="0">
                      <a:pos x="4" y="73"/>
                    </a:cxn>
                    <a:cxn ang="0">
                      <a:pos x="2" y="84"/>
                    </a:cxn>
                    <a:cxn ang="0">
                      <a:pos x="1" y="95"/>
                    </a:cxn>
                    <a:cxn ang="0">
                      <a:pos x="0" y="100"/>
                    </a:cxn>
                    <a:cxn ang="0">
                      <a:pos x="1" y="106"/>
                    </a:cxn>
                    <a:cxn ang="0">
                      <a:pos x="2" y="111"/>
                    </a:cxn>
                    <a:cxn ang="0">
                      <a:pos x="4" y="116"/>
                    </a:cxn>
                    <a:cxn ang="0">
                      <a:pos x="4" y="116"/>
                    </a:cxn>
                    <a:cxn ang="0">
                      <a:pos x="5" y="117"/>
                    </a:cxn>
                    <a:cxn ang="0">
                      <a:pos x="7" y="118"/>
                    </a:cxn>
                    <a:cxn ang="0">
                      <a:pos x="8" y="118"/>
                    </a:cxn>
                    <a:cxn ang="0">
                      <a:pos x="10" y="118"/>
                    </a:cxn>
                    <a:cxn ang="0">
                      <a:pos x="12" y="116"/>
                    </a:cxn>
                    <a:cxn ang="0">
                      <a:pos x="13" y="115"/>
                    </a:cxn>
                    <a:cxn ang="0">
                      <a:pos x="14" y="113"/>
                    </a:cxn>
                    <a:cxn ang="0">
                      <a:pos x="13" y="111"/>
                    </a:cxn>
                    <a:cxn ang="0">
                      <a:pos x="13" y="111"/>
                    </a:cxn>
                    <a:cxn ang="0">
                      <a:pos x="10" y="104"/>
                    </a:cxn>
                    <a:cxn ang="0">
                      <a:pos x="9" y="97"/>
                    </a:cxn>
                    <a:cxn ang="0">
                      <a:pos x="10" y="91"/>
                    </a:cxn>
                    <a:cxn ang="0">
                      <a:pos x="12" y="83"/>
                    </a:cxn>
                    <a:cxn ang="0">
                      <a:pos x="16" y="68"/>
                    </a:cxn>
                    <a:cxn ang="0">
                      <a:pos x="20" y="56"/>
                    </a:cxn>
                    <a:cxn ang="0">
                      <a:pos x="20" y="56"/>
                    </a:cxn>
                    <a:cxn ang="0">
                      <a:pos x="23" y="44"/>
                    </a:cxn>
                    <a:cxn ang="0">
                      <a:pos x="26" y="30"/>
                    </a:cxn>
                    <a:cxn ang="0">
                      <a:pos x="27" y="4"/>
                    </a:cxn>
                    <a:cxn ang="0">
                      <a:pos x="27" y="4"/>
                    </a:cxn>
                  </a:cxnLst>
                  <a:rect l="0" t="0" r="r" b="b"/>
                  <a:pathLst>
                    <a:path w="27" h="118">
                      <a:moveTo>
                        <a:pt x="27" y="4"/>
                      </a:moveTo>
                      <a:lnTo>
                        <a:pt x="27" y="4"/>
                      </a:lnTo>
                      <a:lnTo>
                        <a:pt x="27" y="2"/>
                      </a:lnTo>
                      <a:lnTo>
                        <a:pt x="26" y="1"/>
                      </a:lnTo>
                      <a:lnTo>
                        <a:pt x="25" y="0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20" y="1"/>
                      </a:lnTo>
                      <a:lnTo>
                        <a:pt x="19" y="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7" y="22"/>
                      </a:lnTo>
                      <a:lnTo>
                        <a:pt x="14" y="39"/>
                      </a:lnTo>
                      <a:lnTo>
                        <a:pt x="9" y="56"/>
                      </a:lnTo>
                      <a:lnTo>
                        <a:pt x="4" y="73"/>
                      </a:lnTo>
                      <a:lnTo>
                        <a:pt x="4" y="73"/>
                      </a:lnTo>
                      <a:lnTo>
                        <a:pt x="2" y="84"/>
                      </a:lnTo>
                      <a:lnTo>
                        <a:pt x="1" y="95"/>
                      </a:lnTo>
                      <a:lnTo>
                        <a:pt x="0" y="100"/>
                      </a:lnTo>
                      <a:lnTo>
                        <a:pt x="1" y="106"/>
                      </a:lnTo>
                      <a:lnTo>
                        <a:pt x="2" y="111"/>
                      </a:lnTo>
                      <a:lnTo>
                        <a:pt x="4" y="116"/>
                      </a:lnTo>
                      <a:lnTo>
                        <a:pt x="4" y="116"/>
                      </a:lnTo>
                      <a:lnTo>
                        <a:pt x="5" y="117"/>
                      </a:lnTo>
                      <a:lnTo>
                        <a:pt x="7" y="118"/>
                      </a:lnTo>
                      <a:lnTo>
                        <a:pt x="8" y="118"/>
                      </a:lnTo>
                      <a:lnTo>
                        <a:pt x="10" y="118"/>
                      </a:lnTo>
                      <a:lnTo>
                        <a:pt x="12" y="116"/>
                      </a:lnTo>
                      <a:lnTo>
                        <a:pt x="13" y="115"/>
                      </a:lnTo>
                      <a:lnTo>
                        <a:pt x="14" y="113"/>
                      </a:lnTo>
                      <a:lnTo>
                        <a:pt x="13" y="111"/>
                      </a:lnTo>
                      <a:lnTo>
                        <a:pt x="13" y="111"/>
                      </a:lnTo>
                      <a:lnTo>
                        <a:pt x="10" y="104"/>
                      </a:lnTo>
                      <a:lnTo>
                        <a:pt x="9" y="97"/>
                      </a:lnTo>
                      <a:lnTo>
                        <a:pt x="10" y="91"/>
                      </a:lnTo>
                      <a:lnTo>
                        <a:pt x="12" y="83"/>
                      </a:lnTo>
                      <a:lnTo>
                        <a:pt x="16" y="68"/>
                      </a:lnTo>
                      <a:lnTo>
                        <a:pt x="20" y="56"/>
                      </a:lnTo>
                      <a:lnTo>
                        <a:pt x="20" y="56"/>
                      </a:lnTo>
                      <a:lnTo>
                        <a:pt x="23" y="44"/>
                      </a:lnTo>
                      <a:lnTo>
                        <a:pt x="26" y="30"/>
                      </a:lnTo>
                      <a:lnTo>
                        <a:pt x="27" y="4"/>
                      </a:lnTo>
                      <a:lnTo>
                        <a:pt x="27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2" name="Freeform 833">
                  <a:extLst>
                    <a:ext uri="{FF2B5EF4-FFF2-40B4-BE49-F238E27FC236}">
                      <a16:creationId xmlns:a16="http://schemas.microsoft.com/office/drawing/2014/main" id="{33964677-1A09-4F1B-9358-AA887C1018BC}"/>
                    </a:ext>
                  </a:extLst>
                </p:cNvPr>
                <p:cNvSpPr/>
                <p:nvPr/>
              </p:nvSpPr>
              <p:spPr bwMode="auto">
                <a:xfrm>
                  <a:off x="2251075" y="1462088"/>
                  <a:ext cx="9525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3" y="1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0" y="5"/>
                    </a:cxn>
                    <a:cxn ang="0">
                      <a:pos x="10" y="55"/>
                    </a:cxn>
                    <a:cxn ang="0">
                      <a:pos x="10" y="55"/>
                    </a:cxn>
                    <a:cxn ang="0">
                      <a:pos x="10" y="61"/>
                    </a:cxn>
                    <a:cxn ang="0">
                      <a:pos x="8" y="66"/>
                    </a:cxn>
                    <a:cxn ang="0">
                      <a:pos x="5" y="78"/>
                    </a:cxn>
                    <a:cxn ang="0">
                      <a:pos x="2" y="88"/>
                    </a:cxn>
                    <a:cxn ang="0">
                      <a:pos x="0" y="100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3"/>
                    </a:cxn>
                    <a:cxn ang="0">
                      <a:pos x="3" y="104"/>
                    </a:cxn>
                    <a:cxn ang="0">
                      <a:pos x="4" y="104"/>
                    </a:cxn>
                    <a:cxn ang="0">
                      <a:pos x="8" y="103"/>
                    </a:cxn>
                    <a:cxn ang="0">
                      <a:pos x="10" y="101"/>
                    </a:cxn>
                    <a:cxn ang="0">
                      <a:pos x="10" y="100"/>
                    </a:cxn>
                    <a:cxn ang="0">
                      <a:pos x="10" y="100"/>
                    </a:cxn>
                    <a:cxn ang="0">
                      <a:pos x="12" y="90"/>
                    </a:cxn>
                    <a:cxn ang="0">
                      <a:pos x="15" y="81"/>
                    </a:cxn>
                    <a:cxn ang="0">
                      <a:pos x="18" y="71"/>
                    </a:cxn>
                    <a:cxn ang="0">
                      <a:pos x="20" y="62"/>
                    </a:cxn>
                    <a:cxn ang="0">
                      <a:pos x="20" y="62"/>
                    </a:cxn>
                    <a:cxn ang="0">
                      <a:pos x="20" y="48"/>
                    </a:cxn>
                    <a:cxn ang="0">
                      <a:pos x="20" y="33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0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0" y="5"/>
                      </a:lnTo>
                      <a:lnTo>
                        <a:pt x="10" y="55"/>
                      </a:lnTo>
                      <a:lnTo>
                        <a:pt x="10" y="55"/>
                      </a:lnTo>
                      <a:lnTo>
                        <a:pt x="10" y="61"/>
                      </a:lnTo>
                      <a:lnTo>
                        <a:pt x="8" y="66"/>
                      </a:lnTo>
                      <a:lnTo>
                        <a:pt x="5" y="78"/>
                      </a:lnTo>
                      <a:lnTo>
                        <a:pt x="2" y="88"/>
                      </a:lnTo>
                      <a:lnTo>
                        <a:pt x="0" y="100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3"/>
                      </a:lnTo>
                      <a:lnTo>
                        <a:pt x="3" y="104"/>
                      </a:lnTo>
                      <a:lnTo>
                        <a:pt x="4" y="104"/>
                      </a:lnTo>
                      <a:lnTo>
                        <a:pt x="8" y="103"/>
                      </a:lnTo>
                      <a:lnTo>
                        <a:pt x="10" y="101"/>
                      </a:lnTo>
                      <a:lnTo>
                        <a:pt x="10" y="100"/>
                      </a:lnTo>
                      <a:lnTo>
                        <a:pt x="10" y="100"/>
                      </a:lnTo>
                      <a:lnTo>
                        <a:pt x="12" y="90"/>
                      </a:lnTo>
                      <a:lnTo>
                        <a:pt x="15" y="81"/>
                      </a:lnTo>
                      <a:lnTo>
                        <a:pt x="18" y="71"/>
                      </a:lnTo>
                      <a:lnTo>
                        <a:pt x="20" y="62"/>
                      </a:lnTo>
                      <a:lnTo>
                        <a:pt x="20" y="62"/>
                      </a:lnTo>
                      <a:lnTo>
                        <a:pt x="20" y="48"/>
                      </a:lnTo>
                      <a:lnTo>
                        <a:pt x="20" y="33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3" name="Freeform 834">
                  <a:extLst>
                    <a:ext uri="{FF2B5EF4-FFF2-40B4-BE49-F238E27FC236}">
                      <a16:creationId xmlns:a16="http://schemas.microsoft.com/office/drawing/2014/main" id="{1F4AE620-ECAA-4FC3-9C66-8CB84D5FBE9D}"/>
                    </a:ext>
                  </a:extLst>
                </p:cNvPr>
                <p:cNvSpPr/>
                <p:nvPr/>
              </p:nvSpPr>
              <p:spPr bwMode="auto">
                <a:xfrm>
                  <a:off x="2278063" y="1493838"/>
                  <a:ext cx="9525" cy="58738"/>
                </a:xfrm>
                <a:custGeom>
                  <a:avLst/>
                  <a:gdLst/>
                  <a:ahLst/>
                  <a:cxnLst>
                    <a:cxn ang="0">
                      <a:pos x="9" y="4"/>
                    </a:cxn>
                    <a:cxn ang="0">
                      <a:pos x="9" y="4"/>
                    </a:cxn>
                    <a:cxn ang="0">
                      <a:pos x="7" y="30"/>
                    </a:cxn>
                    <a:cxn ang="0">
                      <a:pos x="4" y="55"/>
                    </a:cxn>
                    <a:cxn ang="0">
                      <a:pos x="1" y="80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6"/>
                    </a:cxn>
                    <a:cxn ang="0">
                      <a:pos x="1" y="107"/>
                    </a:cxn>
                    <a:cxn ang="0">
                      <a:pos x="3" y="109"/>
                    </a:cxn>
                    <a:cxn ang="0">
                      <a:pos x="4" y="109"/>
                    </a:cxn>
                    <a:cxn ang="0">
                      <a:pos x="6" y="109"/>
                    </a:cxn>
                    <a:cxn ang="0">
                      <a:pos x="7" y="107"/>
                    </a:cxn>
                    <a:cxn ang="0">
                      <a:pos x="8" y="106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80"/>
                    </a:cxn>
                    <a:cxn ang="0">
                      <a:pos x="13" y="55"/>
                    </a:cxn>
                    <a:cxn ang="0">
                      <a:pos x="16" y="30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8" y="2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0"/>
                    </a:cxn>
                    <a:cxn ang="0">
                      <a:pos x="10" y="1"/>
                    </a:cxn>
                    <a:cxn ang="0">
                      <a:pos x="9" y="2"/>
                    </a:cxn>
                    <a:cxn ang="0">
                      <a:pos x="9" y="4"/>
                    </a:cxn>
                    <a:cxn ang="0">
                      <a:pos x="9" y="4"/>
                    </a:cxn>
                  </a:cxnLst>
                  <a:rect l="0" t="0" r="r" b="b"/>
                  <a:pathLst>
                    <a:path w="18" h="109">
                      <a:moveTo>
                        <a:pt x="9" y="4"/>
                      </a:moveTo>
                      <a:lnTo>
                        <a:pt x="9" y="4"/>
                      </a:lnTo>
                      <a:lnTo>
                        <a:pt x="7" y="30"/>
                      </a:lnTo>
                      <a:lnTo>
                        <a:pt x="4" y="55"/>
                      </a:lnTo>
                      <a:lnTo>
                        <a:pt x="1" y="8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1" y="107"/>
                      </a:lnTo>
                      <a:lnTo>
                        <a:pt x="3" y="109"/>
                      </a:lnTo>
                      <a:lnTo>
                        <a:pt x="4" y="109"/>
                      </a:lnTo>
                      <a:lnTo>
                        <a:pt x="6" y="109"/>
                      </a:lnTo>
                      <a:lnTo>
                        <a:pt x="7" y="107"/>
                      </a:lnTo>
                      <a:lnTo>
                        <a:pt x="8" y="106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80"/>
                      </a:lnTo>
                      <a:lnTo>
                        <a:pt x="13" y="55"/>
                      </a:lnTo>
                      <a:lnTo>
                        <a:pt x="16" y="30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8" y="2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4" name="Freeform 835">
                  <a:extLst>
                    <a:ext uri="{FF2B5EF4-FFF2-40B4-BE49-F238E27FC236}">
                      <a16:creationId xmlns:a16="http://schemas.microsoft.com/office/drawing/2014/main" id="{083F64EA-5323-4472-BF3A-ACD780892DF8}"/>
                    </a:ext>
                  </a:extLst>
                </p:cNvPr>
                <p:cNvSpPr/>
                <p:nvPr/>
              </p:nvSpPr>
              <p:spPr bwMode="auto">
                <a:xfrm>
                  <a:off x="2308225" y="152876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4" y="5"/>
                    </a:cxn>
                    <a:cxn ang="0">
                      <a:pos x="14" y="5"/>
                    </a:cxn>
                    <a:cxn ang="0">
                      <a:pos x="13" y="17"/>
                    </a:cxn>
                    <a:cxn ang="0">
                      <a:pos x="12" y="29"/>
                    </a:cxn>
                    <a:cxn ang="0">
                      <a:pos x="8" y="52"/>
                    </a:cxn>
                    <a:cxn ang="0">
                      <a:pos x="4" y="7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4" y="105"/>
                    </a:cxn>
                    <a:cxn ang="0">
                      <a:pos x="5" y="105"/>
                    </a:cxn>
                    <a:cxn ang="0">
                      <a:pos x="7" y="105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7"/>
                    </a:cxn>
                    <a:cxn ang="0">
                      <a:pos x="17" y="53"/>
                    </a:cxn>
                    <a:cxn ang="0">
                      <a:pos x="21" y="29"/>
                    </a:cxn>
                    <a:cxn ang="0">
                      <a:pos x="22" y="17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2" y="3"/>
                    </a:cxn>
                    <a:cxn ang="0">
                      <a:pos x="21" y="1"/>
                    </a:cxn>
                    <a:cxn ang="0">
                      <a:pos x="20" y="0"/>
                    </a:cxn>
                    <a:cxn ang="0">
                      <a:pos x="18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5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23" h="10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13" y="17"/>
                      </a:lnTo>
                      <a:lnTo>
                        <a:pt x="12" y="29"/>
                      </a:lnTo>
                      <a:lnTo>
                        <a:pt x="8" y="52"/>
                      </a:lnTo>
                      <a:lnTo>
                        <a:pt x="4" y="7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7" y="105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7"/>
                      </a:lnTo>
                      <a:lnTo>
                        <a:pt x="17" y="53"/>
                      </a:lnTo>
                      <a:lnTo>
                        <a:pt x="21" y="29"/>
                      </a:lnTo>
                      <a:lnTo>
                        <a:pt x="22" y="17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1" y="1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5" name="Freeform 836">
                  <a:extLst>
                    <a:ext uri="{FF2B5EF4-FFF2-40B4-BE49-F238E27FC236}">
                      <a16:creationId xmlns:a16="http://schemas.microsoft.com/office/drawing/2014/main" id="{BD045FAA-245A-4118-8BD0-72067EE24293}"/>
                    </a:ext>
                  </a:extLst>
                </p:cNvPr>
                <p:cNvSpPr/>
                <p:nvPr/>
              </p:nvSpPr>
              <p:spPr bwMode="auto">
                <a:xfrm>
                  <a:off x="2328863" y="1558925"/>
                  <a:ext cx="14288" cy="52388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7" y="17"/>
                    </a:cxn>
                    <a:cxn ang="0">
                      <a:pos x="15" y="28"/>
                    </a:cxn>
                    <a:cxn ang="0">
                      <a:pos x="10" y="50"/>
                    </a:cxn>
                    <a:cxn ang="0">
                      <a:pos x="5" y="71"/>
                    </a:cxn>
                    <a:cxn ang="0">
                      <a:pos x="0" y="94"/>
                    </a:cxn>
                    <a:cxn ang="0">
                      <a:pos x="0" y="94"/>
                    </a:cxn>
                    <a:cxn ang="0">
                      <a:pos x="0" y="96"/>
                    </a:cxn>
                    <a:cxn ang="0">
                      <a:pos x="0" y="97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8" y="96"/>
                    </a:cxn>
                    <a:cxn ang="0">
                      <a:pos x="8" y="96"/>
                    </a:cxn>
                    <a:cxn ang="0">
                      <a:pos x="14" y="73"/>
                    </a:cxn>
                    <a:cxn ang="0">
                      <a:pos x="20" y="51"/>
                    </a:cxn>
                    <a:cxn ang="0">
                      <a:pos x="26" y="28"/>
                    </a:cxn>
                    <a:cxn ang="0">
                      <a:pos x="27" y="17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5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8" h="99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7" y="17"/>
                      </a:lnTo>
                      <a:lnTo>
                        <a:pt x="15" y="28"/>
                      </a:lnTo>
                      <a:lnTo>
                        <a:pt x="10" y="50"/>
                      </a:lnTo>
                      <a:lnTo>
                        <a:pt x="5" y="71"/>
                      </a:lnTo>
                      <a:lnTo>
                        <a:pt x="0" y="94"/>
                      </a:lnTo>
                      <a:lnTo>
                        <a:pt x="0" y="94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8" y="96"/>
                      </a:lnTo>
                      <a:lnTo>
                        <a:pt x="8" y="96"/>
                      </a:lnTo>
                      <a:lnTo>
                        <a:pt x="14" y="73"/>
                      </a:lnTo>
                      <a:lnTo>
                        <a:pt x="20" y="51"/>
                      </a:lnTo>
                      <a:lnTo>
                        <a:pt x="26" y="28"/>
                      </a:lnTo>
                      <a:lnTo>
                        <a:pt x="27" y="17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5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6" name="Freeform 837">
                  <a:extLst>
                    <a:ext uri="{FF2B5EF4-FFF2-40B4-BE49-F238E27FC236}">
                      <a16:creationId xmlns:a16="http://schemas.microsoft.com/office/drawing/2014/main" id="{D253CA44-5DB5-47E6-A134-364205223BFA}"/>
                    </a:ext>
                  </a:extLst>
                </p:cNvPr>
                <p:cNvSpPr/>
                <p:nvPr/>
              </p:nvSpPr>
              <p:spPr bwMode="auto">
                <a:xfrm>
                  <a:off x="2359025" y="1576388"/>
                  <a:ext cx="22225" cy="63500"/>
                </a:xfrm>
                <a:custGeom>
                  <a:avLst/>
                  <a:gdLst/>
                  <a:ahLst/>
                  <a:cxnLst>
                    <a:cxn ang="0">
                      <a:pos x="34" y="3"/>
                    </a:cxn>
                    <a:cxn ang="0">
                      <a:pos x="34" y="3"/>
                    </a:cxn>
                    <a:cxn ang="0">
                      <a:pos x="31" y="10"/>
                    </a:cxn>
                    <a:cxn ang="0">
                      <a:pos x="28" y="18"/>
                    </a:cxn>
                    <a:cxn ang="0">
                      <a:pos x="23" y="33"/>
                    </a:cxn>
                    <a:cxn ang="0">
                      <a:pos x="20" y="49"/>
                    </a:cxn>
                    <a:cxn ang="0">
                      <a:pos x="16" y="65"/>
                    </a:cxn>
                    <a:cxn ang="0">
                      <a:pos x="16" y="65"/>
                    </a:cxn>
                    <a:cxn ang="0">
                      <a:pos x="9" y="89"/>
                    </a:cxn>
                    <a:cxn ang="0">
                      <a:pos x="1" y="113"/>
                    </a:cxn>
                    <a:cxn ang="0">
                      <a:pos x="1" y="113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2" y="118"/>
                    </a:cxn>
                    <a:cxn ang="0">
                      <a:pos x="4" y="119"/>
                    </a:cxn>
                    <a:cxn ang="0">
                      <a:pos x="7" y="118"/>
                    </a:cxn>
                    <a:cxn ang="0">
                      <a:pos x="9" y="117"/>
                    </a:cxn>
                    <a:cxn ang="0">
                      <a:pos x="10" y="116"/>
                    </a:cxn>
                    <a:cxn ang="0">
                      <a:pos x="10" y="116"/>
                    </a:cxn>
                    <a:cxn ang="0">
                      <a:pos x="23" y="75"/>
                    </a:cxn>
                    <a:cxn ang="0">
                      <a:pos x="23" y="75"/>
                    </a:cxn>
                    <a:cxn ang="0">
                      <a:pos x="28" y="58"/>
                    </a:cxn>
                    <a:cxn ang="0">
                      <a:pos x="31" y="40"/>
                    </a:cxn>
                    <a:cxn ang="0">
                      <a:pos x="36" y="24"/>
                    </a:cxn>
                    <a:cxn ang="0">
                      <a:pos x="39" y="16"/>
                    </a:cxn>
                    <a:cxn ang="0">
                      <a:pos x="42" y="7"/>
                    </a:cxn>
                    <a:cxn ang="0">
                      <a:pos x="42" y="7"/>
                    </a:cxn>
                    <a:cxn ang="0">
                      <a:pos x="43" y="5"/>
                    </a:cxn>
                    <a:cxn ang="0">
                      <a:pos x="43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6" y="1"/>
                    </a:cxn>
                    <a:cxn ang="0">
                      <a:pos x="34" y="3"/>
                    </a:cxn>
                    <a:cxn ang="0">
                      <a:pos x="34" y="3"/>
                    </a:cxn>
                  </a:cxnLst>
                  <a:rect l="0" t="0" r="r" b="b"/>
                  <a:pathLst>
                    <a:path w="43" h="119">
                      <a:moveTo>
                        <a:pt x="34" y="3"/>
                      </a:moveTo>
                      <a:lnTo>
                        <a:pt x="34" y="3"/>
                      </a:lnTo>
                      <a:lnTo>
                        <a:pt x="31" y="10"/>
                      </a:lnTo>
                      <a:lnTo>
                        <a:pt x="28" y="18"/>
                      </a:lnTo>
                      <a:lnTo>
                        <a:pt x="23" y="33"/>
                      </a:lnTo>
                      <a:lnTo>
                        <a:pt x="20" y="49"/>
                      </a:lnTo>
                      <a:lnTo>
                        <a:pt x="16" y="65"/>
                      </a:lnTo>
                      <a:lnTo>
                        <a:pt x="16" y="65"/>
                      </a:lnTo>
                      <a:lnTo>
                        <a:pt x="9" y="89"/>
                      </a:lnTo>
                      <a:lnTo>
                        <a:pt x="1" y="113"/>
                      </a:lnTo>
                      <a:lnTo>
                        <a:pt x="1" y="113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2" y="118"/>
                      </a:lnTo>
                      <a:lnTo>
                        <a:pt x="4" y="119"/>
                      </a:lnTo>
                      <a:lnTo>
                        <a:pt x="7" y="118"/>
                      </a:lnTo>
                      <a:lnTo>
                        <a:pt x="9" y="117"/>
                      </a:lnTo>
                      <a:lnTo>
                        <a:pt x="10" y="116"/>
                      </a:lnTo>
                      <a:lnTo>
                        <a:pt x="10" y="116"/>
                      </a:lnTo>
                      <a:lnTo>
                        <a:pt x="23" y="75"/>
                      </a:lnTo>
                      <a:lnTo>
                        <a:pt x="23" y="75"/>
                      </a:lnTo>
                      <a:lnTo>
                        <a:pt x="28" y="58"/>
                      </a:lnTo>
                      <a:lnTo>
                        <a:pt x="31" y="40"/>
                      </a:lnTo>
                      <a:lnTo>
                        <a:pt x="36" y="24"/>
                      </a:lnTo>
                      <a:lnTo>
                        <a:pt x="39" y="16"/>
                      </a:lnTo>
                      <a:lnTo>
                        <a:pt x="42" y="7"/>
                      </a:lnTo>
                      <a:lnTo>
                        <a:pt x="42" y="7"/>
                      </a:lnTo>
                      <a:lnTo>
                        <a:pt x="43" y="5"/>
                      </a:lnTo>
                      <a:lnTo>
                        <a:pt x="43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6" y="1"/>
                      </a:lnTo>
                      <a:lnTo>
                        <a:pt x="34" y="3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7" name="Freeform 838">
                  <a:extLst>
                    <a:ext uri="{FF2B5EF4-FFF2-40B4-BE49-F238E27FC236}">
                      <a16:creationId xmlns:a16="http://schemas.microsoft.com/office/drawing/2014/main" id="{CC5E4FD4-3148-4BDE-903E-93406A3073E5}"/>
                    </a:ext>
                  </a:extLst>
                </p:cNvPr>
                <p:cNvSpPr/>
                <p:nvPr/>
              </p:nvSpPr>
              <p:spPr bwMode="auto">
                <a:xfrm>
                  <a:off x="2393950" y="1608138"/>
                  <a:ext cx="22225" cy="61913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23" y="30"/>
                    </a:cxn>
                    <a:cxn ang="0">
                      <a:pos x="11" y="57"/>
                    </a:cxn>
                    <a:cxn ang="0">
                      <a:pos x="7" y="70"/>
                    </a:cxn>
                    <a:cxn ang="0">
                      <a:pos x="4" y="84"/>
                    </a:cxn>
                    <a:cxn ang="0">
                      <a:pos x="1" y="98"/>
                    </a:cxn>
                    <a:cxn ang="0">
                      <a:pos x="0" y="114"/>
                    </a:cxn>
                    <a:cxn ang="0">
                      <a:pos x="0" y="114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3" y="118"/>
                    </a:cxn>
                    <a:cxn ang="0">
                      <a:pos x="4" y="118"/>
                    </a:cxn>
                    <a:cxn ang="0">
                      <a:pos x="6" y="118"/>
                    </a:cxn>
                    <a:cxn ang="0">
                      <a:pos x="7" y="117"/>
                    </a:cxn>
                    <a:cxn ang="0">
                      <a:pos x="9" y="115"/>
                    </a:cxn>
                    <a:cxn ang="0">
                      <a:pos x="9" y="114"/>
                    </a:cxn>
                    <a:cxn ang="0">
                      <a:pos x="9" y="114"/>
                    </a:cxn>
                    <a:cxn ang="0">
                      <a:pos x="10" y="99"/>
                    </a:cxn>
                    <a:cxn ang="0">
                      <a:pos x="13" y="85"/>
                    </a:cxn>
                    <a:cxn ang="0">
                      <a:pos x="16" y="71"/>
                    </a:cxn>
                    <a:cxn ang="0">
                      <a:pos x="22" y="58"/>
                    </a:cxn>
                    <a:cxn ang="0">
                      <a:pos x="32" y="32"/>
                    </a:cxn>
                    <a:cxn ang="0">
                      <a:pos x="42" y="5"/>
                    </a:cxn>
                    <a:cxn ang="0">
                      <a:pos x="42" y="5"/>
                    </a:cxn>
                    <a:cxn ang="0">
                      <a:pos x="42" y="3"/>
                    </a:cxn>
                    <a:cxn ang="0">
                      <a:pos x="42" y="2"/>
                    </a:cxn>
                    <a:cxn ang="0">
                      <a:pos x="41" y="1"/>
                    </a:cxn>
                    <a:cxn ang="0">
                      <a:pos x="39" y="0"/>
                    </a:cxn>
                    <a:cxn ang="0">
                      <a:pos x="36" y="0"/>
                    </a:cxn>
                    <a:cxn ang="0">
                      <a:pos x="34" y="1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8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23" y="30"/>
                      </a:lnTo>
                      <a:lnTo>
                        <a:pt x="11" y="57"/>
                      </a:lnTo>
                      <a:lnTo>
                        <a:pt x="7" y="70"/>
                      </a:lnTo>
                      <a:lnTo>
                        <a:pt x="4" y="84"/>
                      </a:lnTo>
                      <a:lnTo>
                        <a:pt x="1" y="98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3" y="118"/>
                      </a:lnTo>
                      <a:lnTo>
                        <a:pt x="4" y="118"/>
                      </a:lnTo>
                      <a:lnTo>
                        <a:pt x="6" y="118"/>
                      </a:lnTo>
                      <a:lnTo>
                        <a:pt x="7" y="117"/>
                      </a:lnTo>
                      <a:lnTo>
                        <a:pt x="9" y="115"/>
                      </a:lnTo>
                      <a:lnTo>
                        <a:pt x="9" y="114"/>
                      </a:lnTo>
                      <a:lnTo>
                        <a:pt x="9" y="114"/>
                      </a:lnTo>
                      <a:lnTo>
                        <a:pt x="10" y="99"/>
                      </a:lnTo>
                      <a:lnTo>
                        <a:pt x="13" y="85"/>
                      </a:lnTo>
                      <a:lnTo>
                        <a:pt x="16" y="71"/>
                      </a:lnTo>
                      <a:lnTo>
                        <a:pt x="22" y="58"/>
                      </a:lnTo>
                      <a:lnTo>
                        <a:pt x="32" y="32"/>
                      </a:lnTo>
                      <a:lnTo>
                        <a:pt x="42" y="5"/>
                      </a:lnTo>
                      <a:lnTo>
                        <a:pt x="42" y="5"/>
                      </a:lnTo>
                      <a:lnTo>
                        <a:pt x="42" y="3"/>
                      </a:lnTo>
                      <a:lnTo>
                        <a:pt x="42" y="2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36" y="0"/>
                      </a:lnTo>
                      <a:lnTo>
                        <a:pt x="34" y="1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8" name="Freeform 839">
                  <a:extLst>
                    <a:ext uri="{FF2B5EF4-FFF2-40B4-BE49-F238E27FC236}">
                      <a16:creationId xmlns:a16="http://schemas.microsoft.com/office/drawing/2014/main" id="{7546B381-BFC4-450E-9E0F-E9CE870296A3}"/>
                    </a:ext>
                  </a:extLst>
                </p:cNvPr>
                <p:cNvSpPr/>
                <p:nvPr/>
              </p:nvSpPr>
              <p:spPr bwMode="auto">
                <a:xfrm>
                  <a:off x="2420938" y="1644650"/>
                  <a:ext cx="20638" cy="58738"/>
                </a:xfrm>
                <a:custGeom>
                  <a:avLst/>
                  <a:gdLst/>
                  <a:ahLst/>
                  <a:cxnLst>
                    <a:cxn ang="0">
                      <a:pos x="29" y="2"/>
                    </a:cxn>
                    <a:cxn ang="0">
                      <a:pos x="29" y="2"/>
                    </a:cxn>
                    <a:cxn ang="0">
                      <a:pos x="23" y="14"/>
                    </a:cxn>
                    <a:cxn ang="0">
                      <a:pos x="18" y="25"/>
                    </a:cxn>
                    <a:cxn ang="0">
                      <a:pos x="15" y="37"/>
                    </a:cxn>
                    <a:cxn ang="0">
                      <a:pos x="12" y="50"/>
                    </a:cxn>
                    <a:cxn ang="0">
                      <a:pos x="12" y="50"/>
                    </a:cxn>
                    <a:cxn ang="0">
                      <a:pos x="6" y="77"/>
                    </a:cxn>
                    <a:cxn ang="0">
                      <a:pos x="3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2" y="107"/>
                    </a:cxn>
                    <a:cxn ang="0">
                      <a:pos x="3" y="108"/>
                    </a:cxn>
                    <a:cxn ang="0">
                      <a:pos x="4" y="109"/>
                    </a:cxn>
                    <a:cxn ang="0">
                      <a:pos x="6" y="110"/>
                    </a:cxn>
                    <a:cxn ang="0">
                      <a:pos x="7" y="109"/>
                    </a:cxn>
                    <a:cxn ang="0">
                      <a:pos x="9" y="108"/>
                    </a:cxn>
                    <a:cxn ang="0">
                      <a:pos x="10" y="107"/>
                    </a:cxn>
                    <a:cxn ang="0">
                      <a:pos x="10" y="104"/>
                    </a:cxn>
                    <a:cxn ang="0">
                      <a:pos x="10" y="104"/>
                    </a:cxn>
                    <a:cxn ang="0">
                      <a:pos x="12" y="94"/>
                    </a:cxn>
                    <a:cxn ang="0">
                      <a:pos x="15" y="84"/>
                    </a:cxn>
                    <a:cxn ang="0">
                      <a:pos x="18" y="73"/>
                    </a:cxn>
                    <a:cxn ang="0">
                      <a:pos x="19" y="62"/>
                    </a:cxn>
                    <a:cxn ang="0">
                      <a:pos x="19" y="62"/>
                    </a:cxn>
                    <a:cxn ang="0">
                      <a:pos x="21" y="48"/>
                    </a:cxn>
                    <a:cxn ang="0">
                      <a:pos x="25" y="34"/>
                    </a:cxn>
                    <a:cxn ang="0">
                      <a:pos x="30" y="20"/>
                    </a:cxn>
                    <a:cxn ang="0">
                      <a:pos x="38" y="7"/>
                    </a:cxn>
                    <a:cxn ang="0">
                      <a:pos x="38" y="7"/>
                    </a:cxn>
                    <a:cxn ang="0">
                      <a:pos x="39" y="5"/>
                    </a:cxn>
                    <a:cxn ang="0">
                      <a:pos x="39" y="4"/>
                    </a:cxn>
                    <a:cxn ang="0">
                      <a:pos x="38" y="2"/>
                    </a:cxn>
                    <a:cxn ang="0">
                      <a:pos x="37" y="1"/>
                    </a:cxn>
                    <a:cxn ang="0">
                      <a:pos x="34" y="0"/>
                    </a:cxn>
                    <a:cxn ang="0">
                      <a:pos x="31" y="1"/>
                    </a:cxn>
                    <a:cxn ang="0">
                      <a:pos x="29" y="2"/>
                    </a:cxn>
                    <a:cxn ang="0">
                      <a:pos x="29" y="2"/>
                    </a:cxn>
                  </a:cxnLst>
                  <a:rect l="0" t="0" r="r" b="b"/>
                  <a:pathLst>
                    <a:path w="39" h="110">
                      <a:moveTo>
                        <a:pt x="29" y="2"/>
                      </a:moveTo>
                      <a:lnTo>
                        <a:pt x="29" y="2"/>
                      </a:lnTo>
                      <a:lnTo>
                        <a:pt x="23" y="14"/>
                      </a:lnTo>
                      <a:lnTo>
                        <a:pt x="18" y="25"/>
                      </a:lnTo>
                      <a:lnTo>
                        <a:pt x="15" y="37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6" y="77"/>
                      </a:lnTo>
                      <a:lnTo>
                        <a:pt x="3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2" y="107"/>
                      </a:lnTo>
                      <a:lnTo>
                        <a:pt x="3" y="108"/>
                      </a:lnTo>
                      <a:lnTo>
                        <a:pt x="4" y="109"/>
                      </a:lnTo>
                      <a:lnTo>
                        <a:pt x="6" y="110"/>
                      </a:lnTo>
                      <a:lnTo>
                        <a:pt x="7" y="109"/>
                      </a:lnTo>
                      <a:lnTo>
                        <a:pt x="9" y="108"/>
                      </a:lnTo>
                      <a:lnTo>
                        <a:pt x="10" y="107"/>
                      </a:lnTo>
                      <a:lnTo>
                        <a:pt x="10" y="104"/>
                      </a:lnTo>
                      <a:lnTo>
                        <a:pt x="10" y="104"/>
                      </a:lnTo>
                      <a:lnTo>
                        <a:pt x="12" y="94"/>
                      </a:lnTo>
                      <a:lnTo>
                        <a:pt x="15" y="84"/>
                      </a:lnTo>
                      <a:lnTo>
                        <a:pt x="18" y="73"/>
                      </a:lnTo>
                      <a:lnTo>
                        <a:pt x="19" y="62"/>
                      </a:lnTo>
                      <a:lnTo>
                        <a:pt x="19" y="62"/>
                      </a:lnTo>
                      <a:lnTo>
                        <a:pt x="21" y="48"/>
                      </a:lnTo>
                      <a:lnTo>
                        <a:pt x="25" y="34"/>
                      </a:lnTo>
                      <a:lnTo>
                        <a:pt x="30" y="20"/>
                      </a:lnTo>
                      <a:lnTo>
                        <a:pt x="38" y="7"/>
                      </a:lnTo>
                      <a:lnTo>
                        <a:pt x="38" y="7"/>
                      </a:lnTo>
                      <a:lnTo>
                        <a:pt x="39" y="5"/>
                      </a:lnTo>
                      <a:lnTo>
                        <a:pt x="39" y="4"/>
                      </a:lnTo>
                      <a:lnTo>
                        <a:pt x="38" y="2"/>
                      </a:lnTo>
                      <a:lnTo>
                        <a:pt x="37" y="1"/>
                      </a:lnTo>
                      <a:lnTo>
                        <a:pt x="34" y="0"/>
                      </a:lnTo>
                      <a:lnTo>
                        <a:pt x="31" y="1"/>
                      </a:lnTo>
                      <a:lnTo>
                        <a:pt x="29" y="2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9" name="Freeform 840">
                  <a:extLst>
                    <a:ext uri="{FF2B5EF4-FFF2-40B4-BE49-F238E27FC236}">
                      <a16:creationId xmlns:a16="http://schemas.microsoft.com/office/drawing/2014/main" id="{C9663FC8-D068-4311-96E7-D4E5596A0F82}"/>
                    </a:ext>
                  </a:extLst>
                </p:cNvPr>
                <p:cNvSpPr/>
                <p:nvPr/>
              </p:nvSpPr>
              <p:spPr bwMode="auto">
                <a:xfrm>
                  <a:off x="2451100" y="167481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5" y="5"/>
                    </a:cxn>
                    <a:cxn ang="0">
                      <a:pos x="15" y="5"/>
                    </a:cxn>
                    <a:cxn ang="0">
                      <a:pos x="13" y="29"/>
                    </a:cxn>
                    <a:cxn ang="0">
                      <a:pos x="11" y="53"/>
                    </a:cxn>
                    <a:cxn ang="0">
                      <a:pos x="7" y="75"/>
                    </a:cxn>
                    <a:cxn ang="0">
                      <a:pos x="1" y="98"/>
                    </a:cxn>
                    <a:cxn ang="0">
                      <a:pos x="1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7" y="104"/>
                    </a:cxn>
                    <a:cxn ang="0">
                      <a:pos x="8" y="104"/>
                    </a:cxn>
                    <a:cxn ang="0">
                      <a:pos x="10" y="103"/>
                    </a:cxn>
                    <a:cxn ang="0">
                      <a:pos x="10" y="101"/>
                    </a:cxn>
                    <a:cxn ang="0">
                      <a:pos x="10" y="101"/>
                    </a:cxn>
                    <a:cxn ang="0">
                      <a:pos x="16" y="77"/>
                    </a:cxn>
                    <a:cxn ang="0">
                      <a:pos x="20" y="54"/>
                    </a:cxn>
                    <a:cxn ang="0">
                      <a:pos x="23" y="29"/>
                    </a:cxn>
                    <a:cxn ang="0">
                      <a:pos x="24" y="5"/>
                    </a:cxn>
                    <a:cxn ang="0">
                      <a:pos x="24" y="5"/>
                    </a:cxn>
                    <a:cxn ang="0">
                      <a:pos x="24" y="3"/>
                    </a:cxn>
                    <a:cxn ang="0">
                      <a:pos x="23" y="2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8" y="1"/>
                    </a:cxn>
                    <a:cxn ang="0">
                      <a:pos x="17" y="2"/>
                    </a:cxn>
                    <a:cxn ang="0">
                      <a:pos x="16" y="3"/>
                    </a:cxn>
                    <a:cxn ang="0">
                      <a:pos x="15" y="5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24" h="104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3" y="29"/>
                      </a:lnTo>
                      <a:lnTo>
                        <a:pt x="11" y="53"/>
                      </a:lnTo>
                      <a:lnTo>
                        <a:pt x="7" y="75"/>
                      </a:lnTo>
                      <a:lnTo>
                        <a:pt x="1" y="98"/>
                      </a:lnTo>
                      <a:lnTo>
                        <a:pt x="1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7" y="104"/>
                      </a:lnTo>
                      <a:lnTo>
                        <a:pt x="8" y="104"/>
                      </a:lnTo>
                      <a:lnTo>
                        <a:pt x="10" y="103"/>
                      </a:lnTo>
                      <a:lnTo>
                        <a:pt x="10" y="101"/>
                      </a:lnTo>
                      <a:lnTo>
                        <a:pt x="10" y="101"/>
                      </a:lnTo>
                      <a:lnTo>
                        <a:pt x="16" y="77"/>
                      </a:lnTo>
                      <a:lnTo>
                        <a:pt x="20" y="54"/>
                      </a:lnTo>
                      <a:lnTo>
                        <a:pt x="23" y="29"/>
                      </a:lnTo>
                      <a:lnTo>
                        <a:pt x="24" y="5"/>
                      </a:lnTo>
                      <a:lnTo>
                        <a:pt x="24" y="5"/>
                      </a:lnTo>
                      <a:lnTo>
                        <a:pt x="24" y="3"/>
                      </a:lnTo>
                      <a:lnTo>
                        <a:pt x="23" y="2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8" y="1"/>
                      </a:lnTo>
                      <a:lnTo>
                        <a:pt x="17" y="2"/>
                      </a:lnTo>
                      <a:lnTo>
                        <a:pt x="16" y="3"/>
                      </a:lnTo>
                      <a:lnTo>
                        <a:pt x="15" y="5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0" name="Freeform 841">
                  <a:extLst>
                    <a:ext uri="{FF2B5EF4-FFF2-40B4-BE49-F238E27FC236}">
                      <a16:creationId xmlns:a16="http://schemas.microsoft.com/office/drawing/2014/main" id="{6273E554-1043-484E-A660-3F78ED4A53C2}"/>
                    </a:ext>
                  </a:extLst>
                </p:cNvPr>
                <p:cNvSpPr/>
                <p:nvPr/>
              </p:nvSpPr>
              <p:spPr bwMode="auto">
                <a:xfrm>
                  <a:off x="2479675" y="1695450"/>
                  <a:ext cx="22225" cy="60325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19" y="56"/>
                    </a:cxn>
                    <a:cxn ang="0">
                      <a:pos x="9" y="83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110"/>
                    </a:cxn>
                    <a:cxn ang="0">
                      <a:pos x="0" y="112"/>
                    </a:cxn>
                    <a:cxn ang="0">
                      <a:pos x="1" y="113"/>
                    </a:cxn>
                    <a:cxn ang="0">
                      <a:pos x="3" y="114"/>
                    </a:cxn>
                    <a:cxn ang="0">
                      <a:pos x="6" y="113"/>
                    </a:cxn>
                    <a:cxn ang="0">
                      <a:pos x="8" y="112"/>
                    </a:cxn>
                    <a:cxn ang="0">
                      <a:pos x="9" y="111"/>
                    </a:cxn>
                    <a:cxn ang="0">
                      <a:pos x="9" y="111"/>
                    </a:cxn>
                    <a:cxn ang="0">
                      <a:pos x="19" y="85"/>
                    </a:cxn>
                    <a:cxn ang="0">
                      <a:pos x="27" y="59"/>
                    </a:cxn>
                    <a:cxn ang="0">
                      <a:pos x="42" y="6"/>
                    </a:cxn>
                    <a:cxn ang="0">
                      <a:pos x="42" y="6"/>
                    </a:cxn>
                    <a:cxn ang="0">
                      <a:pos x="42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4" y="2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4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19" y="56"/>
                      </a:lnTo>
                      <a:lnTo>
                        <a:pt x="9" y="83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110"/>
                      </a:lnTo>
                      <a:lnTo>
                        <a:pt x="0" y="112"/>
                      </a:lnTo>
                      <a:lnTo>
                        <a:pt x="1" y="113"/>
                      </a:lnTo>
                      <a:lnTo>
                        <a:pt x="3" y="114"/>
                      </a:lnTo>
                      <a:lnTo>
                        <a:pt x="6" y="113"/>
                      </a:lnTo>
                      <a:lnTo>
                        <a:pt x="8" y="112"/>
                      </a:lnTo>
                      <a:lnTo>
                        <a:pt x="9" y="111"/>
                      </a:lnTo>
                      <a:lnTo>
                        <a:pt x="9" y="111"/>
                      </a:lnTo>
                      <a:lnTo>
                        <a:pt x="19" y="85"/>
                      </a:lnTo>
                      <a:lnTo>
                        <a:pt x="27" y="59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42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4" y="2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1" name="Freeform 842">
                  <a:extLst>
                    <a:ext uri="{FF2B5EF4-FFF2-40B4-BE49-F238E27FC236}">
                      <a16:creationId xmlns:a16="http://schemas.microsoft.com/office/drawing/2014/main" id="{475B37A6-37F2-4463-A2D3-CED270011DAE}"/>
                    </a:ext>
                  </a:extLst>
                </p:cNvPr>
                <p:cNvSpPr/>
                <p:nvPr/>
              </p:nvSpPr>
              <p:spPr bwMode="auto">
                <a:xfrm>
                  <a:off x="2509838" y="1725613"/>
                  <a:ext cx="14288" cy="53975"/>
                </a:xfrm>
                <a:custGeom>
                  <a:avLst/>
                  <a:gdLst/>
                  <a:ahLst/>
                  <a:cxnLst>
                    <a:cxn ang="0">
                      <a:pos x="18" y="5"/>
                    </a:cxn>
                    <a:cxn ang="0">
                      <a:pos x="18" y="5"/>
                    </a:cxn>
                    <a:cxn ang="0">
                      <a:pos x="17" y="16"/>
                    </a:cxn>
                    <a:cxn ang="0">
                      <a:pos x="14" y="27"/>
                    </a:cxn>
                    <a:cxn ang="0">
                      <a:pos x="11" y="37"/>
                    </a:cxn>
                    <a:cxn ang="0">
                      <a:pos x="8" y="49"/>
                    </a:cxn>
                    <a:cxn ang="0">
                      <a:pos x="8" y="49"/>
                    </a:cxn>
                    <a:cxn ang="0">
                      <a:pos x="6" y="61"/>
                    </a:cxn>
                    <a:cxn ang="0">
                      <a:pos x="4" y="73"/>
                    </a:cxn>
                    <a:cxn ang="0">
                      <a:pos x="2" y="8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5" y="104"/>
                    </a:cxn>
                    <a:cxn ang="0">
                      <a:pos x="7" y="104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6"/>
                    </a:cxn>
                    <a:cxn ang="0">
                      <a:pos x="17" y="51"/>
                    </a:cxn>
                    <a:cxn ang="0">
                      <a:pos x="17" y="51"/>
                    </a:cxn>
                    <a:cxn ang="0">
                      <a:pos x="19" y="39"/>
                    </a:cxn>
                    <a:cxn ang="0">
                      <a:pos x="24" y="28"/>
                    </a:cxn>
                    <a:cxn ang="0">
                      <a:pos x="27" y="16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1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8" y="5"/>
                    </a:cxn>
                    <a:cxn ang="0">
                      <a:pos x="18" y="5"/>
                    </a:cxn>
                  </a:cxnLst>
                  <a:rect l="0" t="0" r="r" b="b"/>
                  <a:pathLst>
                    <a:path w="29" h="104">
                      <a:moveTo>
                        <a:pt x="18" y="5"/>
                      </a:moveTo>
                      <a:lnTo>
                        <a:pt x="18" y="5"/>
                      </a:lnTo>
                      <a:lnTo>
                        <a:pt x="17" y="16"/>
                      </a:lnTo>
                      <a:lnTo>
                        <a:pt x="14" y="27"/>
                      </a:lnTo>
                      <a:lnTo>
                        <a:pt x="11" y="37"/>
                      </a:lnTo>
                      <a:lnTo>
                        <a:pt x="8" y="49"/>
                      </a:lnTo>
                      <a:lnTo>
                        <a:pt x="8" y="49"/>
                      </a:lnTo>
                      <a:lnTo>
                        <a:pt x="6" y="61"/>
                      </a:lnTo>
                      <a:lnTo>
                        <a:pt x="4" y="73"/>
                      </a:lnTo>
                      <a:lnTo>
                        <a:pt x="2" y="8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5" y="104"/>
                      </a:lnTo>
                      <a:lnTo>
                        <a:pt x="7" y="104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6"/>
                      </a:lnTo>
                      <a:lnTo>
                        <a:pt x="17" y="51"/>
                      </a:lnTo>
                      <a:lnTo>
                        <a:pt x="17" y="51"/>
                      </a:lnTo>
                      <a:lnTo>
                        <a:pt x="19" y="39"/>
                      </a:lnTo>
                      <a:lnTo>
                        <a:pt x="24" y="28"/>
                      </a:lnTo>
                      <a:lnTo>
                        <a:pt x="27" y="16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1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2" name="Freeform 843">
                  <a:extLst>
                    <a:ext uri="{FF2B5EF4-FFF2-40B4-BE49-F238E27FC236}">
                      <a16:creationId xmlns:a16="http://schemas.microsoft.com/office/drawing/2014/main" id="{3D4F1316-F071-4A79-AB44-F9C9B7FC1749}"/>
                    </a:ext>
                  </a:extLst>
                </p:cNvPr>
                <p:cNvSpPr/>
                <p:nvPr/>
              </p:nvSpPr>
              <p:spPr bwMode="auto">
                <a:xfrm>
                  <a:off x="2528888" y="1752600"/>
                  <a:ext cx="17463" cy="57150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24" y="2"/>
                    </a:cxn>
                    <a:cxn ang="0">
                      <a:pos x="20" y="14"/>
                    </a:cxn>
                    <a:cxn ang="0">
                      <a:pos x="16" y="28"/>
                    </a:cxn>
                    <a:cxn ang="0">
                      <a:pos x="9" y="54"/>
                    </a:cxn>
                    <a:cxn ang="0">
                      <a:pos x="9" y="54"/>
                    </a:cxn>
                    <a:cxn ang="0">
                      <a:pos x="3" y="79"/>
                    </a:cxn>
                    <a:cxn ang="0">
                      <a:pos x="1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5"/>
                    </a:cxn>
                    <a:cxn ang="0">
                      <a:pos x="1" y="107"/>
                    </a:cxn>
                    <a:cxn ang="0">
                      <a:pos x="2" y="108"/>
                    </a:cxn>
                    <a:cxn ang="0">
                      <a:pos x="4" y="108"/>
                    </a:cxn>
                    <a:cxn ang="0">
                      <a:pos x="6" y="108"/>
                    </a:cxn>
                    <a:cxn ang="0">
                      <a:pos x="7" y="107"/>
                    </a:cxn>
                    <a:cxn ang="0">
                      <a:pos x="8" y="105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92"/>
                    </a:cxn>
                    <a:cxn ang="0">
                      <a:pos x="12" y="80"/>
                    </a:cxn>
                    <a:cxn ang="0">
                      <a:pos x="19" y="57"/>
                    </a:cxn>
                    <a:cxn ang="0">
                      <a:pos x="19" y="57"/>
                    </a:cxn>
                    <a:cxn ang="0">
                      <a:pos x="22" y="44"/>
                    </a:cxn>
                    <a:cxn ang="0">
                      <a:pos x="25" y="32"/>
                    </a:cxn>
                    <a:cxn ang="0">
                      <a:pos x="28" y="19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3" y="5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28" y="0"/>
                    </a:cxn>
                    <a:cxn ang="0">
                      <a:pos x="27" y="0"/>
                    </a:cxn>
                    <a:cxn ang="0">
                      <a:pos x="25" y="0"/>
                    </a:cxn>
                    <a:cxn ang="0">
                      <a:pos x="24" y="2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33" h="108">
                      <a:moveTo>
                        <a:pt x="24" y="2"/>
                      </a:moveTo>
                      <a:lnTo>
                        <a:pt x="24" y="2"/>
                      </a:lnTo>
                      <a:lnTo>
                        <a:pt x="20" y="14"/>
                      </a:lnTo>
                      <a:lnTo>
                        <a:pt x="16" y="28"/>
                      </a:lnTo>
                      <a:lnTo>
                        <a:pt x="9" y="54"/>
                      </a:lnTo>
                      <a:lnTo>
                        <a:pt x="9" y="54"/>
                      </a:lnTo>
                      <a:lnTo>
                        <a:pt x="3" y="79"/>
                      </a:lnTo>
                      <a:lnTo>
                        <a:pt x="1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1" y="107"/>
                      </a:lnTo>
                      <a:lnTo>
                        <a:pt x="2" y="108"/>
                      </a:lnTo>
                      <a:lnTo>
                        <a:pt x="4" y="108"/>
                      </a:lnTo>
                      <a:lnTo>
                        <a:pt x="6" y="108"/>
                      </a:lnTo>
                      <a:lnTo>
                        <a:pt x="7" y="107"/>
                      </a:lnTo>
                      <a:lnTo>
                        <a:pt x="8" y="105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92"/>
                      </a:lnTo>
                      <a:lnTo>
                        <a:pt x="12" y="80"/>
                      </a:lnTo>
                      <a:lnTo>
                        <a:pt x="19" y="57"/>
                      </a:lnTo>
                      <a:lnTo>
                        <a:pt x="19" y="57"/>
                      </a:lnTo>
                      <a:lnTo>
                        <a:pt x="22" y="44"/>
                      </a:lnTo>
                      <a:lnTo>
                        <a:pt x="25" y="32"/>
                      </a:lnTo>
                      <a:lnTo>
                        <a:pt x="28" y="19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3" y="5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4" y="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3" name="Freeform 844">
                  <a:extLst>
                    <a:ext uri="{FF2B5EF4-FFF2-40B4-BE49-F238E27FC236}">
                      <a16:creationId xmlns:a16="http://schemas.microsoft.com/office/drawing/2014/main" id="{96EC099E-4C5B-4106-8615-E5815B7F7A3B}"/>
                    </a:ext>
                  </a:extLst>
                </p:cNvPr>
                <p:cNvSpPr/>
                <p:nvPr/>
              </p:nvSpPr>
              <p:spPr bwMode="auto">
                <a:xfrm>
                  <a:off x="2557463" y="1774825"/>
                  <a:ext cx="11113" cy="52388"/>
                </a:xfrm>
                <a:custGeom>
                  <a:avLst/>
                  <a:gdLst/>
                  <a:ahLst/>
                  <a:cxnLst>
                    <a:cxn ang="0">
                      <a:pos x="14" y="4"/>
                    </a:cxn>
                    <a:cxn ang="0">
                      <a:pos x="14" y="4"/>
                    </a:cxn>
                    <a:cxn ang="0">
                      <a:pos x="13" y="15"/>
                    </a:cxn>
                    <a:cxn ang="0">
                      <a:pos x="12" y="27"/>
                    </a:cxn>
                    <a:cxn ang="0">
                      <a:pos x="9" y="50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4" y="99"/>
                    </a:cxn>
                    <a:cxn ang="0">
                      <a:pos x="6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8" y="51"/>
                    </a:cxn>
                    <a:cxn ang="0">
                      <a:pos x="21" y="28"/>
                    </a:cxn>
                    <a:cxn ang="0">
                      <a:pos x="23" y="17"/>
                    </a:cxn>
                    <a:cxn ang="0">
                      <a:pos x="23" y="4"/>
                    </a:cxn>
                    <a:cxn ang="0">
                      <a:pos x="23" y="4"/>
                    </a:cxn>
                    <a:cxn ang="0">
                      <a:pos x="23" y="3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9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4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23" h="99">
                      <a:moveTo>
                        <a:pt x="14" y="4"/>
                      </a:moveTo>
                      <a:lnTo>
                        <a:pt x="14" y="4"/>
                      </a:lnTo>
                      <a:lnTo>
                        <a:pt x="13" y="15"/>
                      </a:lnTo>
                      <a:lnTo>
                        <a:pt x="12" y="27"/>
                      </a:lnTo>
                      <a:lnTo>
                        <a:pt x="9" y="50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4" y="99"/>
                      </a:lnTo>
                      <a:lnTo>
                        <a:pt x="6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8" y="51"/>
                      </a:lnTo>
                      <a:lnTo>
                        <a:pt x="21" y="28"/>
                      </a:lnTo>
                      <a:lnTo>
                        <a:pt x="23" y="17"/>
                      </a:lnTo>
                      <a:lnTo>
                        <a:pt x="23" y="4"/>
                      </a:lnTo>
                      <a:lnTo>
                        <a:pt x="23" y="4"/>
                      </a:lnTo>
                      <a:lnTo>
                        <a:pt x="23" y="3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4" name="Freeform 847">
                  <a:extLst>
                    <a:ext uri="{FF2B5EF4-FFF2-40B4-BE49-F238E27FC236}">
                      <a16:creationId xmlns:a16="http://schemas.microsoft.com/office/drawing/2014/main" id="{87FDE151-327D-490A-B2B9-04A403366692}"/>
                    </a:ext>
                  </a:extLst>
                </p:cNvPr>
                <p:cNvSpPr/>
                <p:nvPr/>
              </p:nvSpPr>
              <p:spPr bwMode="auto">
                <a:xfrm>
                  <a:off x="2640013" y="1768475"/>
                  <a:ext cx="7938" cy="57150"/>
                </a:xfrm>
                <a:custGeom>
                  <a:avLst/>
                  <a:gdLst/>
                  <a:ahLst/>
                  <a:cxnLst>
                    <a:cxn ang="0">
                      <a:pos x="13" y="73"/>
                    </a:cxn>
                    <a:cxn ang="0">
                      <a:pos x="13" y="73"/>
                    </a:cxn>
                    <a:cxn ang="0">
                      <a:pos x="14" y="39"/>
                    </a:cxn>
                    <a:cxn ang="0">
                      <a:pos x="13" y="5"/>
                    </a:cxn>
                    <a:cxn ang="0">
                      <a:pos x="13" y="5"/>
                    </a:cxn>
                    <a:cxn ang="0">
                      <a:pos x="13" y="3"/>
                    </a:cxn>
                    <a:cxn ang="0">
                      <a:pos x="12" y="1"/>
                    </a:cxn>
                    <a:cxn ang="0">
                      <a:pos x="11" y="1"/>
                    </a:cxn>
                    <a:cxn ang="0">
                      <a:pos x="9" y="0"/>
                    </a:cxn>
                    <a:cxn ang="0">
                      <a:pos x="7" y="1"/>
                    </a:cxn>
                    <a:cxn ang="0">
                      <a:pos x="6" y="1"/>
                    </a:cxn>
                    <a:cxn ang="0">
                      <a:pos x="5" y="3"/>
                    </a:cxn>
                    <a:cxn ang="0">
                      <a:pos x="4" y="5"/>
                    </a:cxn>
                    <a:cxn ang="0">
                      <a:pos x="4" y="5"/>
                    </a:cxn>
                    <a:cxn ang="0">
                      <a:pos x="4" y="58"/>
                    </a:cxn>
                    <a:cxn ang="0">
                      <a:pos x="4" y="58"/>
                    </a:cxn>
                    <a:cxn ang="0">
                      <a:pos x="5" y="80"/>
                    </a:cxn>
                    <a:cxn ang="0">
                      <a:pos x="4" y="94"/>
                    </a:cxn>
                    <a:cxn ang="0">
                      <a:pos x="3" y="98"/>
                    </a:cxn>
                    <a:cxn ang="0">
                      <a:pos x="2" y="100"/>
                    </a:cxn>
                    <a:cxn ang="0">
                      <a:pos x="2" y="100"/>
                    </a:cxn>
                    <a:cxn ang="0">
                      <a:pos x="0" y="101"/>
                    </a:cxn>
                    <a:cxn ang="0">
                      <a:pos x="0" y="103"/>
                    </a:cxn>
                    <a:cxn ang="0">
                      <a:pos x="0" y="105"/>
                    </a:cxn>
                    <a:cxn ang="0">
                      <a:pos x="0" y="106"/>
                    </a:cxn>
                    <a:cxn ang="0">
                      <a:pos x="1" y="108"/>
                    </a:cxn>
                    <a:cxn ang="0">
                      <a:pos x="3" y="108"/>
                    </a:cxn>
                    <a:cxn ang="0">
                      <a:pos x="5" y="109"/>
                    </a:cxn>
                    <a:cxn ang="0">
                      <a:pos x="7" y="108"/>
                    </a:cxn>
                    <a:cxn ang="0">
                      <a:pos x="7" y="108"/>
                    </a:cxn>
                    <a:cxn ang="0">
                      <a:pos x="9" y="106"/>
                    </a:cxn>
                    <a:cxn ang="0">
                      <a:pos x="11" y="102"/>
                    </a:cxn>
                    <a:cxn ang="0">
                      <a:pos x="12" y="97"/>
                    </a:cxn>
                    <a:cxn ang="0">
                      <a:pos x="13" y="91"/>
                    </a:cxn>
                    <a:cxn ang="0">
                      <a:pos x="13" y="81"/>
                    </a:cxn>
                    <a:cxn ang="0">
                      <a:pos x="13" y="73"/>
                    </a:cxn>
                    <a:cxn ang="0">
                      <a:pos x="13" y="73"/>
                    </a:cxn>
                  </a:cxnLst>
                  <a:rect l="0" t="0" r="r" b="b"/>
                  <a:pathLst>
                    <a:path w="14" h="109">
                      <a:moveTo>
                        <a:pt x="13" y="73"/>
                      </a:moveTo>
                      <a:lnTo>
                        <a:pt x="13" y="73"/>
                      </a:lnTo>
                      <a:lnTo>
                        <a:pt x="14" y="39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3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5" y="80"/>
                      </a:lnTo>
                      <a:lnTo>
                        <a:pt x="4" y="94"/>
                      </a:lnTo>
                      <a:lnTo>
                        <a:pt x="3" y="98"/>
                      </a:lnTo>
                      <a:lnTo>
                        <a:pt x="2" y="100"/>
                      </a:lnTo>
                      <a:lnTo>
                        <a:pt x="2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1" y="108"/>
                      </a:lnTo>
                      <a:lnTo>
                        <a:pt x="3" y="108"/>
                      </a:lnTo>
                      <a:lnTo>
                        <a:pt x="5" y="109"/>
                      </a:lnTo>
                      <a:lnTo>
                        <a:pt x="7" y="108"/>
                      </a:lnTo>
                      <a:lnTo>
                        <a:pt x="7" y="108"/>
                      </a:lnTo>
                      <a:lnTo>
                        <a:pt x="9" y="106"/>
                      </a:lnTo>
                      <a:lnTo>
                        <a:pt x="11" y="102"/>
                      </a:lnTo>
                      <a:lnTo>
                        <a:pt x="12" y="97"/>
                      </a:lnTo>
                      <a:lnTo>
                        <a:pt x="13" y="91"/>
                      </a:lnTo>
                      <a:lnTo>
                        <a:pt x="13" y="81"/>
                      </a:lnTo>
                      <a:lnTo>
                        <a:pt x="13" y="73"/>
                      </a:lnTo>
                      <a:lnTo>
                        <a:pt x="13" y="7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5" name="Freeform 848">
                  <a:extLst>
                    <a:ext uri="{FF2B5EF4-FFF2-40B4-BE49-F238E27FC236}">
                      <a16:creationId xmlns:a16="http://schemas.microsoft.com/office/drawing/2014/main" id="{B563BDAE-3080-49BD-B0B3-7F8E84906B82}"/>
                    </a:ext>
                  </a:extLst>
                </p:cNvPr>
                <p:cNvSpPr/>
                <p:nvPr/>
              </p:nvSpPr>
              <p:spPr bwMode="auto">
                <a:xfrm>
                  <a:off x="2665413" y="1757363"/>
                  <a:ext cx="19050" cy="52388"/>
                </a:xfrm>
                <a:custGeom>
                  <a:avLst/>
                  <a:gdLst/>
                  <a:ahLst/>
                  <a:cxnLst>
                    <a:cxn ang="0">
                      <a:pos x="28" y="4"/>
                    </a:cxn>
                    <a:cxn ang="0">
                      <a:pos x="28" y="4"/>
                    </a:cxn>
                    <a:cxn ang="0">
                      <a:pos x="27" y="14"/>
                    </a:cxn>
                    <a:cxn ang="0">
                      <a:pos x="24" y="24"/>
                    </a:cxn>
                    <a:cxn ang="0">
                      <a:pos x="20" y="33"/>
                    </a:cxn>
                    <a:cxn ang="0">
                      <a:pos x="17" y="42"/>
                    </a:cxn>
                    <a:cxn ang="0">
                      <a:pos x="17" y="42"/>
                    </a:cxn>
                    <a:cxn ang="0">
                      <a:pos x="13" y="56"/>
                    </a:cxn>
                    <a:cxn ang="0">
                      <a:pos x="8" y="68"/>
                    </a:cxn>
                    <a:cxn ang="0">
                      <a:pos x="4" y="81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0" y="97"/>
                    </a:cxn>
                    <a:cxn ang="0">
                      <a:pos x="1" y="98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3" y="85"/>
                    </a:cxn>
                    <a:cxn ang="0">
                      <a:pos x="17" y="73"/>
                    </a:cxn>
                    <a:cxn ang="0">
                      <a:pos x="26" y="51"/>
                    </a:cxn>
                    <a:cxn ang="0">
                      <a:pos x="30" y="39"/>
                    </a:cxn>
                    <a:cxn ang="0">
                      <a:pos x="33" y="28"/>
                    </a:cxn>
                    <a:cxn ang="0">
                      <a:pos x="36" y="16"/>
                    </a:cxn>
                    <a:cxn ang="0">
                      <a:pos x="37" y="4"/>
                    </a:cxn>
                    <a:cxn ang="0">
                      <a:pos x="37" y="4"/>
                    </a:cxn>
                    <a:cxn ang="0">
                      <a:pos x="37" y="2"/>
                    </a:cxn>
                    <a:cxn ang="0">
                      <a:pos x="36" y="1"/>
                    </a:cxn>
                    <a:cxn ang="0">
                      <a:pos x="35" y="0"/>
                    </a:cxn>
                    <a:cxn ang="0">
                      <a:pos x="33" y="0"/>
                    </a:cxn>
                    <a:cxn ang="0">
                      <a:pos x="31" y="0"/>
                    </a:cxn>
                    <a:cxn ang="0">
                      <a:pos x="30" y="1"/>
                    </a:cxn>
                    <a:cxn ang="0">
                      <a:pos x="29" y="2"/>
                    </a:cxn>
                    <a:cxn ang="0">
                      <a:pos x="28" y="4"/>
                    </a:cxn>
                    <a:cxn ang="0">
                      <a:pos x="28" y="4"/>
                    </a:cxn>
                  </a:cxnLst>
                  <a:rect l="0" t="0" r="r" b="b"/>
                  <a:pathLst>
                    <a:path w="37" h="99">
                      <a:moveTo>
                        <a:pt x="28" y="4"/>
                      </a:moveTo>
                      <a:lnTo>
                        <a:pt x="28" y="4"/>
                      </a:lnTo>
                      <a:lnTo>
                        <a:pt x="27" y="14"/>
                      </a:lnTo>
                      <a:lnTo>
                        <a:pt x="24" y="24"/>
                      </a:lnTo>
                      <a:lnTo>
                        <a:pt x="20" y="33"/>
                      </a:lnTo>
                      <a:lnTo>
                        <a:pt x="17" y="42"/>
                      </a:lnTo>
                      <a:lnTo>
                        <a:pt x="17" y="42"/>
                      </a:lnTo>
                      <a:lnTo>
                        <a:pt x="13" y="56"/>
                      </a:lnTo>
                      <a:lnTo>
                        <a:pt x="8" y="68"/>
                      </a:lnTo>
                      <a:lnTo>
                        <a:pt x="4" y="81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1" y="98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3" y="85"/>
                      </a:lnTo>
                      <a:lnTo>
                        <a:pt x="17" y="73"/>
                      </a:lnTo>
                      <a:lnTo>
                        <a:pt x="26" y="51"/>
                      </a:lnTo>
                      <a:lnTo>
                        <a:pt x="30" y="39"/>
                      </a:lnTo>
                      <a:lnTo>
                        <a:pt x="33" y="28"/>
                      </a:lnTo>
                      <a:lnTo>
                        <a:pt x="36" y="16"/>
                      </a:lnTo>
                      <a:lnTo>
                        <a:pt x="37" y="4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6" y="1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9" y="2"/>
                      </a:lnTo>
                      <a:lnTo>
                        <a:pt x="28" y="4"/>
                      </a:lnTo>
                      <a:lnTo>
                        <a:pt x="28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6" name="Freeform 849">
                  <a:extLst>
                    <a:ext uri="{FF2B5EF4-FFF2-40B4-BE49-F238E27FC236}">
                      <a16:creationId xmlns:a16="http://schemas.microsoft.com/office/drawing/2014/main" id="{B3C78A01-846F-40A5-8AFC-9414703A7CB5}"/>
                    </a:ext>
                  </a:extLst>
                </p:cNvPr>
                <p:cNvSpPr/>
                <p:nvPr/>
              </p:nvSpPr>
              <p:spPr bwMode="auto">
                <a:xfrm>
                  <a:off x="2697163" y="1725613"/>
                  <a:ext cx="15875" cy="52388"/>
                </a:xfrm>
                <a:custGeom>
                  <a:avLst/>
                  <a:gdLst/>
                  <a:ahLst/>
                  <a:cxnLst>
                    <a:cxn ang="0">
                      <a:pos x="15" y="91"/>
                    </a:cxn>
                    <a:cxn ang="0">
                      <a:pos x="15" y="91"/>
                    </a:cxn>
                    <a:cxn ang="0">
                      <a:pos x="20" y="82"/>
                    </a:cxn>
                    <a:cxn ang="0">
                      <a:pos x="24" y="71"/>
                    </a:cxn>
                    <a:cxn ang="0">
                      <a:pos x="27" y="61"/>
                    </a:cxn>
                    <a:cxn ang="0">
                      <a:pos x="28" y="50"/>
                    </a:cxn>
                    <a:cxn ang="0">
                      <a:pos x="29" y="38"/>
                    </a:cxn>
                    <a:cxn ang="0">
                      <a:pos x="29" y="27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20" y="26"/>
                    </a:cxn>
                    <a:cxn ang="0">
                      <a:pos x="19" y="47"/>
                    </a:cxn>
                    <a:cxn ang="0">
                      <a:pos x="18" y="58"/>
                    </a:cxn>
                    <a:cxn ang="0">
                      <a:pos x="16" y="67"/>
                    </a:cxn>
                    <a:cxn ang="0">
                      <a:pos x="11" y="76"/>
                    </a:cxn>
                    <a:cxn ang="0">
                      <a:pos x="6" y="86"/>
                    </a:cxn>
                    <a:cxn ang="0">
                      <a:pos x="6" y="86"/>
                    </a:cxn>
                    <a:cxn ang="0">
                      <a:pos x="3" y="87"/>
                    </a:cxn>
                    <a:cxn ang="0">
                      <a:pos x="2" y="89"/>
                    </a:cxn>
                    <a:cxn ang="0">
                      <a:pos x="1" y="91"/>
                    </a:cxn>
                    <a:cxn ang="0">
                      <a:pos x="0" y="95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3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8" y="98"/>
                    </a:cxn>
                    <a:cxn ang="0">
                      <a:pos x="11" y="94"/>
                    </a:cxn>
                    <a:cxn ang="0">
                      <a:pos x="11" y="94"/>
                    </a:cxn>
                    <a:cxn ang="0">
                      <a:pos x="14" y="93"/>
                    </a:cxn>
                    <a:cxn ang="0">
                      <a:pos x="15" y="91"/>
                    </a:cxn>
                    <a:cxn ang="0">
                      <a:pos x="15" y="91"/>
                    </a:cxn>
                  </a:cxnLst>
                  <a:rect l="0" t="0" r="r" b="b"/>
                  <a:pathLst>
                    <a:path w="29" h="99">
                      <a:moveTo>
                        <a:pt x="15" y="91"/>
                      </a:moveTo>
                      <a:lnTo>
                        <a:pt x="15" y="91"/>
                      </a:lnTo>
                      <a:lnTo>
                        <a:pt x="20" y="82"/>
                      </a:lnTo>
                      <a:lnTo>
                        <a:pt x="24" y="71"/>
                      </a:lnTo>
                      <a:lnTo>
                        <a:pt x="27" y="61"/>
                      </a:lnTo>
                      <a:lnTo>
                        <a:pt x="28" y="50"/>
                      </a:lnTo>
                      <a:lnTo>
                        <a:pt x="29" y="38"/>
                      </a:lnTo>
                      <a:lnTo>
                        <a:pt x="29" y="27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20" y="5"/>
                      </a:lnTo>
                      <a:lnTo>
                        <a:pt x="20" y="26"/>
                      </a:lnTo>
                      <a:lnTo>
                        <a:pt x="19" y="47"/>
                      </a:lnTo>
                      <a:lnTo>
                        <a:pt x="18" y="58"/>
                      </a:lnTo>
                      <a:lnTo>
                        <a:pt x="16" y="67"/>
                      </a:lnTo>
                      <a:lnTo>
                        <a:pt x="11" y="76"/>
                      </a:lnTo>
                      <a:lnTo>
                        <a:pt x="6" y="86"/>
                      </a:lnTo>
                      <a:lnTo>
                        <a:pt x="6" y="86"/>
                      </a:lnTo>
                      <a:lnTo>
                        <a:pt x="3" y="87"/>
                      </a:lnTo>
                      <a:lnTo>
                        <a:pt x="2" y="89"/>
                      </a:lnTo>
                      <a:lnTo>
                        <a:pt x="1" y="91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3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8" y="98"/>
                      </a:lnTo>
                      <a:lnTo>
                        <a:pt x="11" y="94"/>
                      </a:lnTo>
                      <a:lnTo>
                        <a:pt x="11" y="94"/>
                      </a:lnTo>
                      <a:lnTo>
                        <a:pt x="14" y="93"/>
                      </a:lnTo>
                      <a:lnTo>
                        <a:pt x="15" y="91"/>
                      </a:lnTo>
                      <a:lnTo>
                        <a:pt x="15" y="9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7" name="Freeform 850">
                  <a:extLst>
                    <a:ext uri="{FF2B5EF4-FFF2-40B4-BE49-F238E27FC236}">
                      <a16:creationId xmlns:a16="http://schemas.microsoft.com/office/drawing/2014/main" id="{5B3A4EF9-2F40-4383-B6F4-7BE8AF4B4545}"/>
                    </a:ext>
                  </a:extLst>
                </p:cNvPr>
                <p:cNvSpPr/>
                <p:nvPr/>
              </p:nvSpPr>
              <p:spPr bwMode="auto">
                <a:xfrm>
                  <a:off x="2732088" y="1708150"/>
                  <a:ext cx="11113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0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12" y="28"/>
                    </a:cxn>
                    <a:cxn ang="0">
                      <a:pos x="13" y="53"/>
                    </a:cxn>
                    <a:cxn ang="0">
                      <a:pos x="13" y="64"/>
                    </a:cxn>
                    <a:cxn ang="0">
                      <a:pos x="11" y="75"/>
                    </a:cxn>
                    <a:cxn ang="0">
                      <a:pos x="7" y="87"/>
                    </a:cxn>
                    <a:cxn ang="0">
                      <a:pos x="4" y="92"/>
                    </a:cxn>
                    <a:cxn ang="0">
                      <a:pos x="1" y="97"/>
                    </a:cxn>
                    <a:cxn ang="0">
                      <a:pos x="1" y="97"/>
                    </a:cxn>
                    <a:cxn ang="0">
                      <a:pos x="0" y="99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6" y="104"/>
                    </a:cxn>
                    <a:cxn ang="0">
                      <a:pos x="8" y="103"/>
                    </a:cxn>
                    <a:cxn ang="0">
                      <a:pos x="10" y="102"/>
                    </a:cxn>
                    <a:cxn ang="0">
                      <a:pos x="10" y="102"/>
                    </a:cxn>
                    <a:cxn ang="0">
                      <a:pos x="13" y="96"/>
                    </a:cxn>
                    <a:cxn ang="0">
                      <a:pos x="16" y="91"/>
                    </a:cxn>
                    <a:cxn ang="0">
                      <a:pos x="20" y="79"/>
                    </a:cxn>
                    <a:cxn ang="0">
                      <a:pos x="22" y="67"/>
                    </a:cxn>
                    <a:cxn ang="0">
                      <a:pos x="22" y="55"/>
                    </a:cxn>
                    <a:cxn ang="0">
                      <a:pos x="22" y="42"/>
                    </a:cxn>
                    <a:cxn ang="0">
                      <a:pos x="21" y="29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2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2" y="28"/>
                      </a:lnTo>
                      <a:lnTo>
                        <a:pt x="13" y="53"/>
                      </a:lnTo>
                      <a:lnTo>
                        <a:pt x="13" y="64"/>
                      </a:lnTo>
                      <a:lnTo>
                        <a:pt x="11" y="75"/>
                      </a:lnTo>
                      <a:lnTo>
                        <a:pt x="7" y="87"/>
                      </a:lnTo>
                      <a:lnTo>
                        <a:pt x="4" y="92"/>
                      </a:lnTo>
                      <a:lnTo>
                        <a:pt x="1" y="97"/>
                      </a:lnTo>
                      <a:lnTo>
                        <a:pt x="1" y="97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6" y="104"/>
                      </a:lnTo>
                      <a:lnTo>
                        <a:pt x="8" y="103"/>
                      </a:lnTo>
                      <a:lnTo>
                        <a:pt x="10" y="102"/>
                      </a:lnTo>
                      <a:lnTo>
                        <a:pt x="10" y="102"/>
                      </a:lnTo>
                      <a:lnTo>
                        <a:pt x="13" y="96"/>
                      </a:lnTo>
                      <a:lnTo>
                        <a:pt x="16" y="91"/>
                      </a:lnTo>
                      <a:lnTo>
                        <a:pt x="20" y="79"/>
                      </a:lnTo>
                      <a:lnTo>
                        <a:pt x="22" y="67"/>
                      </a:lnTo>
                      <a:lnTo>
                        <a:pt x="22" y="55"/>
                      </a:lnTo>
                      <a:lnTo>
                        <a:pt x="22" y="42"/>
                      </a:lnTo>
                      <a:lnTo>
                        <a:pt x="21" y="29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8" name="Freeform 851">
                  <a:extLst>
                    <a:ext uri="{FF2B5EF4-FFF2-40B4-BE49-F238E27FC236}">
                      <a16:creationId xmlns:a16="http://schemas.microsoft.com/office/drawing/2014/main" id="{832E26D7-3B02-4301-863C-9AA2BC24E4BF}"/>
                    </a:ext>
                  </a:extLst>
                </p:cNvPr>
                <p:cNvSpPr/>
                <p:nvPr/>
              </p:nvSpPr>
              <p:spPr bwMode="auto">
                <a:xfrm>
                  <a:off x="2765425" y="1674813"/>
                  <a:ext cx="7938" cy="55563"/>
                </a:xfrm>
                <a:custGeom>
                  <a:avLst/>
                  <a:gdLst/>
                  <a:ahLst/>
                  <a:cxnLst>
                    <a:cxn ang="0">
                      <a:pos x="15" y="94"/>
                    </a:cxn>
                    <a:cxn ang="0">
                      <a:pos x="15" y="94"/>
                    </a:cxn>
                    <a:cxn ang="0">
                      <a:pos x="14" y="72"/>
                    </a:cxn>
                    <a:cxn ang="0">
                      <a:pos x="12" y="50"/>
                    </a:cxn>
                    <a:cxn ang="0">
                      <a:pos x="11" y="2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2"/>
                    </a:cxn>
                    <a:cxn ang="0">
                      <a:pos x="6" y="1"/>
                    </a:cxn>
                    <a:cxn ang="0">
                      <a:pos x="5" y="0"/>
                    </a:cxn>
                    <a:cxn ang="0">
                      <a:pos x="3" y="1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1" y="29"/>
                    </a:cxn>
                    <a:cxn ang="0">
                      <a:pos x="2" y="53"/>
                    </a:cxn>
                    <a:cxn ang="0">
                      <a:pos x="4" y="76"/>
                    </a:cxn>
                    <a:cxn ang="0">
                      <a:pos x="5" y="100"/>
                    </a:cxn>
                    <a:cxn ang="0">
                      <a:pos x="5" y="100"/>
                    </a:cxn>
                    <a:cxn ang="0">
                      <a:pos x="5" y="102"/>
                    </a:cxn>
                    <a:cxn ang="0">
                      <a:pos x="6" y="103"/>
                    </a:cxn>
                    <a:cxn ang="0">
                      <a:pos x="8" y="104"/>
                    </a:cxn>
                    <a:cxn ang="0">
                      <a:pos x="9" y="104"/>
                    </a:cxn>
                    <a:cxn ang="0">
                      <a:pos x="12" y="104"/>
                    </a:cxn>
                    <a:cxn ang="0">
                      <a:pos x="13" y="103"/>
                    </a:cxn>
                    <a:cxn ang="0">
                      <a:pos x="15" y="102"/>
                    </a:cxn>
                    <a:cxn ang="0">
                      <a:pos x="15" y="100"/>
                    </a:cxn>
                    <a:cxn ang="0">
                      <a:pos x="15" y="95"/>
                    </a:cxn>
                    <a:cxn ang="0">
                      <a:pos x="15" y="95"/>
                    </a:cxn>
                    <a:cxn ang="0">
                      <a:pos x="15" y="94"/>
                    </a:cxn>
                    <a:cxn ang="0">
                      <a:pos x="15" y="94"/>
                    </a:cxn>
                  </a:cxnLst>
                  <a:rect l="0" t="0" r="r" b="b"/>
                  <a:pathLst>
                    <a:path w="15" h="104">
                      <a:moveTo>
                        <a:pt x="15" y="94"/>
                      </a:moveTo>
                      <a:lnTo>
                        <a:pt x="15" y="94"/>
                      </a:lnTo>
                      <a:lnTo>
                        <a:pt x="14" y="72"/>
                      </a:lnTo>
                      <a:lnTo>
                        <a:pt x="12" y="50"/>
                      </a:lnTo>
                      <a:lnTo>
                        <a:pt x="11" y="2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2"/>
                      </a:lnTo>
                      <a:lnTo>
                        <a:pt x="6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1" y="29"/>
                      </a:lnTo>
                      <a:lnTo>
                        <a:pt x="2" y="53"/>
                      </a:lnTo>
                      <a:lnTo>
                        <a:pt x="4" y="76"/>
                      </a:lnTo>
                      <a:lnTo>
                        <a:pt x="5" y="100"/>
                      </a:lnTo>
                      <a:lnTo>
                        <a:pt x="5" y="100"/>
                      </a:lnTo>
                      <a:lnTo>
                        <a:pt x="5" y="102"/>
                      </a:lnTo>
                      <a:lnTo>
                        <a:pt x="6" y="103"/>
                      </a:lnTo>
                      <a:lnTo>
                        <a:pt x="8" y="104"/>
                      </a:lnTo>
                      <a:lnTo>
                        <a:pt x="9" y="104"/>
                      </a:lnTo>
                      <a:lnTo>
                        <a:pt x="12" y="104"/>
                      </a:lnTo>
                      <a:lnTo>
                        <a:pt x="13" y="103"/>
                      </a:lnTo>
                      <a:lnTo>
                        <a:pt x="15" y="102"/>
                      </a:lnTo>
                      <a:lnTo>
                        <a:pt x="15" y="100"/>
                      </a:lnTo>
                      <a:lnTo>
                        <a:pt x="15" y="95"/>
                      </a:lnTo>
                      <a:lnTo>
                        <a:pt x="15" y="95"/>
                      </a:lnTo>
                      <a:lnTo>
                        <a:pt x="15" y="94"/>
                      </a:lnTo>
                      <a:lnTo>
                        <a:pt x="15" y="9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9" name="Freeform 852">
                  <a:extLst>
                    <a:ext uri="{FF2B5EF4-FFF2-40B4-BE49-F238E27FC236}">
                      <a16:creationId xmlns:a16="http://schemas.microsoft.com/office/drawing/2014/main" id="{DF7A7EF4-2A41-4792-A160-7A4D1D82839C}"/>
                    </a:ext>
                  </a:extLst>
                </p:cNvPr>
                <p:cNvSpPr/>
                <p:nvPr/>
              </p:nvSpPr>
              <p:spPr bwMode="auto">
                <a:xfrm>
                  <a:off x="2792413" y="1638300"/>
                  <a:ext cx="7938" cy="53975"/>
                </a:xfrm>
                <a:custGeom>
                  <a:avLst/>
                  <a:gdLst/>
                  <a:ahLst/>
                  <a:cxnLst>
                    <a:cxn ang="0">
                      <a:pos x="13" y="4"/>
                    </a:cxn>
                    <a:cxn ang="0">
                      <a:pos x="13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0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1"/>
                    </a:cxn>
                    <a:cxn ang="0">
                      <a:pos x="5" y="2"/>
                    </a:cxn>
                    <a:cxn ang="0">
                      <a:pos x="4" y="4"/>
                    </a:cxn>
                    <a:cxn ang="0">
                      <a:pos x="4" y="4"/>
                    </a:cxn>
                    <a:cxn ang="0">
                      <a:pos x="5" y="28"/>
                    </a:cxn>
                    <a:cxn ang="0">
                      <a:pos x="5" y="51"/>
                    </a:cxn>
                    <a:cxn ang="0">
                      <a:pos x="5" y="63"/>
                    </a:cxn>
                    <a:cxn ang="0">
                      <a:pos x="4" y="74"/>
                    </a:cxn>
                    <a:cxn ang="0">
                      <a:pos x="3" y="85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5" y="103"/>
                    </a:cxn>
                    <a:cxn ang="0">
                      <a:pos x="6" y="103"/>
                    </a:cxn>
                    <a:cxn ang="0">
                      <a:pos x="8" y="102"/>
                    </a:cxn>
                    <a:cxn ang="0">
                      <a:pos x="9" y="100"/>
                    </a:cxn>
                    <a:cxn ang="0">
                      <a:pos x="9" y="100"/>
                    </a:cxn>
                    <a:cxn ang="0">
                      <a:pos x="11" y="89"/>
                    </a:cxn>
                    <a:cxn ang="0">
                      <a:pos x="13" y="76"/>
                    </a:cxn>
                    <a:cxn ang="0">
                      <a:pos x="14" y="64"/>
                    </a:cxn>
                    <a:cxn ang="0">
                      <a:pos x="15" y="52"/>
                    </a:cxn>
                    <a:cxn ang="0">
                      <a:pos x="14" y="28"/>
                    </a:cxn>
                    <a:cxn ang="0">
                      <a:pos x="13" y="4"/>
                    </a:cxn>
                    <a:cxn ang="0">
                      <a:pos x="13" y="4"/>
                    </a:cxn>
                  </a:cxnLst>
                  <a:rect l="0" t="0" r="r" b="b"/>
                  <a:pathLst>
                    <a:path w="15" h="103">
                      <a:moveTo>
                        <a:pt x="13" y="4"/>
                      </a:move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5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5" y="28"/>
                      </a:lnTo>
                      <a:lnTo>
                        <a:pt x="5" y="51"/>
                      </a:lnTo>
                      <a:lnTo>
                        <a:pt x="5" y="63"/>
                      </a:lnTo>
                      <a:lnTo>
                        <a:pt x="4" y="74"/>
                      </a:lnTo>
                      <a:lnTo>
                        <a:pt x="3" y="85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5" y="103"/>
                      </a:lnTo>
                      <a:lnTo>
                        <a:pt x="6" y="103"/>
                      </a:lnTo>
                      <a:lnTo>
                        <a:pt x="8" y="102"/>
                      </a:lnTo>
                      <a:lnTo>
                        <a:pt x="9" y="100"/>
                      </a:lnTo>
                      <a:lnTo>
                        <a:pt x="9" y="100"/>
                      </a:lnTo>
                      <a:lnTo>
                        <a:pt x="11" y="89"/>
                      </a:lnTo>
                      <a:lnTo>
                        <a:pt x="13" y="76"/>
                      </a:lnTo>
                      <a:lnTo>
                        <a:pt x="14" y="64"/>
                      </a:lnTo>
                      <a:lnTo>
                        <a:pt x="15" y="52"/>
                      </a:lnTo>
                      <a:lnTo>
                        <a:pt x="14" y="28"/>
                      </a:lnTo>
                      <a:lnTo>
                        <a:pt x="13" y="4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6" name="Freeform 853">
                  <a:extLst>
                    <a:ext uri="{FF2B5EF4-FFF2-40B4-BE49-F238E27FC236}">
                      <a16:creationId xmlns:a16="http://schemas.microsoft.com/office/drawing/2014/main" id="{A1036334-672C-4ECF-93C4-036ABE7772E2}"/>
                    </a:ext>
                  </a:extLst>
                </p:cNvPr>
                <p:cNvSpPr/>
                <p:nvPr/>
              </p:nvSpPr>
              <p:spPr bwMode="auto">
                <a:xfrm>
                  <a:off x="2817813" y="1609725"/>
                  <a:ext cx="7938" cy="42863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4"/>
                    </a:cxn>
                    <a:cxn ang="0">
                      <a:pos x="2" y="24"/>
                    </a:cxn>
                    <a:cxn ang="0">
                      <a:pos x="3" y="33"/>
                    </a:cxn>
                    <a:cxn ang="0">
                      <a:pos x="5" y="42"/>
                    </a:cxn>
                    <a:cxn ang="0">
                      <a:pos x="5" y="42"/>
                    </a:cxn>
                    <a:cxn ang="0">
                      <a:pos x="5" y="59"/>
                    </a:cxn>
                    <a:cxn ang="0">
                      <a:pos x="5" y="75"/>
                    </a:cxn>
                    <a:cxn ang="0">
                      <a:pos x="5" y="75"/>
                    </a:cxn>
                    <a:cxn ang="0">
                      <a:pos x="6" y="77"/>
                    </a:cxn>
                    <a:cxn ang="0">
                      <a:pos x="7" y="80"/>
                    </a:cxn>
                    <a:cxn ang="0">
                      <a:pos x="8" y="81"/>
                    </a:cxn>
                    <a:cxn ang="0">
                      <a:pos x="10" y="81"/>
                    </a:cxn>
                    <a:cxn ang="0">
                      <a:pos x="11" y="81"/>
                    </a:cxn>
                    <a:cxn ang="0">
                      <a:pos x="13" y="80"/>
                    </a:cxn>
                    <a:cxn ang="0">
                      <a:pos x="14" y="77"/>
                    </a:cxn>
                    <a:cxn ang="0">
                      <a:pos x="14" y="75"/>
                    </a:cxn>
                    <a:cxn ang="0">
                      <a:pos x="14" y="42"/>
                    </a:cxn>
                    <a:cxn ang="0">
                      <a:pos x="14" y="42"/>
                    </a:cxn>
                    <a:cxn ang="0">
                      <a:pos x="14" y="33"/>
                    </a:cxn>
                    <a:cxn ang="0">
                      <a:pos x="12" y="24"/>
                    </a:cxn>
                    <a:cxn ang="0">
                      <a:pos x="11" y="14"/>
                    </a:cxn>
                    <a:cxn ang="0">
                      <a:pos x="10" y="5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4" h="81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4"/>
                      </a:lnTo>
                      <a:lnTo>
                        <a:pt x="2" y="24"/>
                      </a:lnTo>
                      <a:lnTo>
                        <a:pt x="3" y="33"/>
                      </a:lnTo>
                      <a:lnTo>
                        <a:pt x="5" y="42"/>
                      </a:lnTo>
                      <a:lnTo>
                        <a:pt x="5" y="42"/>
                      </a:lnTo>
                      <a:lnTo>
                        <a:pt x="5" y="59"/>
                      </a:lnTo>
                      <a:lnTo>
                        <a:pt x="5" y="75"/>
                      </a:lnTo>
                      <a:lnTo>
                        <a:pt x="5" y="75"/>
                      </a:lnTo>
                      <a:lnTo>
                        <a:pt x="6" y="77"/>
                      </a:lnTo>
                      <a:lnTo>
                        <a:pt x="7" y="80"/>
                      </a:lnTo>
                      <a:lnTo>
                        <a:pt x="8" y="81"/>
                      </a:lnTo>
                      <a:lnTo>
                        <a:pt x="10" y="81"/>
                      </a:lnTo>
                      <a:lnTo>
                        <a:pt x="11" y="81"/>
                      </a:lnTo>
                      <a:lnTo>
                        <a:pt x="13" y="80"/>
                      </a:lnTo>
                      <a:lnTo>
                        <a:pt x="14" y="77"/>
                      </a:lnTo>
                      <a:lnTo>
                        <a:pt x="14" y="75"/>
                      </a:lnTo>
                      <a:lnTo>
                        <a:pt x="14" y="42"/>
                      </a:lnTo>
                      <a:lnTo>
                        <a:pt x="14" y="42"/>
                      </a:lnTo>
                      <a:lnTo>
                        <a:pt x="14" y="33"/>
                      </a:lnTo>
                      <a:lnTo>
                        <a:pt x="12" y="24"/>
                      </a:lnTo>
                      <a:lnTo>
                        <a:pt x="11" y="14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7" name="Freeform 854">
                  <a:extLst>
                    <a:ext uri="{FF2B5EF4-FFF2-40B4-BE49-F238E27FC236}">
                      <a16:creationId xmlns:a16="http://schemas.microsoft.com/office/drawing/2014/main" id="{C0FB625F-08C9-4855-B329-E5D5C40C47CC}"/>
                    </a:ext>
                  </a:extLst>
                </p:cNvPr>
                <p:cNvSpPr/>
                <p:nvPr/>
              </p:nvSpPr>
              <p:spPr bwMode="auto">
                <a:xfrm>
                  <a:off x="2847975" y="1576388"/>
                  <a:ext cx="7938" cy="33338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8" y="3"/>
                    </a:cxn>
                    <a:cxn ang="0">
                      <a:pos x="7" y="2"/>
                    </a:cxn>
                    <a:cxn ang="0">
                      <a:pos x="6" y="1"/>
                    </a:cxn>
                    <a:cxn ang="0">
                      <a:pos x="4" y="0"/>
                    </a:cxn>
                    <a:cxn ang="0">
                      <a:pos x="2" y="1"/>
                    </a:cxn>
                    <a:cxn ang="0">
                      <a:pos x="1" y="2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9"/>
                    </a:cxn>
                    <a:cxn ang="0">
                      <a:pos x="2" y="31"/>
                    </a:cxn>
                    <a:cxn ang="0">
                      <a:pos x="3" y="44"/>
                    </a:cxn>
                    <a:cxn ang="0">
                      <a:pos x="4" y="57"/>
                    </a:cxn>
                    <a:cxn ang="0">
                      <a:pos x="4" y="57"/>
                    </a:cxn>
                    <a:cxn ang="0">
                      <a:pos x="5" y="59"/>
                    </a:cxn>
                    <a:cxn ang="0">
                      <a:pos x="6" y="61"/>
                    </a:cxn>
                    <a:cxn ang="0">
                      <a:pos x="7" y="62"/>
                    </a:cxn>
                    <a:cxn ang="0">
                      <a:pos x="9" y="62"/>
                    </a:cxn>
                    <a:cxn ang="0">
                      <a:pos x="12" y="62"/>
                    </a:cxn>
                    <a:cxn ang="0">
                      <a:pos x="13" y="61"/>
                    </a:cxn>
                    <a:cxn ang="0">
                      <a:pos x="14" y="59"/>
                    </a:cxn>
                    <a:cxn ang="0">
                      <a:pos x="14" y="57"/>
                    </a:cxn>
                    <a:cxn ang="0">
                      <a:pos x="14" y="57"/>
                    </a:cxn>
                    <a:cxn ang="0">
                      <a:pos x="14" y="44"/>
                    </a:cxn>
                    <a:cxn ang="0">
                      <a:pos x="12" y="31"/>
                    </a:cxn>
                    <a:cxn ang="0">
                      <a:pos x="11" y="19"/>
                    </a:cxn>
                    <a:cxn ang="0">
                      <a:pos x="9" y="5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14" h="62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8" y="3"/>
                      </a:lnTo>
                      <a:lnTo>
                        <a:pt x="7" y="2"/>
                      </a:ln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9"/>
                      </a:lnTo>
                      <a:lnTo>
                        <a:pt x="2" y="31"/>
                      </a:lnTo>
                      <a:lnTo>
                        <a:pt x="3" y="44"/>
                      </a:lnTo>
                      <a:lnTo>
                        <a:pt x="4" y="57"/>
                      </a:lnTo>
                      <a:lnTo>
                        <a:pt x="4" y="57"/>
                      </a:lnTo>
                      <a:lnTo>
                        <a:pt x="5" y="59"/>
                      </a:lnTo>
                      <a:lnTo>
                        <a:pt x="6" y="61"/>
                      </a:lnTo>
                      <a:lnTo>
                        <a:pt x="7" y="62"/>
                      </a:lnTo>
                      <a:lnTo>
                        <a:pt x="9" y="62"/>
                      </a:lnTo>
                      <a:lnTo>
                        <a:pt x="12" y="62"/>
                      </a:lnTo>
                      <a:lnTo>
                        <a:pt x="13" y="61"/>
                      </a:lnTo>
                      <a:lnTo>
                        <a:pt x="14" y="59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4" y="44"/>
                      </a:lnTo>
                      <a:lnTo>
                        <a:pt x="12" y="31"/>
                      </a:lnTo>
                      <a:lnTo>
                        <a:pt x="11" y="19"/>
                      </a:lnTo>
                      <a:lnTo>
                        <a:pt x="9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8" name="Freeform 855">
                  <a:extLst>
                    <a:ext uri="{FF2B5EF4-FFF2-40B4-BE49-F238E27FC236}">
                      <a16:creationId xmlns:a16="http://schemas.microsoft.com/office/drawing/2014/main" id="{6261EC73-9AC7-49BB-883C-8BA32FDB8614}"/>
                    </a:ext>
                  </a:extLst>
                </p:cNvPr>
                <p:cNvSpPr/>
                <p:nvPr/>
              </p:nvSpPr>
              <p:spPr bwMode="auto">
                <a:xfrm>
                  <a:off x="2573338" y="1277938"/>
                  <a:ext cx="25400" cy="68263"/>
                </a:xfrm>
                <a:custGeom>
                  <a:avLst/>
                  <a:gdLst/>
                  <a:ahLst/>
                  <a:cxnLst>
                    <a:cxn ang="0">
                      <a:pos x="38" y="2"/>
                    </a:cxn>
                    <a:cxn ang="0">
                      <a:pos x="38" y="2"/>
                    </a:cxn>
                    <a:cxn ang="0">
                      <a:pos x="31" y="17"/>
                    </a:cxn>
                    <a:cxn ang="0">
                      <a:pos x="24" y="31"/>
                    </a:cxn>
                    <a:cxn ang="0">
                      <a:pos x="19" y="46"/>
                    </a:cxn>
                    <a:cxn ang="0">
                      <a:pos x="14" y="60"/>
                    </a:cxn>
                    <a:cxn ang="0">
                      <a:pos x="14" y="60"/>
                    </a:cxn>
                    <a:cxn ang="0">
                      <a:pos x="10" y="75"/>
                    </a:cxn>
                    <a:cxn ang="0">
                      <a:pos x="5" y="92"/>
                    </a:cxn>
                    <a:cxn ang="0">
                      <a:pos x="2" y="109"/>
                    </a:cxn>
                    <a:cxn ang="0">
                      <a:pos x="0" y="125"/>
                    </a:cxn>
                    <a:cxn ang="0">
                      <a:pos x="0" y="125"/>
                    </a:cxn>
                    <a:cxn ang="0">
                      <a:pos x="0" y="127"/>
                    </a:cxn>
                    <a:cxn ang="0">
                      <a:pos x="1" y="128"/>
                    </a:cxn>
                    <a:cxn ang="0">
                      <a:pos x="2" y="129"/>
                    </a:cxn>
                    <a:cxn ang="0">
                      <a:pos x="4" y="129"/>
                    </a:cxn>
                    <a:cxn ang="0">
                      <a:pos x="7" y="128"/>
                    </a:cxn>
                    <a:cxn ang="0">
                      <a:pos x="8" y="127"/>
                    </a:cxn>
                    <a:cxn ang="0">
                      <a:pos x="9" y="125"/>
                    </a:cxn>
                    <a:cxn ang="0">
                      <a:pos x="9" y="125"/>
                    </a:cxn>
                    <a:cxn ang="0">
                      <a:pos x="10" y="119"/>
                    </a:cxn>
                    <a:cxn ang="0">
                      <a:pos x="11" y="113"/>
                    </a:cxn>
                    <a:cxn ang="0">
                      <a:pos x="15" y="100"/>
                    </a:cxn>
                    <a:cxn ang="0">
                      <a:pos x="18" y="88"/>
                    </a:cxn>
                    <a:cxn ang="0">
                      <a:pos x="20" y="82"/>
                    </a:cxn>
                    <a:cxn ang="0">
                      <a:pos x="21" y="75"/>
                    </a:cxn>
                    <a:cxn ang="0">
                      <a:pos x="21" y="75"/>
                    </a:cxn>
                    <a:cxn ang="0">
                      <a:pos x="22" y="66"/>
                    </a:cxn>
                    <a:cxn ang="0">
                      <a:pos x="24" y="58"/>
                    </a:cxn>
                    <a:cxn ang="0">
                      <a:pos x="30" y="40"/>
                    </a:cxn>
                    <a:cxn ang="0">
                      <a:pos x="38" y="23"/>
                    </a:cxn>
                    <a:cxn ang="0">
                      <a:pos x="46" y="7"/>
                    </a:cxn>
                    <a:cxn ang="0">
                      <a:pos x="46" y="7"/>
                    </a:cxn>
                    <a:cxn ang="0">
                      <a:pos x="47" y="5"/>
                    </a:cxn>
                    <a:cxn ang="0">
                      <a:pos x="46" y="3"/>
                    </a:cxn>
                    <a:cxn ang="0">
                      <a:pos x="46" y="2"/>
                    </a:cxn>
                    <a:cxn ang="0">
                      <a:pos x="44" y="1"/>
                    </a:cxn>
                    <a:cxn ang="0">
                      <a:pos x="43" y="0"/>
                    </a:cxn>
                    <a:cxn ang="0">
                      <a:pos x="41" y="0"/>
                    </a:cxn>
                    <a:cxn ang="0">
                      <a:pos x="39" y="1"/>
                    </a:cxn>
                    <a:cxn ang="0">
                      <a:pos x="38" y="2"/>
                    </a:cxn>
                    <a:cxn ang="0">
                      <a:pos x="38" y="2"/>
                    </a:cxn>
                  </a:cxnLst>
                  <a:rect l="0" t="0" r="r" b="b"/>
                  <a:pathLst>
                    <a:path w="47" h="129">
                      <a:moveTo>
                        <a:pt x="38" y="2"/>
                      </a:moveTo>
                      <a:lnTo>
                        <a:pt x="38" y="2"/>
                      </a:lnTo>
                      <a:lnTo>
                        <a:pt x="31" y="17"/>
                      </a:lnTo>
                      <a:lnTo>
                        <a:pt x="24" y="31"/>
                      </a:lnTo>
                      <a:lnTo>
                        <a:pt x="19" y="46"/>
                      </a:lnTo>
                      <a:lnTo>
                        <a:pt x="14" y="60"/>
                      </a:lnTo>
                      <a:lnTo>
                        <a:pt x="14" y="60"/>
                      </a:lnTo>
                      <a:lnTo>
                        <a:pt x="10" y="75"/>
                      </a:lnTo>
                      <a:lnTo>
                        <a:pt x="5" y="92"/>
                      </a:lnTo>
                      <a:lnTo>
                        <a:pt x="2" y="109"/>
                      </a:lnTo>
                      <a:lnTo>
                        <a:pt x="0" y="125"/>
                      </a:lnTo>
                      <a:lnTo>
                        <a:pt x="0" y="125"/>
                      </a:lnTo>
                      <a:lnTo>
                        <a:pt x="0" y="127"/>
                      </a:lnTo>
                      <a:lnTo>
                        <a:pt x="1" y="128"/>
                      </a:lnTo>
                      <a:lnTo>
                        <a:pt x="2" y="129"/>
                      </a:lnTo>
                      <a:lnTo>
                        <a:pt x="4" y="129"/>
                      </a:lnTo>
                      <a:lnTo>
                        <a:pt x="7" y="128"/>
                      </a:lnTo>
                      <a:lnTo>
                        <a:pt x="8" y="127"/>
                      </a:lnTo>
                      <a:lnTo>
                        <a:pt x="9" y="125"/>
                      </a:lnTo>
                      <a:lnTo>
                        <a:pt x="9" y="125"/>
                      </a:lnTo>
                      <a:lnTo>
                        <a:pt x="10" y="119"/>
                      </a:lnTo>
                      <a:lnTo>
                        <a:pt x="11" y="113"/>
                      </a:lnTo>
                      <a:lnTo>
                        <a:pt x="15" y="100"/>
                      </a:lnTo>
                      <a:lnTo>
                        <a:pt x="18" y="88"/>
                      </a:lnTo>
                      <a:lnTo>
                        <a:pt x="20" y="82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2" y="66"/>
                      </a:lnTo>
                      <a:lnTo>
                        <a:pt x="24" y="58"/>
                      </a:lnTo>
                      <a:lnTo>
                        <a:pt x="30" y="40"/>
                      </a:lnTo>
                      <a:lnTo>
                        <a:pt x="38" y="23"/>
                      </a:lnTo>
                      <a:lnTo>
                        <a:pt x="46" y="7"/>
                      </a:lnTo>
                      <a:lnTo>
                        <a:pt x="46" y="7"/>
                      </a:lnTo>
                      <a:lnTo>
                        <a:pt x="47" y="5"/>
                      </a:lnTo>
                      <a:lnTo>
                        <a:pt x="46" y="3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3" y="0"/>
                      </a:lnTo>
                      <a:lnTo>
                        <a:pt x="41" y="0"/>
                      </a:lnTo>
                      <a:lnTo>
                        <a:pt x="39" y="1"/>
                      </a:lnTo>
                      <a:lnTo>
                        <a:pt x="38" y="2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9" name="Freeform 856">
                  <a:extLst>
                    <a:ext uri="{FF2B5EF4-FFF2-40B4-BE49-F238E27FC236}">
                      <a16:creationId xmlns:a16="http://schemas.microsoft.com/office/drawing/2014/main" id="{5003CE7E-CBC5-4249-843C-E066CF390D02}"/>
                    </a:ext>
                  </a:extLst>
                </p:cNvPr>
                <p:cNvSpPr/>
                <p:nvPr/>
              </p:nvSpPr>
              <p:spPr bwMode="auto">
                <a:xfrm>
                  <a:off x="2606675" y="1308100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3" y="1"/>
                    </a:cxn>
                    <a:cxn ang="0">
                      <a:pos x="33" y="1"/>
                    </a:cxn>
                    <a:cxn ang="0">
                      <a:pos x="27" y="8"/>
                    </a:cxn>
                    <a:cxn ang="0">
                      <a:pos x="22" y="14"/>
                    </a:cxn>
                    <a:cxn ang="0">
                      <a:pos x="13" y="29"/>
                    </a:cxn>
                    <a:cxn ang="0">
                      <a:pos x="6" y="44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0" y="64"/>
                    </a:cxn>
                    <a:cxn ang="0">
                      <a:pos x="2" y="65"/>
                    </a:cxn>
                    <a:cxn ang="0">
                      <a:pos x="3" y="66"/>
                    </a:cxn>
                    <a:cxn ang="0">
                      <a:pos x="5" y="66"/>
                    </a:cxn>
                    <a:cxn ang="0">
                      <a:pos x="6" y="66"/>
                    </a:cxn>
                    <a:cxn ang="0">
                      <a:pos x="8" y="65"/>
                    </a:cxn>
                    <a:cxn ang="0">
                      <a:pos x="9" y="63"/>
                    </a:cxn>
                    <a:cxn ang="0">
                      <a:pos x="9" y="63"/>
                    </a:cxn>
                    <a:cxn ang="0">
                      <a:pos x="14" y="48"/>
                    </a:cxn>
                    <a:cxn ang="0">
                      <a:pos x="21" y="34"/>
                    </a:cxn>
                    <a:cxn ang="0">
                      <a:pos x="30" y="21"/>
                    </a:cxn>
                    <a:cxn ang="0">
                      <a:pos x="34" y="14"/>
                    </a:cxn>
                    <a:cxn ang="0">
                      <a:pos x="39" y="8"/>
                    </a:cxn>
                    <a:cxn ang="0">
                      <a:pos x="39" y="8"/>
                    </a:cxn>
                    <a:cxn ang="0">
                      <a:pos x="40" y="6"/>
                    </a:cxn>
                    <a:cxn ang="0">
                      <a:pos x="41" y="5"/>
                    </a:cxn>
                    <a:cxn ang="0">
                      <a:pos x="40" y="3"/>
                    </a:cxn>
                    <a:cxn ang="0">
                      <a:pos x="39" y="2"/>
                    </a:cxn>
                    <a:cxn ang="0">
                      <a:pos x="38" y="1"/>
                    </a:cxn>
                    <a:cxn ang="0">
                      <a:pos x="36" y="0"/>
                    </a:cxn>
                    <a:cxn ang="0">
                      <a:pos x="34" y="0"/>
                    </a:cxn>
                    <a:cxn ang="0">
                      <a:pos x="33" y="1"/>
                    </a:cxn>
                    <a:cxn ang="0">
                      <a:pos x="33" y="1"/>
                    </a:cxn>
                  </a:cxnLst>
                  <a:rect l="0" t="0" r="r" b="b"/>
                  <a:pathLst>
                    <a:path w="41" h="66">
                      <a:moveTo>
                        <a:pt x="33" y="1"/>
                      </a:moveTo>
                      <a:lnTo>
                        <a:pt x="33" y="1"/>
                      </a:lnTo>
                      <a:lnTo>
                        <a:pt x="27" y="8"/>
                      </a:lnTo>
                      <a:lnTo>
                        <a:pt x="22" y="14"/>
                      </a:lnTo>
                      <a:lnTo>
                        <a:pt x="13" y="29"/>
                      </a:lnTo>
                      <a:lnTo>
                        <a:pt x="6" y="44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0" y="64"/>
                      </a:lnTo>
                      <a:lnTo>
                        <a:pt x="2" y="65"/>
                      </a:lnTo>
                      <a:lnTo>
                        <a:pt x="3" y="66"/>
                      </a:lnTo>
                      <a:lnTo>
                        <a:pt x="5" y="66"/>
                      </a:lnTo>
                      <a:lnTo>
                        <a:pt x="6" y="66"/>
                      </a:lnTo>
                      <a:lnTo>
                        <a:pt x="8" y="65"/>
                      </a:lnTo>
                      <a:lnTo>
                        <a:pt x="9" y="63"/>
                      </a:lnTo>
                      <a:lnTo>
                        <a:pt x="9" y="63"/>
                      </a:lnTo>
                      <a:lnTo>
                        <a:pt x="14" y="48"/>
                      </a:lnTo>
                      <a:lnTo>
                        <a:pt x="21" y="34"/>
                      </a:lnTo>
                      <a:lnTo>
                        <a:pt x="30" y="21"/>
                      </a:lnTo>
                      <a:lnTo>
                        <a:pt x="34" y="14"/>
                      </a:lnTo>
                      <a:lnTo>
                        <a:pt x="39" y="8"/>
                      </a:lnTo>
                      <a:lnTo>
                        <a:pt x="39" y="8"/>
                      </a:lnTo>
                      <a:lnTo>
                        <a:pt x="40" y="6"/>
                      </a:lnTo>
                      <a:lnTo>
                        <a:pt x="41" y="5"/>
                      </a:lnTo>
                      <a:lnTo>
                        <a:pt x="40" y="3"/>
                      </a:lnTo>
                      <a:lnTo>
                        <a:pt x="39" y="2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3" y="1"/>
                      </a:lnTo>
                      <a:lnTo>
                        <a:pt x="33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0" name="Freeform 857">
                  <a:extLst>
                    <a:ext uri="{FF2B5EF4-FFF2-40B4-BE49-F238E27FC236}">
                      <a16:creationId xmlns:a16="http://schemas.microsoft.com/office/drawing/2014/main" id="{5A60FEC2-B548-4858-A8DF-21FEAD5DD55A}"/>
                    </a:ext>
                  </a:extLst>
                </p:cNvPr>
                <p:cNvSpPr/>
                <p:nvPr/>
              </p:nvSpPr>
              <p:spPr bwMode="auto">
                <a:xfrm>
                  <a:off x="2646363" y="1443038"/>
                  <a:ext cx="19050" cy="4127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8" y="20"/>
                    </a:cxn>
                    <a:cxn ang="0">
                      <a:pos x="9" y="37"/>
                    </a:cxn>
                    <a:cxn ang="0">
                      <a:pos x="6" y="45"/>
                    </a:cxn>
                    <a:cxn ang="0">
                      <a:pos x="3" y="55"/>
                    </a:cxn>
                    <a:cxn ang="0">
                      <a:pos x="1" y="64"/>
                    </a:cxn>
                    <a:cxn ang="0">
                      <a:pos x="0" y="74"/>
                    </a:cxn>
                    <a:cxn ang="0">
                      <a:pos x="0" y="74"/>
                    </a:cxn>
                    <a:cxn ang="0">
                      <a:pos x="1" y="76"/>
                    </a:cxn>
                    <a:cxn ang="0">
                      <a:pos x="2" y="77"/>
                    </a:cxn>
                    <a:cxn ang="0">
                      <a:pos x="3" y="78"/>
                    </a:cxn>
                    <a:cxn ang="0">
                      <a:pos x="5" y="78"/>
                    </a:cxn>
                    <a:cxn ang="0">
                      <a:pos x="7" y="78"/>
                    </a:cxn>
                    <a:cxn ang="0">
                      <a:pos x="8" y="77"/>
                    </a:cxn>
                    <a:cxn ang="0">
                      <a:pos x="9" y="76"/>
                    </a:cxn>
                    <a:cxn ang="0">
                      <a:pos x="10" y="74"/>
                    </a:cxn>
                    <a:cxn ang="0">
                      <a:pos x="10" y="74"/>
                    </a:cxn>
                    <a:cxn ang="0">
                      <a:pos x="10" y="65"/>
                    </a:cxn>
                    <a:cxn ang="0">
                      <a:pos x="12" y="56"/>
                    </a:cxn>
                    <a:cxn ang="0">
                      <a:pos x="16" y="47"/>
                    </a:cxn>
                    <a:cxn ang="0">
                      <a:pos x="19" y="39"/>
                    </a:cxn>
                    <a:cxn ang="0">
                      <a:pos x="26" y="23"/>
                    </a:cxn>
                    <a:cxn ang="0">
                      <a:pos x="34" y="7"/>
                    </a:cxn>
                    <a:cxn ang="0">
                      <a:pos x="34" y="7"/>
                    </a:cxn>
                    <a:cxn ang="0">
                      <a:pos x="35" y="5"/>
                    </a:cxn>
                    <a:cxn ang="0">
                      <a:pos x="35" y="3"/>
                    </a:cxn>
                    <a:cxn ang="0">
                      <a:pos x="34" y="2"/>
                    </a:cxn>
                    <a:cxn ang="0">
                      <a:pos x="32" y="1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8" y="1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5" h="78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8" y="20"/>
                      </a:lnTo>
                      <a:lnTo>
                        <a:pt x="9" y="37"/>
                      </a:lnTo>
                      <a:lnTo>
                        <a:pt x="6" y="45"/>
                      </a:lnTo>
                      <a:lnTo>
                        <a:pt x="3" y="55"/>
                      </a:lnTo>
                      <a:lnTo>
                        <a:pt x="1" y="6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1" y="76"/>
                      </a:lnTo>
                      <a:lnTo>
                        <a:pt x="2" y="77"/>
                      </a:lnTo>
                      <a:lnTo>
                        <a:pt x="3" y="78"/>
                      </a:lnTo>
                      <a:lnTo>
                        <a:pt x="5" y="78"/>
                      </a:lnTo>
                      <a:lnTo>
                        <a:pt x="7" y="78"/>
                      </a:lnTo>
                      <a:lnTo>
                        <a:pt x="8" y="77"/>
                      </a:lnTo>
                      <a:lnTo>
                        <a:pt x="9" y="76"/>
                      </a:lnTo>
                      <a:lnTo>
                        <a:pt x="10" y="74"/>
                      </a:lnTo>
                      <a:lnTo>
                        <a:pt x="10" y="74"/>
                      </a:lnTo>
                      <a:lnTo>
                        <a:pt x="10" y="65"/>
                      </a:lnTo>
                      <a:lnTo>
                        <a:pt x="12" y="56"/>
                      </a:lnTo>
                      <a:lnTo>
                        <a:pt x="16" y="47"/>
                      </a:lnTo>
                      <a:lnTo>
                        <a:pt x="19" y="39"/>
                      </a:lnTo>
                      <a:lnTo>
                        <a:pt x="26" y="23"/>
                      </a:lnTo>
                      <a:lnTo>
                        <a:pt x="34" y="7"/>
                      </a:lnTo>
                      <a:lnTo>
                        <a:pt x="34" y="7"/>
                      </a:lnTo>
                      <a:lnTo>
                        <a:pt x="35" y="5"/>
                      </a:lnTo>
                      <a:lnTo>
                        <a:pt x="35" y="3"/>
                      </a:lnTo>
                      <a:lnTo>
                        <a:pt x="34" y="2"/>
                      </a:lnTo>
                      <a:lnTo>
                        <a:pt x="32" y="1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8" y="1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1" name="Freeform 858">
                  <a:extLst>
                    <a:ext uri="{FF2B5EF4-FFF2-40B4-BE49-F238E27FC236}">
                      <a16:creationId xmlns:a16="http://schemas.microsoft.com/office/drawing/2014/main" id="{C0F87965-495F-4F08-BDFD-8D9A3FA3ED82}"/>
                    </a:ext>
                  </a:extLst>
                </p:cNvPr>
                <p:cNvSpPr/>
                <p:nvPr/>
              </p:nvSpPr>
              <p:spPr bwMode="auto">
                <a:xfrm>
                  <a:off x="2684463" y="1452563"/>
                  <a:ext cx="17463" cy="3492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7" y="15"/>
                    </a:cxn>
                    <a:cxn ang="0">
                      <a:pos x="9" y="30"/>
                    </a:cxn>
                    <a:cxn ang="0">
                      <a:pos x="5" y="37"/>
                    </a:cxn>
                    <a:cxn ang="0">
                      <a:pos x="2" y="44"/>
                    </a:cxn>
                    <a:cxn ang="0">
                      <a:pos x="1" y="52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1" y="64"/>
                    </a:cxn>
                    <a:cxn ang="0">
                      <a:pos x="2" y="65"/>
                    </a:cxn>
                    <a:cxn ang="0">
                      <a:pos x="4" y="65"/>
                    </a:cxn>
                    <a:cxn ang="0">
                      <a:pos x="7" y="65"/>
                    </a:cxn>
                    <a:cxn ang="0">
                      <a:pos x="8" y="64"/>
                    </a:cxn>
                    <a:cxn ang="0">
                      <a:pos x="9" y="63"/>
                    </a:cxn>
                    <a:cxn ang="0">
                      <a:pos x="10" y="61"/>
                    </a:cxn>
                    <a:cxn ang="0">
                      <a:pos x="10" y="61"/>
                    </a:cxn>
                    <a:cxn ang="0">
                      <a:pos x="11" y="53"/>
                    </a:cxn>
                    <a:cxn ang="0">
                      <a:pos x="12" y="46"/>
                    </a:cxn>
                    <a:cxn ang="0">
                      <a:pos x="15" y="39"/>
                    </a:cxn>
                    <a:cxn ang="0">
                      <a:pos x="18" y="32"/>
                    </a:cxn>
                    <a:cxn ang="0">
                      <a:pos x="26" y="18"/>
                    </a:cxn>
                    <a:cxn ang="0">
                      <a:pos x="34" y="6"/>
                    </a:cxn>
                    <a:cxn ang="0">
                      <a:pos x="34" y="6"/>
                    </a:cxn>
                    <a:cxn ang="0">
                      <a:pos x="34" y="4"/>
                    </a:cxn>
                    <a:cxn ang="0">
                      <a:pos x="34" y="3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7" y="0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4" h="65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7" y="15"/>
                      </a:lnTo>
                      <a:lnTo>
                        <a:pt x="9" y="30"/>
                      </a:lnTo>
                      <a:lnTo>
                        <a:pt x="5" y="37"/>
                      </a:lnTo>
                      <a:lnTo>
                        <a:pt x="2" y="44"/>
                      </a:lnTo>
                      <a:lnTo>
                        <a:pt x="1" y="52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1" y="64"/>
                      </a:lnTo>
                      <a:lnTo>
                        <a:pt x="2" y="65"/>
                      </a:lnTo>
                      <a:lnTo>
                        <a:pt x="4" y="65"/>
                      </a:lnTo>
                      <a:lnTo>
                        <a:pt x="7" y="65"/>
                      </a:lnTo>
                      <a:lnTo>
                        <a:pt x="8" y="64"/>
                      </a:lnTo>
                      <a:lnTo>
                        <a:pt x="9" y="63"/>
                      </a:lnTo>
                      <a:lnTo>
                        <a:pt x="10" y="61"/>
                      </a:lnTo>
                      <a:lnTo>
                        <a:pt x="10" y="61"/>
                      </a:lnTo>
                      <a:lnTo>
                        <a:pt x="11" y="53"/>
                      </a:lnTo>
                      <a:lnTo>
                        <a:pt x="12" y="46"/>
                      </a:lnTo>
                      <a:lnTo>
                        <a:pt x="15" y="39"/>
                      </a:lnTo>
                      <a:lnTo>
                        <a:pt x="18" y="32"/>
                      </a:lnTo>
                      <a:lnTo>
                        <a:pt x="26" y="18"/>
                      </a:lnTo>
                      <a:lnTo>
                        <a:pt x="34" y="6"/>
                      </a:lnTo>
                      <a:lnTo>
                        <a:pt x="34" y="6"/>
                      </a:lnTo>
                      <a:lnTo>
                        <a:pt x="34" y="4"/>
                      </a:lnTo>
                      <a:lnTo>
                        <a:pt x="34" y="3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0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2" name="Freeform 859">
                  <a:extLst>
                    <a:ext uri="{FF2B5EF4-FFF2-40B4-BE49-F238E27FC236}">
                      <a16:creationId xmlns:a16="http://schemas.microsoft.com/office/drawing/2014/main" id="{75581371-5DD1-48E7-AC08-6C225A2F1651}"/>
                    </a:ext>
                  </a:extLst>
                </p:cNvPr>
                <p:cNvSpPr/>
                <p:nvPr/>
              </p:nvSpPr>
              <p:spPr bwMode="auto">
                <a:xfrm>
                  <a:off x="2724150" y="1473200"/>
                  <a:ext cx="4763" cy="111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1" y="19"/>
                    </a:cxn>
                    <a:cxn ang="0">
                      <a:pos x="2" y="20"/>
                    </a:cxn>
                    <a:cxn ang="0">
                      <a:pos x="3" y="21"/>
                    </a:cxn>
                    <a:cxn ang="0">
                      <a:pos x="5" y="21"/>
                    </a:cxn>
                    <a:cxn ang="0">
                      <a:pos x="6" y="21"/>
                    </a:cxn>
                    <a:cxn ang="0">
                      <a:pos x="8" y="20"/>
                    </a:cxn>
                    <a:cxn ang="0">
                      <a:pos x="9" y="19"/>
                    </a:cxn>
                    <a:cxn ang="0">
                      <a:pos x="9" y="1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3" y="0"/>
                    </a:cxn>
                    <a:cxn ang="0">
                      <a:pos x="2" y="1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9" h="21">
                      <a:moveTo>
                        <a:pt x="0" y="5"/>
                      </a:move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1" y="19"/>
                      </a:lnTo>
                      <a:lnTo>
                        <a:pt x="2" y="20"/>
                      </a:lnTo>
                      <a:lnTo>
                        <a:pt x="3" y="21"/>
                      </a:lnTo>
                      <a:lnTo>
                        <a:pt x="5" y="21"/>
                      </a:lnTo>
                      <a:lnTo>
                        <a:pt x="6" y="21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9" y="1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3" name="Freeform 860">
                  <a:extLst>
                    <a:ext uri="{FF2B5EF4-FFF2-40B4-BE49-F238E27FC236}">
                      <a16:creationId xmlns:a16="http://schemas.microsoft.com/office/drawing/2014/main" id="{25C3A97E-0405-484C-B1D5-84CFC434EF42}"/>
                    </a:ext>
                  </a:extLst>
                </p:cNvPr>
                <p:cNvSpPr/>
                <p:nvPr/>
              </p:nvSpPr>
              <p:spPr bwMode="auto">
                <a:xfrm>
                  <a:off x="2386013" y="1473200"/>
                  <a:ext cx="15875" cy="47625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8" y="15"/>
                    </a:cxn>
                    <a:cxn ang="0">
                      <a:pos x="16" y="26"/>
                    </a:cxn>
                    <a:cxn ang="0">
                      <a:pos x="10" y="45"/>
                    </a:cxn>
                    <a:cxn ang="0">
                      <a:pos x="3" y="66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1"/>
                    </a:cxn>
                    <a:cxn ang="0">
                      <a:pos x="3" y="91"/>
                    </a:cxn>
                    <a:cxn ang="0">
                      <a:pos x="5" y="92"/>
                    </a:cxn>
                    <a:cxn ang="0">
                      <a:pos x="7" y="91"/>
                    </a:cxn>
                    <a:cxn ang="0">
                      <a:pos x="9" y="91"/>
                    </a:cxn>
                    <a:cxn ang="0">
                      <a:pos x="10" y="89"/>
                    </a:cxn>
                    <a:cxn ang="0">
                      <a:pos x="10" y="87"/>
                    </a:cxn>
                    <a:cxn ang="0">
                      <a:pos x="10" y="87"/>
                    </a:cxn>
                    <a:cxn ang="0">
                      <a:pos x="11" y="76"/>
                    </a:cxn>
                    <a:cxn ang="0">
                      <a:pos x="13" y="66"/>
                    </a:cxn>
                    <a:cxn ang="0">
                      <a:pos x="19" y="45"/>
                    </a:cxn>
                    <a:cxn ang="0">
                      <a:pos x="25" y="26"/>
                    </a:cxn>
                    <a:cxn ang="0">
                      <a:pos x="27" y="1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2" y="0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9" h="92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8" y="15"/>
                      </a:lnTo>
                      <a:lnTo>
                        <a:pt x="16" y="26"/>
                      </a:lnTo>
                      <a:lnTo>
                        <a:pt x="10" y="45"/>
                      </a:lnTo>
                      <a:lnTo>
                        <a:pt x="3" y="66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1"/>
                      </a:lnTo>
                      <a:lnTo>
                        <a:pt x="3" y="91"/>
                      </a:lnTo>
                      <a:lnTo>
                        <a:pt x="5" y="92"/>
                      </a:lnTo>
                      <a:lnTo>
                        <a:pt x="7" y="91"/>
                      </a:lnTo>
                      <a:lnTo>
                        <a:pt x="9" y="91"/>
                      </a:lnTo>
                      <a:lnTo>
                        <a:pt x="10" y="89"/>
                      </a:lnTo>
                      <a:lnTo>
                        <a:pt x="10" y="87"/>
                      </a:lnTo>
                      <a:lnTo>
                        <a:pt x="10" y="87"/>
                      </a:lnTo>
                      <a:lnTo>
                        <a:pt x="11" y="76"/>
                      </a:lnTo>
                      <a:lnTo>
                        <a:pt x="13" y="66"/>
                      </a:lnTo>
                      <a:lnTo>
                        <a:pt x="19" y="45"/>
                      </a:lnTo>
                      <a:lnTo>
                        <a:pt x="25" y="26"/>
                      </a:lnTo>
                      <a:lnTo>
                        <a:pt x="27" y="1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2" y="0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4" name="Freeform 862">
                  <a:extLst>
                    <a:ext uri="{FF2B5EF4-FFF2-40B4-BE49-F238E27FC236}">
                      <a16:creationId xmlns:a16="http://schemas.microsoft.com/office/drawing/2014/main" id="{27FFA10F-CF63-4DCB-876A-B81318BB6B32}"/>
                    </a:ext>
                  </a:extLst>
                </p:cNvPr>
                <p:cNvSpPr/>
                <p:nvPr/>
              </p:nvSpPr>
              <p:spPr bwMode="auto">
                <a:xfrm>
                  <a:off x="2322513" y="1298575"/>
                  <a:ext cx="19050" cy="47625"/>
                </a:xfrm>
                <a:custGeom>
                  <a:avLst/>
                  <a:gdLst/>
                  <a:ahLst/>
                  <a:cxnLst>
                    <a:cxn ang="0">
                      <a:pos x="24" y="4"/>
                    </a:cxn>
                    <a:cxn ang="0">
                      <a:pos x="24" y="4"/>
                    </a:cxn>
                    <a:cxn ang="0">
                      <a:pos x="23" y="16"/>
                    </a:cxn>
                    <a:cxn ang="0">
                      <a:pos x="20" y="26"/>
                    </a:cxn>
                    <a:cxn ang="0">
                      <a:pos x="16" y="35"/>
                    </a:cxn>
                    <a:cxn ang="0">
                      <a:pos x="12" y="46"/>
                    </a:cxn>
                    <a:cxn ang="0">
                      <a:pos x="7" y="55"/>
                    </a:cxn>
                    <a:cxn ang="0">
                      <a:pos x="4" y="65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0"/>
                    </a:cxn>
                    <a:cxn ang="0">
                      <a:pos x="2" y="91"/>
                    </a:cxn>
                    <a:cxn ang="0">
                      <a:pos x="4" y="91"/>
                    </a:cxn>
                    <a:cxn ang="0">
                      <a:pos x="6" y="91"/>
                    </a:cxn>
                    <a:cxn ang="0">
                      <a:pos x="7" y="90"/>
                    </a:cxn>
                    <a:cxn ang="0">
                      <a:pos x="8" y="89"/>
                    </a:cxn>
                    <a:cxn ang="0">
                      <a:pos x="9" y="87"/>
                    </a:cxn>
                    <a:cxn ang="0">
                      <a:pos x="9" y="87"/>
                    </a:cxn>
                    <a:cxn ang="0">
                      <a:pos x="10" y="76"/>
                    </a:cxn>
                    <a:cxn ang="0">
                      <a:pos x="13" y="65"/>
                    </a:cxn>
                    <a:cxn ang="0">
                      <a:pos x="17" y="55"/>
                    </a:cxn>
                    <a:cxn ang="0">
                      <a:pos x="21" y="46"/>
                    </a:cxn>
                    <a:cxn ang="0">
                      <a:pos x="25" y="35"/>
                    </a:cxn>
                    <a:cxn ang="0">
                      <a:pos x="30" y="26"/>
                    </a:cxn>
                    <a:cxn ang="0">
                      <a:pos x="33" y="16"/>
                    </a:cxn>
                    <a:cxn ang="0">
                      <a:pos x="34" y="4"/>
                    </a:cxn>
                    <a:cxn ang="0">
                      <a:pos x="34" y="4"/>
                    </a:cxn>
                    <a:cxn ang="0">
                      <a:pos x="34" y="2"/>
                    </a:cxn>
                    <a:cxn ang="0">
                      <a:pos x="33" y="1"/>
                    </a:cxn>
                    <a:cxn ang="0">
                      <a:pos x="32" y="0"/>
                    </a:cxn>
                    <a:cxn ang="0">
                      <a:pos x="30" y="0"/>
                    </a:cxn>
                    <a:cxn ang="0">
                      <a:pos x="27" y="0"/>
                    </a:cxn>
                    <a:cxn ang="0">
                      <a:pos x="26" y="1"/>
                    </a:cxn>
                    <a:cxn ang="0">
                      <a:pos x="25" y="2"/>
                    </a:cxn>
                    <a:cxn ang="0">
                      <a:pos x="24" y="4"/>
                    </a:cxn>
                    <a:cxn ang="0">
                      <a:pos x="24" y="4"/>
                    </a:cxn>
                  </a:cxnLst>
                  <a:rect l="0" t="0" r="r" b="b"/>
                  <a:pathLst>
                    <a:path w="34" h="91">
                      <a:moveTo>
                        <a:pt x="24" y="4"/>
                      </a:moveTo>
                      <a:lnTo>
                        <a:pt x="24" y="4"/>
                      </a:lnTo>
                      <a:lnTo>
                        <a:pt x="23" y="16"/>
                      </a:lnTo>
                      <a:lnTo>
                        <a:pt x="20" y="26"/>
                      </a:lnTo>
                      <a:lnTo>
                        <a:pt x="16" y="35"/>
                      </a:lnTo>
                      <a:lnTo>
                        <a:pt x="12" y="46"/>
                      </a:lnTo>
                      <a:lnTo>
                        <a:pt x="7" y="55"/>
                      </a:lnTo>
                      <a:lnTo>
                        <a:pt x="4" y="65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0"/>
                      </a:lnTo>
                      <a:lnTo>
                        <a:pt x="2" y="91"/>
                      </a:lnTo>
                      <a:lnTo>
                        <a:pt x="4" y="91"/>
                      </a:lnTo>
                      <a:lnTo>
                        <a:pt x="6" y="91"/>
                      </a:lnTo>
                      <a:lnTo>
                        <a:pt x="7" y="90"/>
                      </a:lnTo>
                      <a:lnTo>
                        <a:pt x="8" y="89"/>
                      </a:lnTo>
                      <a:lnTo>
                        <a:pt x="9" y="87"/>
                      </a:lnTo>
                      <a:lnTo>
                        <a:pt x="9" y="87"/>
                      </a:lnTo>
                      <a:lnTo>
                        <a:pt x="10" y="76"/>
                      </a:lnTo>
                      <a:lnTo>
                        <a:pt x="13" y="65"/>
                      </a:lnTo>
                      <a:lnTo>
                        <a:pt x="17" y="55"/>
                      </a:lnTo>
                      <a:lnTo>
                        <a:pt x="21" y="46"/>
                      </a:lnTo>
                      <a:lnTo>
                        <a:pt x="25" y="35"/>
                      </a:lnTo>
                      <a:lnTo>
                        <a:pt x="30" y="26"/>
                      </a:lnTo>
                      <a:lnTo>
                        <a:pt x="33" y="16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2"/>
                      </a:lnTo>
                      <a:lnTo>
                        <a:pt x="33" y="1"/>
                      </a:ln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6" y="1"/>
                      </a:lnTo>
                      <a:lnTo>
                        <a:pt x="25" y="2"/>
                      </a:lnTo>
                      <a:lnTo>
                        <a:pt x="24" y="4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5" name="Freeform 863">
                  <a:extLst>
                    <a:ext uri="{FF2B5EF4-FFF2-40B4-BE49-F238E27FC236}">
                      <a16:creationId xmlns:a16="http://schemas.microsoft.com/office/drawing/2014/main" id="{0F928269-AD6E-4B79-BC72-8F2F4C1E190E}"/>
                    </a:ext>
                  </a:extLst>
                </p:cNvPr>
                <p:cNvSpPr/>
                <p:nvPr/>
              </p:nvSpPr>
              <p:spPr bwMode="auto">
                <a:xfrm>
                  <a:off x="2355850" y="1304925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2" y="2"/>
                    </a:cxn>
                    <a:cxn ang="0">
                      <a:pos x="32" y="2"/>
                    </a:cxn>
                    <a:cxn ang="0">
                      <a:pos x="21" y="16"/>
                    </a:cxn>
                    <a:cxn ang="0">
                      <a:pos x="11" y="30"/>
                    </a:cxn>
                    <a:cxn ang="0">
                      <a:pos x="7" y="37"/>
                    </a:cxn>
                    <a:cxn ang="0">
                      <a:pos x="4" y="45"/>
                    </a:cxn>
                    <a:cxn ang="0">
                      <a:pos x="1" y="52"/>
                    </a:cxn>
                    <a:cxn ang="0">
                      <a:pos x="0" y="62"/>
                    </a:cxn>
                    <a:cxn ang="0">
                      <a:pos x="0" y="62"/>
                    </a:cxn>
                    <a:cxn ang="0">
                      <a:pos x="0" y="64"/>
                    </a:cxn>
                    <a:cxn ang="0">
                      <a:pos x="1" y="65"/>
                    </a:cxn>
                    <a:cxn ang="0">
                      <a:pos x="3" y="66"/>
                    </a:cxn>
                    <a:cxn ang="0">
                      <a:pos x="4" y="66"/>
                    </a:cxn>
                    <a:cxn ang="0">
                      <a:pos x="6" y="66"/>
                    </a:cxn>
                    <a:cxn ang="0">
                      <a:pos x="7" y="65"/>
                    </a:cxn>
                    <a:cxn ang="0">
                      <a:pos x="9" y="64"/>
                    </a:cxn>
                    <a:cxn ang="0">
                      <a:pos x="9" y="62"/>
                    </a:cxn>
                    <a:cxn ang="0">
                      <a:pos x="9" y="62"/>
                    </a:cxn>
                    <a:cxn ang="0">
                      <a:pos x="10" y="53"/>
                    </a:cxn>
                    <a:cxn ang="0">
                      <a:pos x="13" y="46"/>
                    </a:cxn>
                    <a:cxn ang="0">
                      <a:pos x="16" y="39"/>
                    </a:cxn>
                    <a:cxn ang="0">
                      <a:pos x="20" y="33"/>
                    </a:cxn>
                    <a:cxn ang="0">
                      <a:pos x="31" y="19"/>
                    </a:cxn>
                    <a:cxn ang="0">
                      <a:pos x="40" y="7"/>
                    </a:cxn>
                    <a:cxn ang="0">
                      <a:pos x="40" y="7"/>
                    </a:cxn>
                    <a:cxn ang="0">
                      <a:pos x="41" y="5"/>
                    </a:cxn>
                    <a:cxn ang="0">
                      <a:pos x="41" y="3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0"/>
                    </a:cxn>
                    <a:cxn ang="0">
                      <a:pos x="34" y="1"/>
                    </a:cxn>
                    <a:cxn ang="0">
                      <a:pos x="32" y="2"/>
                    </a:cxn>
                    <a:cxn ang="0">
                      <a:pos x="32" y="2"/>
                    </a:cxn>
                  </a:cxnLst>
                  <a:rect l="0" t="0" r="r" b="b"/>
                  <a:pathLst>
                    <a:path w="41" h="66">
                      <a:moveTo>
                        <a:pt x="32" y="2"/>
                      </a:moveTo>
                      <a:lnTo>
                        <a:pt x="32" y="2"/>
                      </a:lnTo>
                      <a:lnTo>
                        <a:pt x="21" y="16"/>
                      </a:lnTo>
                      <a:lnTo>
                        <a:pt x="11" y="30"/>
                      </a:lnTo>
                      <a:lnTo>
                        <a:pt x="7" y="37"/>
                      </a:lnTo>
                      <a:lnTo>
                        <a:pt x="4" y="45"/>
                      </a:lnTo>
                      <a:lnTo>
                        <a:pt x="1" y="5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1" y="65"/>
                      </a:lnTo>
                      <a:lnTo>
                        <a:pt x="3" y="66"/>
                      </a:lnTo>
                      <a:lnTo>
                        <a:pt x="4" y="66"/>
                      </a:lnTo>
                      <a:lnTo>
                        <a:pt x="6" y="66"/>
                      </a:lnTo>
                      <a:lnTo>
                        <a:pt x="7" y="65"/>
                      </a:lnTo>
                      <a:lnTo>
                        <a:pt x="9" y="64"/>
                      </a:lnTo>
                      <a:lnTo>
                        <a:pt x="9" y="62"/>
                      </a:lnTo>
                      <a:lnTo>
                        <a:pt x="9" y="62"/>
                      </a:lnTo>
                      <a:lnTo>
                        <a:pt x="10" y="53"/>
                      </a:lnTo>
                      <a:lnTo>
                        <a:pt x="13" y="46"/>
                      </a:lnTo>
                      <a:lnTo>
                        <a:pt x="16" y="39"/>
                      </a:lnTo>
                      <a:lnTo>
                        <a:pt x="20" y="33"/>
                      </a:lnTo>
                      <a:lnTo>
                        <a:pt x="31" y="19"/>
                      </a:lnTo>
                      <a:lnTo>
                        <a:pt x="40" y="7"/>
                      </a:lnTo>
                      <a:lnTo>
                        <a:pt x="40" y="7"/>
                      </a:lnTo>
                      <a:lnTo>
                        <a:pt x="41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4" y="1"/>
                      </a:lnTo>
                      <a:lnTo>
                        <a:pt x="32" y="2"/>
                      </a:lnTo>
                      <a:lnTo>
                        <a:pt x="32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6" name="Freeform 864">
                  <a:extLst>
                    <a:ext uri="{FF2B5EF4-FFF2-40B4-BE49-F238E27FC236}">
                      <a16:creationId xmlns:a16="http://schemas.microsoft.com/office/drawing/2014/main" id="{3F6DE3A9-0BB3-43B3-B9AB-453F37B835E6}"/>
                    </a:ext>
                  </a:extLst>
                </p:cNvPr>
                <p:cNvSpPr/>
                <p:nvPr/>
              </p:nvSpPr>
              <p:spPr bwMode="auto">
                <a:xfrm>
                  <a:off x="2382838" y="1314450"/>
                  <a:ext cx="22225" cy="42863"/>
                </a:xfrm>
                <a:custGeom>
                  <a:avLst/>
                  <a:gdLst/>
                  <a:ahLst/>
                  <a:cxnLst>
                    <a:cxn ang="0">
                      <a:pos x="40" y="4"/>
                    </a:cxn>
                    <a:cxn ang="0">
                      <a:pos x="40" y="4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2" y="3"/>
                    </a:cxn>
                    <a:cxn ang="0">
                      <a:pos x="32" y="4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2" y="12"/>
                    </a:cxn>
                    <a:cxn ang="0">
                      <a:pos x="31" y="18"/>
                    </a:cxn>
                    <a:cxn ang="0">
                      <a:pos x="29" y="22"/>
                    </a:cxn>
                    <a:cxn ang="0">
                      <a:pos x="27" y="27"/>
                    </a:cxn>
                    <a:cxn ang="0">
                      <a:pos x="20" y="36"/>
                    </a:cxn>
                    <a:cxn ang="0">
                      <a:pos x="14" y="45"/>
                    </a:cxn>
                    <a:cxn ang="0">
                      <a:pos x="14" y="45"/>
                    </a:cxn>
                    <a:cxn ang="0">
                      <a:pos x="8" y="52"/>
                    </a:cxn>
                    <a:cxn ang="0">
                      <a:pos x="4" y="59"/>
                    </a:cxn>
                    <a:cxn ang="0">
                      <a:pos x="1" y="66"/>
                    </a:cxn>
                    <a:cxn ang="0">
                      <a:pos x="0" y="75"/>
                    </a:cxn>
                    <a:cxn ang="0">
                      <a:pos x="0" y="75"/>
                    </a:cxn>
                    <a:cxn ang="0">
                      <a:pos x="0" y="77"/>
                    </a:cxn>
                    <a:cxn ang="0">
                      <a:pos x="1" y="79"/>
                    </a:cxn>
                    <a:cxn ang="0">
                      <a:pos x="3" y="79"/>
                    </a:cxn>
                    <a:cxn ang="0">
                      <a:pos x="4" y="80"/>
                    </a:cxn>
                    <a:cxn ang="0">
                      <a:pos x="6" y="79"/>
                    </a:cxn>
                    <a:cxn ang="0">
                      <a:pos x="7" y="79"/>
                    </a:cxn>
                    <a:cxn ang="0">
                      <a:pos x="9" y="77"/>
                    </a:cxn>
                    <a:cxn ang="0">
                      <a:pos x="9" y="75"/>
                    </a:cxn>
                    <a:cxn ang="0">
                      <a:pos x="9" y="75"/>
                    </a:cxn>
                    <a:cxn ang="0">
                      <a:pos x="11" y="69"/>
                    </a:cxn>
                    <a:cxn ang="0">
                      <a:pos x="12" y="65"/>
                    </a:cxn>
                    <a:cxn ang="0">
                      <a:pos x="16" y="56"/>
                    </a:cxn>
                    <a:cxn ang="0">
                      <a:pos x="22" y="49"/>
                    </a:cxn>
                    <a:cxn ang="0">
                      <a:pos x="28" y="41"/>
                    </a:cxn>
                    <a:cxn ang="0">
                      <a:pos x="34" y="32"/>
                    </a:cxn>
                    <a:cxn ang="0">
                      <a:pos x="38" y="24"/>
                    </a:cxn>
                    <a:cxn ang="0">
                      <a:pos x="40" y="20"/>
                    </a:cxn>
                    <a:cxn ang="0">
                      <a:pos x="42" y="15"/>
                    </a:cxn>
                    <a:cxn ang="0">
                      <a:pos x="42" y="10"/>
                    </a:cxn>
                    <a:cxn ang="0">
                      <a:pos x="40" y="4"/>
                    </a:cxn>
                    <a:cxn ang="0">
                      <a:pos x="40" y="4"/>
                    </a:cxn>
                  </a:cxnLst>
                  <a:rect l="0" t="0" r="r" b="b"/>
                  <a:pathLst>
                    <a:path w="42" h="80">
                      <a:moveTo>
                        <a:pt x="40" y="4"/>
                      </a:moveTo>
                      <a:lnTo>
                        <a:pt x="40" y="4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2" y="3"/>
                      </a:lnTo>
                      <a:lnTo>
                        <a:pt x="32" y="4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2" y="12"/>
                      </a:lnTo>
                      <a:lnTo>
                        <a:pt x="31" y="18"/>
                      </a:lnTo>
                      <a:lnTo>
                        <a:pt x="29" y="22"/>
                      </a:lnTo>
                      <a:lnTo>
                        <a:pt x="27" y="27"/>
                      </a:lnTo>
                      <a:lnTo>
                        <a:pt x="20" y="36"/>
                      </a:lnTo>
                      <a:lnTo>
                        <a:pt x="14" y="45"/>
                      </a:lnTo>
                      <a:lnTo>
                        <a:pt x="14" y="45"/>
                      </a:lnTo>
                      <a:lnTo>
                        <a:pt x="8" y="52"/>
                      </a:lnTo>
                      <a:lnTo>
                        <a:pt x="4" y="59"/>
                      </a:lnTo>
                      <a:lnTo>
                        <a:pt x="1" y="66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0" y="77"/>
                      </a:lnTo>
                      <a:lnTo>
                        <a:pt x="1" y="79"/>
                      </a:lnTo>
                      <a:lnTo>
                        <a:pt x="3" y="79"/>
                      </a:lnTo>
                      <a:lnTo>
                        <a:pt x="4" y="80"/>
                      </a:lnTo>
                      <a:lnTo>
                        <a:pt x="6" y="79"/>
                      </a:lnTo>
                      <a:lnTo>
                        <a:pt x="7" y="79"/>
                      </a:lnTo>
                      <a:lnTo>
                        <a:pt x="9" y="77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11" y="69"/>
                      </a:lnTo>
                      <a:lnTo>
                        <a:pt x="12" y="65"/>
                      </a:lnTo>
                      <a:lnTo>
                        <a:pt x="16" y="56"/>
                      </a:lnTo>
                      <a:lnTo>
                        <a:pt x="22" y="49"/>
                      </a:lnTo>
                      <a:lnTo>
                        <a:pt x="28" y="41"/>
                      </a:lnTo>
                      <a:lnTo>
                        <a:pt x="34" y="32"/>
                      </a:lnTo>
                      <a:lnTo>
                        <a:pt x="38" y="24"/>
                      </a:lnTo>
                      <a:lnTo>
                        <a:pt x="40" y="20"/>
                      </a:lnTo>
                      <a:lnTo>
                        <a:pt x="42" y="15"/>
                      </a:lnTo>
                      <a:lnTo>
                        <a:pt x="42" y="10"/>
                      </a:lnTo>
                      <a:lnTo>
                        <a:pt x="40" y="4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</p:grpSp>
        </p:grp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31C26742-ACF2-45DE-910A-8A5072F9EE6B}"/>
                </a:ext>
              </a:extLst>
            </p:cNvPr>
            <p:cNvSpPr txBox="1"/>
            <p:nvPr/>
          </p:nvSpPr>
          <p:spPr>
            <a:xfrm>
              <a:off x="4364577" y="2142319"/>
              <a:ext cx="4341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iCiel Brush Up" panose="02000000000000000000" pitchFamily="2" charset="0"/>
                </a:rPr>
                <a:t>3</a:t>
              </a:r>
            </a:p>
          </p:txBody>
        </p:sp>
      </p:grpSp>
      <p:sp>
        <p:nvSpPr>
          <p:cNvPr id="297" name="TextBox 296">
            <a:extLst>
              <a:ext uri="{FF2B5EF4-FFF2-40B4-BE49-F238E27FC236}">
                <a16:creationId xmlns:a16="http://schemas.microsoft.com/office/drawing/2014/main" id="{1EDD267C-8531-48A5-8786-971A35910BBC}"/>
              </a:ext>
            </a:extLst>
          </p:cNvPr>
          <p:cNvSpPr txBox="1"/>
          <p:nvPr/>
        </p:nvSpPr>
        <p:spPr>
          <a:xfrm>
            <a:off x="5129279" y="3960674"/>
            <a:ext cx="70550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latin typeface="#9Slide05 Fourth Medium" panose="00000600000000000000" pitchFamily="2" charset="0"/>
              </a:rPr>
              <a:t>Nếu phần dư khác không thì ta chuyển đổi sang đơn vị hàng </a:t>
            </a:r>
            <a:r>
              <a:rPr lang="en-US" sz="3600">
                <a:latin typeface="#9Slide05 Fourth Medium" panose="00000600000000000000" pitchFamily="2" charset="0"/>
              </a:rPr>
              <a:t>nhỏ</a:t>
            </a:r>
            <a:r>
              <a:rPr lang="vi-VN" sz="3600">
                <a:latin typeface="#9Slide05 Fourth Medium" panose="00000600000000000000" pitchFamily="2" charset="0"/>
              </a:rPr>
              <a:t> hơn liền kề rồi chia tiếp</a:t>
            </a:r>
            <a:r>
              <a:rPr lang="en-US" sz="3600">
                <a:latin typeface="#9Slide05 Fourth Medium" panose="00000600000000000000" pitchFamily="2" charset="0"/>
              </a:rPr>
              <a:t>.</a:t>
            </a:r>
            <a:endParaRPr lang="vi-VN" sz="3600">
              <a:latin typeface="#9Slide05 Fourth Medium" panose="000006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34" grpId="0"/>
      <p:bldP spid="143" grpId="0"/>
      <p:bldP spid="184" grpId="0"/>
      <p:bldP spid="2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>
            <a:extLst>
              <a:ext uri="{FF2B5EF4-FFF2-40B4-BE49-F238E27FC236}">
                <a16:creationId xmlns:a16="http://schemas.microsoft.com/office/drawing/2014/main" id="{FF1B43A3-ADCE-493A-A767-679809829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44200" y="3429000"/>
            <a:ext cx="1281963" cy="28754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49C994-BD21-4C1E-923C-5500521874D7}"/>
              </a:ext>
            </a:extLst>
          </p:cNvPr>
          <p:cNvSpPr txBox="1"/>
          <p:nvPr/>
        </p:nvSpPr>
        <p:spPr>
          <a:xfrm>
            <a:off x="1658088" y="1402407"/>
            <a:ext cx="8875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Vậy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là thỏ Bunny đã có 1 khung hình dễ thương với cậu bạn Vịt vàng rồi. Bàn học nhìn ấm áp các bạn nhỉ!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5246805E-74D3-4298-B7A1-E9ECAA501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417984" cy="2499652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0858495-E946-466E-A757-4AA23A209F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08408" y="3919708"/>
            <a:ext cx="1279688" cy="2055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7576A0-90BE-41F3-8998-3988436D23E8}"/>
              </a:ext>
            </a:extLst>
          </p:cNvPr>
          <p:cNvGrpSpPr/>
          <p:nvPr/>
        </p:nvGrpSpPr>
        <p:grpSpPr>
          <a:xfrm>
            <a:off x="7653442" y="4585785"/>
            <a:ext cx="1600200" cy="1389647"/>
            <a:chOff x="990600" y="762000"/>
            <a:chExt cx="3352799" cy="304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5036C8-4F54-441A-BC9B-EEA52FEEA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74" t="8889" r="35626" b="47178"/>
            <a:stretch/>
          </p:blipFill>
          <p:spPr>
            <a:xfrm>
              <a:off x="990600" y="762000"/>
              <a:ext cx="3352799" cy="30129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4F0BD7-9D80-4B30-B0ED-20A3CC3C4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3" r="14973"/>
            <a:stretch/>
          </p:blipFill>
          <p:spPr>
            <a:xfrm>
              <a:off x="1752601" y="1890666"/>
              <a:ext cx="2113986" cy="1919334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CBED3D29-98D0-435A-8FDB-42531E481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20" t="4134" b="60430"/>
            <a:stretch>
              <a:fillRect/>
            </a:stretch>
          </p:blipFill>
          <p:spPr>
            <a:xfrm rot="20699033" flipH="1">
              <a:off x="1839899" y="1423939"/>
              <a:ext cx="1050349" cy="663072"/>
            </a:xfrm>
            <a:custGeom>
              <a:avLst/>
              <a:gdLst>
                <a:gd name="connsiteX0" fmla="*/ 2804334 w 2804334"/>
                <a:gd name="connsiteY0" fmla="*/ 0 h 1769808"/>
                <a:gd name="connsiteX1" fmla="*/ 0 w 2804334"/>
                <a:gd name="connsiteY1" fmla="*/ 0 h 1769808"/>
                <a:gd name="connsiteX2" fmla="*/ 0 w 2804334"/>
                <a:gd name="connsiteY2" fmla="*/ 1769808 h 1769808"/>
                <a:gd name="connsiteX3" fmla="*/ 2804334 w 2804334"/>
                <a:gd name="connsiteY3" fmla="*/ 1769808 h 1769808"/>
                <a:gd name="connsiteX4" fmla="*/ 2804334 w 2804334"/>
                <a:gd name="connsiteY4" fmla="*/ 0 h 176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4334" h="1769808">
                  <a:moveTo>
                    <a:pt x="2804334" y="0"/>
                  </a:moveTo>
                  <a:lnTo>
                    <a:pt x="0" y="0"/>
                  </a:lnTo>
                  <a:lnTo>
                    <a:pt x="0" y="1769808"/>
                  </a:lnTo>
                  <a:lnTo>
                    <a:pt x="2804334" y="1769808"/>
                  </a:lnTo>
                  <a:lnTo>
                    <a:pt x="2804334" y="0"/>
                  </a:lnTo>
                  <a:close/>
                </a:path>
              </a:pathLst>
            </a:cu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0CCEF1-7192-4101-9622-5979BC387078}"/>
                </a:ext>
              </a:extLst>
            </p:cNvPr>
            <p:cNvSpPr txBox="1"/>
            <p:nvPr/>
          </p:nvSpPr>
          <p:spPr>
            <a:xfrm rot="1939884">
              <a:off x="2391987" y="1638665"/>
              <a:ext cx="1236475" cy="742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  <a:latin typeface="#9Slide07 SVNAdam Gorry" panose="02040603050506020204" pitchFamily="18" charset="0"/>
                </a:rPr>
                <a:t>BFF</a:t>
              </a:r>
            </a:p>
          </p:txBody>
        </p:sp>
      </p:grpSp>
      <p:pic>
        <p:nvPicPr>
          <p:cNvPr id="21" name="图片 18">
            <a:extLst>
              <a:ext uri="{FF2B5EF4-FFF2-40B4-BE49-F238E27FC236}">
                <a16:creationId xmlns:a16="http://schemas.microsoft.com/office/drawing/2014/main" id="{A612CB0D-D713-4B58-B766-300EAB5085C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r="65249" b="88949"/>
          <a:stretch/>
        </p:blipFill>
        <p:spPr>
          <a:xfrm>
            <a:off x="9253641" y="2187517"/>
            <a:ext cx="507889" cy="691045"/>
          </a:xfrm>
          <a:prstGeom prst="rect">
            <a:avLst/>
          </a:prstGeom>
        </p:spPr>
      </p:pic>
      <p:pic>
        <p:nvPicPr>
          <p:cNvPr id="22" name="图片 18">
            <a:extLst>
              <a:ext uri="{FF2B5EF4-FFF2-40B4-BE49-F238E27FC236}">
                <a16:creationId xmlns:a16="http://schemas.microsoft.com/office/drawing/2014/main" id="{A826F235-6F21-4122-A1B4-2A8EB55E19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r="65249" b="88949"/>
          <a:stretch/>
        </p:blipFill>
        <p:spPr>
          <a:xfrm>
            <a:off x="8528520" y="2384257"/>
            <a:ext cx="618739" cy="841869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E3AB8CD5-DAC4-4300-9B50-765473B827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045746" y="5154752"/>
            <a:ext cx="459043" cy="8388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65E52BE-481F-4863-AEA4-C49D6FC15765}"/>
              </a:ext>
            </a:extLst>
          </p:cNvPr>
          <p:cNvSpPr txBox="1"/>
          <p:nvPr/>
        </p:nvSpPr>
        <p:spPr>
          <a:xfrm>
            <a:off x="1804536" y="1538566"/>
            <a:ext cx="8476512" cy="2201525"/>
          </a:xfrm>
          <a:prstGeom prst="roundRect">
            <a:avLst>
              <a:gd name="adj" fmla="val 2112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B050"/>
                </a:solidFill>
                <a:latin typeface="#9Slide05 Fourth Medium" panose="00000600000000000000" pitchFamily="2" charset="0"/>
              </a:rPr>
              <a:t>Bây giờ thì cùng Bunny quyết tâm làm thật đúng các bài luyện tập để tích lũy những hình dán thú vị nào!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5 Fourth Medium" panose="00000600000000000000" pitchFamily="2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E186465-FD13-4233-8DE9-E8CE78E5A58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005694" y="3186595"/>
            <a:ext cx="4074196" cy="3259357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AAEEA12E-A361-4C3D-B543-2C6973E17B7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r="65249" b="88949"/>
          <a:stretch/>
        </p:blipFill>
        <p:spPr>
          <a:xfrm>
            <a:off x="8784665" y="2551323"/>
            <a:ext cx="1015686" cy="121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1249537" y="15571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</a:t>
            </a:r>
            <a:r>
              <a:rPr kumimoji="0" lang="en-US" altLang="zh-CN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1 : 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0F0B010-D2A3-4FB9-BE26-06B4186032BD}"/>
              </a:ext>
            </a:extLst>
          </p:cNvPr>
          <p:cNvGrpSpPr/>
          <p:nvPr/>
        </p:nvGrpSpPr>
        <p:grpSpPr>
          <a:xfrm>
            <a:off x="2133600" y="1143000"/>
            <a:ext cx="8382000" cy="4804689"/>
            <a:chOff x="1257498" y="1929786"/>
            <a:chExt cx="4233329" cy="3678765"/>
          </a:xfrm>
        </p:grpSpPr>
        <p:sp>
          <p:nvSpPr>
            <p:cNvPr id="20" name="任意多边形 62">
              <a:extLst>
                <a:ext uri="{FF2B5EF4-FFF2-40B4-BE49-F238E27FC236}">
                  <a16:creationId xmlns:a16="http://schemas.microsoft.com/office/drawing/2014/main" id="{81B2C41E-2F75-475B-A53D-08BDC7E43AEE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任意多边形 2">
              <a:extLst>
                <a:ext uri="{FF2B5EF4-FFF2-40B4-BE49-F238E27FC236}">
                  <a16:creationId xmlns:a16="http://schemas.microsoft.com/office/drawing/2014/main" id="{1788A2CF-19B3-4D64-ABFF-848A32CCFF86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70352BD-F58C-407F-9751-C0272A3F5FCD}"/>
              </a:ext>
            </a:extLst>
          </p:cNvPr>
          <p:cNvSpPr txBox="1"/>
          <p:nvPr/>
        </p:nvSpPr>
        <p:spPr>
          <a:xfrm>
            <a:off x="3135892" y="1727200"/>
            <a:ext cx="60823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a/  24 phút 12 giây  : 4     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b/  35 giờ 40 phút 	  : 5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c/  10 giờ 48 phút   :  9     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d/  18,6 phút  : 6 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1249537" y="15571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1 : 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0F0B010-D2A3-4FB9-BE26-06B4186032BD}"/>
              </a:ext>
            </a:extLst>
          </p:cNvPr>
          <p:cNvGrpSpPr/>
          <p:nvPr/>
        </p:nvGrpSpPr>
        <p:grpSpPr>
          <a:xfrm>
            <a:off x="2133600" y="1143000"/>
            <a:ext cx="8382000" cy="4804689"/>
            <a:chOff x="1257498" y="1929786"/>
            <a:chExt cx="4233329" cy="3678765"/>
          </a:xfrm>
        </p:grpSpPr>
        <p:sp>
          <p:nvSpPr>
            <p:cNvPr id="20" name="任意多边形 62">
              <a:extLst>
                <a:ext uri="{FF2B5EF4-FFF2-40B4-BE49-F238E27FC236}">
                  <a16:creationId xmlns:a16="http://schemas.microsoft.com/office/drawing/2014/main" id="{81B2C41E-2F75-475B-A53D-08BDC7E43AEE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任意多边形 2">
              <a:extLst>
                <a:ext uri="{FF2B5EF4-FFF2-40B4-BE49-F238E27FC236}">
                  <a16:creationId xmlns:a16="http://schemas.microsoft.com/office/drawing/2014/main" id="{1788A2CF-19B3-4D64-ABFF-848A32CCFF86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pic>
        <p:nvPicPr>
          <p:cNvPr id="28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9DA2262-A313-40AE-A27F-922DA39B3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738" y="1654629"/>
            <a:ext cx="38023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</a:rPr>
              <a:t>24 phút 12 giây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0F8A44-F69B-4CE2-8C59-9958B95071F7}"/>
              </a:ext>
            </a:extLst>
          </p:cNvPr>
          <p:cNvGrpSpPr/>
          <p:nvPr/>
        </p:nvGrpSpPr>
        <p:grpSpPr>
          <a:xfrm>
            <a:off x="6553200" y="1826126"/>
            <a:ext cx="2971800" cy="1343921"/>
            <a:chOff x="5257800" y="1828800"/>
            <a:chExt cx="1981200" cy="762000"/>
          </a:xfrm>
        </p:grpSpPr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7149F102-4386-426B-B7B8-573F61F94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40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BF19E030-D88D-46F1-ABA9-784EF54CA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2119792"/>
              <a:ext cx="19812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40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Text Box 8">
            <a:extLst>
              <a:ext uri="{FF2B5EF4-FFF2-40B4-BE49-F238E27FC236}">
                <a16:creationId xmlns:a16="http://schemas.microsoft.com/office/drawing/2014/main" id="{45EBD6AC-AA7C-45FD-91EB-CCCA430D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004" y="1622572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</a:rPr>
              <a:t>4</a:t>
            </a: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14BFE042-67AC-48B6-9DA6-A5578E197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837" y="2380923"/>
            <a:ext cx="1842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</a:rPr>
              <a:t>12 giây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96454B6D-4E44-4C28-840A-66A9CB759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276" y="2462161"/>
            <a:ext cx="1842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6 phút  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5704DC20-C031-4E5B-B9C6-153F66AAA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500" y="2330458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 0            </a:t>
            </a: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4E9F10B0-9FA8-4BC2-B661-23F29F1B4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573" y="2462161"/>
            <a:ext cx="1725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3 giây</a:t>
            </a:r>
          </a:p>
        </p:txBody>
      </p:sp>
      <p:sp>
        <p:nvSpPr>
          <p:cNvPr id="29" name="Text Box 20">
            <a:extLst>
              <a:ext uri="{FF2B5EF4-FFF2-40B4-BE49-F238E27FC236}">
                <a16:creationId xmlns:a16="http://schemas.microsoft.com/office/drawing/2014/main" id="{18CF0935-307D-4D00-B5C7-A741B8FF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435" y="3129428"/>
            <a:ext cx="1725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0</a:t>
            </a: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B09AAA47-B71C-4E2B-95BD-AFA3F77B6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57986" y="3234700"/>
            <a:ext cx="1762228" cy="1753417"/>
          </a:xfrm>
          <a:prstGeom prst="rect">
            <a:avLst/>
          </a:prstGeom>
        </p:spPr>
      </p:pic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FF04E4-7EDE-49DC-AA33-ADC8CDD68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04968" y="26716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5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  <p:bldP spid="25" grpId="0"/>
      <p:bldP spid="26" grpId="0"/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1249537" y="15571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1 : 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0F0B010-D2A3-4FB9-BE26-06B4186032BD}"/>
              </a:ext>
            </a:extLst>
          </p:cNvPr>
          <p:cNvGrpSpPr/>
          <p:nvPr/>
        </p:nvGrpSpPr>
        <p:grpSpPr>
          <a:xfrm>
            <a:off x="2133600" y="1143000"/>
            <a:ext cx="8382000" cy="4804689"/>
            <a:chOff x="1257498" y="1929786"/>
            <a:chExt cx="4233329" cy="3678765"/>
          </a:xfrm>
        </p:grpSpPr>
        <p:sp>
          <p:nvSpPr>
            <p:cNvPr id="20" name="任意多边形 62">
              <a:extLst>
                <a:ext uri="{FF2B5EF4-FFF2-40B4-BE49-F238E27FC236}">
                  <a16:creationId xmlns:a16="http://schemas.microsoft.com/office/drawing/2014/main" id="{81B2C41E-2F75-475B-A53D-08BDC7E43AEE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任意多边形 2">
              <a:extLst>
                <a:ext uri="{FF2B5EF4-FFF2-40B4-BE49-F238E27FC236}">
                  <a16:creationId xmlns:a16="http://schemas.microsoft.com/office/drawing/2014/main" id="{1788A2CF-19B3-4D64-ABFF-848A32CCFF86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pic>
        <p:nvPicPr>
          <p:cNvPr id="28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9DA2262-A313-40AE-A27F-922DA39B3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738" y="1654629"/>
            <a:ext cx="38023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 giờ 40 phút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0F8A44-F69B-4CE2-8C59-9958B95071F7}"/>
              </a:ext>
            </a:extLst>
          </p:cNvPr>
          <p:cNvGrpSpPr/>
          <p:nvPr/>
        </p:nvGrpSpPr>
        <p:grpSpPr>
          <a:xfrm>
            <a:off x="6553200" y="1826126"/>
            <a:ext cx="2971800" cy="1343921"/>
            <a:chOff x="5257800" y="1828800"/>
            <a:chExt cx="1981200" cy="762000"/>
          </a:xfrm>
        </p:grpSpPr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7149F102-4386-426B-B7B8-573F61F94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BF19E030-D88D-46F1-ABA9-784EF54CA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2119792"/>
              <a:ext cx="19812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 Box 8">
            <a:extLst>
              <a:ext uri="{FF2B5EF4-FFF2-40B4-BE49-F238E27FC236}">
                <a16:creationId xmlns:a16="http://schemas.microsoft.com/office/drawing/2014/main" id="{45EBD6AC-AA7C-45FD-91EB-CCCA430D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004" y="1622572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14BFE042-67AC-48B6-9DA6-A5578E197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1699" y="2392028"/>
            <a:ext cx="1842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phút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96454B6D-4E44-4C28-840A-66A9CB759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1670" y="2421542"/>
            <a:ext cx="1842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 giờ  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5704DC20-C031-4E5B-B9C6-153F66AAA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500" y="2330458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0            </a:t>
            </a: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4E9F10B0-9FA8-4BC2-B661-23F29F1B4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879" y="2410596"/>
            <a:ext cx="1725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8 phút</a:t>
            </a:r>
          </a:p>
        </p:txBody>
      </p:sp>
      <p:sp>
        <p:nvSpPr>
          <p:cNvPr id="29" name="Text Box 20">
            <a:extLst>
              <a:ext uri="{FF2B5EF4-FFF2-40B4-BE49-F238E27FC236}">
                <a16:creationId xmlns:a16="http://schemas.microsoft.com/office/drawing/2014/main" id="{18CF0935-307D-4D00-B5C7-A741B8FF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596" y="3147190"/>
            <a:ext cx="1725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0</a:t>
            </a:r>
          </a:p>
        </p:txBody>
      </p:sp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FF04E4-7EDE-49DC-AA33-ADC8CDD68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04968" y="2671654"/>
            <a:ext cx="487363" cy="487363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AF64CE28-256C-4F33-8502-7978C6D46B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45428" y="3287629"/>
            <a:ext cx="1758344" cy="173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  <p:bldP spid="25" grpId="0"/>
      <p:bldP spid="26" grpId="0"/>
      <p:bldP spid="2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1249537" y="15571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1 : 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0F0B010-D2A3-4FB9-BE26-06B4186032BD}"/>
              </a:ext>
            </a:extLst>
          </p:cNvPr>
          <p:cNvGrpSpPr/>
          <p:nvPr/>
        </p:nvGrpSpPr>
        <p:grpSpPr>
          <a:xfrm>
            <a:off x="2133600" y="1143000"/>
            <a:ext cx="8382000" cy="4804689"/>
            <a:chOff x="1257498" y="1929786"/>
            <a:chExt cx="4233329" cy="3678765"/>
          </a:xfrm>
        </p:grpSpPr>
        <p:sp>
          <p:nvSpPr>
            <p:cNvPr id="20" name="任意多边形 62">
              <a:extLst>
                <a:ext uri="{FF2B5EF4-FFF2-40B4-BE49-F238E27FC236}">
                  <a16:creationId xmlns:a16="http://schemas.microsoft.com/office/drawing/2014/main" id="{81B2C41E-2F75-475B-A53D-08BDC7E43AEE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任意多边形 2">
              <a:extLst>
                <a:ext uri="{FF2B5EF4-FFF2-40B4-BE49-F238E27FC236}">
                  <a16:creationId xmlns:a16="http://schemas.microsoft.com/office/drawing/2014/main" id="{1788A2CF-19B3-4D64-ABFF-848A32CCFF86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pic>
        <p:nvPicPr>
          <p:cNvPr id="28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9DA2262-A313-40AE-A27F-922DA39B3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357" y="1681285"/>
            <a:ext cx="38023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10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giờ</a:t>
            </a:r>
            <a:r>
              <a:rPr kumimoji="0" lang="en-US" altLang="en-US" sz="4000" b="0" i="0" u="none" strike="noStrike" kern="1200" cap="none" spc="0" normalizeH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48 phút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0F8A44-F69B-4CE2-8C59-9958B95071F7}"/>
              </a:ext>
            </a:extLst>
          </p:cNvPr>
          <p:cNvGrpSpPr/>
          <p:nvPr/>
        </p:nvGrpSpPr>
        <p:grpSpPr>
          <a:xfrm>
            <a:off x="6553200" y="1826126"/>
            <a:ext cx="2971800" cy="1343921"/>
            <a:chOff x="5257800" y="1828800"/>
            <a:chExt cx="1981200" cy="762000"/>
          </a:xfrm>
        </p:grpSpPr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7149F102-4386-426B-B7B8-573F61F94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BF19E030-D88D-46F1-ABA9-784EF54CA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2119792"/>
              <a:ext cx="19812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 Box 8">
            <a:extLst>
              <a:ext uri="{FF2B5EF4-FFF2-40B4-BE49-F238E27FC236}">
                <a16:creationId xmlns:a16="http://schemas.microsoft.com/office/drawing/2014/main" id="{45EBD6AC-AA7C-45FD-91EB-CCCA430D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004" y="1622572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9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14BFE042-67AC-48B6-9DA6-A5578E197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1" y="2285840"/>
            <a:ext cx="24383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FF0000"/>
                </a:solidFill>
                <a:latin typeface="Calibri"/>
              </a:rPr>
              <a:t>= 60 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96454B6D-4E44-4C28-840A-66A9CB759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5408" y="2433362"/>
            <a:ext cx="1842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1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giờ  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5704DC20-C031-4E5B-B9C6-153F66AAA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698" y="2234184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1            </a:t>
            </a: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4E9F10B0-9FA8-4BC2-B661-23F29F1B4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045" y="2438400"/>
            <a:ext cx="686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1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29" name="Text Box 20">
            <a:extLst>
              <a:ext uri="{FF2B5EF4-FFF2-40B4-BE49-F238E27FC236}">
                <a16:creationId xmlns:a16="http://schemas.microsoft.com/office/drawing/2014/main" id="{18CF0935-307D-4D00-B5C7-A741B8FF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270" y="3036923"/>
            <a:ext cx="11103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108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FF04E4-7EDE-49DC-AA33-ADC8CDD68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04968" y="2671654"/>
            <a:ext cx="487363" cy="487363"/>
          </a:xfrm>
          <a:prstGeom prst="rect">
            <a:avLst/>
          </a:prstGeom>
        </p:spPr>
      </p:pic>
      <p:sp>
        <p:nvSpPr>
          <p:cNvPr id="23" name="Text Box 10">
            <a:extLst>
              <a:ext uri="{FF2B5EF4-FFF2-40B4-BE49-F238E27FC236}">
                <a16:creationId xmlns:a16="http://schemas.microsoft.com/office/drawing/2014/main" id="{A8F62933-B0D4-4578-BB4F-CD12CDF17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742" y="2234184"/>
            <a:ext cx="11675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giờ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11C07C20-3CB5-427D-A490-61764DACA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0900" y="3005308"/>
            <a:ext cx="3048000" cy="0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</p:txBody>
      </p:sp>
      <p:sp>
        <p:nvSpPr>
          <p:cNvPr id="31" name="Text Box 20">
            <a:extLst>
              <a:ext uri="{FF2B5EF4-FFF2-40B4-BE49-F238E27FC236}">
                <a16:creationId xmlns:a16="http://schemas.microsoft.com/office/drawing/2014/main" id="{27804088-985C-4984-8ED0-243F1C99A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307" y="3066716"/>
            <a:ext cx="16027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2" name="Text Box 20">
            <a:extLst>
              <a:ext uri="{FF2B5EF4-FFF2-40B4-BE49-F238E27FC236}">
                <a16:creationId xmlns:a16="http://schemas.microsoft.com/office/drawing/2014/main" id="{9FF37AFD-C6FD-4EE3-8B58-8A352852A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353" y="3616478"/>
            <a:ext cx="686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1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3" name="Text Box 20">
            <a:extLst>
              <a:ext uri="{FF2B5EF4-FFF2-40B4-BE49-F238E27FC236}">
                <a16:creationId xmlns:a16="http://schemas.microsoft.com/office/drawing/2014/main" id="{7DAE023D-8FD7-4E0B-A21C-C31003C5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5939" y="3611189"/>
            <a:ext cx="686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8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4" name="Text Box 20">
            <a:extLst>
              <a:ext uri="{FF2B5EF4-FFF2-40B4-BE49-F238E27FC236}">
                <a16:creationId xmlns:a16="http://schemas.microsoft.com/office/drawing/2014/main" id="{B934C8A2-CBC5-44D4-A02D-A7CABC69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2100" y="2438400"/>
            <a:ext cx="686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 noProof="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2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5" name="Text Box 20">
            <a:extLst>
              <a:ext uri="{FF2B5EF4-FFF2-40B4-BE49-F238E27FC236}">
                <a16:creationId xmlns:a16="http://schemas.microsoft.com/office/drawing/2014/main" id="{8B19B8EC-1570-422B-BCF3-6DD6F6732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461" y="2452414"/>
            <a:ext cx="1328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6" name="Text Box 20">
            <a:extLst>
              <a:ext uri="{FF2B5EF4-FFF2-40B4-BE49-F238E27FC236}">
                <a16:creationId xmlns:a16="http://schemas.microsoft.com/office/drawing/2014/main" id="{C8EF106B-F4CF-4C8F-B4EB-5E90C84C2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203" y="4183722"/>
            <a:ext cx="1328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5E19C828-F7A6-4C27-88D7-A40E11322F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64465">
            <a:off x="7044882" y="3215904"/>
            <a:ext cx="1773585" cy="16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1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  <p:bldP spid="25" grpId="0"/>
      <p:bldP spid="26" grpId="0"/>
      <p:bldP spid="27" grpId="0"/>
      <p:bldP spid="29" grpId="0"/>
      <p:bldP spid="23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1249537" y="15571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1 : 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0F0B010-D2A3-4FB9-BE26-06B4186032BD}"/>
              </a:ext>
            </a:extLst>
          </p:cNvPr>
          <p:cNvGrpSpPr/>
          <p:nvPr/>
        </p:nvGrpSpPr>
        <p:grpSpPr>
          <a:xfrm>
            <a:off x="2133600" y="1143000"/>
            <a:ext cx="8382000" cy="4804689"/>
            <a:chOff x="1257498" y="1929786"/>
            <a:chExt cx="4233329" cy="3678765"/>
          </a:xfrm>
        </p:grpSpPr>
        <p:sp>
          <p:nvSpPr>
            <p:cNvPr id="20" name="任意多边形 62">
              <a:extLst>
                <a:ext uri="{FF2B5EF4-FFF2-40B4-BE49-F238E27FC236}">
                  <a16:creationId xmlns:a16="http://schemas.microsoft.com/office/drawing/2014/main" id="{81B2C41E-2F75-475B-A53D-08BDC7E43AEE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任意多边形 2">
              <a:extLst>
                <a:ext uri="{FF2B5EF4-FFF2-40B4-BE49-F238E27FC236}">
                  <a16:creationId xmlns:a16="http://schemas.microsoft.com/office/drawing/2014/main" id="{1788A2CF-19B3-4D64-ABFF-848A32CCFF86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pic>
        <p:nvPicPr>
          <p:cNvPr id="28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9DA2262-A313-40AE-A27F-922DA39B3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438" y="1683994"/>
            <a:ext cx="24077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18,6 phút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0F8A44-F69B-4CE2-8C59-9958B95071F7}"/>
              </a:ext>
            </a:extLst>
          </p:cNvPr>
          <p:cNvGrpSpPr/>
          <p:nvPr/>
        </p:nvGrpSpPr>
        <p:grpSpPr>
          <a:xfrm>
            <a:off x="6553200" y="1826126"/>
            <a:ext cx="2971800" cy="1343921"/>
            <a:chOff x="5257800" y="1828800"/>
            <a:chExt cx="1981200" cy="762000"/>
          </a:xfrm>
        </p:grpSpPr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7149F102-4386-426B-B7B8-573F61F94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BF19E030-D88D-46F1-ABA9-784EF54CA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2119792"/>
              <a:ext cx="19812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 Box 8">
            <a:extLst>
              <a:ext uri="{FF2B5EF4-FFF2-40B4-BE49-F238E27FC236}">
                <a16:creationId xmlns:a16="http://schemas.microsoft.com/office/drawing/2014/main" id="{45EBD6AC-AA7C-45FD-91EB-CCCA430D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004" y="1622572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6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96454B6D-4E44-4C28-840A-66A9CB759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82" y="2369977"/>
            <a:ext cx="5508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3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5704DC20-C031-4E5B-B9C6-153F66AAA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021" y="2330458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0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          </a:t>
            </a:r>
          </a:p>
        </p:txBody>
      </p:sp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FF04E4-7EDE-49DC-AA33-ADC8CDD68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04968" y="2671654"/>
            <a:ext cx="487363" cy="487363"/>
          </a:xfrm>
          <a:prstGeom prst="rect">
            <a:avLst/>
          </a:prstGeom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25374635-3FEB-4FE2-918C-AD174CB37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238" y="2308421"/>
            <a:ext cx="99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</a:t>
            </a:r>
            <a:r>
              <a:rPr lang="en-US" altLang="en-US" sz="48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,</a:t>
            </a: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7ECDEE57-324A-4B97-ACA1-8C686A4D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639" y="2330458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</a:t>
            </a:r>
            <a:r>
              <a:rPr lang="en-US" altLang="en-US" sz="4000" noProof="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6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2FABEEB2-FB41-4243-93E2-DEA029326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041" y="2380316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1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40" name="Text Box 10">
            <a:extLst>
              <a:ext uri="{FF2B5EF4-FFF2-40B4-BE49-F238E27FC236}">
                <a16:creationId xmlns:a16="http://schemas.microsoft.com/office/drawing/2014/main" id="{69DA96EA-AB22-4D75-9807-7DCF71D81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393" y="3036923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</a:t>
            </a:r>
            <a:r>
              <a:rPr lang="en-US" altLang="en-US" sz="4000" noProof="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0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030CAB42-11B5-47C6-A2E8-6B03EBE5C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193" y="2421722"/>
            <a:ext cx="15246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phút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          </a:t>
            </a:r>
          </a:p>
        </p:txBody>
      </p:sp>
      <p:pic>
        <p:nvPicPr>
          <p:cNvPr id="42" name="Picture 5">
            <a:extLst>
              <a:ext uri="{FF2B5EF4-FFF2-40B4-BE49-F238E27FC236}">
                <a16:creationId xmlns:a16="http://schemas.microsoft.com/office/drawing/2014/main" id="{2D9FE0E1-35A7-4710-8194-85C8C6B61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36503" y="3159017"/>
            <a:ext cx="1867228" cy="184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3" grpId="0"/>
      <p:bldP spid="25" grpId="0"/>
      <p:bldP spid="26" grpId="0"/>
      <p:bldP spid="30" grpId="0"/>
      <p:bldP spid="38" grpId="0"/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533400" y="6994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2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64980"/>
            <a:ext cx="3736402" cy="222582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607F37F-95C1-4AB9-A3AC-D5536FEE4F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427" r="54300"/>
          <a:stretch>
            <a:fillRect/>
          </a:stretch>
        </p:blipFill>
        <p:spPr>
          <a:xfrm>
            <a:off x="533400" y="4124462"/>
            <a:ext cx="2500609" cy="2038732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A9FB3DB8-CAB7-4D28-9BE2-3F6F1143B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1" r="-2667"/>
          <a:stretch/>
        </p:blipFill>
        <p:spPr>
          <a:xfrm rot="16200000">
            <a:off x="4953855" y="-2370824"/>
            <a:ext cx="2284289" cy="8827828"/>
          </a:xfrm>
          <a:prstGeom prst="rect">
            <a:avLst/>
          </a:prstGeom>
          <a:ln>
            <a:noFill/>
          </a:ln>
        </p:spPr>
      </p:pic>
      <p:sp>
        <p:nvSpPr>
          <p:cNvPr id="17" name="矩形: 圆角 9">
            <a:extLst>
              <a:ext uri="{FF2B5EF4-FFF2-40B4-BE49-F238E27FC236}">
                <a16:creationId xmlns:a16="http://schemas.microsoft.com/office/drawing/2014/main" id="{A6B1D71D-89FE-466B-AB7F-54CF86DF9283}"/>
              </a:ext>
            </a:extLst>
          </p:cNvPr>
          <p:cNvSpPr/>
          <p:nvPr/>
        </p:nvSpPr>
        <p:spPr>
          <a:xfrm>
            <a:off x="2971799" y="3210699"/>
            <a:ext cx="7010401" cy="2234371"/>
          </a:xfrm>
          <a:prstGeom prst="roundRect">
            <a:avLst>
              <a:gd name="adj" fmla="val 10120"/>
            </a:avLst>
          </a:prstGeom>
          <a:solidFill>
            <a:srgbClr val="3C9896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A7E33E-8453-49B1-B60C-F132732BB5CE}"/>
              </a:ext>
            </a:extLst>
          </p:cNvPr>
          <p:cNvSpPr txBox="1"/>
          <p:nvPr/>
        </p:nvSpPr>
        <p:spPr>
          <a:xfrm>
            <a:off x="3131386" y="3296135"/>
            <a:ext cx="228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Hướng dẫn: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939DCA-2CA5-4D95-95DE-A0BCEB81BFEA}"/>
              </a:ext>
            </a:extLst>
          </p:cNvPr>
          <p:cNvSpPr txBox="1"/>
          <p:nvPr/>
        </p:nvSpPr>
        <p:spPr>
          <a:xfrm>
            <a:off x="3162092" y="3942319"/>
            <a:ext cx="559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- Tìm thời gian làm 3 dụng cụ.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FA07DD-CD6C-4A16-9050-930C295AE67D}"/>
              </a:ext>
            </a:extLst>
          </p:cNvPr>
          <p:cNvSpPr/>
          <p:nvPr/>
        </p:nvSpPr>
        <p:spPr>
          <a:xfrm>
            <a:off x="6273991" y="1394865"/>
            <a:ext cx="3215590" cy="454724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6272DD-F287-4E13-A32E-2B9A2FE9D6AD}"/>
              </a:ext>
            </a:extLst>
          </p:cNvPr>
          <p:cNvSpPr txBox="1"/>
          <p:nvPr/>
        </p:nvSpPr>
        <p:spPr>
          <a:xfrm>
            <a:off x="3218798" y="4659878"/>
            <a:ext cx="662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-  Sau đó, tìm thời gian làm 1 dụng cụ.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AF3459-9715-48DD-A7EF-C9D9F9FCA511}"/>
              </a:ext>
            </a:extLst>
          </p:cNvPr>
          <p:cNvSpPr/>
          <p:nvPr/>
        </p:nvSpPr>
        <p:spPr>
          <a:xfrm>
            <a:off x="9661314" y="1336098"/>
            <a:ext cx="726909" cy="454724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0CD05D-DBBE-4139-95A0-864FB8426B6F}"/>
              </a:ext>
            </a:extLst>
          </p:cNvPr>
          <p:cNvSpPr/>
          <p:nvPr/>
        </p:nvSpPr>
        <p:spPr>
          <a:xfrm>
            <a:off x="2209800" y="1832811"/>
            <a:ext cx="1295399" cy="454724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010EEE-2DBF-45C4-8C67-00EBFFD41615}"/>
              </a:ext>
            </a:extLst>
          </p:cNvPr>
          <p:cNvSpPr/>
          <p:nvPr/>
        </p:nvSpPr>
        <p:spPr>
          <a:xfrm>
            <a:off x="5857163" y="1849588"/>
            <a:ext cx="1839037" cy="429103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99F9A7-81E5-4605-81B7-F21CFCD1CA0F}"/>
              </a:ext>
            </a:extLst>
          </p:cNvPr>
          <p:cNvSpPr/>
          <p:nvPr/>
        </p:nvSpPr>
        <p:spPr>
          <a:xfrm>
            <a:off x="4485159" y="2339840"/>
            <a:ext cx="1610841" cy="429104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6B2F91-C5F1-4C36-A69F-0C386AB492C7}"/>
              </a:ext>
            </a:extLst>
          </p:cNvPr>
          <p:cNvSpPr/>
          <p:nvPr/>
        </p:nvSpPr>
        <p:spPr>
          <a:xfrm>
            <a:off x="8437323" y="2278691"/>
            <a:ext cx="1544877" cy="397487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9C2207-4011-4220-A57E-2EC7815F2F53}"/>
              </a:ext>
            </a:extLst>
          </p:cNvPr>
          <p:cNvSpPr txBox="1"/>
          <p:nvPr/>
        </p:nvSpPr>
        <p:spPr>
          <a:xfrm>
            <a:off x="2209800" y="1321509"/>
            <a:ext cx="81534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000" b="1">
                <a:solidFill>
                  <a:srgbClr val="FF60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người thợ làm việc từ lúc 7 giờ 30 phút đến 12 giờ và làm được 3 dụng cụ. Hỏi trung bình người đó làm 1 dụng cụ hết bao nhiêu thời gian ? </a:t>
            </a:r>
            <a:endParaRPr lang="en-US" sz="3000" b="1">
              <a:solidFill>
                <a:srgbClr val="FF60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7" grpId="0" animBg="1"/>
      <p:bldP spid="4" grpId="0"/>
      <p:bldP spid="19" grpId="0"/>
      <p:bldP spid="23" grpId="0" animBg="1"/>
      <p:bldP spid="22" grpId="0"/>
      <p:bldP spid="24" grpId="0" animBg="1"/>
      <p:bldP spid="25" grpId="0" animBg="1"/>
      <p:bldP spid="26" grpId="0" animBg="1"/>
      <p:bldP spid="27" grpId="0" animBg="1"/>
      <p:bldP spid="29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533400" y="6994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2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64980"/>
            <a:ext cx="3736402" cy="222582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607F37F-95C1-4AB9-A3AC-D5536FEE4F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3427" r="54300"/>
          <a:stretch>
            <a:fillRect/>
          </a:stretch>
        </p:blipFill>
        <p:spPr>
          <a:xfrm>
            <a:off x="500146" y="3888616"/>
            <a:ext cx="2949125" cy="2404404"/>
          </a:xfrm>
          <a:prstGeom prst="rect">
            <a:avLst/>
          </a:prstGeom>
        </p:spPr>
      </p:pic>
      <p:sp>
        <p:nvSpPr>
          <p:cNvPr id="17" name="矩形: 圆角 9">
            <a:extLst>
              <a:ext uri="{FF2B5EF4-FFF2-40B4-BE49-F238E27FC236}">
                <a16:creationId xmlns:a16="http://schemas.microsoft.com/office/drawing/2014/main" id="{A6B1D71D-89FE-466B-AB7F-54CF86DF9283}"/>
              </a:ext>
            </a:extLst>
          </p:cNvPr>
          <p:cNvSpPr/>
          <p:nvPr/>
        </p:nvSpPr>
        <p:spPr>
          <a:xfrm>
            <a:off x="3277808" y="676271"/>
            <a:ext cx="8046888" cy="4464645"/>
          </a:xfrm>
          <a:prstGeom prst="roundRect">
            <a:avLst>
              <a:gd name="adj" fmla="val 10120"/>
            </a:avLst>
          </a:prstGeom>
          <a:solidFill>
            <a:srgbClr val="0070C0"/>
          </a:solidFill>
          <a:ln w="38100"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787A9846-8B61-4868-8F0B-F6A6C24A3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801210"/>
            <a:ext cx="1600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u="sng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D4ABA8E1-662A-4BAE-9D36-41B28DEFA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608" y="1454203"/>
            <a:ext cx="8229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10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Thời gian người thợ làm được 3 dụng cụ là: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63B99FD3-D346-4DCB-8384-D814FF5B0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095" y="2068429"/>
            <a:ext cx="668422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12 giờ  - 7 giờ 30 phút = 4 giờ 30 phút</a:t>
            </a: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76D491B7-53DD-4F17-9A57-9C3E157C2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608" y="2632887"/>
            <a:ext cx="7554115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10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Thời gian trung bình để người thợ làm được 1 dụng cụ là: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32CCE4A-7280-4068-A914-69A9EBE82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095" y="3742310"/>
            <a:ext cx="6067239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4 giờ 30 phút : 3 = 1 giờ 30 phút</a:t>
            </a: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BDE06356-8B74-462D-9D67-ACCC8479D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8741" y="4300870"/>
            <a:ext cx="3962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u="sng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Đáp số:</a:t>
            </a:r>
            <a:r>
              <a:rPr lang="en-US" altLang="en-US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1 giờ 30 phút</a:t>
            </a:r>
          </a:p>
        </p:txBody>
      </p:sp>
      <p:pic>
        <p:nvPicPr>
          <p:cNvPr id="32" name="Picture 10">
            <a:extLst>
              <a:ext uri="{FF2B5EF4-FFF2-40B4-BE49-F238E27FC236}">
                <a16:creationId xmlns:a16="http://schemas.microsoft.com/office/drawing/2014/main" id="{5947C15C-0D00-4DC0-8B56-7077CB817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95952" y="4313826"/>
            <a:ext cx="1696048" cy="1674463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C28351F-4099-43B8-BE5D-2EECD2748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819400" y="3157324"/>
            <a:ext cx="487363" cy="487363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B1CEC5EB-DFE1-4990-9217-1631F098D8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535104">
            <a:off x="3118508" y="325019"/>
            <a:ext cx="1025376" cy="9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20" grpId="0"/>
      <p:bldP spid="21" grpId="0"/>
      <p:bldP spid="28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>
            <a:extLst>
              <a:ext uri="{FF2B5EF4-FFF2-40B4-BE49-F238E27FC236}">
                <a16:creationId xmlns:a16="http://schemas.microsoft.com/office/drawing/2014/main" id="{FF1B43A3-ADCE-493A-A767-679809829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44200" y="3429000"/>
            <a:ext cx="1281963" cy="2875410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246805E-74D3-4298-B7A1-E9ECAA501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417984" cy="2499652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0858495-E946-466E-A757-4AA23A209F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08408" y="3919708"/>
            <a:ext cx="1279688" cy="2055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7576A0-90BE-41F3-8998-3988436D23E8}"/>
              </a:ext>
            </a:extLst>
          </p:cNvPr>
          <p:cNvGrpSpPr/>
          <p:nvPr/>
        </p:nvGrpSpPr>
        <p:grpSpPr>
          <a:xfrm>
            <a:off x="7653442" y="4585785"/>
            <a:ext cx="1600200" cy="1389647"/>
            <a:chOff x="990600" y="762000"/>
            <a:chExt cx="3352799" cy="304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5036C8-4F54-441A-BC9B-EEA52FEEA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74" t="8889" r="35626" b="47178"/>
            <a:stretch/>
          </p:blipFill>
          <p:spPr>
            <a:xfrm>
              <a:off x="990600" y="762000"/>
              <a:ext cx="3352799" cy="30129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4F0BD7-9D80-4B30-B0ED-20A3CC3C4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3" r="14973"/>
            <a:stretch/>
          </p:blipFill>
          <p:spPr>
            <a:xfrm>
              <a:off x="1752601" y="1890666"/>
              <a:ext cx="2113986" cy="1919334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CBED3D29-98D0-435A-8FDB-42531E481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20" t="4134" b="60430"/>
            <a:stretch>
              <a:fillRect/>
            </a:stretch>
          </p:blipFill>
          <p:spPr>
            <a:xfrm rot="20699033" flipH="1">
              <a:off x="1839899" y="1423939"/>
              <a:ext cx="1050349" cy="663072"/>
            </a:xfrm>
            <a:custGeom>
              <a:avLst/>
              <a:gdLst>
                <a:gd name="connsiteX0" fmla="*/ 2804334 w 2804334"/>
                <a:gd name="connsiteY0" fmla="*/ 0 h 1769808"/>
                <a:gd name="connsiteX1" fmla="*/ 0 w 2804334"/>
                <a:gd name="connsiteY1" fmla="*/ 0 h 1769808"/>
                <a:gd name="connsiteX2" fmla="*/ 0 w 2804334"/>
                <a:gd name="connsiteY2" fmla="*/ 1769808 h 1769808"/>
                <a:gd name="connsiteX3" fmla="*/ 2804334 w 2804334"/>
                <a:gd name="connsiteY3" fmla="*/ 1769808 h 1769808"/>
                <a:gd name="connsiteX4" fmla="*/ 2804334 w 2804334"/>
                <a:gd name="connsiteY4" fmla="*/ 0 h 176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4334" h="1769808">
                  <a:moveTo>
                    <a:pt x="2804334" y="0"/>
                  </a:moveTo>
                  <a:lnTo>
                    <a:pt x="0" y="0"/>
                  </a:lnTo>
                  <a:lnTo>
                    <a:pt x="0" y="1769808"/>
                  </a:lnTo>
                  <a:lnTo>
                    <a:pt x="2804334" y="1769808"/>
                  </a:lnTo>
                  <a:lnTo>
                    <a:pt x="2804334" y="0"/>
                  </a:lnTo>
                  <a:close/>
                </a:path>
              </a:pathLst>
            </a:cu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0CCEF1-7192-4101-9622-5979BC387078}"/>
                </a:ext>
              </a:extLst>
            </p:cNvPr>
            <p:cNvSpPr txBox="1"/>
            <p:nvPr/>
          </p:nvSpPr>
          <p:spPr>
            <a:xfrm rot="1939884">
              <a:off x="2391987" y="1638665"/>
              <a:ext cx="1236475" cy="742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7 SVNAdam Gorry" panose="02040603050506020204" pitchFamily="18" charset="0"/>
                  <a:ea typeface="+mn-ea"/>
                  <a:cs typeface="+mn-cs"/>
                </a:rPr>
                <a:t>BFF</a:t>
              </a:r>
            </a:p>
          </p:txBody>
        </p:sp>
      </p:grpSp>
      <p:pic>
        <p:nvPicPr>
          <p:cNvPr id="23" name="Picture 15">
            <a:extLst>
              <a:ext uri="{FF2B5EF4-FFF2-40B4-BE49-F238E27FC236}">
                <a16:creationId xmlns:a16="http://schemas.microsoft.com/office/drawing/2014/main" id="{E3AB8CD5-DAC4-4300-9B50-765473B827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139831" y="5127476"/>
            <a:ext cx="459043" cy="8388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65E52BE-481F-4863-AEA4-C49D6FC15765}"/>
              </a:ext>
            </a:extLst>
          </p:cNvPr>
          <p:cNvSpPr txBox="1"/>
          <p:nvPr/>
        </p:nvSpPr>
        <p:spPr>
          <a:xfrm>
            <a:off x="1804536" y="1594955"/>
            <a:ext cx="8330064" cy="1502628"/>
          </a:xfrm>
          <a:prstGeom prst="roundRect">
            <a:avLst>
              <a:gd name="adj" fmla="val 2112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B050"/>
                </a:solidFill>
                <a:latin typeface="#9Slide05 Fourth Medium" panose="00000600000000000000" pitchFamily="2" charset="0"/>
              </a:rPr>
              <a:t>Cùng xem lại bộ sưu tập hình dán </a:t>
            </a:r>
            <a:br>
              <a:rPr lang="en-US" sz="4000">
                <a:solidFill>
                  <a:srgbClr val="00B050"/>
                </a:solidFill>
                <a:latin typeface="#9Slide05 Fourth Medium" panose="00000600000000000000" pitchFamily="2" charset="0"/>
              </a:rPr>
            </a:br>
            <a:r>
              <a:rPr lang="en-US" sz="4000">
                <a:solidFill>
                  <a:srgbClr val="00B050"/>
                </a:solidFill>
                <a:latin typeface="#9Slide05 Fourth Medium" panose="00000600000000000000" pitchFamily="2" charset="0"/>
              </a:rPr>
              <a:t>đáng khen của chúng ta nào!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52FCEBEC-DB45-4E6F-9E79-EB48F1F60A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15993" y="0"/>
            <a:ext cx="639844" cy="636645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65875C47-7E5E-4FB1-829D-019E002CDB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763610" y="24868"/>
            <a:ext cx="640371" cy="632221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C19266F-01F5-4C58-90E9-C69B1936F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92066" y="-43371"/>
            <a:ext cx="665129" cy="611919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61314BC7-F657-438F-841F-AFEFB339E7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254753" y="31240"/>
            <a:ext cx="632952" cy="624896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508AD539-E0A3-4BC2-ADD6-A4DC35A433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949525" y="-56686"/>
            <a:ext cx="759684" cy="750016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2B6B27C6-2737-4A4E-9EE3-3D9624A13DA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761556" y="10434"/>
            <a:ext cx="620553" cy="596859"/>
          </a:xfrm>
          <a:prstGeom prst="rect">
            <a:avLst/>
          </a:prstGeom>
        </p:spPr>
      </p:pic>
      <p:pic>
        <p:nvPicPr>
          <p:cNvPr id="21" name="图片 18">
            <a:extLst>
              <a:ext uri="{FF2B5EF4-FFF2-40B4-BE49-F238E27FC236}">
                <a16:creationId xmlns:a16="http://schemas.microsoft.com/office/drawing/2014/main" id="{A612CB0D-D713-4B58-B766-300EAB5085C6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r="65249" b="88949"/>
          <a:stretch/>
        </p:blipFill>
        <p:spPr>
          <a:xfrm>
            <a:off x="8751075" y="2063221"/>
            <a:ext cx="641516" cy="872861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CBE41F35-C425-4B6D-B865-51776B88C9D5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46898" r="49318"/>
          <a:stretch>
            <a:fillRect/>
          </a:stretch>
        </p:blipFill>
        <p:spPr>
          <a:xfrm>
            <a:off x="3482049" y="2838723"/>
            <a:ext cx="4053440" cy="339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2CA391-5F84-4A04-A685-5F1200DB3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62600" y="838200"/>
            <a:ext cx="2192909" cy="664797"/>
          </a:xfrm>
        </p:spPr>
        <p:txBody>
          <a:bodyPr/>
          <a:lstStyle/>
          <a:p>
            <a:r>
              <a:rPr lang="en-US" altLang="zh-CN" sz="4800">
                <a:solidFill>
                  <a:srgbClr val="FF6031"/>
                </a:solidFill>
                <a:latin typeface="#9Slide06 SVNBlow Brush" pitchFamily="2" charset="0"/>
              </a:rPr>
              <a:t>MỤC TIÊU</a:t>
            </a:r>
            <a:endParaRPr lang="zh-CN" altLang="en-US" sz="4800" dirty="0">
              <a:solidFill>
                <a:srgbClr val="FF6031"/>
              </a:solidFill>
              <a:latin typeface="#9Slide06 SVNBlow Brush" pitchFamily="2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64490DC-9098-402D-A333-65CED54637B9}"/>
              </a:ext>
            </a:extLst>
          </p:cNvPr>
          <p:cNvGrpSpPr/>
          <p:nvPr/>
        </p:nvGrpSpPr>
        <p:grpSpPr>
          <a:xfrm>
            <a:off x="1066800" y="1676400"/>
            <a:ext cx="717334" cy="1344354"/>
            <a:chOff x="2190839" y="2076381"/>
            <a:chExt cx="571500" cy="10572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EB17272-7614-420F-9390-4B25FCA43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4E6B945-0B37-4283-A7B5-801FC601E647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BAB6E43-4BF5-4A90-A051-2DE616529B90}"/>
              </a:ext>
            </a:extLst>
          </p:cNvPr>
          <p:cNvSpPr txBox="1"/>
          <p:nvPr/>
        </p:nvSpPr>
        <p:spPr>
          <a:xfrm>
            <a:off x="2156666" y="2060861"/>
            <a:ext cx="8968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zh-CN" sz="3200">
                <a:solidFill>
                  <a:srgbClr val="757070"/>
                </a:solidFill>
                <a:latin typeface="#9Slide05 Fourth Medium" panose="00000600000000000000" pitchFamily="2" charset="0"/>
              </a:rPr>
              <a:t>Nắm vững cách thực hiện phép chia số đo thời gian cho một số.</a:t>
            </a:r>
            <a:endParaRPr lang="en-US" altLang="zh-CN" sz="3200" dirty="0">
              <a:solidFill>
                <a:srgbClr val="757070"/>
              </a:solidFill>
              <a:latin typeface="#9Slide05 Fourth Medium" panose="00000600000000000000" pitchFamily="2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F0613F4-4789-44CC-9CFD-A5917C1F5B82}"/>
              </a:ext>
            </a:extLst>
          </p:cNvPr>
          <p:cNvGrpSpPr/>
          <p:nvPr/>
        </p:nvGrpSpPr>
        <p:grpSpPr>
          <a:xfrm>
            <a:off x="1055172" y="3506491"/>
            <a:ext cx="728962" cy="1348582"/>
            <a:chOff x="2190839" y="2076381"/>
            <a:chExt cx="571500" cy="105727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6D4C358-5DE6-46F5-B70C-1DC5EC92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4A72E58C-7A9C-4960-A31D-1C8C6303C384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DD9D88E2-526F-4394-934A-EC58067611E5}"/>
              </a:ext>
            </a:extLst>
          </p:cNvPr>
          <p:cNvSpPr txBox="1"/>
          <p:nvPr/>
        </p:nvSpPr>
        <p:spPr>
          <a:xfrm>
            <a:off x="2156666" y="3832866"/>
            <a:ext cx="8948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zh-CN" sz="3200">
                <a:solidFill>
                  <a:srgbClr val="757070"/>
                </a:solidFill>
                <a:latin typeface="#9Slide05 Fourth Medium" panose="00000600000000000000" pitchFamily="2" charset="0"/>
              </a:rPr>
              <a:t>Vận dụng đúng phép chia số đo thời gian để giải các bài toán liên quan.</a:t>
            </a:r>
            <a:endParaRPr lang="en-US" altLang="zh-CN" sz="3200" dirty="0">
              <a:solidFill>
                <a:srgbClr val="757070"/>
              </a:solidFill>
              <a:latin typeface="#9Slide05 Fourth Medium" panose="00000600000000000000" pitchFamily="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D38C3C9-7832-46EE-8FB8-2BC36AD35A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t="15142" r="57143" b="8445"/>
          <a:stretch/>
        </p:blipFill>
        <p:spPr>
          <a:xfrm>
            <a:off x="4489069" y="4145222"/>
            <a:ext cx="3276600" cy="3289685"/>
          </a:xfrm>
          <a:prstGeom prst="rect">
            <a:avLst/>
          </a:prstGeom>
        </p:spPr>
      </p:pic>
      <p:pic>
        <p:nvPicPr>
          <p:cNvPr id="24" name="图片 34">
            <a:extLst>
              <a:ext uri="{FF2B5EF4-FFF2-40B4-BE49-F238E27FC236}">
                <a16:creationId xmlns:a16="http://schemas.microsoft.com/office/drawing/2014/main" id="{1A74FDA1-BB19-48C7-B216-8B0F35B95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8" y="-107005"/>
            <a:ext cx="1334192" cy="3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7"/>
          <p:cNvSpPr txBox="1">
            <a:spLocks noGrp="1"/>
          </p:cNvSpPr>
          <p:nvPr>
            <p:ph type="ctrTitle"/>
          </p:nvPr>
        </p:nvSpPr>
        <p:spPr>
          <a:xfrm>
            <a:off x="762000" y="3657600"/>
            <a:ext cx="10272000" cy="105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800">
                <a:latin typeface="iCiel Brush Up" panose="02000000000000000000" pitchFamily="2" charset="0"/>
              </a:rPr>
              <a:t>CỦNG CỐ</a:t>
            </a:r>
            <a:endParaRPr sz="8800">
              <a:latin typeface="iCiel Brush Up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A86FE25-3477-404E-9347-B26622D7A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72">
            <a:off x="378818" y="458095"/>
            <a:ext cx="1566495" cy="2000078"/>
          </a:xfrm>
          <a:prstGeom prst="rect">
            <a:avLst/>
          </a:prstGeom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7E907B60-05CC-475C-A13E-0D081E84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371206"/>
            <a:ext cx="65532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Đặt tính rồi tính: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6B69780D-FD5A-4F67-B2BA-8844FF4B5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2754268"/>
            <a:ext cx="876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7200" b="1">
                <a:solidFill>
                  <a:srgbClr val="00660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6 giờ  15 phút 33 giây : 3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D09AEC93-09B7-4C78-93F5-A63E70DB8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3008552"/>
            <a:ext cx="4696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altLang="en-US" sz="4000" b="0" i="0" u="none" strike="noStrike" kern="1200" cap="none" spc="0" normalizeH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iờ 15</a:t>
            </a:r>
            <a:r>
              <a:rPr kumimoji="0" lang="en-US" altLang="en-US" sz="4000" b="0" i="0" u="none" strike="noStrike" kern="1200" cap="none" spc="0" normalizeH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phút 33 giây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62738A-45F2-4361-B45F-31B1D95112EB}"/>
              </a:ext>
            </a:extLst>
          </p:cNvPr>
          <p:cNvGrpSpPr/>
          <p:nvPr/>
        </p:nvGrpSpPr>
        <p:grpSpPr>
          <a:xfrm>
            <a:off x="6296700" y="3203222"/>
            <a:ext cx="4904699" cy="1343921"/>
            <a:chOff x="5257799" y="1828800"/>
            <a:chExt cx="3269799" cy="762000"/>
          </a:xfrm>
        </p:grpSpPr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74754B32-1156-4119-8C63-8B53E1AF9D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Line 7">
              <a:extLst>
                <a:ext uri="{FF2B5EF4-FFF2-40B4-BE49-F238E27FC236}">
                  <a16:creationId xmlns:a16="http://schemas.microsoft.com/office/drawing/2014/main" id="{A6E8E964-017C-44F4-97E9-3BE13C39A2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799" y="2119792"/>
              <a:ext cx="3269799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 Box 8">
            <a:extLst>
              <a:ext uri="{FF2B5EF4-FFF2-40B4-BE49-F238E27FC236}">
                <a16:creationId xmlns:a16="http://schemas.microsoft.com/office/drawing/2014/main" id="{75AA01DD-4E73-46B8-BD14-9A98BE6EE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505" y="2999668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3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33648312-EE17-4981-96D0-0CCA04B41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504" y="3875182"/>
            <a:ext cx="15474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2 giờ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85E50F11-93FF-463C-8142-C3AD12461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655100"/>
            <a:ext cx="53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EA56D0AC-E792-4583-8F0C-BC9F2B271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629816"/>
            <a:ext cx="19143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15 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D9547BBE-C9E7-43A5-83EA-213790508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632" y="3875182"/>
            <a:ext cx="19143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5 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819936D8-2EFC-46FF-B489-E6083B65F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267" y="4362986"/>
            <a:ext cx="53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C70382DB-F44D-47CC-96A4-BB0738AFB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2334" y="4272572"/>
            <a:ext cx="19143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33 giây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50B828D5-AC45-4562-AA7D-E56F18643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9128" y="3894516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1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C49788C2-37B9-4990-BF9C-E05BC80BC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2334" y="5048209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86741612-2C0F-4EF5-AFE9-8FAB8702B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580" y="5062115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3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FC78042F-BA0A-450C-8F19-AF904E129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6864" y="3898138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1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57CFB807-2AAB-405F-9A2D-3D6A09D74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915" y="5692914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Box 8">
            <a:extLst>
              <a:ext uri="{FF2B5EF4-FFF2-40B4-BE49-F238E27FC236}">
                <a16:creationId xmlns:a16="http://schemas.microsoft.com/office/drawing/2014/main" id="{B393FDDA-C2E6-4465-A279-F09B45123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8757" y="3918629"/>
            <a:ext cx="16982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giây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35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  <p:bldP spid="18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A86FE25-3477-404E-9347-B26622D7A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72">
            <a:off x="378818" y="458095"/>
            <a:ext cx="1566495" cy="2000078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106AAD26-810D-4701-AC6B-861BEBB58B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28" r="8428"/>
          <a:stretch>
            <a:fillRect/>
          </a:stretch>
        </p:blipFill>
        <p:spPr>
          <a:xfrm>
            <a:off x="4572000" y="3505200"/>
            <a:ext cx="3290662" cy="3166281"/>
          </a:xfrm>
          <a:prstGeom prst="rect">
            <a:avLst/>
          </a:prstGeom>
        </p:spPr>
      </p:pic>
      <p:sp>
        <p:nvSpPr>
          <p:cNvPr id="36" name="Text Box 4">
            <a:extLst>
              <a:ext uri="{FF2B5EF4-FFF2-40B4-BE49-F238E27FC236}">
                <a16:creationId xmlns:a16="http://schemas.microsoft.com/office/drawing/2014/main" id="{579E52AA-4DEC-4D2A-AE2C-BCEBE8316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65" y="1828800"/>
            <a:ext cx="105918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Bạn hãy nêu lại các bước chia số đo thời gian cho một số</a:t>
            </a:r>
          </a:p>
        </p:txBody>
      </p:sp>
    </p:spTree>
    <p:extLst>
      <p:ext uri="{BB962C8B-B14F-4D97-AF65-F5344CB8AC3E}">
        <p14:creationId xmlns:p14="http://schemas.microsoft.com/office/powerpoint/2010/main" val="29642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2CA391-5F84-4A04-A685-5F1200DB3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62600" y="838200"/>
            <a:ext cx="2192909" cy="664797"/>
          </a:xfrm>
        </p:spPr>
        <p:txBody>
          <a:bodyPr/>
          <a:lstStyle/>
          <a:p>
            <a:r>
              <a:rPr lang="en-US" altLang="zh-CN" sz="4800">
                <a:solidFill>
                  <a:srgbClr val="FF6031"/>
                </a:solidFill>
                <a:latin typeface="#9Slide06 SVNBlow Brush" pitchFamily="2" charset="0"/>
              </a:rPr>
              <a:t>MỤC TIÊU</a:t>
            </a:r>
            <a:endParaRPr lang="zh-CN" altLang="en-US" sz="4800" dirty="0">
              <a:solidFill>
                <a:srgbClr val="FF6031"/>
              </a:solidFill>
              <a:latin typeface="#9Slide06 SVNBlow Brush" pitchFamily="2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64490DC-9098-402D-A333-65CED54637B9}"/>
              </a:ext>
            </a:extLst>
          </p:cNvPr>
          <p:cNvGrpSpPr/>
          <p:nvPr/>
        </p:nvGrpSpPr>
        <p:grpSpPr>
          <a:xfrm>
            <a:off x="1066800" y="1676400"/>
            <a:ext cx="717334" cy="1344354"/>
            <a:chOff x="2190839" y="2076381"/>
            <a:chExt cx="571500" cy="10572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EB17272-7614-420F-9390-4B25FCA43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4E6B945-0B37-4283-A7B5-801FC601E647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BAB6E43-4BF5-4A90-A051-2DE616529B90}"/>
              </a:ext>
            </a:extLst>
          </p:cNvPr>
          <p:cNvSpPr txBox="1"/>
          <p:nvPr/>
        </p:nvSpPr>
        <p:spPr>
          <a:xfrm>
            <a:off x="2156666" y="2060861"/>
            <a:ext cx="8968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#9Slide05 Fourth Medium" panose="00000600000000000000" pitchFamily="2" charset="0"/>
                <a:ea typeface="字魂47号-三分行楷"/>
                <a:cs typeface="+mn-cs"/>
              </a:rPr>
              <a:t>Nắm vững cách thực hiện phép chia số đo thời gian cho một số.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#9Slide05 Fourth Medium" panose="00000600000000000000" pitchFamily="2" charset="0"/>
              <a:ea typeface="字魂47号-三分行楷"/>
              <a:cs typeface="+mn-cs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F0613F4-4789-44CC-9CFD-A5917C1F5B82}"/>
              </a:ext>
            </a:extLst>
          </p:cNvPr>
          <p:cNvGrpSpPr/>
          <p:nvPr/>
        </p:nvGrpSpPr>
        <p:grpSpPr>
          <a:xfrm>
            <a:off x="1055172" y="3506491"/>
            <a:ext cx="728962" cy="1348582"/>
            <a:chOff x="2190839" y="2076381"/>
            <a:chExt cx="571500" cy="105727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6D4C358-5DE6-46F5-B70C-1DC5EC92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4A72E58C-7A9C-4960-A31D-1C8C6303C384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DD9D88E2-526F-4394-934A-EC58067611E5}"/>
              </a:ext>
            </a:extLst>
          </p:cNvPr>
          <p:cNvSpPr txBox="1"/>
          <p:nvPr/>
        </p:nvSpPr>
        <p:spPr>
          <a:xfrm>
            <a:off x="2156666" y="3832866"/>
            <a:ext cx="8948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#9Slide05 Fourth Medium" panose="00000600000000000000" pitchFamily="2" charset="0"/>
                <a:ea typeface="字魂47号-三分行楷"/>
                <a:cs typeface="+mn-cs"/>
              </a:rPr>
              <a:t>Vận dụng đúng phép chia số đo thời gian để giải các bài toán liên quan.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#9Slide05 Fourth Medium" panose="00000600000000000000" pitchFamily="2" charset="0"/>
              <a:ea typeface="字魂47号-三分行楷"/>
              <a:cs typeface="+mn-cs"/>
            </a:endParaRPr>
          </a:p>
        </p:txBody>
      </p:sp>
      <p:pic>
        <p:nvPicPr>
          <p:cNvPr id="24" name="图片 34">
            <a:extLst>
              <a:ext uri="{FF2B5EF4-FFF2-40B4-BE49-F238E27FC236}">
                <a16:creationId xmlns:a16="http://schemas.microsoft.com/office/drawing/2014/main" id="{1A74FDA1-BB19-48C7-B216-8B0F35B95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8" y="-107005"/>
            <a:ext cx="1334192" cy="3209524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EA18BB99-5611-448B-A2CF-D65F5F84F3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532" t="50691" r="53599"/>
          <a:stretch>
            <a:fillRect/>
          </a:stretch>
        </p:blipFill>
        <p:spPr>
          <a:xfrm>
            <a:off x="9525000" y="4358965"/>
            <a:ext cx="2430945" cy="3106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AD0C8-2982-40D5-950C-0E0792A614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12470" r="60394" b="37302"/>
          <a:stretch/>
        </p:blipFill>
        <p:spPr>
          <a:xfrm>
            <a:off x="525617" y="1587223"/>
            <a:ext cx="1594655" cy="1676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B8ACF1-4ED7-4E5D-B656-36E0AD4DD9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12470" r="60394" b="37302"/>
          <a:stretch/>
        </p:blipFill>
        <p:spPr>
          <a:xfrm>
            <a:off x="508273" y="3429000"/>
            <a:ext cx="159465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9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2CA391-5F84-4A04-A685-5F1200DB3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4402" y="830685"/>
            <a:ext cx="1745671" cy="664797"/>
          </a:xfrm>
        </p:spPr>
        <p:txBody>
          <a:bodyPr/>
          <a:lstStyle/>
          <a:p>
            <a:r>
              <a:rPr lang="en-US" altLang="zh-CN" sz="4800">
                <a:solidFill>
                  <a:srgbClr val="FF6031"/>
                </a:solidFill>
                <a:latin typeface="#9Slide06 SVNBlow Brush" pitchFamily="2" charset="0"/>
              </a:rPr>
              <a:t>DẶN DÒ</a:t>
            </a:r>
            <a:endParaRPr lang="zh-CN" altLang="en-US" sz="4800" dirty="0">
              <a:solidFill>
                <a:srgbClr val="FF6031"/>
              </a:solidFill>
              <a:latin typeface="#9Slide06 SVNBlow Brush" pitchFamily="2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64490DC-9098-402D-A333-65CED54637B9}"/>
              </a:ext>
            </a:extLst>
          </p:cNvPr>
          <p:cNvGrpSpPr/>
          <p:nvPr/>
        </p:nvGrpSpPr>
        <p:grpSpPr>
          <a:xfrm>
            <a:off x="1066800" y="1676400"/>
            <a:ext cx="717334" cy="1344354"/>
            <a:chOff x="2190839" y="2076381"/>
            <a:chExt cx="571500" cy="10572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EB17272-7614-420F-9390-4B25FCA43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4E6B945-0B37-4283-A7B5-801FC601E647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BAB6E43-4BF5-4A90-A051-2DE616529B90}"/>
              </a:ext>
            </a:extLst>
          </p:cNvPr>
          <p:cNvSpPr txBox="1"/>
          <p:nvPr/>
        </p:nvSpPr>
        <p:spPr>
          <a:xfrm>
            <a:off x="2156666" y="2060861"/>
            <a:ext cx="8968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>
                <a:solidFill>
                  <a:schemeClr val="tx2"/>
                </a:solidFill>
                <a:latin typeface="#9Slide05 Fourth Medium" panose="00000600000000000000" pitchFamily="2" charset="0"/>
                <a:ea typeface="字魂47号-三分行楷"/>
              </a:rPr>
              <a:t>Ôn lại các phép chia số đo thời gian.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#9Slide05 Fourth Medium" panose="00000600000000000000" pitchFamily="2" charset="0"/>
              <a:ea typeface="字魂47号-三分行楷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F0613F4-4789-44CC-9CFD-A5917C1F5B82}"/>
              </a:ext>
            </a:extLst>
          </p:cNvPr>
          <p:cNvGrpSpPr/>
          <p:nvPr/>
        </p:nvGrpSpPr>
        <p:grpSpPr>
          <a:xfrm>
            <a:off x="1055172" y="3299618"/>
            <a:ext cx="728962" cy="1348582"/>
            <a:chOff x="2190839" y="2076381"/>
            <a:chExt cx="571500" cy="105727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6D4C358-5DE6-46F5-B70C-1DC5EC92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4A72E58C-7A9C-4960-A31D-1C8C6303C384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DD9D88E2-526F-4394-934A-EC58067611E5}"/>
              </a:ext>
            </a:extLst>
          </p:cNvPr>
          <p:cNvSpPr txBox="1"/>
          <p:nvPr/>
        </p:nvSpPr>
        <p:spPr>
          <a:xfrm>
            <a:off x="2156666" y="3625993"/>
            <a:ext cx="8948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5 Fourth Medium" panose="00000600000000000000" pitchFamily="2" charset="0"/>
                <a:ea typeface="字魂47号-三分行楷"/>
                <a:cs typeface="+mn-cs"/>
              </a:rPr>
              <a:t>Xem</a:t>
            </a:r>
            <a:r>
              <a:rPr kumimoji="0" lang="en-US" altLang="zh-CN" sz="4400" b="0" i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5 Fourth Medium" panose="00000600000000000000" pitchFamily="2" charset="0"/>
                <a:ea typeface="字魂47号-三分行楷"/>
                <a:cs typeface="+mn-cs"/>
              </a:rPr>
              <a:t> bài tiếp theo: Luyện tập, trang 137.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#9Slide05 Fourth Medium" panose="00000600000000000000" pitchFamily="2" charset="0"/>
              <a:ea typeface="字魂47号-三分行楷"/>
              <a:cs typeface="+mn-cs"/>
            </a:endParaRPr>
          </a:p>
        </p:txBody>
      </p:sp>
      <p:pic>
        <p:nvPicPr>
          <p:cNvPr id="24" name="图片 34">
            <a:extLst>
              <a:ext uri="{FF2B5EF4-FFF2-40B4-BE49-F238E27FC236}">
                <a16:creationId xmlns:a16="http://schemas.microsoft.com/office/drawing/2014/main" id="{1A74FDA1-BB19-48C7-B216-8B0F35B95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8" y="-107005"/>
            <a:ext cx="1334192" cy="3209524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131D33EA-46B4-4FBE-8249-56AC80831D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4648200" y="4114800"/>
            <a:ext cx="2430945" cy="310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6F714A2-4D0D-4832-9303-EF2C576960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676400" y="3200400"/>
            <a:ext cx="4074196" cy="32593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F95148-F0A4-4562-BFD5-07E78A1AE924}"/>
              </a:ext>
            </a:extLst>
          </p:cNvPr>
          <p:cNvSpPr/>
          <p:nvPr/>
        </p:nvSpPr>
        <p:spPr>
          <a:xfrm>
            <a:off x="3505200" y="16764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562F17-CD5A-4543-A34D-71798709B466}"/>
              </a:ext>
            </a:extLst>
          </p:cNvPr>
          <p:cNvSpPr txBox="1"/>
          <p:nvPr/>
        </p:nvSpPr>
        <p:spPr>
          <a:xfrm>
            <a:off x="1676400" y="1477020"/>
            <a:ext cx="861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#9Slide05 Fourth Medium" panose="00000600000000000000" pitchFamily="2" charset="0"/>
              </a:rPr>
              <a:t>Lớp học của Thỏ Bunny còn khá đơn điệu, hãy giúp bạn ấy trang trí thêm cây xanh để không gian tươi mát  hơn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19427DC-6E2A-4C91-BA18-86A79BF2FE2B}"/>
              </a:ext>
            </a:extLst>
          </p:cNvPr>
          <p:cNvGrpSpPr/>
          <p:nvPr/>
        </p:nvGrpSpPr>
        <p:grpSpPr>
          <a:xfrm>
            <a:off x="2743200" y="152400"/>
            <a:ext cx="6477000" cy="1691038"/>
            <a:chOff x="990600" y="61562"/>
            <a:chExt cx="9372600" cy="2732051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4C4E0D8E-0A2D-43DC-B5A4-D3A1DE8A7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04800"/>
              <a:ext cx="9144000" cy="2488813"/>
            </a:xfrm>
            <a:prstGeom prst="rect">
              <a:avLst/>
            </a:prstGeom>
          </p:spPr>
        </p:pic>
        <p:pic>
          <p:nvPicPr>
            <p:cNvPr id="5" name="图片 1">
              <a:extLst>
                <a:ext uri="{FF2B5EF4-FFF2-40B4-BE49-F238E27FC236}">
                  <a16:creationId xmlns:a16="http://schemas.microsoft.com/office/drawing/2014/main" id="{1E86BD9B-037C-4F0F-BF50-B9ED4852A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5" r="39953" b="88949"/>
            <a:stretch>
              <a:fillRect/>
            </a:stretch>
          </p:blipFill>
          <p:spPr>
            <a:xfrm>
              <a:off x="990600" y="61562"/>
              <a:ext cx="1828800" cy="844484"/>
            </a:xfrm>
            <a:prstGeom prst="rect">
              <a:avLst/>
            </a:prstGeom>
          </p:spPr>
        </p:pic>
      </p:grpSp>
      <p:sp>
        <p:nvSpPr>
          <p:cNvPr id="7" name="文本框 19">
            <a:extLst>
              <a:ext uri="{FF2B5EF4-FFF2-40B4-BE49-F238E27FC236}">
                <a16:creationId xmlns:a16="http://schemas.microsoft.com/office/drawing/2014/main" id="{4DE9CBA4-72F0-4239-A8C9-5F5D93F86EFD}"/>
              </a:ext>
            </a:extLst>
          </p:cNvPr>
          <p:cNvSpPr txBox="1"/>
          <p:nvPr/>
        </p:nvSpPr>
        <p:spPr>
          <a:xfrm>
            <a:off x="3581400" y="657697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zh-CN" sz="4800" b="1">
                <a:solidFill>
                  <a:srgbClr val="FF6031"/>
                </a:solidFill>
                <a:latin typeface="+mj-lt"/>
              </a:rPr>
              <a:t>3 giờ 12 phút x 3 = ?</a:t>
            </a:r>
            <a:endParaRPr lang="en-US" altLang="zh-CN" sz="4800" b="1" dirty="0">
              <a:solidFill>
                <a:srgbClr val="FF6031"/>
              </a:solidFill>
              <a:latin typeface="+mj-lt"/>
            </a:endParaRPr>
          </a:p>
        </p:txBody>
      </p:sp>
      <p:sp>
        <p:nvSpPr>
          <p:cNvPr id="8" name="矩形: 圆角 10">
            <a:extLst>
              <a:ext uri="{FF2B5EF4-FFF2-40B4-BE49-F238E27FC236}">
                <a16:creationId xmlns:a16="http://schemas.microsoft.com/office/drawing/2014/main" id="{90F64389-651C-4F5C-81B8-002EAD78757C}"/>
              </a:ext>
            </a:extLst>
          </p:cNvPr>
          <p:cNvSpPr/>
          <p:nvPr/>
        </p:nvSpPr>
        <p:spPr>
          <a:xfrm>
            <a:off x="888379" y="2438400"/>
            <a:ext cx="2940205" cy="10567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6 giờ 15 phút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FBF4C93F-4BE5-4EDD-8A4D-6C66EDD88FD4}"/>
              </a:ext>
            </a:extLst>
          </p:cNvPr>
          <p:cNvSpPr/>
          <p:nvPr/>
        </p:nvSpPr>
        <p:spPr>
          <a:xfrm>
            <a:off x="8032595" y="2438400"/>
            <a:ext cx="2940205" cy="10567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9 giờ 23 phút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3D0A3FA8-C486-47CC-8A73-8F3AAD38B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9256" y="3495185"/>
            <a:ext cx="2162863" cy="3812740"/>
          </a:xfrm>
          <a:prstGeom prst="rect">
            <a:avLst/>
          </a:prstGeom>
        </p:spPr>
      </p:pic>
      <p:pic>
        <p:nvPicPr>
          <p:cNvPr id="13" name="win lấy huy hieu sao">
            <a:hlinkClick r:id="" action="ppaction://media"/>
            <a:extLst>
              <a:ext uri="{FF2B5EF4-FFF2-40B4-BE49-F238E27FC236}">
                <a16:creationId xmlns:a16="http://schemas.microsoft.com/office/drawing/2014/main" id="{2C80A545-2E0B-4372-81E2-757EFEED2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86000" y="3347792"/>
            <a:ext cx="487363" cy="487363"/>
          </a:xfrm>
          <a:prstGeom prst="rect">
            <a:avLst/>
          </a:prstGeom>
        </p:spPr>
      </p:pic>
      <p:sp>
        <p:nvSpPr>
          <p:cNvPr id="9" name="矩形: 圆角 10">
            <a:extLst>
              <a:ext uri="{FF2B5EF4-FFF2-40B4-BE49-F238E27FC236}">
                <a16:creationId xmlns:a16="http://schemas.microsoft.com/office/drawing/2014/main" id="{4AA0B747-2154-49F6-839E-90B5836AEDBC}"/>
              </a:ext>
            </a:extLst>
          </p:cNvPr>
          <p:cNvSpPr/>
          <p:nvPr/>
        </p:nvSpPr>
        <p:spPr>
          <a:xfrm>
            <a:off x="4460487" y="2438400"/>
            <a:ext cx="2940205" cy="10567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9 giờ 36 phút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91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19427DC-6E2A-4C91-BA18-86A79BF2FE2B}"/>
              </a:ext>
            </a:extLst>
          </p:cNvPr>
          <p:cNvGrpSpPr/>
          <p:nvPr/>
        </p:nvGrpSpPr>
        <p:grpSpPr>
          <a:xfrm>
            <a:off x="2438400" y="198062"/>
            <a:ext cx="7391400" cy="2240338"/>
            <a:chOff x="847496" y="-184838"/>
            <a:chExt cx="9515704" cy="2978451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4C4E0D8E-0A2D-43DC-B5A4-D3A1DE8A7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04800"/>
              <a:ext cx="9144000" cy="2488813"/>
            </a:xfrm>
            <a:prstGeom prst="rect">
              <a:avLst/>
            </a:prstGeom>
          </p:spPr>
        </p:pic>
        <p:pic>
          <p:nvPicPr>
            <p:cNvPr id="5" name="图片 1">
              <a:extLst>
                <a:ext uri="{FF2B5EF4-FFF2-40B4-BE49-F238E27FC236}">
                  <a16:creationId xmlns:a16="http://schemas.microsoft.com/office/drawing/2014/main" id="{1E86BD9B-037C-4F0F-BF50-B9ED4852A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5" r="39953" b="88949"/>
            <a:stretch>
              <a:fillRect/>
            </a:stretch>
          </p:blipFill>
          <p:spPr>
            <a:xfrm>
              <a:off x="847496" y="-184838"/>
              <a:ext cx="2580884" cy="1191772"/>
            </a:xfrm>
            <a:prstGeom prst="rect">
              <a:avLst/>
            </a:prstGeom>
          </p:spPr>
        </p:pic>
      </p:grpSp>
      <p:sp>
        <p:nvSpPr>
          <p:cNvPr id="7" name="文本框 19">
            <a:extLst>
              <a:ext uri="{FF2B5EF4-FFF2-40B4-BE49-F238E27FC236}">
                <a16:creationId xmlns:a16="http://schemas.microsoft.com/office/drawing/2014/main" id="{4DE9CBA4-72F0-4239-A8C9-5F5D93F86EFD}"/>
              </a:ext>
            </a:extLst>
          </p:cNvPr>
          <p:cNvSpPr txBox="1"/>
          <p:nvPr/>
        </p:nvSpPr>
        <p:spPr>
          <a:xfrm>
            <a:off x="3423701" y="685913"/>
            <a:ext cx="5937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4800" b="1">
                <a:solidFill>
                  <a:srgbClr val="FF6031"/>
                </a:solidFill>
                <a:latin typeface="+mj-lt"/>
              </a:rPr>
              <a:t>Đặt tính rồi tính: </a:t>
            </a:r>
            <a:br>
              <a:rPr lang="en-US" altLang="zh-CN" sz="4800" b="1">
                <a:solidFill>
                  <a:srgbClr val="FF6031"/>
                </a:solidFill>
                <a:latin typeface="+mj-lt"/>
              </a:rPr>
            </a:br>
            <a:r>
              <a:rPr lang="en-US" altLang="zh-CN" sz="4800" b="1">
                <a:solidFill>
                  <a:srgbClr val="FF6031"/>
                </a:solidFill>
                <a:latin typeface="+mj-lt"/>
              </a:rPr>
              <a:t>2 phút 25 giây x 5</a:t>
            </a:r>
            <a:endParaRPr lang="en-US" altLang="zh-CN" sz="4800" b="1" dirty="0">
              <a:solidFill>
                <a:srgbClr val="FF6031"/>
              </a:solidFill>
              <a:latin typeface="+mj-lt"/>
            </a:endParaRPr>
          </a:p>
        </p:txBody>
      </p:sp>
      <p:sp>
        <p:nvSpPr>
          <p:cNvPr id="8" name="矩形: 圆角 10">
            <a:extLst>
              <a:ext uri="{FF2B5EF4-FFF2-40B4-BE49-F238E27FC236}">
                <a16:creationId xmlns:a16="http://schemas.microsoft.com/office/drawing/2014/main" id="{90F64389-651C-4F5C-81B8-002EAD78757C}"/>
              </a:ext>
            </a:extLst>
          </p:cNvPr>
          <p:cNvSpPr/>
          <p:nvPr/>
        </p:nvSpPr>
        <p:spPr>
          <a:xfrm>
            <a:off x="2838090" y="2591609"/>
            <a:ext cx="5029199" cy="35804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3" name="win lấy huy hieu sao">
            <a:hlinkClick r:id="" action="ppaction://media"/>
            <a:extLst>
              <a:ext uri="{FF2B5EF4-FFF2-40B4-BE49-F238E27FC236}">
                <a16:creationId xmlns:a16="http://schemas.microsoft.com/office/drawing/2014/main" id="{2C80A545-2E0B-4372-81E2-757EFEED2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86000" y="3347792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8AE7AB-0AC2-4E62-B8B8-AED197A99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428" y="3370523"/>
            <a:ext cx="788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A3BB9B-D866-4EC9-B9F0-0FA534EF640A}"/>
              </a:ext>
            </a:extLst>
          </p:cNvPr>
          <p:cNvSpPr txBox="1"/>
          <p:nvPr/>
        </p:nvSpPr>
        <p:spPr>
          <a:xfrm>
            <a:off x="1512628" y="2745942"/>
            <a:ext cx="7478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2 phút 25 giây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CF7BCC-33BD-452B-A2D7-EB812F369E4F}"/>
              </a:ext>
            </a:extLst>
          </p:cNvPr>
          <p:cNvSpPr txBox="1"/>
          <p:nvPr/>
        </p:nvSpPr>
        <p:spPr>
          <a:xfrm>
            <a:off x="5177052" y="3506771"/>
            <a:ext cx="1013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5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 Light"/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29603EE4-9021-4252-ADA0-575300F611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6890" y="4191000"/>
            <a:ext cx="2757338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D05F43-8096-4E8A-8449-7B6D4121146B}"/>
              </a:ext>
            </a:extLst>
          </p:cNvPr>
          <p:cNvSpPr txBox="1"/>
          <p:nvPr/>
        </p:nvSpPr>
        <p:spPr>
          <a:xfrm>
            <a:off x="3171103" y="4345672"/>
            <a:ext cx="3998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>
                <a:solidFill>
                  <a:prstClr val="black">
                    <a:lumMod val="95000"/>
                    <a:lumOff val="5000"/>
                  </a:prstClr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10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phút </a:t>
            </a:r>
            <a:r>
              <a:rPr lang="en-US" altLang="zh-CN" sz="3600" b="1">
                <a:solidFill>
                  <a:prstClr val="black">
                    <a:lumMod val="95000"/>
                    <a:lumOff val="5000"/>
                  </a:prstClr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125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 giây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AC2812-4BCB-433A-A21F-43F390B0F91C}"/>
              </a:ext>
            </a:extLst>
          </p:cNvPr>
          <p:cNvSpPr txBox="1"/>
          <p:nvPr/>
        </p:nvSpPr>
        <p:spPr>
          <a:xfrm>
            <a:off x="2695978" y="5120766"/>
            <a:ext cx="3998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>
                <a:solidFill>
                  <a:srgbClr val="FF0000"/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hay 12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phút </a:t>
            </a:r>
            <a:r>
              <a:rPr lang="en-US" altLang="zh-CN" sz="3600" b="1">
                <a:solidFill>
                  <a:srgbClr val="FF0000"/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5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 giây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8E5AE11C-C8CB-4070-98AC-1D443814F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70627" y="2579563"/>
            <a:ext cx="1861709" cy="33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4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 animBg="1"/>
      <p:bldP spid="12" grpId="0"/>
      <p:bldP spid="14" grpId="0"/>
      <p:bldP spid="15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37C07043-A6B6-40C5-A4C7-4C0B01012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817" y="10954"/>
            <a:ext cx="1417984" cy="2499652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FF1B43A3-ADCE-493A-A767-679809829B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44200" y="3429000"/>
            <a:ext cx="1281963" cy="28754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49C994-BD21-4C1E-923C-5500521874D7}"/>
              </a:ext>
            </a:extLst>
          </p:cNvPr>
          <p:cNvSpPr txBox="1"/>
          <p:nvPr/>
        </p:nvSpPr>
        <p:spPr>
          <a:xfrm>
            <a:off x="1676400" y="1477020"/>
            <a:ext cx="861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#9Slide05 Fourth Medium" panose="00000600000000000000" pitchFamily="2" charset="0"/>
              </a:rPr>
              <a:t>Dường như bàn học vẫn còn trống, chúng ta hãy cùng nhau sưu tầm thêm đồ trang trí cho Bunny có động lực</a:t>
            </a:r>
            <a:br>
              <a:rPr lang="en-US" sz="4000">
                <a:solidFill>
                  <a:schemeClr val="bg1"/>
                </a:solidFill>
                <a:latin typeface="#9Slide05 Fourth Medium" panose="00000600000000000000" pitchFamily="2" charset="0"/>
              </a:rPr>
            </a:br>
            <a:r>
              <a:rPr lang="en-US" sz="4000">
                <a:solidFill>
                  <a:schemeClr val="bg1"/>
                </a:solidFill>
                <a:latin typeface="#9Slide05 Fourth Medium" panose="00000600000000000000" pitchFamily="2" charset="0"/>
              </a:rPr>
              <a:t> học tập nha!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655FE9-48A8-4B54-BD33-C302C724B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r="14973"/>
          <a:stretch/>
        </p:blipFill>
        <p:spPr>
          <a:xfrm>
            <a:off x="7772400" y="3276600"/>
            <a:ext cx="3832535" cy="3077310"/>
          </a:xfrm>
          <a:prstGeom prst="rect">
            <a:avLst/>
          </a:prstGeom>
        </p:spPr>
      </p:pic>
      <p:pic>
        <p:nvPicPr>
          <p:cNvPr id="1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3C2783-6499-4AFF-AF8F-063D9BAD0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438400" y="294163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34"/>
          <p:cNvSpPr>
            <a:spLocks noEditPoints="1"/>
          </p:cNvSpPr>
          <p:nvPr/>
        </p:nvSpPr>
        <p:spPr bwMode="auto">
          <a:xfrm flipH="1">
            <a:off x="10945354" y="4277836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任意多边形 1"/>
          <p:cNvSpPr/>
          <p:nvPr/>
        </p:nvSpPr>
        <p:spPr>
          <a:xfrm>
            <a:off x="11579331" y="4533474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AE7F4F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7" name="组合 36"/>
          <p:cNvGrpSpPr/>
          <p:nvPr/>
        </p:nvGrpSpPr>
        <p:grpSpPr>
          <a:xfrm rot="20700764">
            <a:off x="395433" y="313751"/>
            <a:ext cx="1091662" cy="1203274"/>
            <a:chOff x="4427538" y="954088"/>
            <a:chExt cx="3333750" cy="3729038"/>
          </a:xfrm>
        </p:grpSpPr>
        <p:sp>
          <p:nvSpPr>
            <p:cNvPr id="38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25B14-8CA2-4DA4-A7E2-F906863D4F1C}"/>
              </a:ext>
            </a:extLst>
          </p:cNvPr>
          <p:cNvGrpSpPr/>
          <p:nvPr/>
        </p:nvGrpSpPr>
        <p:grpSpPr>
          <a:xfrm>
            <a:off x="1493612" y="140926"/>
            <a:ext cx="8881988" cy="1917542"/>
            <a:chOff x="1493612" y="140926"/>
            <a:chExt cx="8881988" cy="1917542"/>
          </a:xfrm>
        </p:grpSpPr>
        <p:pic>
          <p:nvPicPr>
            <p:cNvPr id="78" name="Picture 20">
              <a:extLst>
                <a:ext uri="{FF2B5EF4-FFF2-40B4-BE49-F238E27FC236}">
                  <a16:creationId xmlns:a16="http://schemas.microsoft.com/office/drawing/2014/main" id="{415B5DCE-B86A-479F-84B6-CF8271AEF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62852">
              <a:off x="1493612" y="140926"/>
              <a:ext cx="8881988" cy="1917542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186DB71-6108-41C4-9685-4A3EB436D507}"/>
                </a:ext>
              </a:extLst>
            </p:cNvPr>
            <p:cNvSpPr txBox="1"/>
            <p:nvPr/>
          </p:nvSpPr>
          <p:spPr>
            <a:xfrm>
              <a:off x="1755096" y="385560"/>
              <a:ext cx="815090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/>
                <a:t>Hải thi đấu 3 ván cờ hết 42 phút 30 giây. Hỏi trung bình Hải thi đấu mỗi ván cờ hết bao lâu ?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370A9F7-ACEE-4206-8F4E-8B5AD0C683C0}"/>
              </a:ext>
            </a:extLst>
          </p:cNvPr>
          <p:cNvSpPr/>
          <p:nvPr/>
        </p:nvSpPr>
        <p:spPr>
          <a:xfrm>
            <a:off x="3769913" y="434431"/>
            <a:ext cx="1413347" cy="454724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074215E-42F5-4585-8BA2-D93A361994EB}"/>
              </a:ext>
            </a:extLst>
          </p:cNvPr>
          <p:cNvSpPr/>
          <p:nvPr/>
        </p:nvSpPr>
        <p:spPr>
          <a:xfrm>
            <a:off x="5947819" y="420442"/>
            <a:ext cx="2617991" cy="413541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938C113-111F-4B9F-B194-1B12803BEE6B}"/>
              </a:ext>
            </a:extLst>
          </p:cNvPr>
          <p:cNvSpPr/>
          <p:nvPr/>
        </p:nvSpPr>
        <p:spPr>
          <a:xfrm>
            <a:off x="5686166" y="929364"/>
            <a:ext cx="1878268" cy="516413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A69A2BA-537E-404B-9EF5-89FFB0534D28}"/>
              </a:ext>
            </a:extLst>
          </p:cNvPr>
          <p:cNvSpPr/>
          <p:nvPr/>
        </p:nvSpPr>
        <p:spPr>
          <a:xfrm>
            <a:off x="8229600" y="998575"/>
            <a:ext cx="1524000" cy="459913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Google Shape;1915;p72">
            <a:extLst>
              <a:ext uri="{FF2B5EF4-FFF2-40B4-BE49-F238E27FC236}">
                <a16:creationId xmlns:a16="http://schemas.microsoft.com/office/drawing/2014/main" id="{E141F34D-64F7-4189-BE8F-07A497585C0F}"/>
              </a:ext>
            </a:extLst>
          </p:cNvPr>
          <p:cNvSpPr/>
          <p:nvPr/>
        </p:nvSpPr>
        <p:spPr>
          <a:xfrm rot="-5400000" flipH="1">
            <a:off x="2932082" y="245906"/>
            <a:ext cx="655005" cy="4716912"/>
          </a:xfrm>
          <a:custGeom>
            <a:avLst/>
            <a:gdLst/>
            <a:ahLst/>
            <a:cxnLst/>
            <a:rect l="l" t="t" r="r" b="b"/>
            <a:pathLst>
              <a:path w="20692" h="47654" extrusionOk="0">
                <a:moveTo>
                  <a:pt x="308" y="46031"/>
                </a:moveTo>
                <a:cubicBezTo>
                  <a:pt x="342" y="46031"/>
                  <a:pt x="393" y="46013"/>
                  <a:pt x="410" y="45996"/>
                </a:cubicBezTo>
                <a:lnTo>
                  <a:pt x="410" y="45962"/>
                </a:lnTo>
                <a:cubicBezTo>
                  <a:pt x="564" y="45894"/>
                  <a:pt x="701" y="45877"/>
                  <a:pt x="854" y="45877"/>
                </a:cubicBezTo>
                <a:cubicBezTo>
                  <a:pt x="1008" y="45877"/>
                  <a:pt x="1179" y="45825"/>
                  <a:pt x="1299" y="45757"/>
                </a:cubicBezTo>
                <a:cubicBezTo>
                  <a:pt x="1316" y="45740"/>
                  <a:pt x="1316" y="45740"/>
                  <a:pt x="1316" y="45723"/>
                </a:cubicBezTo>
                <a:lnTo>
                  <a:pt x="2136" y="45979"/>
                </a:lnTo>
                <a:lnTo>
                  <a:pt x="2136" y="45979"/>
                </a:lnTo>
                <a:lnTo>
                  <a:pt x="2136" y="46184"/>
                </a:lnTo>
                <a:cubicBezTo>
                  <a:pt x="2136" y="46201"/>
                  <a:pt x="2136" y="46218"/>
                  <a:pt x="2153" y="46218"/>
                </a:cubicBezTo>
                <a:cubicBezTo>
                  <a:pt x="2187" y="46236"/>
                  <a:pt x="2238" y="46253"/>
                  <a:pt x="2255" y="46253"/>
                </a:cubicBezTo>
                <a:cubicBezTo>
                  <a:pt x="2324" y="46236"/>
                  <a:pt x="2392" y="46201"/>
                  <a:pt x="2443" y="46150"/>
                </a:cubicBezTo>
                <a:cubicBezTo>
                  <a:pt x="2478" y="46099"/>
                  <a:pt x="2546" y="46099"/>
                  <a:pt x="2648" y="46167"/>
                </a:cubicBezTo>
                <a:cubicBezTo>
                  <a:pt x="2665" y="46184"/>
                  <a:pt x="2700" y="46184"/>
                  <a:pt x="2700" y="46184"/>
                </a:cubicBezTo>
                <a:cubicBezTo>
                  <a:pt x="2751" y="46065"/>
                  <a:pt x="3007" y="46184"/>
                  <a:pt x="3093" y="46116"/>
                </a:cubicBezTo>
                <a:cubicBezTo>
                  <a:pt x="3144" y="46082"/>
                  <a:pt x="3212" y="46048"/>
                  <a:pt x="3281" y="46065"/>
                </a:cubicBezTo>
                <a:cubicBezTo>
                  <a:pt x="3434" y="46099"/>
                  <a:pt x="3503" y="46013"/>
                  <a:pt x="3588" y="45996"/>
                </a:cubicBezTo>
                <a:lnTo>
                  <a:pt x="3759" y="45945"/>
                </a:lnTo>
                <a:lnTo>
                  <a:pt x="3827" y="45962"/>
                </a:lnTo>
                <a:cubicBezTo>
                  <a:pt x="3896" y="45996"/>
                  <a:pt x="3981" y="46048"/>
                  <a:pt x="3998" y="46116"/>
                </a:cubicBezTo>
                <a:cubicBezTo>
                  <a:pt x="4015" y="46150"/>
                  <a:pt x="3981" y="46201"/>
                  <a:pt x="3930" y="46218"/>
                </a:cubicBezTo>
                <a:cubicBezTo>
                  <a:pt x="3827" y="46218"/>
                  <a:pt x="3708" y="46218"/>
                  <a:pt x="3708" y="46321"/>
                </a:cubicBezTo>
                <a:cubicBezTo>
                  <a:pt x="3622" y="46321"/>
                  <a:pt x="3537" y="46321"/>
                  <a:pt x="3469" y="46338"/>
                </a:cubicBezTo>
                <a:cubicBezTo>
                  <a:pt x="3451" y="46338"/>
                  <a:pt x="3469" y="46389"/>
                  <a:pt x="3469" y="46406"/>
                </a:cubicBezTo>
                <a:cubicBezTo>
                  <a:pt x="3520" y="46475"/>
                  <a:pt x="3434" y="46441"/>
                  <a:pt x="3503" y="46458"/>
                </a:cubicBezTo>
                <a:cubicBezTo>
                  <a:pt x="3622" y="46475"/>
                  <a:pt x="3742" y="46509"/>
                  <a:pt x="3861" y="46526"/>
                </a:cubicBezTo>
                <a:cubicBezTo>
                  <a:pt x="3930" y="46543"/>
                  <a:pt x="3981" y="46526"/>
                  <a:pt x="3998" y="46492"/>
                </a:cubicBezTo>
                <a:cubicBezTo>
                  <a:pt x="4032" y="46441"/>
                  <a:pt x="4084" y="46423"/>
                  <a:pt x="4135" y="46441"/>
                </a:cubicBezTo>
                <a:cubicBezTo>
                  <a:pt x="4272" y="46458"/>
                  <a:pt x="4408" y="46492"/>
                  <a:pt x="4408" y="46355"/>
                </a:cubicBezTo>
                <a:cubicBezTo>
                  <a:pt x="4511" y="46355"/>
                  <a:pt x="4630" y="46372"/>
                  <a:pt x="4699" y="46321"/>
                </a:cubicBezTo>
                <a:cubicBezTo>
                  <a:pt x="4733" y="46287"/>
                  <a:pt x="4801" y="46338"/>
                  <a:pt x="4852" y="46372"/>
                </a:cubicBezTo>
                <a:cubicBezTo>
                  <a:pt x="4904" y="46423"/>
                  <a:pt x="4887" y="46458"/>
                  <a:pt x="4870" y="46492"/>
                </a:cubicBezTo>
                <a:cubicBezTo>
                  <a:pt x="4835" y="46560"/>
                  <a:pt x="4921" y="46646"/>
                  <a:pt x="5040" y="46697"/>
                </a:cubicBezTo>
                <a:cubicBezTo>
                  <a:pt x="5092" y="46714"/>
                  <a:pt x="5143" y="46731"/>
                  <a:pt x="5194" y="46748"/>
                </a:cubicBezTo>
                <a:cubicBezTo>
                  <a:pt x="5297" y="46799"/>
                  <a:pt x="5416" y="46816"/>
                  <a:pt x="5519" y="46765"/>
                </a:cubicBezTo>
                <a:cubicBezTo>
                  <a:pt x="5604" y="46748"/>
                  <a:pt x="5690" y="46714"/>
                  <a:pt x="5758" y="46663"/>
                </a:cubicBezTo>
                <a:cubicBezTo>
                  <a:pt x="5792" y="46646"/>
                  <a:pt x="5843" y="46629"/>
                  <a:pt x="5878" y="46646"/>
                </a:cubicBezTo>
                <a:cubicBezTo>
                  <a:pt x="6083" y="46748"/>
                  <a:pt x="6134" y="46646"/>
                  <a:pt x="6271" y="46646"/>
                </a:cubicBezTo>
                <a:cubicBezTo>
                  <a:pt x="6442" y="46646"/>
                  <a:pt x="6442" y="46594"/>
                  <a:pt x="6288" y="46389"/>
                </a:cubicBezTo>
                <a:cubicBezTo>
                  <a:pt x="6339" y="46372"/>
                  <a:pt x="6390" y="46355"/>
                  <a:pt x="6442" y="46304"/>
                </a:cubicBezTo>
                <a:cubicBezTo>
                  <a:pt x="6493" y="46253"/>
                  <a:pt x="6561" y="46287"/>
                  <a:pt x="6647" y="46389"/>
                </a:cubicBezTo>
                <a:cubicBezTo>
                  <a:pt x="6681" y="46423"/>
                  <a:pt x="6715" y="46475"/>
                  <a:pt x="6749" y="46526"/>
                </a:cubicBezTo>
                <a:cubicBezTo>
                  <a:pt x="6817" y="46492"/>
                  <a:pt x="6954" y="46611"/>
                  <a:pt x="7005" y="46543"/>
                </a:cubicBezTo>
                <a:lnTo>
                  <a:pt x="7005" y="46458"/>
                </a:lnTo>
                <a:cubicBezTo>
                  <a:pt x="7108" y="46458"/>
                  <a:pt x="7227" y="46526"/>
                  <a:pt x="7313" y="46560"/>
                </a:cubicBezTo>
                <a:lnTo>
                  <a:pt x="7347" y="46560"/>
                </a:lnTo>
                <a:cubicBezTo>
                  <a:pt x="7381" y="46594"/>
                  <a:pt x="7433" y="46629"/>
                  <a:pt x="7484" y="46663"/>
                </a:cubicBezTo>
                <a:cubicBezTo>
                  <a:pt x="7655" y="46748"/>
                  <a:pt x="7843" y="46799"/>
                  <a:pt x="8048" y="46799"/>
                </a:cubicBezTo>
                <a:cubicBezTo>
                  <a:pt x="8150" y="46834"/>
                  <a:pt x="8253" y="46851"/>
                  <a:pt x="8355" y="46851"/>
                </a:cubicBezTo>
                <a:cubicBezTo>
                  <a:pt x="8389" y="46868"/>
                  <a:pt x="8424" y="46885"/>
                  <a:pt x="8458" y="46902"/>
                </a:cubicBezTo>
                <a:cubicBezTo>
                  <a:pt x="8492" y="46970"/>
                  <a:pt x="8543" y="47039"/>
                  <a:pt x="8594" y="47090"/>
                </a:cubicBezTo>
                <a:cubicBezTo>
                  <a:pt x="8936" y="47090"/>
                  <a:pt x="9261" y="47209"/>
                  <a:pt x="9517" y="47432"/>
                </a:cubicBezTo>
                <a:lnTo>
                  <a:pt x="9637" y="47414"/>
                </a:lnTo>
                <a:cubicBezTo>
                  <a:pt x="9705" y="47414"/>
                  <a:pt x="9756" y="47363"/>
                  <a:pt x="9773" y="47312"/>
                </a:cubicBezTo>
                <a:lnTo>
                  <a:pt x="9790" y="47278"/>
                </a:lnTo>
                <a:cubicBezTo>
                  <a:pt x="9842" y="47261"/>
                  <a:pt x="9876" y="47227"/>
                  <a:pt x="9927" y="47192"/>
                </a:cubicBezTo>
                <a:lnTo>
                  <a:pt x="9927" y="47192"/>
                </a:lnTo>
                <a:cubicBezTo>
                  <a:pt x="9978" y="47141"/>
                  <a:pt x="10047" y="47090"/>
                  <a:pt x="10115" y="47056"/>
                </a:cubicBezTo>
                <a:cubicBezTo>
                  <a:pt x="10115" y="47056"/>
                  <a:pt x="10098" y="47039"/>
                  <a:pt x="10098" y="47022"/>
                </a:cubicBezTo>
                <a:cubicBezTo>
                  <a:pt x="10132" y="46987"/>
                  <a:pt x="10166" y="46919"/>
                  <a:pt x="10166" y="46868"/>
                </a:cubicBezTo>
                <a:cubicBezTo>
                  <a:pt x="10252" y="46902"/>
                  <a:pt x="10337" y="46936"/>
                  <a:pt x="10423" y="46936"/>
                </a:cubicBezTo>
                <a:cubicBezTo>
                  <a:pt x="10662" y="46885"/>
                  <a:pt x="10918" y="46868"/>
                  <a:pt x="11174" y="46919"/>
                </a:cubicBezTo>
                <a:lnTo>
                  <a:pt x="11174" y="46902"/>
                </a:lnTo>
                <a:lnTo>
                  <a:pt x="11397" y="46936"/>
                </a:lnTo>
                <a:lnTo>
                  <a:pt x="11499" y="47039"/>
                </a:lnTo>
                <a:cubicBezTo>
                  <a:pt x="11567" y="47073"/>
                  <a:pt x="11619" y="47107"/>
                  <a:pt x="11670" y="47141"/>
                </a:cubicBezTo>
                <a:cubicBezTo>
                  <a:pt x="11687" y="47141"/>
                  <a:pt x="11704" y="47141"/>
                  <a:pt x="11721" y="47124"/>
                </a:cubicBezTo>
                <a:cubicBezTo>
                  <a:pt x="11738" y="47107"/>
                  <a:pt x="11755" y="47073"/>
                  <a:pt x="11789" y="47056"/>
                </a:cubicBezTo>
                <a:cubicBezTo>
                  <a:pt x="11807" y="47039"/>
                  <a:pt x="11909" y="47056"/>
                  <a:pt x="11977" y="47107"/>
                </a:cubicBezTo>
                <a:cubicBezTo>
                  <a:pt x="12012" y="47124"/>
                  <a:pt x="12046" y="47175"/>
                  <a:pt x="12063" y="47227"/>
                </a:cubicBezTo>
                <a:cubicBezTo>
                  <a:pt x="12063" y="47244"/>
                  <a:pt x="12063" y="47261"/>
                  <a:pt x="12080" y="47278"/>
                </a:cubicBezTo>
                <a:cubicBezTo>
                  <a:pt x="12114" y="47363"/>
                  <a:pt x="12131" y="47380"/>
                  <a:pt x="12234" y="47380"/>
                </a:cubicBezTo>
                <a:cubicBezTo>
                  <a:pt x="12319" y="47380"/>
                  <a:pt x="12405" y="47414"/>
                  <a:pt x="12473" y="47483"/>
                </a:cubicBezTo>
                <a:lnTo>
                  <a:pt x="12558" y="47568"/>
                </a:lnTo>
                <a:cubicBezTo>
                  <a:pt x="12610" y="47551"/>
                  <a:pt x="12661" y="47534"/>
                  <a:pt x="12712" y="47500"/>
                </a:cubicBezTo>
                <a:cubicBezTo>
                  <a:pt x="12746" y="47483"/>
                  <a:pt x="12763" y="47449"/>
                  <a:pt x="12763" y="47397"/>
                </a:cubicBezTo>
                <a:cubicBezTo>
                  <a:pt x="12763" y="47346"/>
                  <a:pt x="12763" y="47278"/>
                  <a:pt x="12763" y="47227"/>
                </a:cubicBezTo>
                <a:lnTo>
                  <a:pt x="13173" y="47175"/>
                </a:lnTo>
                <a:cubicBezTo>
                  <a:pt x="13225" y="47278"/>
                  <a:pt x="13293" y="47363"/>
                  <a:pt x="13396" y="47346"/>
                </a:cubicBezTo>
                <a:cubicBezTo>
                  <a:pt x="13481" y="47329"/>
                  <a:pt x="13566" y="47329"/>
                  <a:pt x="13652" y="47363"/>
                </a:cubicBezTo>
                <a:cubicBezTo>
                  <a:pt x="13754" y="47346"/>
                  <a:pt x="13840" y="47329"/>
                  <a:pt x="13942" y="47329"/>
                </a:cubicBezTo>
                <a:cubicBezTo>
                  <a:pt x="13959" y="47312"/>
                  <a:pt x="13959" y="47295"/>
                  <a:pt x="13959" y="47278"/>
                </a:cubicBezTo>
                <a:cubicBezTo>
                  <a:pt x="14011" y="47295"/>
                  <a:pt x="14062" y="47312"/>
                  <a:pt x="14113" y="47312"/>
                </a:cubicBezTo>
                <a:cubicBezTo>
                  <a:pt x="14164" y="47329"/>
                  <a:pt x="14250" y="47329"/>
                  <a:pt x="14301" y="47329"/>
                </a:cubicBezTo>
                <a:cubicBezTo>
                  <a:pt x="14301" y="47346"/>
                  <a:pt x="14284" y="47346"/>
                  <a:pt x="14267" y="47363"/>
                </a:cubicBezTo>
                <a:cubicBezTo>
                  <a:pt x="14506" y="47397"/>
                  <a:pt x="14711" y="47483"/>
                  <a:pt x="14899" y="47637"/>
                </a:cubicBezTo>
                <a:cubicBezTo>
                  <a:pt x="14985" y="47620"/>
                  <a:pt x="15053" y="47637"/>
                  <a:pt x="15138" y="47654"/>
                </a:cubicBezTo>
                <a:cubicBezTo>
                  <a:pt x="15155" y="47637"/>
                  <a:pt x="15190" y="47620"/>
                  <a:pt x="15224" y="47620"/>
                </a:cubicBezTo>
                <a:cubicBezTo>
                  <a:pt x="15378" y="47585"/>
                  <a:pt x="15548" y="47585"/>
                  <a:pt x="15702" y="47637"/>
                </a:cubicBezTo>
                <a:cubicBezTo>
                  <a:pt x="15890" y="47534"/>
                  <a:pt x="16078" y="47483"/>
                  <a:pt x="16283" y="47483"/>
                </a:cubicBezTo>
                <a:lnTo>
                  <a:pt x="16317" y="47483"/>
                </a:lnTo>
                <a:lnTo>
                  <a:pt x="16369" y="47432"/>
                </a:lnTo>
                <a:cubicBezTo>
                  <a:pt x="16403" y="47397"/>
                  <a:pt x="16437" y="47363"/>
                  <a:pt x="16471" y="47329"/>
                </a:cubicBezTo>
                <a:cubicBezTo>
                  <a:pt x="16522" y="47278"/>
                  <a:pt x="16557" y="47244"/>
                  <a:pt x="16608" y="47227"/>
                </a:cubicBezTo>
                <a:lnTo>
                  <a:pt x="16608" y="47227"/>
                </a:lnTo>
                <a:lnTo>
                  <a:pt x="16659" y="47192"/>
                </a:lnTo>
                <a:cubicBezTo>
                  <a:pt x="16659" y="47175"/>
                  <a:pt x="16659" y="47158"/>
                  <a:pt x="16659" y="47141"/>
                </a:cubicBezTo>
                <a:cubicBezTo>
                  <a:pt x="16659" y="47056"/>
                  <a:pt x="16710" y="47022"/>
                  <a:pt x="16745" y="46970"/>
                </a:cubicBezTo>
                <a:cubicBezTo>
                  <a:pt x="16779" y="46919"/>
                  <a:pt x="16813" y="46953"/>
                  <a:pt x="16864" y="46970"/>
                </a:cubicBezTo>
                <a:lnTo>
                  <a:pt x="17001" y="46987"/>
                </a:lnTo>
                <a:cubicBezTo>
                  <a:pt x="17018" y="46987"/>
                  <a:pt x="17052" y="46936"/>
                  <a:pt x="17035" y="46902"/>
                </a:cubicBezTo>
                <a:lnTo>
                  <a:pt x="16967" y="46697"/>
                </a:lnTo>
                <a:lnTo>
                  <a:pt x="17462" y="46629"/>
                </a:lnTo>
                <a:lnTo>
                  <a:pt x="17496" y="46680"/>
                </a:lnTo>
                <a:cubicBezTo>
                  <a:pt x="17548" y="46629"/>
                  <a:pt x="17599" y="46594"/>
                  <a:pt x="17650" y="46560"/>
                </a:cubicBezTo>
                <a:lnTo>
                  <a:pt x="17650" y="46441"/>
                </a:lnTo>
                <a:cubicBezTo>
                  <a:pt x="17650" y="46372"/>
                  <a:pt x="17616" y="46321"/>
                  <a:pt x="17565" y="46287"/>
                </a:cubicBezTo>
                <a:lnTo>
                  <a:pt x="17530" y="46270"/>
                </a:lnTo>
                <a:cubicBezTo>
                  <a:pt x="17513" y="46236"/>
                  <a:pt x="17496" y="46184"/>
                  <a:pt x="17479" y="46133"/>
                </a:cubicBezTo>
                <a:lnTo>
                  <a:pt x="17479" y="46133"/>
                </a:lnTo>
                <a:cubicBezTo>
                  <a:pt x="17428" y="46065"/>
                  <a:pt x="17394" y="45996"/>
                  <a:pt x="17360" y="45928"/>
                </a:cubicBezTo>
                <a:lnTo>
                  <a:pt x="17325" y="45945"/>
                </a:lnTo>
                <a:cubicBezTo>
                  <a:pt x="17291" y="45894"/>
                  <a:pt x="17240" y="45860"/>
                  <a:pt x="17172" y="45843"/>
                </a:cubicBezTo>
                <a:cubicBezTo>
                  <a:pt x="17223" y="45774"/>
                  <a:pt x="17274" y="45706"/>
                  <a:pt x="17308" y="45638"/>
                </a:cubicBezTo>
                <a:cubicBezTo>
                  <a:pt x="17274" y="45398"/>
                  <a:pt x="17325" y="45159"/>
                  <a:pt x="17428" y="44937"/>
                </a:cubicBezTo>
                <a:lnTo>
                  <a:pt x="17394" y="44920"/>
                </a:lnTo>
                <a:lnTo>
                  <a:pt x="17479" y="44732"/>
                </a:lnTo>
                <a:lnTo>
                  <a:pt x="17599" y="44647"/>
                </a:lnTo>
                <a:cubicBezTo>
                  <a:pt x="17633" y="44595"/>
                  <a:pt x="17684" y="44561"/>
                  <a:pt x="17736" y="44510"/>
                </a:cubicBezTo>
                <a:cubicBezTo>
                  <a:pt x="17736" y="44493"/>
                  <a:pt x="17736" y="44476"/>
                  <a:pt x="17736" y="44476"/>
                </a:cubicBezTo>
                <a:cubicBezTo>
                  <a:pt x="17718" y="44441"/>
                  <a:pt x="17684" y="44424"/>
                  <a:pt x="17667" y="44407"/>
                </a:cubicBezTo>
                <a:cubicBezTo>
                  <a:pt x="17650" y="44373"/>
                  <a:pt x="17701" y="44288"/>
                  <a:pt x="17753" y="44236"/>
                </a:cubicBezTo>
                <a:cubicBezTo>
                  <a:pt x="17804" y="44185"/>
                  <a:pt x="17855" y="44168"/>
                  <a:pt x="17906" y="44168"/>
                </a:cubicBezTo>
                <a:lnTo>
                  <a:pt x="17958" y="44168"/>
                </a:lnTo>
                <a:cubicBezTo>
                  <a:pt x="18060" y="44151"/>
                  <a:pt x="18077" y="44134"/>
                  <a:pt x="18094" y="44048"/>
                </a:cubicBezTo>
                <a:cubicBezTo>
                  <a:pt x="18111" y="43963"/>
                  <a:pt x="18163" y="43895"/>
                  <a:pt x="18248" y="43843"/>
                </a:cubicBezTo>
                <a:lnTo>
                  <a:pt x="18351" y="43792"/>
                </a:lnTo>
                <a:cubicBezTo>
                  <a:pt x="18334" y="43741"/>
                  <a:pt x="18334" y="43673"/>
                  <a:pt x="18316" y="43621"/>
                </a:cubicBezTo>
                <a:cubicBezTo>
                  <a:pt x="18316" y="43604"/>
                  <a:pt x="18265" y="43570"/>
                  <a:pt x="18214" y="43570"/>
                </a:cubicBezTo>
                <a:cubicBezTo>
                  <a:pt x="18163" y="43553"/>
                  <a:pt x="18094" y="43536"/>
                  <a:pt x="18026" y="43536"/>
                </a:cubicBezTo>
                <a:lnTo>
                  <a:pt x="18043" y="43143"/>
                </a:lnTo>
                <a:cubicBezTo>
                  <a:pt x="18163" y="43109"/>
                  <a:pt x="18265" y="43075"/>
                  <a:pt x="18282" y="42972"/>
                </a:cubicBezTo>
                <a:cubicBezTo>
                  <a:pt x="18265" y="42887"/>
                  <a:pt x="18282" y="42801"/>
                  <a:pt x="18334" y="42750"/>
                </a:cubicBezTo>
                <a:cubicBezTo>
                  <a:pt x="18334" y="42647"/>
                  <a:pt x="18334" y="42562"/>
                  <a:pt x="18351" y="42459"/>
                </a:cubicBezTo>
                <a:cubicBezTo>
                  <a:pt x="18351" y="42459"/>
                  <a:pt x="18334" y="42442"/>
                  <a:pt x="18316" y="42442"/>
                </a:cubicBezTo>
                <a:cubicBezTo>
                  <a:pt x="18334" y="42408"/>
                  <a:pt x="18351" y="42357"/>
                  <a:pt x="18368" y="42306"/>
                </a:cubicBezTo>
                <a:cubicBezTo>
                  <a:pt x="18402" y="42254"/>
                  <a:pt x="18419" y="42186"/>
                  <a:pt x="18436" y="42135"/>
                </a:cubicBezTo>
                <a:cubicBezTo>
                  <a:pt x="18436" y="42135"/>
                  <a:pt x="18436" y="42152"/>
                  <a:pt x="18453" y="42169"/>
                </a:cubicBezTo>
                <a:cubicBezTo>
                  <a:pt x="18539" y="41964"/>
                  <a:pt x="18675" y="41776"/>
                  <a:pt x="18846" y="41656"/>
                </a:cubicBezTo>
                <a:cubicBezTo>
                  <a:pt x="18863" y="41571"/>
                  <a:pt x="18880" y="41503"/>
                  <a:pt x="18914" y="41434"/>
                </a:cubicBezTo>
                <a:cubicBezTo>
                  <a:pt x="18897" y="41400"/>
                  <a:pt x="18897" y="41366"/>
                  <a:pt x="18880" y="41349"/>
                </a:cubicBezTo>
                <a:cubicBezTo>
                  <a:pt x="18880" y="41178"/>
                  <a:pt x="18932" y="41024"/>
                  <a:pt x="19017" y="40905"/>
                </a:cubicBezTo>
                <a:cubicBezTo>
                  <a:pt x="18932" y="40717"/>
                  <a:pt x="18914" y="40529"/>
                  <a:pt x="18949" y="40341"/>
                </a:cubicBezTo>
                <a:lnTo>
                  <a:pt x="18949" y="40307"/>
                </a:lnTo>
                <a:lnTo>
                  <a:pt x="18897" y="40255"/>
                </a:lnTo>
                <a:cubicBezTo>
                  <a:pt x="18863" y="40221"/>
                  <a:pt x="18829" y="40187"/>
                  <a:pt x="18812" y="40136"/>
                </a:cubicBezTo>
                <a:cubicBezTo>
                  <a:pt x="18778" y="40102"/>
                  <a:pt x="18744" y="40050"/>
                  <a:pt x="18727" y="39999"/>
                </a:cubicBezTo>
                <a:lnTo>
                  <a:pt x="18727" y="39999"/>
                </a:lnTo>
                <a:cubicBezTo>
                  <a:pt x="18727" y="39982"/>
                  <a:pt x="18709" y="39965"/>
                  <a:pt x="18709" y="39948"/>
                </a:cubicBezTo>
                <a:lnTo>
                  <a:pt x="18658" y="39948"/>
                </a:lnTo>
                <a:cubicBezTo>
                  <a:pt x="18590" y="39931"/>
                  <a:pt x="18521" y="39897"/>
                  <a:pt x="18487" y="39845"/>
                </a:cubicBezTo>
                <a:cubicBezTo>
                  <a:pt x="18453" y="39811"/>
                  <a:pt x="18487" y="39777"/>
                  <a:pt x="18504" y="39726"/>
                </a:cubicBezTo>
                <a:cubicBezTo>
                  <a:pt x="18521" y="39692"/>
                  <a:pt x="18539" y="39657"/>
                  <a:pt x="18556" y="39606"/>
                </a:cubicBezTo>
                <a:cubicBezTo>
                  <a:pt x="18556" y="39589"/>
                  <a:pt x="18504" y="39538"/>
                  <a:pt x="18453" y="39555"/>
                </a:cubicBezTo>
                <a:lnTo>
                  <a:pt x="18231" y="39572"/>
                </a:lnTo>
                <a:lnTo>
                  <a:pt x="18265" y="39111"/>
                </a:lnTo>
                <a:cubicBezTo>
                  <a:pt x="18316" y="39093"/>
                  <a:pt x="18368" y="39076"/>
                  <a:pt x="18419" y="39059"/>
                </a:cubicBezTo>
                <a:cubicBezTo>
                  <a:pt x="18487" y="39076"/>
                  <a:pt x="18556" y="39076"/>
                  <a:pt x="18607" y="39093"/>
                </a:cubicBezTo>
                <a:cubicBezTo>
                  <a:pt x="18658" y="39093"/>
                  <a:pt x="18761" y="39059"/>
                  <a:pt x="18744" y="39025"/>
                </a:cubicBezTo>
                <a:cubicBezTo>
                  <a:pt x="18709" y="38923"/>
                  <a:pt x="18727" y="38803"/>
                  <a:pt x="18795" y="38718"/>
                </a:cubicBezTo>
                <a:cubicBezTo>
                  <a:pt x="18761" y="38632"/>
                  <a:pt x="18761" y="38530"/>
                  <a:pt x="18778" y="38427"/>
                </a:cubicBezTo>
                <a:cubicBezTo>
                  <a:pt x="18761" y="38359"/>
                  <a:pt x="18761" y="38273"/>
                  <a:pt x="18795" y="38205"/>
                </a:cubicBezTo>
                <a:cubicBezTo>
                  <a:pt x="18829" y="38137"/>
                  <a:pt x="18795" y="38034"/>
                  <a:pt x="18744" y="37983"/>
                </a:cubicBezTo>
                <a:cubicBezTo>
                  <a:pt x="18658" y="37897"/>
                  <a:pt x="18709" y="37812"/>
                  <a:pt x="18846" y="37727"/>
                </a:cubicBezTo>
                <a:cubicBezTo>
                  <a:pt x="18744" y="37710"/>
                  <a:pt x="18641" y="37727"/>
                  <a:pt x="18556" y="37761"/>
                </a:cubicBezTo>
                <a:cubicBezTo>
                  <a:pt x="18487" y="37795"/>
                  <a:pt x="18385" y="37778"/>
                  <a:pt x="18334" y="37710"/>
                </a:cubicBezTo>
                <a:cubicBezTo>
                  <a:pt x="18351" y="37487"/>
                  <a:pt x="18368" y="37299"/>
                  <a:pt x="18368" y="37094"/>
                </a:cubicBezTo>
                <a:cubicBezTo>
                  <a:pt x="18556" y="36992"/>
                  <a:pt x="18573" y="36992"/>
                  <a:pt x="18573" y="36889"/>
                </a:cubicBezTo>
                <a:cubicBezTo>
                  <a:pt x="18573" y="36872"/>
                  <a:pt x="18573" y="36838"/>
                  <a:pt x="18573" y="36821"/>
                </a:cubicBezTo>
                <a:cubicBezTo>
                  <a:pt x="18590" y="36770"/>
                  <a:pt x="18641" y="36736"/>
                  <a:pt x="18692" y="36736"/>
                </a:cubicBezTo>
                <a:cubicBezTo>
                  <a:pt x="18727" y="36701"/>
                  <a:pt x="18795" y="36719"/>
                  <a:pt x="18829" y="36736"/>
                </a:cubicBezTo>
                <a:cubicBezTo>
                  <a:pt x="18829" y="36736"/>
                  <a:pt x="18863" y="36753"/>
                  <a:pt x="18863" y="36770"/>
                </a:cubicBezTo>
                <a:cubicBezTo>
                  <a:pt x="18880" y="36804"/>
                  <a:pt x="18880" y="36838"/>
                  <a:pt x="18880" y="36872"/>
                </a:cubicBezTo>
                <a:lnTo>
                  <a:pt x="18880" y="36872"/>
                </a:lnTo>
                <a:lnTo>
                  <a:pt x="19256" y="36684"/>
                </a:lnTo>
                <a:cubicBezTo>
                  <a:pt x="19273" y="36650"/>
                  <a:pt x="19256" y="36616"/>
                  <a:pt x="19256" y="36599"/>
                </a:cubicBezTo>
                <a:cubicBezTo>
                  <a:pt x="19205" y="36479"/>
                  <a:pt x="19154" y="36377"/>
                  <a:pt x="19085" y="36274"/>
                </a:cubicBezTo>
                <a:cubicBezTo>
                  <a:pt x="19068" y="36240"/>
                  <a:pt x="19017" y="36223"/>
                  <a:pt x="18966" y="36206"/>
                </a:cubicBezTo>
                <a:cubicBezTo>
                  <a:pt x="19068" y="35967"/>
                  <a:pt x="19034" y="35676"/>
                  <a:pt x="18880" y="35471"/>
                </a:cubicBezTo>
                <a:cubicBezTo>
                  <a:pt x="18880" y="35437"/>
                  <a:pt x="18880" y="35403"/>
                  <a:pt x="18880" y="35386"/>
                </a:cubicBezTo>
                <a:cubicBezTo>
                  <a:pt x="18863" y="35335"/>
                  <a:pt x="18914" y="35300"/>
                  <a:pt x="18966" y="35283"/>
                </a:cubicBezTo>
                <a:cubicBezTo>
                  <a:pt x="19034" y="35249"/>
                  <a:pt x="19102" y="35181"/>
                  <a:pt x="19102" y="35112"/>
                </a:cubicBezTo>
                <a:cubicBezTo>
                  <a:pt x="19119" y="35061"/>
                  <a:pt x="19102" y="35027"/>
                  <a:pt x="19085" y="34993"/>
                </a:cubicBezTo>
                <a:cubicBezTo>
                  <a:pt x="19085" y="34959"/>
                  <a:pt x="19051" y="34924"/>
                  <a:pt x="19034" y="34907"/>
                </a:cubicBezTo>
                <a:cubicBezTo>
                  <a:pt x="18914" y="34805"/>
                  <a:pt x="18897" y="34651"/>
                  <a:pt x="18983" y="34514"/>
                </a:cubicBezTo>
                <a:cubicBezTo>
                  <a:pt x="18983" y="34497"/>
                  <a:pt x="19000" y="34463"/>
                  <a:pt x="19017" y="34446"/>
                </a:cubicBezTo>
                <a:cubicBezTo>
                  <a:pt x="19051" y="34326"/>
                  <a:pt x="19051" y="34224"/>
                  <a:pt x="18914" y="34190"/>
                </a:cubicBezTo>
                <a:cubicBezTo>
                  <a:pt x="18897" y="34190"/>
                  <a:pt x="18880" y="34190"/>
                  <a:pt x="18863" y="34190"/>
                </a:cubicBezTo>
                <a:cubicBezTo>
                  <a:pt x="18829" y="34190"/>
                  <a:pt x="18812" y="34207"/>
                  <a:pt x="18778" y="34207"/>
                </a:cubicBezTo>
                <a:cubicBezTo>
                  <a:pt x="18709" y="34190"/>
                  <a:pt x="18641" y="34173"/>
                  <a:pt x="18573" y="34156"/>
                </a:cubicBezTo>
                <a:cubicBezTo>
                  <a:pt x="18573" y="34019"/>
                  <a:pt x="18470" y="33951"/>
                  <a:pt x="18402" y="33831"/>
                </a:cubicBezTo>
                <a:cubicBezTo>
                  <a:pt x="18453" y="33763"/>
                  <a:pt x="18487" y="33677"/>
                  <a:pt x="18334" y="33746"/>
                </a:cubicBezTo>
                <a:cubicBezTo>
                  <a:pt x="18316" y="33763"/>
                  <a:pt x="18282" y="33746"/>
                  <a:pt x="18265" y="33728"/>
                </a:cubicBezTo>
                <a:cubicBezTo>
                  <a:pt x="18231" y="33694"/>
                  <a:pt x="18214" y="33660"/>
                  <a:pt x="18214" y="33609"/>
                </a:cubicBezTo>
                <a:cubicBezTo>
                  <a:pt x="18214" y="33609"/>
                  <a:pt x="18231" y="33575"/>
                  <a:pt x="18231" y="33558"/>
                </a:cubicBezTo>
                <a:cubicBezTo>
                  <a:pt x="18351" y="33438"/>
                  <a:pt x="18470" y="33318"/>
                  <a:pt x="18607" y="33216"/>
                </a:cubicBezTo>
                <a:cubicBezTo>
                  <a:pt x="18624" y="33216"/>
                  <a:pt x="18641" y="33199"/>
                  <a:pt x="18658" y="33199"/>
                </a:cubicBezTo>
                <a:cubicBezTo>
                  <a:pt x="18692" y="33199"/>
                  <a:pt x="18709" y="33216"/>
                  <a:pt x="18744" y="33233"/>
                </a:cubicBezTo>
                <a:cubicBezTo>
                  <a:pt x="18812" y="33216"/>
                  <a:pt x="18897" y="33216"/>
                  <a:pt x="18966" y="33233"/>
                </a:cubicBezTo>
                <a:cubicBezTo>
                  <a:pt x="18966" y="33113"/>
                  <a:pt x="18983" y="32994"/>
                  <a:pt x="18897" y="32942"/>
                </a:cubicBezTo>
                <a:cubicBezTo>
                  <a:pt x="18880" y="32942"/>
                  <a:pt x="18897" y="32891"/>
                  <a:pt x="18914" y="32874"/>
                </a:cubicBezTo>
                <a:cubicBezTo>
                  <a:pt x="18914" y="32857"/>
                  <a:pt x="18932" y="32840"/>
                  <a:pt x="18949" y="32823"/>
                </a:cubicBezTo>
                <a:cubicBezTo>
                  <a:pt x="19273" y="32498"/>
                  <a:pt x="19273" y="32498"/>
                  <a:pt x="19119" y="32344"/>
                </a:cubicBezTo>
                <a:cubicBezTo>
                  <a:pt x="19068" y="32293"/>
                  <a:pt x="19102" y="32225"/>
                  <a:pt x="19154" y="32156"/>
                </a:cubicBezTo>
                <a:cubicBezTo>
                  <a:pt x="19222" y="32071"/>
                  <a:pt x="19256" y="32037"/>
                  <a:pt x="19307" y="31986"/>
                </a:cubicBezTo>
                <a:cubicBezTo>
                  <a:pt x="19273" y="31969"/>
                  <a:pt x="19239" y="31969"/>
                  <a:pt x="19205" y="31951"/>
                </a:cubicBezTo>
                <a:cubicBezTo>
                  <a:pt x="19205" y="31951"/>
                  <a:pt x="19239" y="31934"/>
                  <a:pt x="19239" y="31917"/>
                </a:cubicBezTo>
                <a:cubicBezTo>
                  <a:pt x="19222" y="31644"/>
                  <a:pt x="19256" y="31388"/>
                  <a:pt x="19307" y="31114"/>
                </a:cubicBezTo>
                <a:cubicBezTo>
                  <a:pt x="19307" y="31063"/>
                  <a:pt x="19307" y="31029"/>
                  <a:pt x="19290" y="30978"/>
                </a:cubicBezTo>
                <a:cubicBezTo>
                  <a:pt x="19239" y="30841"/>
                  <a:pt x="19273" y="30704"/>
                  <a:pt x="19376" y="30602"/>
                </a:cubicBezTo>
                <a:cubicBezTo>
                  <a:pt x="19393" y="30585"/>
                  <a:pt x="19393" y="30567"/>
                  <a:pt x="19410" y="30567"/>
                </a:cubicBezTo>
                <a:cubicBezTo>
                  <a:pt x="19444" y="30499"/>
                  <a:pt x="19427" y="30448"/>
                  <a:pt x="19307" y="30448"/>
                </a:cubicBezTo>
                <a:cubicBezTo>
                  <a:pt x="19222" y="30448"/>
                  <a:pt x="19154" y="30414"/>
                  <a:pt x="19102" y="30362"/>
                </a:cubicBezTo>
                <a:cubicBezTo>
                  <a:pt x="19068" y="30328"/>
                  <a:pt x="19051" y="30277"/>
                  <a:pt x="19085" y="30226"/>
                </a:cubicBezTo>
                <a:lnTo>
                  <a:pt x="19137" y="30209"/>
                </a:lnTo>
                <a:cubicBezTo>
                  <a:pt x="19239" y="30192"/>
                  <a:pt x="19342" y="30140"/>
                  <a:pt x="19410" y="30038"/>
                </a:cubicBezTo>
                <a:cubicBezTo>
                  <a:pt x="19461" y="29952"/>
                  <a:pt x="19410" y="29884"/>
                  <a:pt x="19325" y="29850"/>
                </a:cubicBezTo>
                <a:cubicBezTo>
                  <a:pt x="19239" y="29799"/>
                  <a:pt x="19154" y="29764"/>
                  <a:pt x="19051" y="29730"/>
                </a:cubicBezTo>
                <a:lnTo>
                  <a:pt x="19034" y="29730"/>
                </a:lnTo>
                <a:cubicBezTo>
                  <a:pt x="19085" y="29542"/>
                  <a:pt x="19034" y="29354"/>
                  <a:pt x="18897" y="29218"/>
                </a:cubicBezTo>
                <a:cubicBezTo>
                  <a:pt x="18914" y="29166"/>
                  <a:pt x="18932" y="29115"/>
                  <a:pt x="18949" y="29064"/>
                </a:cubicBezTo>
                <a:cubicBezTo>
                  <a:pt x="19017" y="28910"/>
                  <a:pt x="19051" y="28756"/>
                  <a:pt x="19034" y="28603"/>
                </a:cubicBezTo>
                <a:cubicBezTo>
                  <a:pt x="19051" y="28603"/>
                  <a:pt x="19068" y="28603"/>
                  <a:pt x="19102" y="28620"/>
                </a:cubicBezTo>
                <a:cubicBezTo>
                  <a:pt x="19034" y="28415"/>
                  <a:pt x="19034" y="28210"/>
                  <a:pt x="19068" y="28005"/>
                </a:cubicBezTo>
                <a:cubicBezTo>
                  <a:pt x="18983" y="27919"/>
                  <a:pt x="18932" y="27817"/>
                  <a:pt x="18897" y="27697"/>
                </a:cubicBezTo>
                <a:cubicBezTo>
                  <a:pt x="18897" y="27612"/>
                  <a:pt x="18880" y="27509"/>
                  <a:pt x="18846" y="27424"/>
                </a:cubicBezTo>
                <a:cubicBezTo>
                  <a:pt x="18863" y="27355"/>
                  <a:pt x="18863" y="27287"/>
                  <a:pt x="18846" y="27236"/>
                </a:cubicBezTo>
                <a:cubicBezTo>
                  <a:pt x="18863" y="27065"/>
                  <a:pt x="18897" y="26894"/>
                  <a:pt x="18966" y="26740"/>
                </a:cubicBezTo>
                <a:cubicBezTo>
                  <a:pt x="18966" y="26501"/>
                  <a:pt x="18983" y="26262"/>
                  <a:pt x="19000" y="26023"/>
                </a:cubicBezTo>
                <a:lnTo>
                  <a:pt x="19051" y="25988"/>
                </a:lnTo>
                <a:cubicBezTo>
                  <a:pt x="19154" y="25920"/>
                  <a:pt x="19239" y="25869"/>
                  <a:pt x="19205" y="25766"/>
                </a:cubicBezTo>
                <a:cubicBezTo>
                  <a:pt x="19171" y="25681"/>
                  <a:pt x="19205" y="25630"/>
                  <a:pt x="19290" y="25561"/>
                </a:cubicBezTo>
                <a:cubicBezTo>
                  <a:pt x="19359" y="25510"/>
                  <a:pt x="19376" y="25442"/>
                  <a:pt x="19376" y="25356"/>
                </a:cubicBezTo>
                <a:cubicBezTo>
                  <a:pt x="19359" y="25288"/>
                  <a:pt x="19393" y="25185"/>
                  <a:pt x="19290" y="25151"/>
                </a:cubicBezTo>
                <a:cubicBezTo>
                  <a:pt x="19461" y="24929"/>
                  <a:pt x="19478" y="24621"/>
                  <a:pt x="19342" y="24365"/>
                </a:cubicBezTo>
                <a:cubicBezTo>
                  <a:pt x="19427" y="24177"/>
                  <a:pt x="19376" y="23938"/>
                  <a:pt x="19222" y="23801"/>
                </a:cubicBezTo>
                <a:cubicBezTo>
                  <a:pt x="19188" y="23767"/>
                  <a:pt x="19154" y="23750"/>
                  <a:pt x="19119" y="23750"/>
                </a:cubicBezTo>
                <a:lnTo>
                  <a:pt x="19119" y="23665"/>
                </a:lnTo>
                <a:cubicBezTo>
                  <a:pt x="19137" y="23613"/>
                  <a:pt x="19154" y="23562"/>
                  <a:pt x="19171" y="23511"/>
                </a:cubicBezTo>
                <a:cubicBezTo>
                  <a:pt x="19188" y="23391"/>
                  <a:pt x="19205" y="23255"/>
                  <a:pt x="19222" y="23118"/>
                </a:cubicBezTo>
                <a:cubicBezTo>
                  <a:pt x="19325" y="22998"/>
                  <a:pt x="19393" y="22844"/>
                  <a:pt x="19427" y="22691"/>
                </a:cubicBezTo>
                <a:cubicBezTo>
                  <a:pt x="19478" y="22469"/>
                  <a:pt x="19461" y="22229"/>
                  <a:pt x="19376" y="22007"/>
                </a:cubicBezTo>
                <a:cubicBezTo>
                  <a:pt x="19393" y="21990"/>
                  <a:pt x="19393" y="21990"/>
                  <a:pt x="19410" y="21973"/>
                </a:cubicBezTo>
                <a:cubicBezTo>
                  <a:pt x="19461" y="21905"/>
                  <a:pt x="19495" y="21819"/>
                  <a:pt x="19530" y="21734"/>
                </a:cubicBezTo>
                <a:cubicBezTo>
                  <a:pt x="19547" y="21666"/>
                  <a:pt x="19581" y="21580"/>
                  <a:pt x="19581" y="21495"/>
                </a:cubicBezTo>
                <a:lnTo>
                  <a:pt x="19632" y="21461"/>
                </a:lnTo>
                <a:cubicBezTo>
                  <a:pt x="19700" y="21409"/>
                  <a:pt x="19769" y="21341"/>
                  <a:pt x="19837" y="21273"/>
                </a:cubicBezTo>
                <a:cubicBezTo>
                  <a:pt x="19854" y="21341"/>
                  <a:pt x="19923" y="21375"/>
                  <a:pt x="20042" y="21358"/>
                </a:cubicBezTo>
                <a:cubicBezTo>
                  <a:pt x="20128" y="21358"/>
                  <a:pt x="20162" y="21358"/>
                  <a:pt x="20145" y="21443"/>
                </a:cubicBezTo>
                <a:cubicBezTo>
                  <a:pt x="20110" y="21512"/>
                  <a:pt x="20110" y="21546"/>
                  <a:pt x="20213" y="21546"/>
                </a:cubicBezTo>
                <a:cubicBezTo>
                  <a:pt x="20247" y="21529"/>
                  <a:pt x="20281" y="21529"/>
                  <a:pt x="20316" y="21512"/>
                </a:cubicBezTo>
                <a:cubicBezTo>
                  <a:pt x="20316" y="21461"/>
                  <a:pt x="20316" y="21426"/>
                  <a:pt x="20316" y="21392"/>
                </a:cubicBezTo>
                <a:cubicBezTo>
                  <a:pt x="20316" y="21358"/>
                  <a:pt x="20247" y="21341"/>
                  <a:pt x="20247" y="21307"/>
                </a:cubicBezTo>
                <a:cubicBezTo>
                  <a:pt x="20264" y="21204"/>
                  <a:pt x="20298" y="21102"/>
                  <a:pt x="20350" y="20999"/>
                </a:cubicBezTo>
                <a:cubicBezTo>
                  <a:pt x="20367" y="20948"/>
                  <a:pt x="20435" y="20897"/>
                  <a:pt x="20503" y="20880"/>
                </a:cubicBezTo>
                <a:cubicBezTo>
                  <a:pt x="20521" y="20862"/>
                  <a:pt x="20538" y="20862"/>
                  <a:pt x="20572" y="20880"/>
                </a:cubicBezTo>
                <a:lnTo>
                  <a:pt x="20640" y="20880"/>
                </a:lnTo>
                <a:cubicBezTo>
                  <a:pt x="20640" y="20862"/>
                  <a:pt x="20640" y="20845"/>
                  <a:pt x="20657" y="20828"/>
                </a:cubicBezTo>
                <a:cubicBezTo>
                  <a:pt x="20657" y="20794"/>
                  <a:pt x="20657" y="20777"/>
                  <a:pt x="20657" y="20760"/>
                </a:cubicBezTo>
                <a:cubicBezTo>
                  <a:pt x="20640" y="20675"/>
                  <a:pt x="20640" y="20606"/>
                  <a:pt x="20657" y="20521"/>
                </a:cubicBezTo>
                <a:cubicBezTo>
                  <a:pt x="20657" y="20487"/>
                  <a:pt x="20674" y="20435"/>
                  <a:pt x="20691" y="20401"/>
                </a:cubicBezTo>
                <a:lnTo>
                  <a:pt x="20691" y="20230"/>
                </a:lnTo>
                <a:cubicBezTo>
                  <a:pt x="20674" y="20213"/>
                  <a:pt x="20657" y="20213"/>
                  <a:pt x="20640" y="20196"/>
                </a:cubicBezTo>
                <a:cubicBezTo>
                  <a:pt x="20606" y="20179"/>
                  <a:pt x="20606" y="20094"/>
                  <a:pt x="20589" y="20042"/>
                </a:cubicBezTo>
                <a:cubicBezTo>
                  <a:pt x="20589" y="19974"/>
                  <a:pt x="20538" y="19991"/>
                  <a:pt x="20452" y="20008"/>
                </a:cubicBezTo>
                <a:lnTo>
                  <a:pt x="20401" y="20025"/>
                </a:lnTo>
                <a:cubicBezTo>
                  <a:pt x="20264" y="20077"/>
                  <a:pt x="20213" y="20025"/>
                  <a:pt x="20213" y="19957"/>
                </a:cubicBezTo>
                <a:cubicBezTo>
                  <a:pt x="20213" y="19906"/>
                  <a:pt x="20213" y="19871"/>
                  <a:pt x="20230" y="19837"/>
                </a:cubicBezTo>
                <a:cubicBezTo>
                  <a:pt x="20367" y="19752"/>
                  <a:pt x="20521" y="19684"/>
                  <a:pt x="20691" y="19632"/>
                </a:cubicBezTo>
                <a:lnTo>
                  <a:pt x="20691" y="19376"/>
                </a:lnTo>
                <a:cubicBezTo>
                  <a:pt x="20657" y="19308"/>
                  <a:pt x="20418" y="19427"/>
                  <a:pt x="20503" y="19256"/>
                </a:cubicBezTo>
                <a:cubicBezTo>
                  <a:pt x="20486" y="19188"/>
                  <a:pt x="20452" y="19120"/>
                  <a:pt x="20435" y="19068"/>
                </a:cubicBezTo>
                <a:cubicBezTo>
                  <a:pt x="20418" y="19051"/>
                  <a:pt x="20418" y="19034"/>
                  <a:pt x="20435" y="19017"/>
                </a:cubicBezTo>
                <a:cubicBezTo>
                  <a:pt x="20452" y="19000"/>
                  <a:pt x="20486" y="18966"/>
                  <a:pt x="20521" y="18949"/>
                </a:cubicBezTo>
                <a:cubicBezTo>
                  <a:pt x="20555" y="18898"/>
                  <a:pt x="20623" y="18863"/>
                  <a:pt x="20674" y="18880"/>
                </a:cubicBezTo>
                <a:lnTo>
                  <a:pt x="20674" y="0"/>
                </a:lnTo>
                <a:lnTo>
                  <a:pt x="0" y="0"/>
                </a:lnTo>
                <a:lnTo>
                  <a:pt x="0" y="46065"/>
                </a:lnTo>
                <a:cubicBezTo>
                  <a:pt x="103" y="46048"/>
                  <a:pt x="205" y="46031"/>
                  <a:pt x="308" y="460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943;p72">
            <a:extLst>
              <a:ext uri="{FF2B5EF4-FFF2-40B4-BE49-F238E27FC236}">
                <a16:creationId xmlns:a16="http://schemas.microsoft.com/office/drawing/2014/main" id="{BD1CA450-2162-4CB1-BE99-2CE7D3875103}"/>
              </a:ext>
            </a:extLst>
          </p:cNvPr>
          <p:cNvSpPr txBox="1">
            <a:spLocks/>
          </p:cNvSpPr>
          <p:nvPr/>
        </p:nvSpPr>
        <p:spPr>
          <a:xfrm>
            <a:off x="941265" y="2328030"/>
            <a:ext cx="42990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b="1">
                <a:latin typeface="+mn-lt"/>
              </a:rPr>
              <a:t>Ta thực hiện phép chia: </a:t>
            </a:r>
          </a:p>
        </p:txBody>
      </p:sp>
      <p:sp>
        <p:nvSpPr>
          <p:cNvPr id="102" name="Google Shape;2084;p76">
            <a:extLst>
              <a:ext uri="{FF2B5EF4-FFF2-40B4-BE49-F238E27FC236}">
                <a16:creationId xmlns:a16="http://schemas.microsoft.com/office/drawing/2014/main" id="{90A301F2-2138-4E8C-BAF8-14E9B0A645AD}"/>
              </a:ext>
            </a:extLst>
          </p:cNvPr>
          <p:cNvSpPr/>
          <p:nvPr/>
        </p:nvSpPr>
        <p:spPr>
          <a:xfrm>
            <a:off x="5739377" y="2133943"/>
            <a:ext cx="4700023" cy="91405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D6F14-5907-4422-B725-85A1FD752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417" y="1909962"/>
            <a:ext cx="458472" cy="1055310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AACCC53F-1CE0-4442-AF5C-070575A267BD}"/>
              </a:ext>
            </a:extLst>
          </p:cNvPr>
          <p:cNvSpPr txBox="1"/>
          <p:nvPr/>
        </p:nvSpPr>
        <p:spPr>
          <a:xfrm>
            <a:off x="5888703" y="2245683"/>
            <a:ext cx="4031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+mj-lt"/>
              </a:rPr>
              <a:t>42 phút 30 giây : 3 = </a:t>
            </a:r>
          </a:p>
        </p:txBody>
      </p:sp>
      <p:sp>
        <p:nvSpPr>
          <p:cNvPr id="105" name="矩形: 圆角 10">
            <a:extLst>
              <a:ext uri="{FF2B5EF4-FFF2-40B4-BE49-F238E27FC236}">
                <a16:creationId xmlns:a16="http://schemas.microsoft.com/office/drawing/2014/main" id="{4F92A851-334C-4F68-8776-B8F0D7175E81}"/>
              </a:ext>
            </a:extLst>
          </p:cNvPr>
          <p:cNvSpPr/>
          <p:nvPr/>
        </p:nvSpPr>
        <p:spPr>
          <a:xfrm>
            <a:off x="1173823" y="3372945"/>
            <a:ext cx="9747154" cy="2799255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 w="38100">
            <a:solidFill>
              <a:srgbClr val="D7C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06" name="Text Box 10">
            <a:extLst>
              <a:ext uri="{FF2B5EF4-FFF2-40B4-BE49-F238E27FC236}">
                <a16:creationId xmlns:a16="http://schemas.microsoft.com/office/drawing/2014/main" id="{AC4DE9CC-BC21-4B13-9C0D-64AF519C3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470" y="3679251"/>
            <a:ext cx="2819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3600">
              <a:solidFill>
                <a:prstClr val="black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7" name="Text Box 11">
            <a:extLst>
              <a:ext uri="{FF2B5EF4-FFF2-40B4-BE49-F238E27FC236}">
                <a16:creationId xmlns:a16="http://schemas.microsoft.com/office/drawing/2014/main" id="{BE76BA30-6C98-4F63-B957-502B30247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0881" y="3529589"/>
            <a:ext cx="3048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42 phút 30 giây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360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37C8705-5FAE-4575-93DF-8ACF013CDC26}"/>
              </a:ext>
            </a:extLst>
          </p:cNvPr>
          <p:cNvGrpSpPr/>
          <p:nvPr/>
        </p:nvGrpSpPr>
        <p:grpSpPr>
          <a:xfrm>
            <a:off x="6155459" y="3659515"/>
            <a:ext cx="2590800" cy="989231"/>
            <a:chOff x="6324600" y="833219"/>
            <a:chExt cx="2590800" cy="685800"/>
          </a:xfrm>
        </p:grpSpPr>
        <p:sp>
          <p:nvSpPr>
            <p:cNvPr id="109" name="Line 12">
              <a:extLst>
                <a:ext uri="{FF2B5EF4-FFF2-40B4-BE49-F238E27FC236}">
                  <a16:creationId xmlns:a16="http://schemas.microsoft.com/office/drawing/2014/main" id="{EE4083B5-7AC3-4920-8100-3E57671FE4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833219"/>
              <a:ext cx="0" cy="68580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Line 13">
              <a:extLst>
                <a:ext uri="{FF2B5EF4-FFF2-40B4-BE49-F238E27FC236}">
                  <a16:creationId xmlns:a16="http://schemas.microsoft.com/office/drawing/2014/main" id="{18C25ED2-2C69-4F67-B89D-B405FDD3B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1103056"/>
              <a:ext cx="25908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1" name="Text Box 14">
            <a:extLst>
              <a:ext uri="{FF2B5EF4-FFF2-40B4-BE49-F238E27FC236}">
                <a16:creationId xmlns:a16="http://schemas.microsoft.com/office/drawing/2014/main" id="{86BEF8E1-92E8-4666-AC70-1A4365E01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9552" y="3429000"/>
            <a:ext cx="83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112" name="Text Box 16">
            <a:extLst>
              <a:ext uri="{FF2B5EF4-FFF2-40B4-BE49-F238E27FC236}">
                <a16:creationId xmlns:a16="http://schemas.microsoft.com/office/drawing/2014/main" id="{420FF8F9-990C-4325-820E-78D6A6727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677" y="4199002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3" name="Text Box 19">
            <a:extLst>
              <a:ext uri="{FF2B5EF4-FFF2-40B4-BE49-F238E27FC236}">
                <a16:creationId xmlns:a16="http://schemas.microsoft.com/office/drawing/2014/main" id="{15F1E049-CD1C-4A6A-BB1E-7138B15C2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960" y="4002416"/>
            <a:ext cx="4884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4" name="Text Box 20">
            <a:extLst>
              <a:ext uri="{FF2B5EF4-FFF2-40B4-BE49-F238E27FC236}">
                <a16:creationId xmlns:a16="http://schemas.microsoft.com/office/drawing/2014/main" id="{1CB14CE3-3256-40AD-912B-9401E7314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5031" y="4201709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5" name="Text Box 21">
            <a:extLst>
              <a:ext uri="{FF2B5EF4-FFF2-40B4-BE49-F238E27FC236}">
                <a16:creationId xmlns:a16="http://schemas.microsoft.com/office/drawing/2014/main" id="{14CDFCF8-C5CD-4A79-81E2-3358C1875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960" y="4522168"/>
            <a:ext cx="38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6" name="Text Box 22">
            <a:extLst>
              <a:ext uri="{FF2B5EF4-FFF2-40B4-BE49-F238E27FC236}">
                <a16:creationId xmlns:a16="http://schemas.microsoft.com/office/drawing/2014/main" id="{A24F8A3D-E375-4779-B9D8-0EB4A050B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370" y="4196295"/>
            <a:ext cx="114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phút </a:t>
            </a:r>
          </a:p>
        </p:txBody>
      </p:sp>
      <p:sp>
        <p:nvSpPr>
          <p:cNvPr id="117" name="Text Box 25">
            <a:extLst>
              <a:ext uri="{FF2B5EF4-FFF2-40B4-BE49-F238E27FC236}">
                <a16:creationId xmlns:a16="http://schemas.microsoft.com/office/drawing/2014/main" id="{6D7681F9-D5A6-40E3-AB01-51CAFB8F2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2805" y="3531643"/>
            <a:ext cx="19026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   30 giây</a:t>
            </a:r>
          </a:p>
        </p:txBody>
      </p:sp>
      <p:sp>
        <p:nvSpPr>
          <p:cNvPr id="118" name="Text Box 26">
            <a:extLst>
              <a:ext uri="{FF2B5EF4-FFF2-40B4-BE49-F238E27FC236}">
                <a16:creationId xmlns:a16="http://schemas.microsoft.com/office/drawing/2014/main" id="{F2D6A3ED-CD57-4934-B52B-E60628302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690" y="4201507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9" name="Text Box 27">
            <a:extLst>
              <a:ext uri="{FF2B5EF4-FFF2-40B4-BE49-F238E27FC236}">
                <a16:creationId xmlns:a16="http://schemas.microsoft.com/office/drawing/2014/main" id="{512B316E-0146-4A68-9E60-CA435EED0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470" y="5112137"/>
            <a:ext cx="76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  0</a:t>
            </a:r>
          </a:p>
        </p:txBody>
      </p:sp>
      <p:sp>
        <p:nvSpPr>
          <p:cNvPr id="120" name="Text Box 28">
            <a:extLst>
              <a:ext uri="{FF2B5EF4-FFF2-40B4-BE49-F238E27FC236}">
                <a16:creationId xmlns:a16="http://schemas.microsoft.com/office/drawing/2014/main" id="{DC4E6E6F-F6A0-401E-A5A8-FB3ED8BFC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324" y="5119479"/>
            <a:ext cx="68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Text Box 29">
            <a:extLst>
              <a:ext uri="{FF2B5EF4-FFF2-40B4-BE49-F238E27FC236}">
                <a16:creationId xmlns:a16="http://schemas.microsoft.com/office/drawing/2014/main" id="{1398688C-53D8-4156-976D-104C2BB47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2666" y="4199002"/>
            <a:ext cx="76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122" name="Text Box 30">
            <a:extLst>
              <a:ext uri="{FF2B5EF4-FFF2-40B4-BE49-F238E27FC236}">
                <a16:creationId xmlns:a16="http://schemas.microsoft.com/office/drawing/2014/main" id="{DC01EFF5-B704-4FCF-B787-9345542AD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795" y="5584965"/>
            <a:ext cx="68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123" name="Text Box 31">
            <a:extLst>
              <a:ext uri="{FF2B5EF4-FFF2-40B4-BE49-F238E27FC236}">
                <a16:creationId xmlns:a16="http://schemas.microsoft.com/office/drawing/2014/main" id="{1514D3AF-82AD-4910-ADB6-A2CBF6BA3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3" y="4229909"/>
            <a:ext cx="10271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giây </a:t>
            </a:r>
          </a:p>
        </p:txBody>
      </p:sp>
      <p:sp>
        <p:nvSpPr>
          <p:cNvPr id="124" name="Text Box 19">
            <a:extLst>
              <a:ext uri="{FF2B5EF4-FFF2-40B4-BE49-F238E27FC236}">
                <a16:creationId xmlns:a16="http://schemas.microsoft.com/office/drawing/2014/main" id="{7C492E68-5A0D-47DF-BF90-B9D144F01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385" y="4002415"/>
            <a:ext cx="4884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5" name="Text Box 32">
            <a:extLst>
              <a:ext uri="{FF2B5EF4-FFF2-40B4-BE49-F238E27FC236}">
                <a16:creationId xmlns:a16="http://schemas.microsoft.com/office/drawing/2014/main" id="{4771AC9C-D553-4460-BE81-F45CD745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81" y="6179542"/>
            <a:ext cx="88635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Vậy: 42 phút 30 giây : 3 = 14 phút 10 giây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2.96296E-6 L -0.00026 0.1439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" grpId="0" animBg="1"/>
      <p:bldP spid="6" grpId="0" animBg="1"/>
      <p:bldP spid="80" grpId="0" animBg="1"/>
      <p:bldP spid="81" grpId="0" animBg="1"/>
      <p:bldP spid="88" grpId="0" animBg="1"/>
      <p:bldP spid="97" grpId="0" animBg="1"/>
      <p:bldP spid="101" grpId="0"/>
      <p:bldP spid="102" grpId="0" animBg="1"/>
      <p:bldP spid="104" grpId="0"/>
      <p:bldP spid="105" grpId="0" animBg="1"/>
      <p:bldP spid="107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7" grpId="1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>
            <a:extLst>
              <a:ext uri="{FF2B5EF4-FFF2-40B4-BE49-F238E27FC236}">
                <a16:creationId xmlns:a16="http://schemas.microsoft.com/office/drawing/2014/main" id="{FF1B43A3-ADCE-493A-A767-679809829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44200" y="3429000"/>
            <a:ext cx="1281963" cy="28754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49C994-BD21-4C1E-923C-5500521874D7}"/>
              </a:ext>
            </a:extLst>
          </p:cNvPr>
          <p:cNvSpPr txBox="1"/>
          <p:nvPr/>
        </p:nvSpPr>
        <p:spPr>
          <a:xfrm>
            <a:off x="1577182" y="1600200"/>
            <a:ext cx="861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prstClr val="white"/>
                </a:solidFill>
                <a:latin typeface="#9Slide05 Fourth Medium" panose="00000600000000000000" pitchFamily="2" charset="0"/>
              </a:rPr>
              <a:t>Wow! Một cái đèn học xinh xắn cho Bunny!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Fourth Medium" panose="00000600000000000000" pitchFamily="2" charset="0"/>
            </a:endParaRPr>
          </a:p>
        </p:txBody>
      </p:sp>
      <p:pic>
        <p:nvPicPr>
          <p:cNvPr id="1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3C2783-6499-4AFF-AF8F-063D9BAD0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38400" y="2941637"/>
            <a:ext cx="487363" cy="48736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42DE883-7CDF-41E9-AE36-862FDBB4020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6898" r="49318"/>
          <a:stretch>
            <a:fillRect/>
          </a:stretch>
        </p:blipFill>
        <p:spPr>
          <a:xfrm>
            <a:off x="4063967" y="3397155"/>
            <a:ext cx="3288607" cy="2756503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246805E-74D3-4298-B7A1-E9ECAA5011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417984" cy="2499652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0858495-E946-466E-A757-4AA23A209F4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620494" y="3845075"/>
            <a:ext cx="1218934" cy="19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5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>
            <a:extLst>
              <a:ext uri="{FF2B5EF4-FFF2-40B4-BE49-F238E27FC236}">
                <a16:creationId xmlns:a16="http://schemas.microsoft.com/office/drawing/2014/main" id="{C186DB71-6108-41C4-9685-4A3EB436D507}"/>
              </a:ext>
            </a:extLst>
          </p:cNvPr>
          <p:cNvSpPr txBox="1"/>
          <p:nvPr/>
        </p:nvSpPr>
        <p:spPr>
          <a:xfrm>
            <a:off x="934070" y="378489"/>
            <a:ext cx="9511308" cy="1634490"/>
          </a:xfrm>
          <a:custGeom>
            <a:avLst/>
            <a:gdLst>
              <a:gd name="connsiteX0" fmla="*/ 0 w 9511308"/>
              <a:gd name="connsiteY0" fmla="*/ 395252 h 1634490"/>
              <a:gd name="connsiteX1" fmla="*/ 395252 w 9511308"/>
              <a:gd name="connsiteY1" fmla="*/ 0 h 1634490"/>
              <a:gd name="connsiteX2" fmla="*/ 715015 w 9511308"/>
              <a:gd name="connsiteY2" fmla="*/ 0 h 1634490"/>
              <a:gd name="connsiteX3" fmla="*/ 1470818 w 9511308"/>
              <a:gd name="connsiteY3" fmla="*/ 0 h 1634490"/>
              <a:gd name="connsiteX4" fmla="*/ 1790581 w 9511308"/>
              <a:gd name="connsiteY4" fmla="*/ 0 h 1634490"/>
              <a:gd name="connsiteX5" fmla="*/ 2371968 w 9511308"/>
              <a:gd name="connsiteY5" fmla="*/ 0 h 1634490"/>
              <a:gd name="connsiteX6" fmla="*/ 2866146 w 9511308"/>
              <a:gd name="connsiteY6" fmla="*/ 0 h 1634490"/>
              <a:gd name="connsiteX7" fmla="*/ 3185909 w 9511308"/>
              <a:gd name="connsiteY7" fmla="*/ 0 h 1634490"/>
              <a:gd name="connsiteX8" fmla="*/ 3941712 w 9511308"/>
              <a:gd name="connsiteY8" fmla="*/ 0 h 1634490"/>
              <a:gd name="connsiteX9" fmla="*/ 4523099 w 9511308"/>
              <a:gd name="connsiteY9" fmla="*/ 0 h 1634490"/>
              <a:gd name="connsiteX10" fmla="*/ 5104486 w 9511308"/>
              <a:gd name="connsiteY10" fmla="*/ 0 h 1634490"/>
              <a:gd name="connsiteX11" fmla="*/ 5424249 w 9511308"/>
              <a:gd name="connsiteY11" fmla="*/ 0 h 1634490"/>
              <a:gd name="connsiteX12" fmla="*/ 5831220 w 9511308"/>
              <a:gd name="connsiteY12" fmla="*/ 0 h 1634490"/>
              <a:gd name="connsiteX13" fmla="*/ 6587023 w 9511308"/>
              <a:gd name="connsiteY13" fmla="*/ 0 h 1634490"/>
              <a:gd name="connsiteX14" fmla="*/ 6993994 w 9511308"/>
              <a:gd name="connsiteY14" fmla="*/ 0 h 1634490"/>
              <a:gd name="connsiteX15" fmla="*/ 7662589 w 9511308"/>
              <a:gd name="connsiteY15" fmla="*/ 0 h 1634490"/>
              <a:gd name="connsiteX16" fmla="*/ 8069560 w 9511308"/>
              <a:gd name="connsiteY16" fmla="*/ 0 h 1634490"/>
              <a:gd name="connsiteX17" fmla="*/ 9116056 w 9511308"/>
              <a:gd name="connsiteY17" fmla="*/ 0 h 1634490"/>
              <a:gd name="connsiteX18" fmla="*/ 9511308 w 9511308"/>
              <a:gd name="connsiteY18" fmla="*/ 395252 h 1634490"/>
              <a:gd name="connsiteX19" fmla="*/ 9511308 w 9511308"/>
              <a:gd name="connsiteY19" fmla="*/ 808805 h 1634490"/>
              <a:gd name="connsiteX20" fmla="*/ 9511308 w 9511308"/>
              <a:gd name="connsiteY20" fmla="*/ 1239238 h 1634490"/>
              <a:gd name="connsiteX21" fmla="*/ 9116056 w 9511308"/>
              <a:gd name="connsiteY21" fmla="*/ 1634490 h 1634490"/>
              <a:gd name="connsiteX22" fmla="*/ 8447461 w 9511308"/>
              <a:gd name="connsiteY22" fmla="*/ 1634490 h 1634490"/>
              <a:gd name="connsiteX23" fmla="*/ 7953282 w 9511308"/>
              <a:gd name="connsiteY23" fmla="*/ 1634490 h 1634490"/>
              <a:gd name="connsiteX24" fmla="*/ 7197479 w 9511308"/>
              <a:gd name="connsiteY24" fmla="*/ 1634490 h 1634490"/>
              <a:gd name="connsiteX25" fmla="*/ 6790508 w 9511308"/>
              <a:gd name="connsiteY25" fmla="*/ 1634490 h 1634490"/>
              <a:gd name="connsiteX26" fmla="*/ 6121913 w 9511308"/>
              <a:gd name="connsiteY26" fmla="*/ 1634490 h 1634490"/>
              <a:gd name="connsiteX27" fmla="*/ 5366110 w 9511308"/>
              <a:gd name="connsiteY27" fmla="*/ 1634490 h 1634490"/>
              <a:gd name="connsiteX28" fmla="*/ 4610307 w 9511308"/>
              <a:gd name="connsiteY28" fmla="*/ 1634490 h 1634490"/>
              <a:gd name="connsiteX29" fmla="*/ 4028920 w 9511308"/>
              <a:gd name="connsiteY29" fmla="*/ 1634490 h 1634490"/>
              <a:gd name="connsiteX30" fmla="*/ 3534741 w 9511308"/>
              <a:gd name="connsiteY30" fmla="*/ 1634490 h 1634490"/>
              <a:gd name="connsiteX31" fmla="*/ 3127771 w 9511308"/>
              <a:gd name="connsiteY31" fmla="*/ 1634490 h 1634490"/>
              <a:gd name="connsiteX32" fmla="*/ 2720800 w 9511308"/>
              <a:gd name="connsiteY32" fmla="*/ 1634490 h 1634490"/>
              <a:gd name="connsiteX33" fmla="*/ 2139413 w 9511308"/>
              <a:gd name="connsiteY33" fmla="*/ 1634490 h 1634490"/>
              <a:gd name="connsiteX34" fmla="*/ 1470818 w 9511308"/>
              <a:gd name="connsiteY34" fmla="*/ 1634490 h 1634490"/>
              <a:gd name="connsiteX35" fmla="*/ 395252 w 9511308"/>
              <a:gd name="connsiteY35" fmla="*/ 1634490 h 1634490"/>
              <a:gd name="connsiteX36" fmla="*/ 0 w 9511308"/>
              <a:gd name="connsiteY36" fmla="*/ 1239238 h 1634490"/>
              <a:gd name="connsiteX37" fmla="*/ 0 w 9511308"/>
              <a:gd name="connsiteY37" fmla="*/ 808805 h 1634490"/>
              <a:gd name="connsiteX38" fmla="*/ 0 w 9511308"/>
              <a:gd name="connsiteY38" fmla="*/ 395252 h 163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511308" h="1634490" fill="none" extrusionOk="0">
                <a:moveTo>
                  <a:pt x="0" y="395252"/>
                </a:moveTo>
                <a:cubicBezTo>
                  <a:pt x="-3434" y="188115"/>
                  <a:pt x="153514" y="5626"/>
                  <a:pt x="395252" y="0"/>
                </a:cubicBezTo>
                <a:cubicBezTo>
                  <a:pt x="504507" y="-17031"/>
                  <a:pt x="590252" y="27287"/>
                  <a:pt x="715015" y="0"/>
                </a:cubicBezTo>
                <a:cubicBezTo>
                  <a:pt x="839778" y="-27287"/>
                  <a:pt x="1155014" y="720"/>
                  <a:pt x="1470818" y="0"/>
                </a:cubicBezTo>
                <a:cubicBezTo>
                  <a:pt x="1786622" y="-720"/>
                  <a:pt x="1707304" y="15524"/>
                  <a:pt x="1790581" y="0"/>
                </a:cubicBezTo>
                <a:cubicBezTo>
                  <a:pt x="1873858" y="-15524"/>
                  <a:pt x="2164960" y="35803"/>
                  <a:pt x="2371968" y="0"/>
                </a:cubicBezTo>
                <a:cubicBezTo>
                  <a:pt x="2578976" y="-35803"/>
                  <a:pt x="2660735" y="21773"/>
                  <a:pt x="2866146" y="0"/>
                </a:cubicBezTo>
                <a:cubicBezTo>
                  <a:pt x="3071557" y="-21773"/>
                  <a:pt x="3104675" y="19502"/>
                  <a:pt x="3185909" y="0"/>
                </a:cubicBezTo>
                <a:cubicBezTo>
                  <a:pt x="3267143" y="-19502"/>
                  <a:pt x="3776038" y="72619"/>
                  <a:pt x="3941712" y="0"/>
                </a:cubicBezTo>
                <a:cubicBezTo>
                  <a:pt x="4107386" y="-72619"/>
                  <a:pt x="4269128" y="65914"/>
                  <a:pt x="4523099" y="0"/>
                </a:cubicBezTo>
                <a:cubicBezTo>
                  <a:pt x="4777070" y="-65914"/>
                  <a:pt x="4860503" y="51478"/>
                  <a:pt x="5104486" y="0"/>
                </a:cubicBezTo>
                <a:cubicBezTo>
                  <a:pt x="5348469" y="-51478"/>
                  <a:pt x="5289901" y="22317"/>
                  <a:pt x="5424249" y="0"/>
                </a:cubicBezTo>
                <a:cubicBezTo>
                  <a:pt x="5558597" y="-22317"/>
                  <a:pt x="5690439" y="9738"/>
                  <a:pt x="5831220" y="0"/>
                </a:cubicBezTo>
                <a:cubicBezTo>
                  <a:pt x="5972001" y="-9738"/>
                  <a:pt x="6408902" y="22900"/>
                  <a:pt x="6587023" y="0"/>
                </a:cubicBezTo>
                <a:cubicBezTo>
                  <a:pt x="6765144" y="-22900"/>
                  <a:pt x="6823345" y="16005"/>
                  <a:pt x="6993994" y="0"/>
                </a:cubicBezTo>
                <a:cubicBezTo>
                  <a:pt x="7164643" y="-16005"/>
                  <a:pt x="7445911" y="29414"/>
                  <a:pt x="7662589" y="0"/>
                </a:cubicBezTo>
                <a:cubicBezTo>
                  <a:pt x="7879267" y="-29414"/>
                  <a:pt x="7955530" y="44284"/>
                  <a:pt x="8069560" y="0"/>
                </a:cubicBezTo>
                <a:cubicBezTo>
                  <a:pt x="8183590" y="-44284"/>
                  <a:pt x="8699698" y="80844"/>
                  <a:pt x="9116056" y="0"/>
                </a:cubicBezTo>
                <a:cubicBezTo>
                  <a:pt x="9316986" y="-58808"/>
                  <a:pt x="9521134" y="217666"/>
                  <a:pt x="9511308" y="395252"/>
                </a:cubicBezTo>
                <a:cubicBezTo>
                  <a:pt x="9534291" y="531740"/>
                  <a:pt x="9464710" y="625433"/>
                  <a:pt x="9511308" y="808805"/>
                </a:cubicBezTo>
                <a:cubicBezTo>
                  <a:pt x="9557906" y="992177"/>
                  <a:pt x="9485230" y="1083029"/>
                  <a:pt x="9511308" y="1239238"/>
                </a:cubicBezTo>
                <a:cubicBezTo>
                  <a:pt x="9514392" y="1449109"/>
                  <a:pt x="9320137" y="1650644"/>
                  <a:pt x="9116056" y="1634490"/>
                </a:cubicBezTo>
                <a:cubicBezTo>
                  <a:pt x="8889388" y="1708340"/>
                  <a:pt x="8780685" y="1559720"/>
                  <a:pt x="8447461" y="1634490"/>
                </a:cubicBezTo>
                <a:cubicBezTo>
                  <a:pt x="8114237" y="1709260"/>
                  <a:pt x="8095627" y="1610905"/>
                  <a:pt x="7953282" y="1634490"/>
                </a:cubicBezTo>
                <a:cubicBezTo>
                  <a:pt x="7810937" y="1658075"/>
                  <a:pt x="7563677" y="1607176"/>
                  <a:pt x="7197479" y="1634490"/>
                </a:cubicBezTo>
                <a:cubicBezTo>
                  <a:pt x="6831281" y="1661804"/>
                  <a:pt x="6890763" y="1618247"/>
                  <a:pt x="6790508" y="1634490"/>
                </a:cubicBezTo>
                <a:cubicBezTo>
                  <a:pt x="6690253" y="1650733"/>
                  <a:pt x="6342328" y="1587319"/>
                  <a:pt x="6121913" y="1634490"/>
                </a:cubicBezTo>
                <a:cubicBezTo>
                  <a:pt x="5901498" y="1681661"/>
                  <a:pt x="5719550" y="1595288"/>
                  <a:pt x="5366110" y="1634490"/>
                </a:cubicBezTo>
                <a:cubicBezTo>
                  <a:pt x="5012670" y="1673692"/>
                  <a:pt x="4963535" y="1574308"/>
                  <a:pt x="4610307" y="1634490"/>
                </a:cubicBezTo>
                <a:cubicBezTo>
                  <a:pt x="4257079" y="1694672"/>
                  <a:pt x="4289691" y="1626240"/>
                  <a:pt x="4028920" y="1634490"/>
                </a:cubicBezTo>
                <a:cubicBezTo>
                  <a:pt x="3768149" y="1642740"/>
                  <a:pt x="3747609" y="1601582"/>
                  <a:pt x="3534741" y="1634490"/>
                </a:cubicBezTo>
                <a:cubicBezTo>
                  <a:pt x="3321873" y="1667398"/>
                  <a:pt x="3325246" y="1592384"/>
                  <a:pt x="3127771" y="1634490"/>
                </a:cubicBezTo>
                <a:cubicBezTo>
                  <a:pt x="2930296" y="1676596"/>
                  <a:pt x="2818760" y="1608807"/>
                  <a:pt x="2720800" y="1634490"/>
                </a:cubicBezTo>
                <a:cubicBezTo>
                  <a:pt x="2622840" y="1660173"/>
                  <a:pt x="2370740" y="1619044"/>
                  <a:pt x="2139413" y="1634490"/>
                </a:cubicBezTo>
                <a:cubicBezTo>
                  <a:pt x="1908086" y="1649936"/>
                  <a:pt x="1715572" y="1606098"/>
                  <a:pt x="1470818" y="1634490"/>
                </a:cubicBezTo>
                <a:cubicBezTo>
                  <a:pt x="1226064" y="1662882"/>
                  <a:pt x="834314" y="1558258"/>
                  <a:pt x="395252" y="1634490"/>
                </a:cubicBezTo>
                <a:cubicBezTo>
                  <a:pt x="160262" y="1653082"/>
                  <a:pt x="-2431" y="1481619"/>
                  <a:pt x="0" y="1239238"/>
                </a:cubicBezTo>
                <a:cubicBezTo>
                  <a:pt x="-24496" y="1027800"/>
                  <a:pt x="28518" y="1008835"/>
                  <a:pt x="0" y="808805"/>
                </a:cubicBezTo>
                <a:cubicBezTo>
                  <a:pt x="-28518" y="608775"/>
                  <a:pt x="2651" y="562367"/>
                  <a:pt x="0" y="395252"/>
                </a:cubicBezTo>
                <a:close/>
              </a:path>
              <a:path w="9511308" h="1634490" stroke="0" extrusionOk="0">
                <a:moveTo>
                  <a:pt x="0" y="395252"/>
                </a:moveTo>
                <a:cubicBezTo>
                  <a:pt x="10073" y="195270"/>
                  <a:pt x="134790" y="-44982"/>
                  <a:pt x="395252" y="0"/>
                </a:cubicBezTo>
                <a:cubicBezTo>
                  <a:pt x="500530" y="-9041"/>
                  <a:pt x="597467" y="18121"/>
                  <a:pt x="715015" y="0"/>
                </a:cubicBezTo>
                <a:cubicBezTo>
                  <a:pt x="832563" y="-18121"/>
                  <a:pt x="920629" y="8080"/>
                  <a:pt x="1034778" y="0"/>
                </a:cubicBezTo>
                <a:cubicBezTo>
                  <a:pt x="1148927" y="-8080"/>
                  <a:pt x="1307532" y="7987"/>
                  <a:pt x="1441748" y="0"/>
                </a:cubicBezTo>
                <a:cubicBezTo>
                  <a:pt x="1575964" y="-7987"/>
                  <a:pt x="1835061" y="78203"/>
                  <a:pt x="2197551" y="0"/>
                </a:cubicBezTo>
                <a:cubicBezTo>
                  <a:pt x="2560041" y="-78203"/>
                  <a:pt x="2598919" y="51172"/>
                  <a:pt x="2953355" y="0"/>
                </a:cubicBezTo>
                <a:cubicBezTo>
                  <a:pt x="3307791" y="-51172"/>
                  <a:pt x="3235686" y="30975"/>
                  <a:pt x="3360325" y="0"/>
                </a:cubicBezTo>
                <a:cubicBezTo>
                  <a:pt x="3484964" y="-30975"/>
                  <a:pt x="3777267" y="42023"/>
                  <a:pt x="4116128" y="0"/>
                </a:cubicBezTo>
                <a:cubicBezTo>
                  <a:pt x="4454989" y="-42023"/>
                  <a:pt x="4639409" y="20686"/>
                  <a:pt x="4784723" y="0"/>
                </a:cubicBezTo>
                <a:cubicBezTo>
                  <a:pt x="4930037" y="-20686"/>
                  <a:pt x="5166357" y="16044"/>
                  <a:pt x="5366110" y="0"/>
                </a:cubicBezTo>
                <a:cubicBezTo>
                  <a:pt x="5565863" y="-16044"/>
                  <a:pt x="5669731" y="13398"/>
                  <a:pt x="5947497" y="0"/>
                </a:cubicBezTo>
                <a:cubicBezTo>
                  <a:pt x="6225263" y="-13398"/>
                  <a:pt x="6196708" y="15461"/>
                  <a:pt x="6267260" y="0"/>
                </a:cubicBezTo>
                <a:cubicBezTo>
                  <a:pt x="6337812" y="-15461"/>
                  <a:pt x="6851402" y="33443"/>
                  <a:pt x="7023063" y="0"/>
                </a:cubicBezTo>
                <a:cubicBezTo>
                  <a:pt x="7194724" y="-33443"/>
                  <a:pt x="7320433" y="46062"/>
                  <a:pt x="7517242" y="0"/>
                </a:cubicBezTo>
                <a:cubicBezTo>
                  <a:pt x="7714051" y="-46062"/>
                  <a:pt x="7732244" y="33388"/>
                  <a:pt x="7837005" y="0"/>
                </a:cubicBezTo>
                <a:cubicBezTo>
                  <a:pt x="7941766" y="-33388"/>
                  <a:pt x="8358618" y="66467"/>
                  <a:pt x="8505600" y="0"/>
                </a:cubicBezTo>
                <a:cubicBezTo>
                  <a:pt x="8652583" y="-66467"/>
                  <a:pt x="8967945" y="20130"/>
                  <a:pt x="9116056" y="0"/>
                </a:cubicBezTo>
                <a:cubicBezTo>
                  <a:pt x="9367311" y="3265"/>
                  <a:pt x="9518381" y="128572"/>
                  <a:pt x="9511308" y="395252"/>
                </a:cubicBezTo>
                <a:cubicBezTo>
                  <a:pt x="9544863" y="608741"/>
                  <a:pt x="9468336" y="734384"/>
                  <a:pt x="9511308" y="834125"/>
                </a:cubicBezTo>
                <a:cubicBezTo>
                  <a:pt x="9554280" y="933866"/>
                  <a:pt x="9469409" y="1103298"/>
                  <a:pt x="9511308" y="1239238"/>
                </a:cubicBezTo>
                <a:cubicBezTo>
                  <a:pt x="9510627" y="1444099"/>
                  <a:pt x="9362417" y="1640500"/>
                  <a:pt x="9116056" y="1634490"/>
                </a:cubicBezTo>
                <a:cubicBezTo>
                  <a:pt x="8848219" y="1695154"/>
                  <a:pt x="8660608" y="1633871"/>
                  <a:pt x="8534669" y="1634490"/>
                </a:cubicBezTo>
                <a:cubicBezTo>
                  <a:pt x="8408730" y="1635109"/>
                  <a:pt x="8123682" y="1599219"/>
                  <a:pt x="7778866" y="1634490"/>
                </a:cubicBezTo>
                <a:cubicBezTo>
                  <a:pt x="7434050" y="1669761"/>
                  <a:pt x="7473574" y="1594783"/>
                  <a:pt x="7197479" y="1634490"/>
                </a:cubicBezTo>
                <a:cubicBezTo>
                  <a:pt x="6921384" y="1674197"/>
                  <a:pt x="6828962" y="1566789"/>
                  <a:pt x="6616092" y="1634490"/>
                </a:cubicBezTo>
                <a:cubicBezTo>
                  <a:pt x="6403222" y="1702191"/>
                  <a:pt x="6288947" y="1605629"/>
                  <a:pt x="6121913" y="1634490"/>
                </a:cubicBezTo>
                <a:cubicBezTo>
                  <a:pt x="5954879" y="1663351"/>
                  <a:pt x="5861274" y="1624347"/>
                  <a:pt x="5627734" y="1634490"/>
                </a:cubicBezTo>
                <a:cubicBezTo>
                  <a:pt x="5394194" y="1644633"/>
                  <a:pt x="5159592" y="1612876"/>
                  <a:pt x="4959139" y="1634490"/>
                </a:cubicBezTo>
                <a:cubicBezTo>
                  <a:pt x="4758687" y="1656104"/>
                  <a:pt x="4452264" y="1586994"/>
                  <a:pt x="4290544" y="1634490"/>
                </a:cubicBezTo>
                <a:cubicBezTo>
                  <a:pt x="4128824" y="1681986"/>
                  <a:pt x="4014501" y="1633889"/>
                  <a:pt x="3883574" y="1634490"/>
                </a:cubicBezTo>
                <a:cubicBezTo>
                  <a:pt x="3752647" y="1635091"/>
                  <a:pt x="3485795" y="1602217"/>
                  <a:pt x="3127771" y="1634490"/>
                </a:cubicBezTo>
                <a:cubicBezTo>
                  <a:pt x="2769747" y="1666763"/>
                  <a:pt x="2791076" y="1615696"/>
                  <a:pt x="2633592" y="1634490"/>
                </a:cubicBezTo>
                <a:cubicBezTo>
                  <a:pt x="2476108" y="1653284"/>
                  <a:pt x="2226587" y="1609908"/>
                  <a:pt x="2052205" y="1634490"/>
                </a:cubicBezTo>
                <a:cubicBezTo>
                  <a:pt x="1877823" y="1659072"/>
                  <a:pt x="1826554" y="1599947"/>
                  <a:pt x="1645234" y="1634490"/>
                </a:cubicBezTo>
                <a:cubicBezTo>
                  <a:pt x="1463914" y="1669033"/>
                  <a:pt x="1289955" y="1632123"/>
                  <a:pt x="976639" y="1634490"/>
                </a:cubicBezTo>
                <a:cubicBezTo>
                  <a:pt x="663323" y="1636857"/>
                  <a:pt x="683779" y="1619358"/>
                  <a:pt x="395252" y="1634490"/>
                </a:cubicBezTo>
                <a:cubicBezTo>
                  <a:pt x="143043" y="1668812"/>
                  <a:pt x="-46882" y="1478677"/>
                  <a:pt x="0" y="1239238"/>
                </a:cubicBezTo>
                <a:cubicBezTo>
                  <a:pt x="-1559" y="1034120"/>
                  <a:pt x="28940" y="976378"/>
                  <a:pt x="0" y="825685"/>
                </a:cubicBezTo>
                <a:cubicBezTo>
                  <a:pt x="-28940" y="674992"/>
                  <a:pt x="22866" y="539962"/>
                  <a:pt x="0" y="395252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6600"/>
            </a:solidFill>
            <a:extLst>
              <a:ext uri="{C807C97D-BFC1-408E-A445-0C87EB9F89A2}">
                <ask:lineSketchStyleProps xmlns:ask="http://schemas.microsoft.com/office/drawing/2018/sketchyshapes" sd="1435969634">
                  <a:prstGeom prst="roundRect">
                    <a:avLst>
                      <a:gd name="adj" fmla="val 2418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 vệ tinh nhân tạo quay xung quanh Trái Đất 4 vòng hết 7 giờ 40 phút . Hỏi vệ tinh đó quay xung quanh Trái Đất 1 vòng hết bao lâu?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70A9F7-ACEE-4206-8F4E-8B5AD0C683C0}"/>
              </a:ext>
            </a:extLst>
          </p:cNvPr>
          <p:cNvSpPr/>
          <p:nvPr/>
        </p:nvSpPr>
        <p:spPr>
          <a:xfrm>
            <a:off x="8918582" y="558381"/>
            <a:ext cx="1137423" cy="454724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074215E-42F5-4585-8BA2-D93A361994EB}"/>
              </a:ext>
            </a:extLst>
          </p:cNvPr>
          <p:cNvSpPr/>
          <p:nvPr/>
        </p:nvSpPr>
        <p:spPr>
          <a:xfrm>
            <a:off x="1964424" y="1021362"/>
            <a:ext cx="2232786" cy="417587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938C113-111F-4B9F-B194-1B12803BEE6B}"/>
              </a:ext>
            </a:extLst>
          </p:cNvPr>
          <p:cNvSpPr/>
          <p:nvPr/>
        </p:nvSpPr>
        <p:spPr>
          <a:xfrm>
            <a:off x="4451457" y="1419790"/>
            <a:ext cx="1166584" cy="516413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A69A2BA-537E-404B-9EF5-89FFB0534D28}"/>
              </a:ext>
            </a:extLst>
          </p:cNvPr>
          <p:cNvSpPr/>
          <p:nvPr/>
        </p:nvSpPr>
        <p:spPr>
          <a:xfrm>
            <a:off x="6155458" y="1489804"/>
            <a:ext cx="1332294" cy="459913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Google Shape;1915;p72">
            <a:extLst>
              <a:ext uri="{FF2B5EF4-FFF2-40B4-BE49-F238E27FC236}">
                <a16:creationId xmlns:a16="http://schemas.microsoft.com/office/drawing/2014/main" id="{E141F34D-64F7-4189-BE8F-07A497585C0F}"/>
              </a:ext>
            </a:extLst>
          </p:cNvPr>
          <p:cNvSpPr/>
          <p:nvPr/>
        </p:nvSpPr>
        <p:spPr>
          <a:xfrm rot="-5400000" flipH="1">
            <a:off x="2932082" y="245906"/>
            <a:ext cx="655005" cy="4716912"/>
          </a:xfrm>
          <a:custGeom>
            <a:avLst/>
            <a:gdLst/>
            <a:ahLst/>
            <a:cxnLst/>
            <a:rect l="l" t="t" r="r" b="b"/>
            <a:pathLst>
              <a:path w="20692" h="47654" extrusionOk="0">
                <a:moveTo>
                  <a:pt x="308" y="46031"/>
                </a:moveTo>
                <a:cubicBezTo>
                  <a:pt x="342" y="46031"/>
                  <a:pt x="393" y="46013"/>
                  <a:pt x="410" y="45996"/>
                </a:cubicBezTo>
                <a:lnTo>
                  <a:pt x="410" y="45962"/>
                </a:lnTo>
                <a:cubicBezTo>
                  <a:pt x="564" y="45894"/>
                  <a:pt x="701" y="45877"/>
                  <a:pt x="854" y="45877"/>
                </a:cubicBezTo>
                <a:cubicBezTo>
                  <a:pt x="1008" y="45877"/>
                  <a:pt x="1179" y="45825"/>
                  <a:pt x="1299" y="45757"/>
                </a:cubicBezTo>
                <a:cubicBezTo>
                  <a:pt x="1316" y="45740"/>
                  <a:pt x="1316" y="45740"/>
                  <a:pt x="1316" y="45723"/>
                </a:cubicBezTo>
                <a:lnTo>
                  <a:pt x="2136" y="45979"/>
                </a:lnTo>
                <a:lnTo>
                  <a:pt x="2136" y="45979"/>
                </a:lnTo>
                <a:lnTo>
                  <a:pt x="2136" y="46184"/>
                </a:lnTo>
                <a:cubicBezTo>
                  <a:pt x="2136" y="46201"/>
                  <a:pt x="2136" y="46218"/>
                  <a:pt x="2153" y="46218"/>
                </a:cubicBezTo>
                <a:cubicBezTo>
                  <a:pt x="2187" y="46236"/>
                  <a:pt x="2238" y="46253"/>
                  <a:pt x="2255" y="46253"/>
                </a:cubicBezTo>
                <a:cubicBezTo>
                  <a:pt x="2324" y="46236"/>
                  <a:pt x="2392" y="46201"/>
                  <a:pt x="2443" y="46150"/>
                </a:cubicBezTo>
                <a:cubicBezTo>
                  <a:pt x="2478" y="46099"/>
                  <a:pt x="2546" y="46099"/>
                  <a:pt x="2648" y="46167"/>
                </a:cubicBezTo>
                <a:cubicBezTo>
                  <a:pt x="2665" y="46184"/>
                  <a:pt x="2700" y="46184"/>
                  <a:pt x="2700" y="46184"/>
                </a:cubicBezTo>
                <a:cubicBezTo>
                  <a:pt x="2751" y="46065"/>
                  <a:pt x="3007" y="46184"/>
                  <a:pt x="3093" y="46116"/>
                </a:cubicBezTo>
                <a:cubicBezTo>
                  <a:pt x="3144" y="46082"/>
                  <a:pt x="3212" y="46048"/>
                  <a:pt x="3281" y="46065"/>
                </a:cubicBezTo>
                <a:cubicBezTo>
                  <a:pt x="3434" y="46099"/>
                  <a:pt x="3503" y="46013"/>
                  <a:pt x="3588" y="45996"/>
                </a:cubicBezTo>
                <a:lnTo>
                  <a:pt x="3759" y="45945"/>
                </a:lnTo>
                <a:lnTo>
                  <a:pt x="3827" y="45962"/>
                </a:lnTo>
                <a:cubicBezTo>
                  <a:pt x="3896" y="45996"/>
                  <a:pt x="3981" y="46048"/>
                  <a:pt x="3998" y="46116"/>
                </a:cubicBezTo>
                <a:cubicBezTo>
                  <a:pt x="4015" y="46150"/>
                  <a:pt x="3981" y="46201"/>
                  <a:pt x="3930" y="46218"/>
                </a:cubicBezTo>
                <a:cubicBezTo>
                  <a:pt x="3827" y="46218"/>
                  <a:pt x="3708" y="46218"/>
                  <a:pt x="3708" y="46321"/>
                </a:cubicBezTo>
                <a:cubicBezTo>
                  <a:pt x="3622" y="46321"/>
                  <a:pt x="3537" y="46321"/>
                  <a:pt x="3469" y="46338"/>
                </a:cubicBezTo>
                <a:cubicBezTo>
                  <a:pt x="3451" y="46338"/>
                  <a:pt x="3469" y="46389"/>
                  <a:pt x="3469" y="46406"/>
                </a:cubicBezTo>
                <a:cubicBezTo>
                  <a:pt x="3520" y="46475"/>
                  <a:pt x="3434" y="46441"/>
                  <a:pt x="3503" y="46458"/>
                </a:cubicBezTo>
                <a:cubicBezTo>
                  <a:pt x="3622" y="46475"/>
                  <a:pt x="3742" y="46509"/>
                  <a:pt x="3861" y="46526"/>
                </a:cubicBezTo>
                <a:cubicBezTo>
                  <a:pt x="3930" y="46543"/>
                  <a:pt x="3981" y="46526"/>
                  <a:pt x="3998" y="46492"/>
                </a:cubicBezTo>
                <a:cubicBezTo>
                  <a:pt x="4032" y="46441"/>
                  <a:pt x="4084" y="46423"/>
                  <a:pt x="4135" y="46441"/>
                </a:cubicBezTo>
                <a:cubicBezTo>
                  <a:pt x="4272" y="46458"/>
                  <a:pt x="4408" y="46492"/>
                  <a:pt x="4408" y="46355"/>
                </a:cubicBezTo>
                <a:cubicBezTo>
                  <a:pt x="4511" y="46355"/>
                  <a:pt x="4630" y="46372"/>
                  <a:pt x="4699" y="46321"/>
                </a:cubicBezTo>
                <a:cubicBezTo>
                  <a:pt x="4733" y="46287"/>
                  <a:pt x="4801" y="46338"/>
                  <a:pt x="4852" y="46372"/>
                </a:cubicBezTo>
                <a:cubicBezTo>
                  <a:pt x="4904" y="46423"/>
                  <a:pt x="4887" y="46458"/>
                  <a:pt x="4870" y="46492"/>
                </a:cubicBezTo>
                <a:cubicBezTo>
                  <a:pt x="4835" y="46560"/>
                  <a:pt x="4921" y="46646"/>
                  <a:pt x="5040" y="46697"/>
                </a:cubicBezTo>
                <a:cubicBezTo>
                  <a:pt x="5092" y="46714"/>
                  <a:pt x="5143" y="46731"/>
                  <a:pt x="5194" y="46748"/>
                </a:cubicBezTo>
                <a:cubicBezTo>
                  <a:pt x="5297" y="46799"/>
                  <a:pt x="5416" y="46816"/>
                  <a:pt x="5519" y="46765"/>
                </a:cubicBezTo>
                <a:cubicBezTo>
                  <a:pt x="5604" y="46748"/>
                  <a:pt x="5690" y="46714"/>
                  <a:pt x="5758" y="46663"/>
                </a:cubicBezTo>
                <a:cubicBezTo>
                  <a:pt x="5792" y="46646"/>
                  <a:pt x="5843" y="46629"/>
                  <a:pt x="5878" y="46646"/>
                </a:cubicBezTo>
                <a:cubicBezTo>
                  <a:pt x="6083" y="46748"/>
                  <a:pt x="6134" y="46646"/>
                  <a:pt x="6271" y="46646"/>
                </a:cubicBezTo>
                <a:cubicBezTo>
                  <a:pt x="6442" y="46646"/>
                  <a:pt x="6442" y="46594"/>
                  <a:pt x="6288" y="46389"/>
                </a:cubicBezTo>
                <a:cubicBezTo>
                  <a:pt x="6339" y="46372"/>
                  <a:pt x="6390" y="46355"/>
                  <a:pt x="6442" y="46304"/>
                </a:cubicBezTo>
                <a:cubicBezTo>
                  <a:pt x="6493" y="46253"/>
                  <a:pt x="6561" y="46287"/>
                  <a:pt x="6647" y="46389"/>
                </a:cubicBezTo>
                <a:cubicBezTo>
                  <a:pt x="6681" y="46423"/>
                  <a:pt x="6715" y="46475"/>
                  <a:pt x="6749" y="46526"/>
                </a:cubicBezTo>
                <a:cubicBezTo>
                  <a:pt x="6817" y="46492"/>
                  <a:pt x="6954" y="46611"/>
                  <a:pt x="7005" y="46543"/>
                </a:cubicBezTo>
                <a:lnTo>
                  <a:pt x="7005" y="46458"/>
                </a:lnTo>
                <a:cubicBezTo>
                  <a:pt x="7108" y="46458"/>
                  <a:pt x="7227" y="46526"/>
                  <a:pt x="7313" y="46560"/>
                </a:cubicBezTo>
                <a:lnTo>
                  <a:pt x="7347" y="46560"/>
                </a:lnTo>
                <a:cubicBezTo>
                  <a:pt x="7381" y="46594"/>
                  <a:pt x="7433" y="46629"/>
                  <a:pt x="7484" y="46663"/>
                </a:cubicBezTo>
                <a:cubicBezTo>
                  <a:pt x="7655" y="46748"/>
                  <a:pt x="7843" y="46799"/>
                  <a:pt x="8048" y="46799"/>
                </a:cubicBezTo>
                <a:cubicBezTo>
                  <a:pt x="8150" y="46834"/>
                  <a:pt x="8253" y="46851"/>
                  <a:pt x="8355" y="46851"/>
                </a:cubicBezTo>
                <a:cubicBezTo>
                  <a:pt x="8389" y="46868"/>
                  <a:pt x="8424" y="46885"/>
                  <a:pt x="8458" y="46902"/>
                </a:cubicBezTo>
                <a:cubicBezTo>
                  <a:pt x="8492" y="46970"/>
                  <a:pt x="8543" y="47039"/>
                  <a:pt x="8594" y="47090"/>
                </a:cubicBezTo>
                <a:cubicBezTo>
                  <a:pt x="8936" y="47090"/>
                  <a:pt x="9261" y="47209"/>
                  <a:pt x="9517" y="47432"/>
                </a:cubicBezTo>
                <a:lnTo>
                  <a:pt x="9637" y="47414"/>
                </a:lnTo>
                <a:cubicBezTo>
                  <a:pt x="9705" y="47414"/>
                  <a:pt x="9756" y="47363"/>
                  <a:pt x="9773" y="47312"/>
                </a:cubicBezTo>
                <a:lnTo>
                  <a:pt x="9790" y="47278"/>
                </a:lnTo>
                <a:cubicBezTo>
                  <a:pt x="9842" y="47261"/>
                  <a:pt x="9876" y="47227"/>
                  <a:pt x="9927" y="47192"/>
                </a:cubicBezTo>
                <a:lnTo>
                  <a:pt x="9927" y="47192"/>
                </a:lnTo>
                <a:cubicBezTo>
                  <a:pt x="9978" y="47141"/>
                  <a:pt x="10047" y="47090"/>
                  <a:pt x="10115" y="47056"/>
                </a:cubicBezTo>
                <a:cubicBezTo>
                  <a:pt x="10115" y="47056"/>
                  <a:pt x="10098" y="47039"/>
                  <a:pt x="10098" y="47022"/>
                </a:cubicBezTo>
                <a:cubicBezTo>
                  <a:pt x="10132" y="46987"/>
                  <a:pt x="10166" y="46919"/>
                  <a:pt x="10166" y="46868"/>
                </a:cubicBezTo>
                <a:cubicBezTo>
                  <a:pt x="10252" y="46902"/>
                  <a:pt x="10337" y="46936"/>
                  <a:pt x="10423" y="46936"/>
                </a:cubicBezTo>
                <a:cubicBezTo>
                  <a:pt x="10662" y="46885"/>
                  <a:pt x="10918" y="46868"/>
                  <a:pt x="11174" y="46919"/>
                </a:cubicBezTo>
                <a:lnTo>
                  <a:pt x="11174" y="46902"/>
                </a:lnTo>
                <a:lnTo>
                  <a:pt x="11397" y="46936"/>
                </a:lnTo>
                <a:lnTo>
                  <a:pt x="11499" y="47039"/>
                </a:lnTo>
                <a:cubicBezTo>
                  <a:pt x="11567" y="47073"/>
                  <a:pt x="11619" y="47107"/>
                  <a:pt x="11670" y="47141"/>
                </a:cubicBezTo>
                <a:cubicBezTo>
                  <a:pt x="11687" y="47141"/>
                  <a:pt x="11704" y="47141"/>
                  <a:pt x="11721" y="47124"/>
                </a:cubicBezTo>
                <a:cubicBezTo>
                  <a:pt x="11738" y="47107"/>
                  <a:pt x="11755" y="47073"/>
                  <a:pt x="11789" y="47056"/>
                </a:cubicBezTo>
                <a:cubicBezTo>
                  <a:pt x="11807" y="47039"/>
                  <a:pt x="11909" y="47056"/>
                  <a:pt x="11977" y="47107"/>
                </a:cubicBezTo>
                <a:cubicBezTo>
                  <a:pt x="12012" y="47124"/>
                  <a:pt x="12046" y="47175"/>
                  <a:pt x="12063" y="47227"/>
                </a:cubicBezTo>
                <a:cubicBezTo>
                  <a:pt x="12063" y="47244"/>
                  <a:pt x="12063" y="47261"/>
                  <a:pt x="12080" y="47278"/>
                </a:cubicBezTo>
                <a:cubicBezTo>
                  <a:pt x="12114" y="47363"/>
                  <a:pt x="12131" y="47380"/>
                  <a:pt x="12234" y="47380"/>
                </a:cubicBezTo>
                <a:cubicBezTo>
                  <a:pt x="12319" y="47380"/>
                  <a:pt x="12405" y="47414"/>
                  <a:pt x="12473" y="47483"/>
                </a:cubicBezTo>
                <a:lnTo>
                  <a:pt x="12558" y="47568"/>
                </a:lnTo>
                <a:cubicBezTo>
                  <a:pt x="12610" y="47551"/>
                  <a:pt x="12661" y="47534"/>
                  <a:pt x="12712" y="47500"/>
                </a:cubicBezTo>
                <a:cubicBezTo>
                  <a:pt x="12746" y="47483"/>
                  <a:pt x="12763" y="47449"/>
                  <a:pt x="12763" y="47397"/>
                </a:cubicBezTo>
                <a:cubicBezTo>
                  <a:pt x="12763" y="47346"/>
                  <a:pt x="12763" y="47278"/>
                  <a:pt x="12763" y="47227"/>
                </a:cubicBezTo>
                <a:lnTo>
                  <a:pt x="13173" y="47175"/>
                </a:lnTo>
                <a:cubicBezTo>
                  <a:pt x="13225" y="47278"/>
                  <a:pt x="13293" y="47363"/>
                  <a:pt x="13396" y="47346"/>
                </a:cubicBezTo>
                <a:cubicBezTo>
                  <a:pt x="13481" y="47329"/>
                  <a:pt x="13566" y="47329"/>
                  <a:pt x="13652" y="47363"/>
                </a:cubicBezTo>
                <a:cubicBezTo>
                  <a:pt x="13754" y="47346"/>
                  <a:pt x="13840" y="47329"/>
                  <a:pt x="13942" y="47329"/>
                </a:cubicBezTo>
                <a:cubicBezTo>
                  <a:pt x="13959" y="47312"/>
                  <a:pt x="13959" y="47295"/>
                  <a:pt x="13959" y="47278"/>
                </a:cubicBezTo>
                <a:cubicBezTo>
                  <a:pt x="14011" y="47295"/>
                  <a:pt x="14062" y="47312"/>
                  <a:pt x="14113" y="47312"/>
                </a:cubicBezTo>
                <a:cubicBezTo>
                  <a:pt x="14164" y="47329"/>
                  <a:pt x="14250" y="47329"/>
                  <a:pt x="14301" y="47329"/>
                </a:cubicBezTo>
                <a:cubicBezTo>
                  <a:pt x="14301" y="47346"/>
                  <a:pt x="14284" y="47346"/>
                  <a:pt x="14267" y="47363"/>
                </a:cubicBezTo>
                <a:cubicBezTo>
                  <a:pt x="14506" y="47397"/>
                  <a:pt x="14711" y="47483"/>
                  <a:pt x="14899" y="47637"/>
                </a:cubicBezTo>
                <a:cubicBezTo>
                  <a:pt x="14985" y="47620"/>
                  <a:pt x="15053" y="47637"/>
                  <a:pt x="15138" y="47654"/>
                </a:cubicBezTo>
                <a:cubicBezTo>
                  <a:pt x="15155" y="47637"/>
                  <a:pt x="15190" y="47620"/>
                  <a:pt x="15224" y="47620"/>
                </a:cubicBezTo>
                <a:cubicBezTo>
                  <a:pt x="15378" y="47585"/>
                  <a:pt x="15548" y="47585"/>
                  <a:pt x="15702" y="47637"/>
                </a:cubicBezTo>
                <a:cubicBezTo>
                  <a:pt x="15890" y="47534"/>
                  <a:pt x="16078" y="47483"/>
                  <a:pt x="16283" y="47483"/>
                </a:cubicBezTo>
                <a:lnTo>
                  <a:pt x="16317" y="47483"/>
                </a:lnTo>
                <a:lnTo>
                  <a:pt x="16369" y="47432"/>
                </a:lnTo>
                <a:cubicBezTo>
                  <a:pt x="16403" y="47397"/>
                  <a:pt x="16437" y="47363"/>
                  <a:pt x="16471" y="47329"/>
                </a:cubicBezTo>
                <a:cubicBezTo>
                  <a:pt x="16522" y="47278"/>
                  <a:pt x="16557" y="47244"/>
                  <a:pt x="16608" y="47227"/>
                </a:cubicBezTo>
                <a:lnTo>
                  <a:pt x="16608" y="47227"/>
                </a:lnTo>
                <a:lnTo>
                  <a:pt x="16659" y="47192"/>
                </a:lnTo>
                <a:cubicBezTo>
                  <a:pt x="16659" y="47175"/>
                  <a:pt x="16659" y="47158"/>
                  <a:pt x="16659" y="47141"/>
                </a:cubicBezTo>
                <a:cubicBezTo>
                  <a:pt x="16659" y="47056"/>
                  <a:pt x="16710" y="47022"/>
                  <a:pt x="16745" y="46970"/>
                </a:cubicBezTo>
                <a:cubicBezTo>
                  <a:pt x="16779" y="46919"/>
                  <a:pt x="16813" y="46953"/>
                  <a:pt x="16864" y="46970"/>
                </a:cubicBezTo>
                <a:lnTo>
                  <a:pt x="17001" y="46987"/>
                </a:lnTo>
                <a:cubicBezTo>
                  <a:pt x="17018" y="46987"/>
                  <a:pt x="17052" y="46936"/>
                  <a:pt x="17035" y="46902"/>
                </a:cubicBezTo>
                <a:lnTo>
                  <a:pt x="16967" y="46697"/>
                </a:lnTo>
                <a:lnTo>
                  <a:pt x="17462" y="46629"/>
                </a:lnTo>
                <a:lnTo>
                  <a:pt x="17496" y="46680"/>
                </a:lnTo>
                <a:cubicBezTo>
                  <a:pt x="17548" y="46629"/>
                  <a:pt x="17599" y="46594"/>
                  <a:pt x="17650" y="46560"/>
                </a:cubicBezTo>
                <a:lnTo>
                  <a:pt x="17650" y="46441"/>
                </a:lnTo>
                <a:cubicBezTo>
                  <a:pt x="17650" y="46372"/>
                  <a:pt x="17616" y="46321"/>
                  <a:pt x="17565" y="46287"/>
                </a:cubicBezTo>
                <a:lnTo>
                  <a:pt x="17530" y="46270"/>
                </a:lnTo>
                <a:cubicBezTo>
                  <a:pt x="17513" y="46236"/>
                  <a:pt x="17496" y="46184"/>
                  <a:pt x="17479" y="46133"/>
                </a:cubicBezTo>
                <a:lnTo>
                  <a:pt x="17479" y="46133"/>
                </a:lnTo>
                <a:cubicBezTo>
                  <a:pt x="17428" y="46065"/>
                  <a:pt x="17394" y="45996"/>
                  <a:pt x="17360" y="45928"/>
                </a:cubicBezTo>
                <a:lnTo>
                  <a:pt x="17325" y="45945"/>
                </a:lnTo>
                <a:cubicBezTo>
                  <a:pt x="17291" y="45894"/>
                  <a:pt x="17240" y="45860"/>
                  <a:pt x="17172" y="45843"/>
                </a:cubicBezTo>
                <a:cubicBezTo>
                  <a:pt x="17223" y="45774"/>
                  <a:pt x="17274" y="45706"/>
                  <a:pt x="17308" y="45638"/>
                </a:cubicBezTo>
                <a:cubicBezTo>
                  <a:pt x="17274" y="45398"/>
                  <a:pt x="17325" y="45159"/>
                  <a:pt x="17428" y="44937"/>
                </a:cubicBezTo>
                <a:lnTo>
                  <a:pt x="17394" y="44920"/>
                </a:lnTo>
                <a:lnTo>
                  <a:pt x="17479" y="44732"/>
                </a:lnTo>
                <a:lnTo>
                  <a:pt x="17599" y="44647"/>
                </a:lnTo>
                <a:cubicBezTo>
                  <a:pt x="17633" y="44595"/>
                  <a:pt x="17684" y="44561"/>
                  <a:pt x="17736" y="44510"/>
                </a:cubicBezTo>
                <a:cubicBezTo>
                  <a:pt x="17736" y="44493"/>
                  <a:pt x="17736" y="44476"/>
                  <a:pt x="17736" y="44476"/>
                </a:cubicBezTo>
                <a:cubicBezTo>
                  <a:pt x="17718" y="44441"/>
                  <a:pt x="17684" y="44424"/>
                  <a:pt x="17667" y="44407"/>
                </a:cubicBezTo>
                <a:cubicBezTo>
                  <a:pt x="17650" y="44373"/>
                  <a:pt x="17701" y="44288"/>
                  <a:pt x="17753" y="44236"/>
                </a:cubicBezTo>
                <a:cubicBezTo>
                  <a:pt x="17804" y="44185"/>
                  <a:pt x="17855" y="44168"/>
                  <a:pt x="17906" y="44168"/>
                </a:cubicBezTo>
                <a:lnTo>
                  <a:pt x="17958" y="44168"/>
                </a:lnTo>
                <a:cubicBezTo>
                  <a:pt x="18060" y="44151"/>
                  <a:pt x="18077" y="44134"/>
                  <a:pt x="18094" y="44048"/>
                </a:cubicBezTo>
                <a:cubicBezTo>
                  <a:pt x="18111" y="43963"/>
                  <a:pt x="18163" y="43895"/>
                  <a:pt x="18248" y="43843"/>
                </a:cubicBezTo>
                <a:lnTo>
                  <a:pt x="18351" y="43792"/>
                </a:lnTo>
                <a:cubicBezTo>
                  <a:pt x="18334" y="43741"/>
                  <a:pt x="18334" y="43673"/>
                  <a:pt x="18316" y="43621"/>
                </a:cubicBezTo>
                <a:cubicBezTo>
                  <a:pt x="18316" y="43604"/>
                  <a:pt x="18265" y="43570"/>
                  <a:pt x="18214" y="43570"/>
                </a:cubicBezTo>
                <a:cubicBezTo>
                  <a:pt x="18163" y="43553"/>
                  <a:pt x="18094" y="43536"/>
                  <a:pt x="18026" y="43536"/>
                </a:cubicBezTo>
                <a:lnTo>
                  <a:pt x="18043" y="43143"/>
                </a:lnTo>
                <a:cubicBezTo>
                  <a:pt x="18163" y="43109"/>
                  <a:pt x="18265" y="43075"/>
                  <a:pt x="18282" y="42972"/>
                </a:cubicBezTo>
                <a:cubicBezTo>
                  <a:pt x="18265" y="42887"/>
                  <a:pt x="18282" y="42801"/>
                  <a:pt x="18334" y="42750"/>
                </a:cubicBezTo>
                <a:cubicBezTo>
                  <a:pt x="18334" y="42647"/>
                  <a:pt x="18334" y="42562"/>
                  <a:pt x="18351" y="42459"/>
                </a:cubicBezTo>
                <a:cubicBezTo>
                  <a:pt x="18351" y="42459"/>
                  <a:pt x="18334" y="42442"/>
                  <a:pt x="18316" y="42442"/>
                </a:cubicBezTo>
                <a:cubicBezTo>
                  <a:pt x="18334" y="42408"/>
                  <a:pt x="18351" y="42357"/>
                  <a:pt x="18368" y="42306"/>
                </a:cubicBezTo>
                <a:cubicBezTo>
                  <a:pt x="18402" y="42254"/>
                  <a:pt x="18419" y="42186"/>
                  <a:pt x="18436" y="42135"/>
                </a:cubicBezTo>
                <a:cubicBezTo>
                  <a:pt x="18436" y="42135"/>
                  <a:pt x="18436" y="42152"/>
                  <a:pt x="18453" y="42169"/>
                </a:cubicBezTo>
                <a:cubicBezTo>
                  <a:pt x="18539" y="41964"/>
                  <a:pt x="18675" y="41776"/>
                  <a:pt x="18846" y="41656"/>
                </a:cubicBezTo>
                <a:cubicBezTo>
                  <a:pt x="18863" y="41571"/>
                  <a:pt x="18880" y="41503"/>
                  <a:pt x="18914" y="41434"/>
                </a:cubicBezTo>
                <a:cubicBezTo>
                  <a:pt x="18897" y="41400"/>
                  <a:pt x="18897" y="41366"/>
                  <a:pt x="18880" y="41349"/>
                </a:cubicBezTo>
                <a:cubicBezTo>
                  <a:pt x="18880" y="41178"/>
                  <a:pt x="18932" y="41024"/>
                  <a:pt x="19017" y="40905"/>
                </a:cubicBezTo>
                <a:cubicBezTo>
                  <a:pt x="18932" y="40717"/>
                  <a:pt x="18914" y="40529"/>
                  <a:pt x="18949" y="40341"/>
                </a:cubicBezTo>
                <a:lnTo>
                  <a:pt x="18949" y="40307"/>
                </a:lnTo>
                <a:lnTo>
                  <a:pt x="18897" y="40255"/>
                </a:lnTo>
                <a:cubicBezTo>
                  <a:pt x="18863" y="40221"/>
                  <a:pt x="18829" y="40187"/>
                  <a:pt x="18812" y="40136"/>
                </a:cubicBezTo>
                <a:cubicBezTo>
                  <a:pt x="18778" y="40102"/>
                  <a:pt x="18744" y="40050"/>
                  <a:pt x="18727" y="39999"/>
                </a:cubicBezTo>
                <a:lnTo>
                  <a:pt x="18727" y="39999"/>
                </a:lnTo>
                <a:cubicBezTo>
                  <a:pt x="18727" y="39982"/>
                  <a:pt x="18709" y="39965"/>
                  <a:pt x="18709" y="39948"/>
                </a:cubicBezTo>
                <a:lnTo>
                  <a:pt x="18658" y="39948"/>
                </a:lnTo>
                <a:cubicBezTo>
                  <a:pt x="18590" y="39931"/>
                  <a:pt x="18521" y="39897"/>
                  <a:pt x="18487" y="39845"/>
                </a:cubicBezTo>
                <a:cubicBezTo>
                  <a:pt x="18453" y="39811"/>
                  <a:pt x="18487" y="39777"/>
                  <a:pt x="18504" y="39726"/>
                </a:cubicBezTo>
                <a:cubicBezTo>
                  <a:pt x="18521" y="39692"/>
                  <a:pt x="18539" y="39657"/>
                  <a:pt x="18556" y="39606"/>
                </a:cubicBezTo>
                <a:cubicBezTo>
                  <a:pt x="18556" y="39589"/>
                  <a:pt x="18504" y="39538"/>
                  <a:pt x="18453" y="39555"/>
                </a:cubicBezTo>
                <a:lnTo>
                  <a:pt x="18231" y="39572"/>
                </a:lnTo>
                <a:lnTo>
                  <a:pt x="18265" y="39111"/>
                </a:lnTo>
                <a:cubicBezTo>
                  <a:pt x="18316" y="39093"/>
                  <a:pt x="18368" y="39076"/>
                  <a:pt x="18419" y="39059"/>
                </a:cubicBezTo>
                <a:cubicBezTo>
                  <a:pt x="18487" y="39076"/>
                  <a:pt x="18556" y="39076"/>
                  <a:pt x="18607" y="39093"/>
                </a:cubicBezTo>
                <a:cubicBezTo>
                  <a:pt x="18658" y="39093"/>
                  <a:pt x="18761" y="39059"/>
                  <a:pt x="18744" y="39025"/>
                </a:cubicBezTo>
                <a:cubicBezTo>
                  <a:pt x="18709" y="38923"/>
                  <a:pt x="18727" y="38803"/>
                  <a:pt x="18795" y="38718"/>
                </a:cubicBezTo>
                <a:cubicBezTo>
                  <a:pt x="18761" y="38632"/>
                  <a:pt x="18761" y="38530"/>
                  <a:pt x="18778" y="38427"/>
                </a:cubicBezTo>
                <a:cubicBezTo>
                  <a:pt x="18761" y="38359"/>
                  <a:pt x="18761" y="38273"/>
                  <a:pt x="18795" y="38205"/>
                </a:cubicBezTo>
                <a:cubicBezTo>
                  <a:pt x="18829" y="38137"/>
                  <a:pt x="18795" y="38034"/>
                  <a:pt x="18744" y="37983"/>
                </a:cubicBezTo>
                <a:cubicBezTo>
                  <a:pt x="18658" y="37897"/>
                  <a:pt x="18709" y="37812"/>
                  <a:pt x="18846" y="37727"/>
                </a:cubicBezTo>
                <a:cubicBezTo>
                  <a:pt x="18744" y="37710"/>
                  <a:pt x="18641" y="37727"/>
                  <a:pt x="18556" y="37761"/>
                </a:cubicBezTo>
                <a:cubicBezTo>
                  <a:pt x="18487" y="37795"/>
                  <a:pt x="18385" y="37778"/>
                  <a:pt x="18334" y="37710"/>
                </a:cubicBezTo>
                <a:cubicBezTo>
                  <a:pt x="18351" y="37487"/>
                  <a:pt x="18368" y="37299"/>
                  <a:pt x="18368" y="37094"/>
                </a:cubicBezTo>
                <a:cubicBezTo>
                  <a:pt x="18556" y="36992"/>
                  <a:pt x="18573" y="36992"/>
                  <a:pt x="18573" y="36889"/>
                </a:cubicBezTo>
                <a:cubicBezTo>
                  <a:pt x="18573" y="36872"/>
                  <a:pt x="18573" y="36838"/>
                  <a:pt x="18573" y="36821"/>
                </a:cubicBezTo>
                <a:cubicBezTo>
                  <a:pt x="18590" y="36770"/>
                  <a:pt x="18641" y="36736"/>
                  <a:pt x="18692" y="36736"/>
                </a:cubicBezTo>
                <a:cubicBezTo>
                  <a:pt x="18727" y="36701"/>
                  <a:pt x="18795" y="36719"/>
                  <a:pt x="18829" y="36736"/>
                </a:cubicBezTo>
                <a:cubicBezTo>
                  <a:pt x="18829" y="36736"/>
                  <a:pt x="18863" y="36753"/>
                  <a:pt x="18863" y="36770"/>
                </a:cubicBezTo>
                <a:cubicBezTo>
                  <a:pt x="18880" y="36804"/>
                  <a:pt x="18880" y="36838"/>
                  <a:pt x="18880" y="36872"/>
                </a:cubicBezTo>
                <a:lnTo>
                  <a:pt x="18880" y="36872"/>
                </a:lnTo>
                <a:lnTo>
                  <a:pt x="19256" y="36684"/>
                </a:lnTo>
                <a:cubicBezTo>
                  <a:pt x="19273" y="36650"/>
                  <a:pt x="19256" y="36616"/>
                  <a:pt x="19256" y="36599"/>
                </a:cubicBezTo>
                <a:cubicBezTo>
                  <a:pt x="19205" y="36479"/>
                  <a:pt x="19154" y="36377"/>
                  <a:pt x="19085" y="36274"/>
                </a:cubicBezTo>
                <a:cubicBezTo>
                  <a:pt x="19068" y="36240"/>
                  <a:pt x="19017" y="36223"/>
                  <a:pt x="18966" y="36206"/>
                </a:cubicBezTo>
                <a:cubicBezTo>
                  <a:pt x="19068" y="35967"/>
                  <a:pt x="19034" y="35676"/>
                  <a:pt x="18880" y="35471"/>
                </a:cubicBezTo>
                <a:cubicBezTo>
                  <a:pt x="18880" y="35437"/>
                  <a:pt x="18880" y="35403"/>
                  <a:pt x="18880" y="35386"/>
                </a:cubicBezTo>
                <a:cubicBezTo>
                  <a:pt x="18863" y="35335"/>
                  <a:pt x="18914" y="35300"/>
                  <a:pt x="18966" y="35283"/>
                </a:cubicBezTo>
                <a:cubicBezTo>
                  <a:pt x="19034" y="35249"/>
                  <a:pt x="19102" y="35181"/>
                  <a:pt x="19102" y="35112"/>
                </a:cubicBezTo>
                <a:cubicBezTo>
                  <a:pt x="19119" y="35061"/>
                  <a:pt x="19102" y="35027"/>
                  <a:pt x="19085" y="34993"/>
                </a:cubicBezTo>
                <a:cubicBezTo>
                  <a:pt x="19085" y="34959"/>
                  <a:pt x="19051" y="34924"/>
                  <a:pt x="19034" y="34907"/>
                </a:cubicBezTo>
                <a:cubicBezTo>
                  <a:pt x="18914" y="34805"/>
                  <a:pt x="18897" y="34651"/>
                  <a:pt x="18983" y="34514"/>
                </a:cubicBezTo>
                <a:cubicBezTo>
                  <a:pt x="18983" y="34497"/>
                  <a:pt x="19000" y="34463"/>
                  <a:pt x="19017" y="34446"/>
                </a:cubicBezTo>
                <a:cubicBezTo>
                  <a:pt x="19051" y="34326"/>
                  <a:pt x="19051" y="34224"/>
                  <a:pt x="18914" y="34190"/>
                </a:cubicBezTo>
                <a:cubicBezTo>
                  <a:pt x="18897" y="34190"/>
                  <a:pt x="18880" y="34190"/>
                  <a:pt x="18863" y="34190"/>
                </a:cubicBezTo>
                <a:cubicBezTo>
                  <a:pt x="18829" y="34190"/>
                  <a:pt x="18812" y="34207"/>
                  <a:pt x="18778" y="34207"/>
                </a:cubicBezTo>
                <a:cubicBezTo>
                  <a:pt x="18709" y="34190"/>
                  <a:pt x="18641" y="34173"/>
                  <a:pt x="18573" y="34156"/>
                </a:cubicBezTo>
                <a:cubicBezTo>
                  <a:pt x="18573" y="34019"/>
                  <a:pt x="18470" y="33951"/>
                  <a:pt x="18402" y="33831"/>
                </a:cubicBezTo>
                <a:cubicBezTo>
                  <a:pt x="18453" y="33763"/>
                  <a:pt x="18487" y="33677"/>
                  <a:pt x="18334" y="33746"/>
                </a:cubicBezTo>
                <a:cubicBezTo>
                  <a:pt x="18316" y="33763"/>
                  <a:pt x="18282" y="33746"/>
                  <a:pt x="18265" y="33728"/>
                </a:cubicBezTo>
                <a:cubicBezTo>
                  <a:pt x="18231" y="33694"/>
                  <a:pt x="18214" y="33660"/>
                  <a:pt x="18214" y="33609"/>
                </a:cubicBezTo>
                <a:cubicBezTo>
                  <a:pt x="18214" y="33609"/>
                  <a:pt x="18231" y="33575"/>
                  <a:pt x="18231" y="33558"/>
                </a:cubicBezTo>
                <a:cubicBezTo>
                  <a:pt x="18351" y="33438"/>
                  <a:pt x="18470" y="33318"/>
                  <a:pt x="18607" y="33216"/>
                </a:cubicBezTo>
                <a:cubicBezTo>
                  <a:pt x="18624" y="33216"/>
                  <a:pt x="18641" y="33199"/>
                  <a:pt x="18658" y="33199"/>
                </a:cubicBezTo>
                <a:cubicBezTo>
                  <a:pt x="18692" y="33199"/>
                  <a:pt x="18709" y="33216"/>
                  <a:pt x="18744" y="33233"/>
                </a:cubicBezTo>
                <a:cubicBezTo>
                  <a:pt x="18812" y="33216"/>
                  <a:pt x="18897" y="33216"/>
                  <a:pt x="18966" y="33233"/>
                </a:cubicBezTo>
                <a:cubicBezTo>
                  <a:pt x="18966" y="33113"/>
                  <a:pt x="18983" y="32994"/>
                  <a:pt x="18897" y="32942"/>
                </a:cubicBezTo>
                <a:cubicBezTo>
                  <a:pt x="18880" y="32942"/>
                  <a:pt x="18897" y="32891"/>
                  <a:pt x="18914" y="32874"/>
                </a:cubicBezTo>
                <a:cubicBezTo>
                  <a:pt x="18914" y="32857"/>
                  <a:pt x="18932" y="32840"/>
                  <a:pt x="18949" y="32823"/>
                </a:cubicBezTo>
                <a:cubicBezTo>
                  <a:pt x="19273" y="32498"/>
                  <a:pt x="19273" y="32498"/>
                  <a:pt x="19119" y="32344"/>
                </a:cubicBezTo>
                <a:cubicBezTo>
                  <a:pt x="19068" y="32293"/>
                  <a:pt x="19102" y="32225"/>
                  <a:pt x="19154" y="32156"/>
                </a:cubicBezTo>
                <a:cubicBezTo>
                  <a:pt x="19222" y="32071"/>
                  <a:pt x="19256" y="32037"/>
                  <a:pt x="19307" y="31986"/>
                </a:cubicBezTo>
                <a:cubicBezTo>
                  <a:pt x="19273" y="31969"/>
                  <a:pt x="19239" y="31969"/>
                  <a:pt x="19205" y="31951"/>
                </a:cubicBezTo>
                <a:cubicBezTo>
                  <a:pt x="19205" y="31951"/>
                  <a:pt x="19239" y="31934"/>
                  <a:pt x="19239" y="31917"/>
                </a:cubicBezTo>
                <a:cubicBezTo>
                  <a:pt x="19222" y="31644"/>
                  <a:pt x="19256" y="31388"/>
                  <a:pt x="19307" y="31114"/>
                </a:cubicBezTo>
                <a:cubicBezTo>
                  <a:pt x="19307" y="31063"/>
                  <a:pt x="19307" y="31029"/>
                  <a:pt x="19290" y="30978"/>
                </a:cubicBezTo>
                <a:cubicBezTo>
                  <a:pt x="19239" y="30841"/>
                  <a:pt x="19273" y="30704"/>
                  <a:pt x="19376" y="30602"/>
                </a:cubicBezTo>
                <a:cubicBezTo>
                  <a:pt x="19393" y="30585"/>
                  <a:pt x="19393" y="30567"/>
                  <a:pt x="19410" y="30567"/>
                </a:cubicBezTo>
                <a:cubicBezTo>
                  <a:pt x="19444" y="30499"/>
                  <a:pt x="19427" y="30448"/>
                  <a:pt x="19307" y="30448"/>
                </a:cubicBezTo>
                <a:cubicBezTo>
                  <a:pt x="19222" y="30448"/>
                  <a:pt x="19154" y="30414"/>
                  <a:pt x="19102" y="30362"/>
                </a:cubicBezTo>
                <a:cubicBezTo>
                  <a:pt x="19068" y="30328"/>
                  <a:pt x="19051" y="30277"/>
                  <a:pt x="19085" y="30226"/>
                </a:cubicBezTo>
                <a:lnTo>
                  <a:pt x="19137" y="30209"/>
                </a:lnTo>
                <a:cubicBezTo>
                  <a:pt x="19239" y="30192"/>
                  <a:pt x="19342" y="30140"/>
                  <a:pt x="19410" y="30038"/>
                </a:cubicBezTo>
                <a:cubicBezTo>
                  <a:pt x="19461" y="29952"/>
                  <a:pt x="19410" y="29884"/>
                  <a:pt x="19325" y="29850"/>
                </a:cubicBezTo>
                <a:cubicBezTo>
                  <a:pt x="19239" y="29799"/>
                  <a:pt x="19154" y="29764"/>
                  <a:pt x="19051" y="29730"/>
                </a:cubicBezTo>
                <a:lnTo>
                  <a:pt x="19034" y="29730"/>
                </a:lnTo>
                <a:cubicBezTo>
                  <a:pt x="19085" y="29542"/>
                  <a:pt x="19034" y="29354"/>
                  <a:pt x="18897" y="29218"/>
                </a:cubicBezTo>
                <a:cubicBezTo>
                  <a:pt x="18914" y="29166"/>
                  <a:pt x="18932" y="29115"/>
                  <a:pt x="18949" y="29064"/>
                </a:cubicBezTo>
                <a:cubicBezTo>
                  <a:pt x="19017" y="28910"/>
                  <a:pt x="19051" y="28756"/>
                  <a:pt x="19034" y="28603"/>
                </a:cubicBezTo>
                <a:cubicBezTo>
                  <a:pt x="19051" y="28603"/>
                  <a:pt x="19068" y="28603"/>
                  <a:pt x="19102" y="28620"/>
                </a:cubicBezTo>
                <a:cubicBezTo>
                  <a:pt x="19034" y="28415"/>
                  <a:pt x="19034" y="28210"/>
                  <a:pt x="19068" y="28005"/>
                </a:cubicBezTo>
                <a:cubicBezTo>
                  <a:pt x="18983" y="27919"/>
                  <a:pt x="18932" y="27817"/>
                  <a:pt x="18897" y="27697"/>
                </a:cubicBezTo>
                <a:cubicBezTo>
                  <a:pt x="18897" y="27612"/>
                  <a:pt x="18880" y="27509"/>
                  <a:pt x="18846" y="27424"/>
                </a:cubicBezTo>
                <a:cubicBezTo>
                  <a:pt x="18863" y="27355"/>
                  <a:pt x="18863" y="27287"/>
                  <a:pt x="18846" y="27236"/>
                </a:cubicBezTo>
                <a:cubicBezTo>
                  <a:pt x="18863" y="27065"/>
                  <a:pt x="18897" y="26894"/>
                  <a:pt x="18966" y="26740"/>
                </a:cubicBezTo>
                <a:cubicBezTo>
                  <a:pt x="18966" y="26501"/>
                  <a:pt x="18983" y="26262"/>
                  <a:pt x="19000" y="26023"/>
                </a:cubicBezTo>
                <a:lnTo>
                  <a:pt x="19051" y="25988"/>
                </a:lnTo>
                <a:cubicBezTo>
                  <a:pt x="19154" y="25920"/>
                  <a:pt x="19239" y="25869"/>
                  <a:pt x="19205" y="25766"/>
                </a:cubicBezTo>
                <a:cubicBezTo>
                  <a:pt x="19171" y="25681"/>
                  <a:pt x="19205" y="25630"/>
                  <a:pt x="19290" y="25561"/>
                </a:cubicBezTo>
                <a:cubicBezTo>
                  <a:pt x="19359" y="25510"/>
                  <a:pt x="19376" y="25442"/>
                  <a:pt x="19376" y="25356"/>
                </a:cubicBezTo>
                <a:cubicBezTo>
                  <a:pt x="19359" y="25288"/>
                  <a:pt x="19393" y="25185"/>
                  <a:pt x="19290" y="25151"/>
                </a:cubicBezTo>
                <a:cubicBezTo>
                  <a:pt x="19461" y="24929"/>
                  <a:pt x="19478" y="24621"/>
                  <a:pt x="19342" y="24365"/>
                </a:cubicBezTo>
                <a:cubicBezTo>
                  <a:pt x="19427" y="24177"/>
                  <a:pt x="19376" y="23938"/>
                  <a:pt x="19222" y="23801"/>
                </a:cubicBezTo>
                <a:cubicBezTo>
                  <a:pt x="19188" y="23767"/>
                  <a:pt x="19154" y="23750"/>
                  <a:pt x="19119" y="23750"/>
                </a:cubicBezTo>
                <a:lnTo>
                  <a:pt x="19119" y="23665"/>
                </a:lnTo>
                <a:cubicBezTo>
                  <a:pt x="19137" y="23613"/>
                  <a:pt x="19154" y="23562"/>
                  <a:pt x="19171" y="23511"/>
                </a:cubicBezTo>
                <a:cubicBezTo>
                  <a:pt x="19188" y="23391"/>
                  <a:pt x="19205" y="23255"/>
                  <a:pt x="19222" y="23118"/>
                </a:cubicBezTo>
                <a:cubicBezTo>
                  <a:pt x="19325" y="22998"/>
                  <a:pt x="19393" y="22844"/>
                  <a:pt x="19427" y="22691"/>
                </a:cubicBezTo>
                <a:cubicBezTo>
                  <a:pt x="19478" y="22469"/>
                  <a:pt x="19461" y="22229"/>
                  <a:pt x="19376" y="22007"/>
                </a:cubicBezTo>
                <a:cubicBezTo>
                  <a:pt x="19393" y="21990"/>
                  <a:pt x="19393" y="21990"/>
                  <a:pt x="19410" y="21973"/>
                </a:cubicBezTo>
                <a:cubicBezTo>
                  <a:pt x="19461" y="21905"/>
                  <a:pt x="19495" y="21819"/>
                  <a:pt x="19530" y="21734"/>
                </a:cubicBezTo>
                <a:cubicBezTo>
                  <a:pt x="19547" y="21666"/>
                  <a:pt x="19581" y="21580"/>
                  <a:pt x="19581" y="21495"/>
                </a:cubicBezTo>
                <a:lnTo>
                  <a:pt x="19632" y="21461"/>
                </a:lnTo>
                <a:cubicBezTo>
                  <a:pt x="19700" y="21409"/>
                  <a:pt x="19769" y="21341"/>
                  <a:pt x="19837" y="21273"/>
                </a:cubicBezTo>
                <a:cubicBezTo>
                  <a:pt x="19854" y="21341"/>
                  <a:pt x="19923" y="21375"/>
                  <a:pt x="20042" y="21358"/>
                </a:cubicBezTo>
                <a:cubicBezTo>
                  <a:pt x="20128" y="21358"/>
                  <a:pt x="20162" y="21358"/>
                  <a:pt x="20145" y="21443"/>
                </a:cubicBezTo>
                <a:cubicBezTo>
                  <a:pt x="20110" y="21512"/>
                  <a:pt x="20110" y="21546"/>
                  <a:pt x="20213" y="21546"/>
                </a:cubicBezTo>
                <a:cubicBezTo>
                  <a:pt x="20247" y="21529"/>
                  <a:pt x="20281" y="21529"/>
                  <a:pt x="20316" y="21512"/>
                </a:cubicBezTo>
                <a:cubicBezTo>
                  <a:pt x="20316" y="21461"/>
                  <a:pt x="20316" y="21426"/>
                  <a:pt x="20316" y="21392"/>
                </a:cubicBezTo>
                <a:cubicBezTo>
                  <a:pt x="20316" y="21358"/>
                  <a:pt x="20247" y="21341"/>
                  <a:pt x="20247" y="21307"/>
                </a:cubicBezTo>
                <a:cubicBezTo>
                  <a:pt x="20264" y="21204"/>
                  <a:pt x="20298" y="21102"/>
                  <a:pt x="20350" y="20999"/>
                </a:cubicBezTo>
                <a:cubicBezTo>
                  <a:pt x="20367" y="20948"/>
                  <a:pt x="20435" y="20897"/>
                  <a:pt x="20503" y="20880"/>
                </a:cubicBezTo>
                <a:cubicBezTo>
                  <a:pt x="20521" y="20862"/>
                  <a:pt x="20538" y="20862"/>
                  <a:pt x="20572" y="20880"/>
                </a:cubicBezTo>
                <a:lnTo>
                  <a:pt x="20640" y="20880"/>
                </a:lnTo>
                <a:cubicBezTo>
                  <a:pt x="20640" y="20862"/>
                  <a:pt x="20640" y="20845"/>
                  <a:pt x="20657" y="20828"/>
                </a:cubicBezTo>
                <a:cubicBezTo>
                  <a:pt x="20657" y="20794"/>
                  <a:pt x="20657" y="20777"/>
                  <a:pt x="20657" y="20760"/>
                </a:cubicBezTo>
                <a:cubicBezTo>
                  <a:pt x="20640" y="20675"/>
                  <a:pt x="20640" y="20606"/>
                  <a:pt x="20657" y="20521"/>
                </a:cubicBezTo>
                <a:cubicBezTo>
                  <a:pt x="20657" y="20487"/>
                  <a:pt x="20674" y="20435"/>
                  <a:pt x="20691" y="20401"/>
                </a:cubicBezTo>
                <a:lnTo>
                  <a:pt x="20691" y="20230"/>
                </a:lnTo>
                <a:cubicBezTo>
                  <a:pt x="20674" y="20213"/>
                  <a:pt x="20657" y="20213"/>
                  <a:pt x="20640" y="20196"/>
                </a:cubicBezTo>
                <a:cubicBezTo>
                  <a:pt x="20606" y="20179"/>
                  <a:pt x="20606" y="20094"/>
                  <a:pt x="20589" y="20042"/>
                </a:cubicBezTo>
                <a:cubicBezTo>
                  <a:pt x="20589" y="19974"/>
                  <a:pt x="20538" y="19991"/>
                  <a:pt x="20452" y="20008"/>
                </a:cubicBezTo>
                <a:lnTo>
                  <a:pt x="20401" y="20025"/>
                </a:lnTo>
                <a:cubicBezTo>
                  <a:pt x="20264" y="20077"/>
                  <a:pt x="20213" y="20025"/>
                  <a:pt x="20213" y="19957"/>
                </a:cubicBezTo>
                <a:cubicBezTo>
                  <a:pt x="20213" y="19906"/>
                  <a:pt x="20213" y="19871"/>
                  <a:pt x="20230" y="19837"/>
                </a:cubicBezTo>
                <a:cubicBezTo>
                  <a:pt x="20367" y="19752"/>
                  <a:pt x="20521" y="19684"/>
                  <a:pt x="20691" y="19632"/>
                </a:cubicBezTo>
                <a:lnTo>
                  <a:pt x="20691" y="19376"/>
                </a:lnTo>
                <a:cubicBezTo>
                  <a:pt x="20657" y="19308"/>
                  <a:pt x="20418" y="19427"/>
                  <a:pt x="20503" y="19256"/>
                </a:cubicBezTo>
                <a:cubicBezTo>
                  <a:pt x="20486" y="19188"/>
                  <a:pt x="20452" y="19120"/>
                  <a:pt x="20435" y="19068"/>
                </a:cubicBezTo>
                <a:cubicBezTo>
                  <a:pt x="20418" y="19051"/>
                  <a:pt x="20418" y="19034"/>
                  <a:pt x="20435" y="19017"/>
                </a:cubicBezTo>
                <a:cubicBezTo>
                  <a:pt x="20452" y="19000"/>
                  <a:pt x="20486" y="18966"/>
                  <a:pt x="20521" y="18949"/>
                </a:cubicBezTo>
                <a:cubicBezTo>
                  <a:pt x="20555" y="18898"/>
                  <a:pt x="20623" y="18863"/>
                  <a:pt x="20674" y="18880"/>
                </a:cubicBezTo>
                <a:lnTo>
                  <a:pt x="20674" y="0"/>
                </a:lnTo>
                <a:lnTo>
                  <a:pt x="0" y="0"/>
                </a:lnTo>
                <a:lnTo>
                  <a:pt x="0" y="46065"/>
                </a:lnTo>
                <a:cubicBezTo>
                  <a:pt x="103" y="46048"/>
                  <a:pt x="205" y="46031"/>
                  <a:pt x="308" y="460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943;p72">
            <a:extLst>
              <a:ext uri="{FF2B5EF4-FFF2-40B4-BE49-F238E27FC236}">
                <a16:creationId xmlns:a16="http://schemas.microsoft.com/office/drawing/2014/main" id="{BD1CA450-2162-4CB1-BE99-2CE7D3875103}"/>
              </a:ext>
            </a:extLst>
          </p:cNvPr>
          <p:cNvSpPr txBox="1">
            <a:spLocks/>
          </p:cNvSpPr>
          <p:nvPr/>
        </p:nvSpPr>
        <p:spPr>
          <a:xfrm>
            <a:off x="941265" y="2328030"/>
            <a:ext cx="42990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Patrick Hand"/>
              </a:rPr>
              <a:t>Ta thực hiện phép chia: </a:t>
            </a:r>
          </a:p>
        </p:txBody>
      </p:sp>
      <p:sp>
        <p:nvSpPr>
          <p:cNvPr id="102" name="Google Shape;2084;p76">
            <a:extLst>
              <a:ext uri="{FF2B5EF4-FFF2-40B4-BE49-F238E27FC236}">
                <a16:creationId xmlns:a16="http://schemas.microsoft.com/office/drawing/2014/main" id="{90A301F2-2138-4E8C-BAF8-14E9B0A645AD}"/>
              </a:ext>
            </a:extLst>
          </p:cNvPr>
          <p:cNvSpPr/>
          <p:nvPr/>
        </p:nvSpPr>
        <p:spPr>
          <a:xfrm>
            <a:off x="5739377" y="2133943"/>
            <a:ext cx="4700023" cy="91405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D6F14-5907-4422-B725-85A1FD752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053" y="2098575"/>
            <a:ext cx="407903" cy="938910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AACCC53F-1CE0-4442-AF5C-070575A267BD}"/>
              </a:ext>
            </a:extLst>
          </p:cNvPr>
          <p:cNvSpPr txBox="1"/>
          <p:nvPr/>
        </p:nvSpPr>
        <p:spPr>
          <a:xfrm>
            <a:off x="5618041" y="2274154"/>
            <a:ext cx="4641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7 giờ 40 phút : 4   =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25" name="Text Box 32">
            <a:extLst>
              <a:ext uri="{FF2B5EF4-FFF2-40B4-BE49-F238E27FC236}">
                <a16:creationId xmlns:a16="http://schemas.microsoft.com/office/drawing/2014/main" id="{4771AC9C-D553-4460-BE81-F45CD745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81" y="6179542"/>
            <a:ext cx="88635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>
              <a:spcBef>
                <a:spcPct val="50000"/>
              </a:spcBef>
              <a:buClrTx/>
              <a:buSzTx/>
              <a:buNone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Vậy: </a:t>
            </a:r>
            <a:r>
              <a:rPr lang="en-US" altLang="en-US" sz="36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7 giờ 40 phút : 4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= 1 giờ</a:t>
            </a:r>
            <a:r>
              <a:rPr kumimoji="0" lang="en-US" alt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 55 phút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2CFEC70-1069-4F13-824D-B5EB9AA346EA}"/>
              </a:ext>
            </a:extLst>
          </p:cNvPr>
          <p:cNvGrpSpPr/>
          <p:nvPr/>
        </p:nvGrpSpPr>
        <p:grpSpPr>
          <a:xfrm>
            <a:off x="10056005" y="195712"/>
            <a:ext cx="2084506" cy="1810229"/>
            <a:chOff x="990600" y="762000"/>
            <a:chExt cx="3352799" cy="3048000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534AE53-633A-4967-9681-A99E1F10D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74" t="8889" r="35626" b="47178"/>
            <a:stretch/>
          </p:blipFill>
          <p:spPr>
            <a:xfrm>
              <a:off x="990600" y="762000"/>
              <a:ext cx="3352799" cy="3012905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0DE3E30-E55A-4B8A-B5FC-76C0F176F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3" r="14973"/>
            <a:stretch/>
          </p:blipFill>
          <p:spPr>
            <a:xfrm>
              <a:off x="1752601" y="1890666"/>
              <a:ext cx="2113986" cy="1919334"/>
            </a:xfrm>
            <a:prstGeom prst="rect">
              <a:avLst/>
            </a:prstGeom>
          </p:spPr>
        </p:pic>
        <p:pic>
          <p:nvPicPr>
            <p:cNvPr id="92" name="图片 4">
              <a:extLst>
                <a:ext uri="{FF2B5EF4-FFF2-40B4-BE49-F238E27FC236}">
                  <a16:creationId xmlns:a16="http://schemas.microsoft.com/office/drawing/2014/main" id="{0C060633-7F7F-4160-9EF5-5D0D32774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20" t="4134" b="60430"/>
            <a:stretch>
              <a:fillRect/>
            </a:stretch>
          </p:blipFill>
          <p:spPr>
            <a:xfrm rot="20699033" flipH="1">
              <a:off x="1839899" y="1423939"/>
              <a:ext cx="1050349" cy="663072"/>
            </a:xfrm>
            <a:custGeom>
              <a:avLst/>
              <a:gdLst>
                <a:gd name="connsiteX0" fmla="*/ 2804334 w 2804334"/>
                <a:gd name="connsiteY0" fmla="*/ 0 h 1769808"/>
                <a:gd name="connsiteX1" fmla="*/ 0 w 2804334"/>
                <a:gd name="connsiteY1" fmla="*/ 0 h 1769808"/>
                <a:gd name="connsiteX2" fmla="*/ 0 w 2804334"/>
                <a:gd name="connsiteY2" fmla="*/ 1769808 h 1769808"/>
                <a:gd name="connsiteX3" fmla="*/ 2804334 w 2804334"/>
                <a:gd name="connsiteY3" fmla="*/ 1769808 h 1769808"/>
                <a:gd name="connsiteX4" fmla="*/ 2804334 w 2804334"/>
                <a:gd name="connsiteY4" fmla="*/ 0 h 176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4334" h="1769808">
                  <a:moveTo>
                    <a:pt x="2804334" y="0"/>
                  </a:moveTo>
                  <a:lnTo>
                    <a:pt x="0" y="0"/>
                  </a:lnTo>
                  <a:lnTo>
                    <a:pt x="0" y="1769808"/>
                  </a:lnTo>
                  <a:lnTo>
                    <a:pt x="2804334" y="1769808"/>
                  </a:lnTo>
                  <a:lnTo>
                    <a:pt x="2804334" y="0"/>
                  </a:lnTo>
                  <a:close/>
                </a:path>
              </a:pathLst>
            </a:cu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4281211-79B6-41C6-87E6-082EED1D9CB5}"/>
                </a:ext>
              </a:extLst>
            </p:cNvPr>
            <p:cNvSpPr txBox="1"/>
            <p:nvPr/>
          </p:nvSpPr>
          <p:spPr>
            <a:xfrm rot="1939884">
              <a:off x="2639727" y="1647625"/>
              <a:ext cx="926053" cy="486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#9Slide07 SVNAdam Gorry" panose="02040603050506020204" pitchFamily="18" charset="0"/>
                </a:rPr>
                <a:t>BFF</a:t>
              </a:r>
            </a:p>
          </p:txBody>
        </p:sp>
      </p:grpSp>
      <p:sp>
        <p:nvSpPr>
          <p:cNvPr id="94" name="矩形: 圆角 10">
            <a:extLst>
              <a:ext uri="{FF2B5EF4-FFF2-40B4-BE49-F238E27FC236}">
                <a16:creationId xmlns:a16="http://schemas.microsoft.com/office/drawing/2014/main" id="{52AA8E93-4FB5-41D6-BAA9-BF7DAD106C7E}"/>
              </a:ext>
            </a:extLst>
          </p:cNvPr>
          <p:cNvSpPr/>
          <p:nvPr/>
        </p:nvSpPr>
        <p:spPr>
          <a:xfrm>
            <a:off x="1173823" y="3372945"/>
            <a:ext cx="9747154" cy="2799255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 w="38100">
            <a:solidFill>
              <a:srgbClr val="D7C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95" name="Text Box 11">
            <a:extLst>
              <a:ext uri="{FF2B5EF4-FFF2-40B4-BE49-F238E27FC236}">
                <a16:creationId xmlns:a16="http://schemas.microsoft.com/office/drawing/2014/main" id="{77E6A67E-9704-43D7-A471-CD3E9DB2D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648" y="4726949"/>
            <a:ext cx="2590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60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96" name="Text Box 12">
            <a:extLst>
              <a:ext uri="{FF2B5EF4-FFF2-40B4-BE49-F238E27FC236}">
                <a16:creationId xmlns:a16="http://schemas.microsoft.com/office/drawing/2014/main" id="{92BE298A-0C30-4AA8-A3CF-C9416C4EE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648" y="3355349"/>
            <a:ext cx="3810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7 giờ      40  phút</a:t>
            </a:r>
          </a:p>
        </p:txBody>
      </p:sp>
      <p:sp>
        <p:nvSpPr>
          <p:cNvPr id="98" name="Text Box 15">
            <a:extLst>
              <a:ext uri="{FF2B5EF4-FFF2-40B4-BE49-F238E27FC236}">
                <a16:creationId xmlns:a16="http://schemas.microsoft.com/office/drawing/2014/main" id="{E58B9FC4-2718-4AEA-87C8-77DECA804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041" y="3359340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4</a:t>
            </a:r>
          </a:p>
        </p:txBody>
      </p:sp>
      <p:sp>
        <p:nvSpPr>
          <p:cNvPr id="99" name="Text Box 17">
            <a:extLst>
              <a:ext uri="{FF2B5EF4-FFF2-40B4-BE49-F238E27FC236}">
                <a16:creationId xmlns:a16="http://schemas.microsoft.com/office/drawing/2014/main" id="{D03492B8-889D-48D6-B85C-0F8878D3B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750" y="4044730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1</a:t>
            </a:r>
          </a:p>
        </p:txBody>
      </p:sp>
      <p:sp>
        <p:nvSpPr>
          <p:cNvPr id="100" name="Text Box 18">
            <a:extLst>
              <a:ext uri="{FF2B5EF4-FFF2-40B4-BE49-F238E27FC236}">
                <a16:creationId xmlns:a16="http://schemas.microsoft.com/office/drawing/2014/main" id="{B815F88D-7EF5-4ABB-BBEA-0671E3B5A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888331"/>
            <a:ext cx="45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3</a:t>
            </a:r>
          </a:p>
        </p:txBody>
      </p:sp>
      <p:sp>
        <p:nvSpPr>
          <p:cNvPr id="103" name="Text Box 19">
            <a:extLst>
              <a:ext uri="{FF2B5EF4-FFF2-40B4-BE49-F238E27FC236}">
                <a16:creationId xmlns:a16="http://schemas.microsoft.com/office/drawing/2014/main" id="{23BD003B-6C74-4F94-AC00-7D60D4066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997" y="4078236"/>
            <a:ext cx="91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giờ </a:t>
            </a:r>
          </a:p>
        </p:txBody>
      </p:sp>
      <p:sp>
        <p:nvSpPr>
          <p:cNvPr id="126" name="Text Box 20">
            <a:extLst>
              <a:ext uri="{FF2B5EF4-FFF2-40B4-BE49-F238E27FC236}">
                <a16:creationId xmlns:a16="http://schemas.microsoft.com/office/drawing/2014/main" id="{0DE1D3C9-4A28-408F-96F4-55EBB709D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335" y="3880989"/>
            <a:ext cx="91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giờ</a:t>
            </a:r>
          </a:p>
        </p:txBody>
      </p:sp>
      <p:sp>
        <p:nvSpPr>
          <p:cNvPr id="127" name="Text Box 21">
            <a:extLst>
              <a:ext uri="{FF2B5EF4-FFF2-40B4-BE49-F238E27FC236}">
                <a16:creationId xmlns:a16="http://schemas.microsoft.com/office/drawing/2014/main" id="{37D4F874-A6FD-4935-AC6F-B75A8D3E0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235" y="3911944"/>
            <a:ext cx="32936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</a:rPr>
              <a:t> = 180  phút </a:t>
            </a:r>
          </a:p>
        </p:txBody>
      </p:sp>
      <p:sp>
        <p:nvSpPr>
          <p:cNvPr id="128" name="Line 22">
            <a:extLst>
              <a:ext uri="{FF2B5EF4-FFF2-40B4-BE49-F238E27FC236}">
                <a16:creationId xmlns:a16="http://schemas.microsoft.com/office/drawing/2014/main" id="{B2EDDB75-F030-4E40-A00C-34A0E0CE7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0890" y="4486176"/>
            <a:ext cx="3048000" cy="0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</p:txBody>
      </p:sp>
      <p:sp>
        <p:nvSpPr>
          <p:cNvPr id="129" name="Text Box 23">
            <a:extLst>
              <a:ext uri="{FF2B5EF4-FFF2-40B4-BE49-F238E27FC236}">
                <a16:creationId xmlns:a16="http://schemas.microsoft.com/office/drawing/2014/main" id="{4BD976F1-57FE-431F-B8E7-846E64292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371" y="4517132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 phút</a:t>
            </a:r>
          </a:p>
        </p:txBody>
      </p:sp>
      <p:sp>
        <p:nvSpPr>
          <p:cNvPr id="130" name="Text Box 24">
            <a:extLst>
              <a:ext uri="{FF2B5EF4-FFF2-40B4-BE49-F238E27FC236}">
                <a16:creationId xmlns:a16="http://schemas.microsoft.com/office/drawing/2014/main" id="{71BB3B0D-5283-4F70-92B1-E6563FAFC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673" y="4484531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0</a:t>
            </a:r>
          </a:p>
        </p:txBody>
      </p:sp>
      <p:sp>
        <p:nvSpPr>
          <p:cNvPr id="131" name="Text Box 25">
            <a:extLst>
              <a:ext uri="{FF2B5EF4-FFF2-40B4-BE49-F238E27FC236}">
                <a16:creationId xmlns:a16="http://schemas.microsoft.com/office/drawing/2014/main" id="{5C38C658-0FD7-4B18-8F5A-7ADC1F470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959" y="4484531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 2    </a:t>
            </a:r>
          </a:p>
        </p:txBody>
      </p:sp>
      <p:sp>
        <p:nvSpPr>
          <p:cNvPr id="132" name="Text Box 26">
            <a:extLst>
              <a:ext uri="{FF2B5EF4-FFF2-40B4-BE49-F238E27FC236}">
                <a16:creationId xmlns:a16="http://schemas.microsoft.com/office/drawing/2014/main" id="{A99DA761-CCED-4283-B809-8F8492A6B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0048" y="4483793"/>
            <a:ext cx="45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2    </a:t>
            </a:r>
          </a:p>
        </p:txBody>
      </p:sp>
      <p:sp>
        <p:nvSpPr>
          <p:cNvPr id="133" name="Text Box 27">
            <a:extLst>
              <a:ext uri="{FF2B5EF4-FFF2-40B4-BE49-F238E27FC236}">
                <a16:creationId xmlns:a16="http://schemas.microsoft.com/office/drawing/2014/main" id="{0EA060EE-09DD-4C82-BE6A-0D69F4FFD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448" y="4073817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5</a:t>
            </a:r>
          </a:p>
        </p:txBody>
      </p:sp>
      <p:sp>
        <p:nvSpPr>
          <p:cNvPr id="134" name="Text Box 28">
            <a:extLst>
              <a:ext uri="{FF2B5EF4-FFF2-40B4-BE49-F238E27FC236}">
                <a16:creationId xmlns:a16="http://schemas.microsoft.com/office/drawing/2014/main" id="{7943A802-4608-4AB7-839E-01741A8EE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197" y="4955548"/>
            <a:ext cx="68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2</a:t>
            </a:r>
          </a:p>
        </p:txBody>
      </p:sp>
      <p:sp>
        <p:nvSpPr>
          <p:cNvPr id="135" name="Text Box 29">
            <a:extLst>
              <a:ext uri="{FF2B5EF4-FFF2-40B4-BE49-F238E27FC236}">
                <a16:creationId xmlns:a16="http://schemas.microsoft.com/office/drawing/2014/main" id="{DCCFFA10-C489-40E1-98A6-2A24B54F7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9184" y="4955547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0</a:t>
            </a:r>
          </a:p>
        </p:txBody>
      </p:sp>
      <p:sp>
        <p:nvSpPr>
          <p:cNvPr id="136" name="Text Box 30">
            <a:extLst>
              <a:ext uri="{FF2B5EF4-FFF2-40B4-BE49-F238E27FC236}">
                <a16:creationId xmlns:a16="http://schemas.microsoft.com/office/drawing/2014/main" id="{48A8582A-494D-4315-BBC1-73306D7D6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5397" y="4073816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5</a:t>
            </a:r>
          </a:p>
        </p:txBody>
      </p:sp>
      <p:sp>
        <p:nvSpPr>
          <p:cNvPr id="137" name="Text Box 31">
            <a:extLst>
              <a:ext uri="{FF2B5EF4-FFF2-40B4-BE49-F238E27FC236}">
                <a16:creationId xmlns:a16="http://schemas.microsoft.com/office/drawing/2014/main" id="{8EF0337C-FFA9-4F84-955A-81BBB18A6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9184" y="5373469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0</a:t>
            </a:r>
          </a:p>
        </p:txBody>
      </p:sp>
      <p:sp>
        <p:nvSpPr>
          <p:cNvPr id="138" name="Text Box 32">
            <a:extLst>
              <a:ext uri="{FF2B5EF4-FFF2-40B4-BE49-F238E27FC236}">
                <a16:creationId xmlns:a16="http://schemas.microsoft.com/office/drawing/2014/main" id="{8273A7C5-EFEB-43D6-85BB-7BC04945A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144" y="4080618"/>
            <a:ext cx="1447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phút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1CA7251-0D7B-4FAB-9862-A8BC756A411B}"/>
              </a:ext>
            </a:extLst>
          </p:cNvPr>
          <p:cNvGrpSpPr/>
          <p:nvPr/>
        </p:nvGrpSpPr>
        <p:grpSpPr>
          <a:xfrm>
            <a:off x="6644327" y="3570719"/>
            <a:ext cx="2590800" cy="989231"/>
            <a:chOff x="6324600" y="833219"/>
            <a:chExt cx="2590800" cy="685800"/>
          </a:xfrm>
        </p:grpSpPr>
        <p:sp>
          <p:nvSpPr>
            <p:cNvPr id="140" name="Line 12">
              <a:extLst>
                <a:ext uri="{FF2B5EF4-FFF2-40B4-BE49-F238E27FC236}">
                  <a16:creationId xmlns:a16="http://schemas.microsoft.com/office/drawing/2014/main" id="{0511FFD0-F222-41E5-9DF5-196CCC75D5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833219"/>
              <a:ext cx="0" cy="68580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Line 13">
              <a:extLst>
                <a:ext uri="{FF2B5EF4-FFF2-40B4-BE49-F238E27FC236}">
                  <a16:creationId xmlns:a16="http://schemas.microsoft.com/office/drawing/2014/main" id="{5658C2F4-8DF3-48F5-B865-2F82D7A97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1103056"/>
              <a:ext cx="25908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9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 animBg="1"/>
      <p:bldP spid="80" grpId="0" animBg="1"/>
      <p:bldP spid="81" grpId="0" animBg="1"/>
      <p:bldP spid="88" grpId="0" animBg="1"/>
      <p:bldP spid="97" grpId="0" animBg="1"/>
      <p:bldP spid="101" grpId="0"/>
      <p:bldP spid="102" grpId="0" animBg="1"/>
      <p:bldP spid="104" grpId="0"/>
      <p:bldP spid="125" grpId="0"/>
      <p:bldP spid="94" grpId="0" animBg="1"/>
      <p:bldP spid="96" grpId="0"/>
      <p:bldP spid="98" grpId="0"/>
      <p:bldP spid="99" grpId="0"/>
      <p:bldP spid="100" grpId="0"/>
      <p:bldP spid="103" grpId="0"/>
      <p:bldP spid="126" grpId="0"/>
      <p:bldP spid="127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</p:bldLst>
  </p:timing>
</p:sld>
</file>

<file path=ppt/theme/theme1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52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Times New Roman"/>
        <a:ea typeface="字魂47号-三分行楷"/>
        <a:cs typeface=""/>
      </a:majorFont>
      <a:minorFont>
        <a:latin typeface="Times New Roman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5000"/>
          </a:schemeClr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rgbClr val="4CB9D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自定义 6">
      <a:majorFont>
        <a:latin typeface="Calibri Light"/>
        <a:ea typeface="小考拉体"/>
        <a:cs typeface=""/>
      </a:majorFont>
      <a:minorFont>
        <a:latin typeface="Calibri"/>
        <a:ea typeface="等线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1665</TotalTime>
  <Words>825</Words>
  <Application>Microsoft Office PowerPoint</Application>
  <PresentationFormat>Widescreen</PresentationFormat>
  <Paragraphs>181</Paragraphs>
  <Slides>24</Slides>
  <Notes>22</Notes>
  <HiddenSlides>0</HiddenSlides>
  <MMClips>9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52" baseType="lpstr">
      <vt:lpstr>Wingdings 3</vt:lpstr>
      <vt:lpstr>字魂73号-江南手书</vt:lpstr>
      <vt:lpstr>字魂27号-布丁体</vt:lpstr>
      <vt:lpstr>#9Slide05 Fourth Medium</vt:lpstr>
      <vt:lpstr>Patrick Hand</vt:lpstr>
      <vt:lpstr>Lato</vt:lpstr>
      <vt:lpstr>#9Slide06 SVNBlow Brush</vt:lpstr>
      <vt:lpstr>Roboto Condensed Light</vt:lpstr>
      <vt:lpstr>iCiel Brush Up</vt:lpstr>
      <vt:lpstr>等线</vt:lpstr>
      <vt:lpstr>Livvic</vt:lpstr>
      <vt:lpstr>#9Slide07 Brankovic</vt:lpstr>
      <vt:lpstr>Times New Roman</vt:lpstr>
      <vt:lpstr>Open Sans</vt:lpstr>
      <vt:lpstr>#9Slide07 SVNAdam Gorry</vt:lpstr>
      <vt:lpstr>方正静蕾简体</vt:lpstr>
      <vt:lpstr>Arial</vt:lpstr>
      <vt:lpstr>#9Slide07 SVNNexa Rust Slab Bla</vt:lpstr>
      <vt:lpstr>Calibri Light</vt:lpstr>
      <vt:lpstr>Roboto</vt:lpstr>
      <vt:lpstr>Calibri</vt:lpstr>
      <vt:lpstr>Cool Doody Thesis by Slidesgo</vt:lpstr>
      <vt:lpstr>Office 主题</vt:lpstr>
      <vt:lpstr>Office 主题​​</vt:lpstr>
      <vt:lpstr>1_Office 主题</vt:lpstr>
      <vt:lpstr>2_Office 主题</vt:lpstr>
      <vt:lpstr>3_Office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QUYNH</dc:creator>
  <cp:keywords>9Slide</cp:keywords>
  <dc:description>9Slide.vn</dc:description>
  <cp:lastModifiedBy>Truong Thanh</cp:lastModifiedBy>
  <cp:revision>11</cp:revision>
  <dcterms:created xsi:type="dcterms:W3CDTF">2022-02-12T09:22:35Z</dcterms:created>
  <dcterms:modified xsi:type="dcterms:W3CDTF">2022-02-21T02:03:27Z</dcterms:modified>
  <cp:category>9Slide.vn</cp:category>
  <cp:contentStatus>9Slide</cp:contentStatus>
</cp:coreProperties>
</file>