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sldIdLst>
    <p:sldId id="256" r:id="rId3"/>
    <p:sldId id="262" r:id="rId4"/>
    <p:sldId id="263" r:id="rId5"/>
    <p:sldId id="264" r:id="rId6"/>
    <p:sldId id="280" r:id="rId7"/>
    <p:sldId id="266" r:id="rId8"/>
    <p:sldId id="260" r:id="rId9"/>
    <p:sldId id="268" r:id="rId10"/>
  </p:sldIdLst>
  <p:sldSz cx="12192000" cy="6858000"/>
  <p:notesSz cx="6858000" cy="9144000"/>
  <p:embeddedFontLs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  <p:embeddedFont>
      <p:font typeface="Fredoka One" panose="02000000000000000000" pitchFamily="2" charset="0"/>
      <p:regular r:id="rId16"/>
    </p:embeddedFont>
    <p:embeddedFont>
      <p:font typeface="HP001 5H" panose="020B0604020202020204" charset="0"/>
      <p:bold r:id="rId17"/>
    </p:embeddedFont>
    <p:embeddedFont>
      <p:font typeface="HP001 5H" panose="020B0604020202020204" charset="0"/>
      <p:bold r:id="rId17"/>
    </p:embeddedFont>
    <p:embeddedFont>
      <p:font typeface="iCiel Novecento sans ExtBd" panose="00000900000000000000" charset="0"/>
      <p:bold r:id="rId18"/>
    </p:embeddedFont>
    <p:embeddedFont>
      <p:font typeface="Jua" panose="020B0604020202020204" charset="0"/>
      <p:regular r:id="rId19"/>
    </p:embeddedFont>
    <p:embeddedFont>
      <p:font typeface="M PLUS Rounded 1c" panose="020B0604020202020204" charset="0"/>
      <p:regular r:id="rId20"/>
      <p:bold r:id="rId21"/>
    </p:embeddedFont>
    <p:embeddedFont>
      <p:font typeface="SVN-Dancing Script" panose="020B0604020202020204" charset="0"/>
      <p:regular r:id="rId22"/>
      <p:bold r:id="rId23"/>
      <p:italic r:id="rId24"/>
      <p:boldItalic r:id="rId25"/>
    </p:embeddedFont>
    <p:embeddedFont>
      <p:font typeface="SVN-Newton" panose="020B060402020202020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  <p:embeddedFont>
      <p:font typeface="Vogue-ExtraBold" panose="020B0500000000000000" charset="0"/>
      <p:regular r:id="rId3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A8CE"/>
    <a:srgbClr val="92CAD6"/>
    <a:srgbClr val="B7E1E0"/>
    <a:srgbClr val="FD9E66"/>
    <a:srgbClr val="FED4BA"/>
    <a:srgbClr val="FBDB9B"/>
    <a:srgbClr val="F9C357"/>
    <a:srgbClr val="C6D6E8"/>
    <a:srgbClr val="FAE39D"/>
    <a:srgbClr val="FEC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8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584D4C-7AB8-2DA6-5166-22FB386B3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A5DA40-9B0E-3A77-00DE-5E9810882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5DD9B23-0246-B35E-2BD7-5C8AE2BF9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9B7E7-D0BB-6343-3423-418B111AB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EB1D09A-6292-99A5-D661-0DE1050D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76" name="Nhóm 375">
            <a:extLst>
              <a:ext uri="{FF2B5EF4-FFF2-40B4-BE49-F238E27FC236}">
                <a16:creationId xmlns:a16="http://schemas.microsoft.com/office/drawing/2014/main" id="{43C5D18C-6DF2-843E-3B4D-E9AF61AF7880}"/>
              </a:ext>
            </a:extLst>
          </p:cNvPr>
          <p:cNvGrpSpPr/>
          <p:nvPr userDrawn="1"/>
        </p:nvGrpSpPr>
        <p:grpSpPr>
          <a:xfrm>
            <a:off x="228900" y="135685"/>
            <a:ext cx="11570423" cy="6585790"/>
            <a:chOff x="228900" y="135685"/>
            <a:chExt cx="8685859" cy="4943920"/>
          </a:xfrm>
        </p:grpSpPr>
        <p:sp>
          <p:nvSpPr>
            <p:cNvPr id="254" name="Google Shape;9;p2">
              <a:extLst>
                <a:ext uri="{FF2B5EF4-FFF2-40B4-BE49-F238E27FC236}">
                  <a16:creationId xmlns:a16="http://schemas.microsoft.com/office/drawing/2014/main" id="{5D564200-22C1-413D-53F9-DE77E5F64342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0;p2">
              <a:extLst>
                <a:ext uri="{FF2B5EF4-FFF2-40B4-BE49-F238E27FC236}">
                  <a16:creationId xmlns:a16="http://schemas.microsoft.com/office/drawing/2014/main" id="{8F40947C-AB31-9271-CE00-FAAEFE782A7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6" name="Google Shape;11;p2">
              <a:extLst>
                <a:ext uri="{FF2B5EF4-FFF2-40B4-BE49-F238E27FC236}">
                  <a16:creationId xmlns:a16="http://schemas.microsoft.com/office/drawing/2014/main" id="{C3979364-DDE2-C725-B7D4-71290526351D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7" name="Google Shape;12;p2">
                <a:extLst>
                  <a:ext uri="{FF2B5EF4-FFF2-40B4-BE49-F238E27FC236}">
                    <a16:creationId xmlns:a16="http://schemas.microsoft.com/office/drawing/2014/main" id="{C778439A-CF44-5C08-A13F-125A92980F4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3;p2">
                <a:extLst>
                  <a:ext uri="{FF2B5EF4-FFF2-40B4-BE49-F238E27FC236}">
                    <a16:creationId xmlns:a16="http://schemas.microsoft.com/office/drawing/2014/main" id="{D650652D-F391-E97A-4F6B-6F9A0A16C4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14;p2">
              <a:extLst>
                <a:ext uri="{FF2B5EF4-FFF2-40B4-BE49-F238E27FC236}">
                  <a16:creationId xmlns:a16="http://schemas.microsoft.com/office/drawing/2014/main" id="{266EBCFC-9772-025B-5C32-3B37CB9BA6A0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0" name="Google Shape;15;p2">
                <a:extLst>
                  <a:ext uri="{FF2B5EF4-FFF2-40B4-BE49-F238E27FC236}">
                    <a16:creationId xmlns:a16="http://schemas.microsoft.com/office/drawing/2014/main" id="{80625D02-EB99-27D1-9DE2-A237E47B6650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16;p2">
                <a:extLst>
                  <a:ext uri="{FF2B5EF4-FFF2-40B4-BE49-F238E27FC236}">
                    <a16:creationId xmlns:a16="http://schemas.microsoft.com/office/drawing/2014/main" id="{A6A0C163-9B06-EF40-548C-2EBF06E6D86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17;p2">
              <a:extLst>
                <a:ext uri="{FF2B5EF4-FFF2-40B4-BE49-F238E27FC236}">
                  <a16:creationId xmlns:a16="http://schemas.microsoft.com/office/drawing/2014/main" id="{640E6E70-FF7A-FB21-CCA4-6D3C6D1F6D1C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3" name="Google Shape;18;p2">
                <a:extLst>
                  <a:ext uri="{FF2B5EF4-FFF2-40B4-BE49-F238E27FC236}">
                    <a16:creationId xmlns:a16="http://schemas.microsoft.com/office/drawing/2014/main" id="{3E6EC1B3-DE66-463B-6E07-0D07CC26C4C7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19;p2">
                <a:extLst>
                  <a:ext uri="{FF2B5EF4-FFF2-40B4-BE49-F238E27FC236}">
                    <a16:creationId xmlns:a16="http://schemas.microsoft.com/office/drawing/2014/main" id="{60155AA0-BBC5-E2E3-C57A-F7EF1131CA5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0;p2">
              <a:extLst>
                <a:ext uri="{FF2B5EF4-FFF2-40B4-BE49-F238E27FC236}">
                  <a16:creationId xmlns:a16="http://schemas.microsoft.com/office/drawing/2014/main" id="{3A6F3EF4-D8FB-9ABB-8208-33A0EB9554C4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6" name="Google Shape;21;p2">
                <a:extLst>
                  <a:ext uri="{FF2B5EF4-FFF2-40B4-BE49-F238E27FC236}">
                    <a16:creationId xmlns:a16="http://schemas.microsoft.com/office/drawing/2014/main" id="{DAE108CA-63E8-B517-9023-61C8C58C196A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2;p2">
                <a:extLst>
                  <a:ext uri="{FF2B5EF4-FFF2-40B4-BE49-F238E27FC236}">
                    <a16:creationId xmlns:a16="http://schemas.microsoft.com/office/drawing/2014/main" id="{49D61E73-4149-CEFB-5FFA-DCFAA2D060A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8" name="Google Shape;23;p2">
              <a:extLst>
                <a:ext uri="{FF2B5EF4-FFF2-40B4-BE49-F238E27FC236}">
                  <a16:creationId xmlns:a16="http://schemas.microsoft.com/office/drawing/2014/main" id="{A8497C01-77E1-1203-A15F-DB488586A97D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9" name="Google Shape;24;p2">
                <a:extLst>
                  <a:ext uri="{FF2B5EF4-FFF2-40B4-BE49-F238E27FC236}">
                    <a16:creationId xmlns:a16="http://schemas.microsoft.com/office/drawing/2014/main" id="{24D59294-4B6A-C953-FCD2-260BA32F22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5;p2">
                <a:extLst>
                  <a:ext uri="{FF2B5EF4-FFF2-40B4-BE49-F238E27FC236}">
                    <a16:creationId xmlns:a16="http://schemas.microsoft.com/office/drawing/2014/main" id="{1368CB41-E2B6-2B47-3E81-3ABB01A297D0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6;p2">
              <a:extLst>
                <a:ext uri="{FF2B5EF4-FFF2-40B4-BE49-F238E27FC236}">
                  <a16:creationId xmlns:a16="http://schemas.microsoft.com/office/drawing/2014/main" id="{47534CC8-CD72-FCDD-189B-6048081505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2" name="Google Shape;27;p2">
                <a:extLst>
                  <a:ext uri="{FF2B5EF4-FFF2-40B4-BE49-F238E27FC236}">
                    <a16:creationId xmlns:a16="http://schemas.microsoft.com/office/drawing/2014/main" id="{5A9546C7-BF5C-C69F-D1D2-F72EE84830D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8;p2">
                <a:extLst>
                  <a:ext uri="{FF2B5EF4-FFF2-40B4-BE49-F238E27FC236}">
                    <a16:creationId xmlns:a16="http://schemas.microsoft.com/office/drawing/2014/main" id="{85BEA981-C41E-9064-0B57-AAD89F965CD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4" name="Google Shape;29;p2">
              <a:extLst>
                <a:ext uri="{FF2B5EF4-FFF2-40B4-BE49-F238E27FC236}">
                  <a16:creationId xmlns:a16="http://schemas.microsoft.com/office/drawing/2014/main" id="{2221C2F4-D736-03D1-F02F-FB76705275D6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30;p2">
              <a:extLst>
                <a:ext uri="{FF2B5EF4-FFF2-40B4-BE49-F238E27FC236}">
                  <a16:creationId xmlns:a16="http://schemas.microsoft.com/office/drawing/2014/main" id="{DFD804B9-5F7A-B2E2-2C90-2D30D0FBA6C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31;p2">
              <a:extLst>
                <a:ext uri="{FF2B5EF4-FFF2-40B4-BE49-F238E27FC236}">
                  <a16:creationId xmlns:a16="http://schemas.microsoft.com/office/drawing/2014/main" id="{8C074B7E-5967-5ABC-F08A-C61A190DB2D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32;p2">
              <a:extLst>
                <a:ext uri="{FF2B5EF4-FFF2-40B4-BE49-F238E27FC236}">
                  <a16:creationId xmlns:a16="http://schemas.microsoft.com/office/drawing/2014/main" id="{B4F25081-2C41-4E8D-72F2-8A76DC2A7CB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33;p2">
              <a:extLst>
                <a:ext uri="{FF2B5EF4-FFF2-40B4-BE49-F238E27FC236}">
                  <a16:creationId xmlns:a16="http://schemas.microsoft.com/office/drawing/2014/main" id="{54335590-CC8A-22C0-5856-3FF1AA9B1C29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34;p2">
              <a:extLst>
                <a:ext uri="{FF2B5EF4-FFF2-40B4-BE49-F238E27FC236}">
                  <a16:creationId xmlns:a16="http://schemas.microsoft.com/office/drawing/2014/main" id="{E28F2A87-623E-F5BB-02BF-B3B94530FC1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35;p2">
              <a:extLst>
                <a:ext uri="{FF2B5EF4-FFF2-40B4-BE49-F238E27FC236}">
                  <a16:creationId xmlns:a16="http://schemas.microsoft.com/office/drawing/2014/main" id="{D039657B-A453-6888-D5E5-5DBB4D294A5A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36;p2">
              <a:extLst>
                <a:ext uri="{FF2B5EF4-FFF2-40B4-BE49-F238E27FC236}">
                  <a16:creationId xmlns:a16="http://schemas.microsoft.com/office/drawing/2014/main" id="{62F10E27-E3BF-D025-7FB6-ED71D1D9DEE1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37;p2">
              <a:extLst>
                <a:ext uri="{FF2B5EF4-FFF2-40B4-BE49-F238E27FC236}">
                  <a16:creationId xmlns:a16="http://schemas.microsoft.com/office/drawing/2014/main" id="{22F4BF5F-0526-744B-8B3B-F3C48C279761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38;p2">
              <a:extLst>
                <a:ext uri="{FF2B5EF4-FFF2-40B4-BE49-F238E27FC236}">
                  <a16:creationId xmlns:a16="http://schemas.microsoft.com/office/drawing/2014/main" id="{DE83DFB6-CE91-A466-D782-E045261AD76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39;p2">
              <a:extLst>
                <a:ext uri="{FF2B5EF4-FFF2-40B4-BE49-F238E27FC236}">
                  <a16:creationId xmlns:a16="http://schemas.microsoft.com/office/drawing/2014/main" id="{660F1FA5-13FE-2ADE-A15C-71F9F799A5F7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0;p2">
              <a:extLst>
                <a:ext uri="{FF2B5EF4-FFF2-40B4-BE49-F238E27FC236}">
                  <a16:creationId xmlns:a16="http://schemas.microsoft.com/office/drawing/2014/main" id="{CC1974DF-7B69-36F6-0947-6BB84A6E20D0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1;p2">
              <a:extLst>
                <a:ext uri="{FF2B5EF4-FFF2-40B4-BE49-F238E27FC236}">
                  <a16:creationId xmlns:a16="http://schemas.microsoft.com/office/drawing/2014/main" id="{8118C276-18BD-0E5F-05B3-551FE3F020A6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2;p2">
              <a:extLst>
                <a:ext uri="{FF2B5EF4-FFF2-40B4-BE49-F238E27FC236}">
                  <a16:creationId xmlns:a16="http://schemas.microsoft.com/office/drawing/2014/main" id="{CAE8BE00-C4E4-838B-F533-177B77DF85C8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3;p2">
              <a:extLst>
                <a:ext uri="{FF2B5EF4-FFF2-40B4-BE49-F238E27FC236}">
                  <a16:creationId xmlns:a16="http://schemas.microsoft.com/office/drawing/2014/main" id="{D1E614F6-19CC-C2DC-E1BF-50AAB0D2AD7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4;p2">
              <a:extLst>
                <a:ext uri="{FF2B5EF4-FFF2-40B4-BE49-F238E27FC236}">
                  <a16:creationId xmlns:a16="http://schemas.microsoft.com/office/drawing/2014/main" id="{343BFEED-55BC-E01D-0961-90EBAD2D4B6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5;p2">
              <a:extLst>
                <a:ext uri="{FF2B5EF4-FFF2-40B4-BE49-F238E27FC236}">
                  <a16:creationId xmlns:a16="http://schemas.microsoft.com/office/drawing/2014/main" id="{54BC1906-3D44-EF7B-F772-19D8DB9D264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6;p2">
              <a:extLst>
                <a:ext uri="{FF2B5EF4-FFF2-40B4-BE49-F238E27FC236}">
                  <a16:creationId xmlns:a16="http://schemas.microsoft.com/office/drawing/2014/main" id="{9EA7D7D9-7FF5-FBA3-A93C-9A51771CAB79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;p2">
              <a:extLst>
                <a:ext uri="{FF2B5EF4-FFF2-40B4-BE49-F238E27FC236}">
                  <a16:creationId xmlns:a16="http://schemas.microsoft.com/office/drawing/2014/main" id="{38E99AEA-2132-1E70-D215-1BAB0000D55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;p2">
              <a:extLst>
                <a:ext uri="{FF2B5EF4-FFF2-40B4-BE49-F238E27FC236}">
                  <a16:creationId xmlns:a16="http://schemas.microsoft.com/office/drawing/2014/main" id="{F26BC37C-2BA9-BB7C-1059-990136D8CAC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9;p2">
              <a:extLst>
                <a:ext uri="{FF2B5EF4-FFF2-40B4-BE49-F238E27FC236}">
                  <a16:creationId xmlns:a16="http://schemas.microsoft.com/office/drawing/2014/main" id="{04598D64-6BB9-1C2C-BFD0-60E993C6B88B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50;p2">
              <a:extLst>
                <a:ext uri="{FF2B5EF4-FFF2-40B4-BE49-F238E27FC236}">
                  <a16:creationId xmlns:a16="http://schemas.microsoft.com/office/drawing/2014/main" id="{A9FFACF3-1C89-E25F-BBDC-B96AB1DE2837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51;p2">
              <a:extLst>
                <a:ext uri="{FF2B5EF4-FFF2-40B4-BE49-F238E27FC236}">
                  <a16:creationId xmlns:a16="http://schemas.microsoft.com/office/drawing/2014/main" id="{4A3C5ECA-7A14-91E2-873E-FF4115259096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52;p2">
              <a:extLst>
                <a:ext uri="{FF2B5EF4-FFF2-40B4-BE49-F238E27FC236}">
                  <a16:creationId xmlns:a16="http://schemas.microsoft.com/office/drawing/2014/main" id="{9A3656E2-C955-DBEF-EA6D-99868FE5AF0D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53;p2">
              <a:extLst>
                <a:ext uri="{FF2B5EF4-FFF2-40B4-BE49-F238E27FC236}">
                  <a16:creationId xmlns:a16="http://schemas.microsoft.com/office/drawing/2014/main" id="{DBE45CF0-8A87-CD7D-BD87-A03538DD00F4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54;p2">
              <a:extLst>
                <a:ext uri="{FF2B5EF4-FFF2-40B4-BE49-F238E27FC236}">
                  <a16:creationId xmlns:a16="http://schemas.microsoft.com/office/drawing/2014/main" id="{23AB54DE-926F-471C-B582-42194435367C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55;p2">
              <a:extLst>
                <a:ext uri="{FF2B5EF4-FFF2-40B4-BE49-F238E27FC236}">
                  <a16:creationId xmlns:a16="http://schemas.microsoft.com/office/drawing/2014/main" id="{8B6B4ED5-9A23-ADBE-C01D-BD61B6022508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56;p2">
              <a:extLst>
                <a:ext uri="{FF2B5EF4-FFF2-40B4-BE49-F238E27FC236}">
                  <a16:creationId xmlns:a16="http://schemas.microsoft.com/office/drawing/2014/main" id="{364517FD-001B-25F5-77FC-2BD2A4E9FAB4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57;p2">
              <a:extLst>
                <a:ext uri="{FF2B5EF4-FFF2-40B4-BE49-F238E27FC236}">
                  <a16:creationId xmlns:a16="http://schemas.microsoft.com/office/drawing/2014/main" id="{C0526C48-2711-B038-CEC9-6AFFCF86D2A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58;p2">
              <a:extLst>
                <a:ext uri="{FF2B5EF4-FFF2-40B4-BE49-F238E27FC236}">
                  <a16:creationId xmlns:a16="http://schemas.microsoft.com/office/drawing/2014/main" id="{D4BE8325-0263-D2EF-6424-E1BF3F747D79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59;p2">
              <a:extLst>
                <a:ext uri="{FF2B5EF4-FFF2-40B4-BE49-F238E27FC236}">
                  <a16:creationId xmlns:a16="http://schemas.microsoft.com/office/drawing/2014/main" id="{1CFCBC70-D2FF-CC41-12DF-28E522E175D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60;p2">
              <a:extLst>
                <a:ext uri="{FF2B5EF4-FFF2-40B4-BE49-F238E27FC236}">
                  <a16:creationId xmlns:a16="http://schemas.microsoft.com/office/drawing/2014/main" id="{CA59685A-1876-2187-97FF-8E04550455E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61;p2">
              <a:extLst>
                <a:ext uri="{FF2B5EF4-FFF2-40B4-BE49-F238E27FC236}">
                  <a16:creationId xmlns:a16="http://schemas.microsoft.com/office/drawing/2014/main" id="{30B2FF5B-8B9A-4133-58A9-399CACA0DA4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62;p2">
              <a:extLst>
                <a:ext uri="{FF2B5EF4-FFF2-40B4-BE49-F238E27FC236}">
                  <a16:creationId xmlns:a16="http://schemas.microsoft.com/office/drawing/2014/main" id="{5094D7B2-389B-2DC2-691D-2E021B2EC3B2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63;p2">
              <a:extLst>
                <a:ext uri="{FF2B5EF4-FFF2-40B4-BE49-F238E27FC236}">
                  <a16:creationId xmlns:a16="http://schemas.microsoft.com/office/drawing/2014/main" id="{680D4F57-7E06-372B-1421-EFC5ECEFE57B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64;p2">
              <a:extLst>
                <a:ext uri="{FF2B5EF4-FFF2-40B4-BE49-F238E27FC236}">
                  <a16:creationId xmlns:a16="http://schemas.microsoft.com/office/drawing/2014/main" id="{DD6C079D-1CD7-57C2-4347-1DA5CE69E8E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65;p2">
              <a:extLst>
                <a:ext uri="{FF2B5EF4-FFF2-40B4-BE49-F238E27FC236}">
                  <a16:creationId xmlns:a16="http://schemas.microsoft.com/office/drawing/2014/main" id="{EEF795E3-B92C-0EA2-47F1-F01EDD9641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66;p2">
              <a:extLst>
                <a:ext uri="{FF2B5EF4-FFF2-40B4-BE49-F238E27FC236}">
                  <a16:creationId xmlns:a16="http://schemas.microsoft.com/office/drawing/2014/main" id="{E5E7638C-858A-605E-70EB-33CF8DF74A0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67;p2">
              <a:extLst>
                <a:ext uri="{FF2B5EF4-FFF2-40B4-BE49-F238E27FC236}">
                  <a16:creationId xmlns:a16="http://schemas.microsoft.com/office/drawing/2014/main" id="{C609B042-4A52-7DB8-0C13-684D8AA2D53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68;p2">
              <a:extLst>
                <a:ext uri="{FF2B5EF4-FFF2-40B4-BE49-F238E27FC236}">
                  <a16:creationId xmlns:a16="http://schemas.microsoft.com/office/drawing/2014/main" id="{85497602-CCCA-9897-635D-2FF1C31871F8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69;p2">
              <a:extLst>
                <a:ext uri="{FF2B5EF4-FFF2-40B4-BE49-F238E27FC236}">
                  <a16:creationId xmlns:a16="http://schemas.microsoft.com/office/drawing/2014/main" id="{DB53291F-931C-204C-1D44-9F7F9A22C6C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70;p2">
              <a:extLst>
                <a:ext uri="{FF2B5EF4-FFF2-40B4-BE49-F238E27FC236}">
                  <a16:creationId xmlns:a16="http://schemas.microsoft.com/office/drawing/2014/main" id="{40C47391-01BE-BD1B-0C37-2FD65FCAD00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71;p2">
              <a:extLst>
                <a:ext uri="{FF2B5EF4-FFF2-40B4-BE49-F238E27FC236}">
                  <a16:creationId xmlns:a16="http://schemas.microsoft.com/office/drawing/2014/main" id="{E21562DD-1253-2CB7-F702-3B7577881858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72;p2">
              <a:extLst>
                <a:ext uri="{FF2B5EF4-FFF2-40B4-BE49-F238E27FC236}">
                  <a16:creationId xmlns:a16="http://schemas.microsoft.com/office/drawing/2014/main" id="{5BAA0F7F-9A8B-7FEC-554E-02F614462130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73;p2">
              <a:extLst>
                <a:ext uri="{FF2B5EF4-FFF2-40B4-BE49-F238E27FC236}">
                  <a16:creationId xmlns:a16="http://schemas.microsoft.com/office/drawing/2014/main" id="{3FF5AEEA-CEC9-5810-4738-446D43C0A30E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74;p2">
              <a:extLst>
                <a:ext uri="{FF2B5EF4-FFF2-40B4-BE49-F238E27FC236}">
                  <a16:creationId xmlns:a16="http://schemas.microsoft.com/office/drawing/2014/main" id="{BB041FD9-1093-30D9-C626-8D04B1F799F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75;p2">
              <a:extLst>
                <a:ext uri="{FF2B5EF4-FFF2-40B4-BE49-F238E27FC236}">
                  <a16:creationId xmlns:a16="http://schemas.microsoft.com/office/drawing/2014/main" id="{6BDC2898-F142-2FF2-8976-F4876C00A27D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76;p2">
              <a:extLst>
                <a:ext uri="{FF2B5EF4-FFF2-40B4-BE49-F238E27FC236}">
                  <a16:creationId xmlns:a16="http://schemas.microsoft.com/office/drawing/2014/main" id="{8D746B27-E216-9C68-A21A-22CC51BD4F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77;p2">
              <a:extLst>
                <a:ext uri="{FF2B5EF4-FFF2-40B4-BE49-F238E27FC236}">
                  <a16:creationId xmlns:a16="http://schemas.microsoft.com/office/drawing/2014/main" id="{BB56A4F4-6752-B84E-379D-8F95F5912276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78;p2">
              <a:extLst>
                <a:ext uri="{FF2B5EF4-FFF2-40B4-BE49-F238E27FC236}">
                  <a16:creationId xmlns:a16="http://schemas.microsoft.com/office/drawing/2014/main" id="{DFD7CEF2-E714-5935-CE0B-7E7C87460054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79;p2">
              <a:extLst>
                <a:ext uri="{FF2B5EF4-FFF2-40B4-BE49-F238E27FC236}">
                  <a16:creationId xmlns:a16="http://schemas.microsoft.com/office/drawing/2014/main" id="{48C82481-7CC3-61B8-4319-0A42089382F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80;p2">
              <a:extLst>
                <a:ext uri="{FF2B5EF4-FFF2-40B4-BE49-F238E27FC236}">
                  <a16:creationId xmlns:a16="http://schemas.microsoft.com/office/drawing/2014/main" id="{6A58146E-D1F6-1332-68EA-D7754A19103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81;p2">
              <a:extLst>
                <a:ext uri="{FF2B5EF4-FFF2-40B4-BE49-F238E27FC236}">
                  <a16:creationId xmlns:a16="http://schemas.microsoft.com/office/drawing/2014/main" id="{90C735E1-86EA-1F15-B5C2-C581E50F4556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82;p2">
              <a:extLst>
                <a:ext uri="{FF2B5EF4-FFF2-40B4-BE49-F238E27FC236}">
                  <a16:creationId xmlns:a16="http://schemas.microsoft.com/office/drawing/2014/main" id="{C1FC0F04-5641-ACC8-F9A4-F6896C9F3FDE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8" name="Google Shape;85;p2">
              <a:extLst>
                <a:ext uri="{FF2B5EF4-FFF2-40B4-BE49-F238E27FC236}">
                  <a16:creationId xmlns:a16="http://schemas.microsoft.com/office/drawing/2014/main" id="{00EF85E4-3C02-F22D-29B2-E71FE319717F}"/>
                </a:ext>
              </a:extLst>
            </p:cNvPr>
            <p:cNvGrpSpPr/>
            <p:nvPr userDrawn="1"/>
          </p:nvGrpSpPr>
          <p:grpSpPr>
            <a:xfrm>
              <a:off x="7480525" y="1448400"/>
              <a:ext cx="444275" cy="398525"/>
              <a:chOff x="2495125" y="2142250"/>
              <a:chExt cx="444275" cy="398525"/>
            </a:xfrm>
          </p:grpSpPr>
          <p:sp>
            <p:nvSpPr>
              <p:cNvPr id="329" name="Google Shape;86;p2">
                <a:extLst>
                  <a:ext uri="{FF2B5EF4-FFF2-40B4-BE49-F238E27FC236}">
                    <a16:creationId xmlns:a16="http://schemas.microsoft.com/office/drawing/2014/main" id="{757CF3AD-DD07-9B12-BCBD-974EC42994F3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87;p2">
                <a:extLst>
                  <a:ext uri="{FF2B5EF4-FFF2-40B4-BE49-F238E27FC236}">
                    <a16:creationId xmlns:a16="http://schemas.microsoft.com/office/drawing/2014/main" id="{A6A7B729-8F4B-630D-6839-12E20ED5F32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1" name="Google Shape;88;p2">
              <a:extLst>
                <a:ext uri="{FF2B5EF4-FFF2-40B4-BE49-F238E27FC236}">
                  <a16:creationId xmlns:a16="http://schemas.microsoft.com/office/drawing/2014/main" id="{69B29E6D-049D-6807-0CA6-1A1EA115BF4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332" name="Google Shape;89;p2">
                <a:extLst>
                  <a:ext uri="{FF2B5EF4-FFF2-40B4-BE49-F238E27FC236}">
                    <a16:creationId xmlns:a16="http://schemas.microsoft.com/office/drawing/2014/main" id="{FAFBFE8C-A3F6-76A5-CFC1-862A8E5E9459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0;p2">
                <a:extLst>
                  <a:ext uri="{FF2B5EF4-FFF2-40B4-BE49-F238E27FC236}">
                    <a16:creationId xmlns:a16="http://schemas.microsoft.com/office/drawing/2014/main" id="{7CEBFF66-6A37-9DF1-7BEB-7675BC8A605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1;p2">
                <a:extLst>
                  <a:ext uri="{FF2B5EF4-FFF2-40B4-BE49-F238E27FC236}">
                    <a16:creationId xmlns:a16="http://schemas.microsoft.com/office/drawing/2014/main" id="{23E11F79-9165-113C-D3F9-123480C25E95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2;p2">
                <a:extLst>
                  <a:ext uri="{FF2B5EF4-FFF2-40B4-BE49-F238E27FC236}">
                    <a16:creationId xmlns:a16="http://schemas.microsoft.com/office/drawing/2014/main" id="{EF38A4F1-AAE1-0F00-ABA7-0141B081369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3;p2">
                <a:extLst>
                  <a:ext uri="{FF2B5EF4-FFF2-40B4-BE49-F238E27FC236}">
                    <a16:creationId xmlns:a16="http://schemas.microsoft.com/office/drawing/2014/main" id="{3A3E2183-254A-A930-33A5-6070B89DFF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;p2">
                <a:extLst>
                  <a:ext uri="{FF2B5EF4-FFF2-40B4-BE49-F238E27FC236}">
                    <a16:creationId xmlns:a16="http://schemas.microsoft.com/office/drawing/2014/main" id="{A3DABD4E-AEEA-1BB1-09B0-57B3B26A6B2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5;p2">
                <a:extLst>
                  <a:ext uri="{FF2B5EF4-FFF2-40B4-BE49-F238E27FC236}">
                    <a16:creationId xmlns:a16="http://schemas.microsoft.com/office/drawing/2014/main" id="{5A3EDD8C-EBC1-97A9-8F87-7C38C85878A7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6;p2">
                <a:extLst>
                  <a:ext uri="{FF2B5EF4-FFF2-40B4-BE49-F238E27FC236}">
                    <a16:creationId xmlns:a16="http://schemas.microsoft.com/office/drawing/2014/main" id="{688804A4-9162-47ED-4E8C-89B058185B58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7;p2">
                <a:extLst>
                  <a:ext uri="{FF2B5EF4-FFF2-40B4-BE49-F238E27FC236}">
                    <a16:creationId xmlns:a16="http://schemas.microsoft.com/office/drawing/2014/main" id="{FFAB175D-9782-4207-C0A0-6A2A197B42AF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8;p2">
                <a:extLst>
                  <a:ext uri="{FF2B5EF4-FFF2-40B4-BE49-F238E27FC236}">
                    <a16:creationId xmlns:a16="http://schemas.microsoft.com/office/drawing/2014/main" id="{E1EACA8F-8F92-6AC2-B1DD-0E950A038E16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99;p2">
              <a:extLst>
                <a:ext uri="{FF2B5EF4-FFF2-40B4-BE49-F238E27FC236}">
                  <a16:creationId xmlns:a16="http://schemas.microsoft.com/office/drawing/2014/main" id="{C1109A31-9DC1-1032-8F30-CBDD60201A5F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343" name="Google Shape;100;p2">
                <a:extLst>
                  <a:ext uri="{FF2B5EF4-FFF2-40B4-BE49-F238E27FC236}">
                    <a16:creationId xmlns:a16="http://schemas.microsoft.com/office/drawing/2014/main" id="{2A8EE9E0-D882-BEC1-6FF8-5A054591A4A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01;p2">
                <a:extLst>
                  <a:ext uri="{FF2B5EF4-FFF2-40B4-BE49-F238E27FC236}">
                    <a16:creationId xmlns:a16="http://schemas.microsoft.com/office/drawing/2014/main" id="{2407877B-33D3-03DD-604B-3F7F22ECD6B7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5" name="Google Shape;102;p2">
              <a:extLst>
                <a:ext uri="{FF2B5EF4-FFF2-40B4-BE49-F238E27FC236}">
                  <a16:creationId xmlns:a16="http://schemas.microsoft.com/office/drawing/2014/main" id="{E2735796-BA71-92E0-2659-0EF135E02C2D}"/>
                </a:ext>
              </a:extLst>
            </p:cNvPr>
            <p:cNvSpPr/>
            <p:nvPr userDrawn="1"/>
          </p:nvSpPr>
          <p:spPr>
            <a:xfrm>
              <a:off x="7571875" y="99101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03;p2">
              <a:extLst>
                <a:ext uri="{FF2B5EF4-FFF2-40B4-BE49-F238E27FC236}">
                  <a16:creationId xmlns:a16="http://schemas.microsoft.com/office/drawing/2014/main" id="{5DDA1A10-8352-135B-EE8B-A25ADBC56396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04;p2">
              <a:extLst>
                <a:ext uri="{FF2B5EF4-FFF2-40B4-BE49-F238E27FC236}">
                  <a16:creationId xmlns:a16="http://schemas.microsoft.com/office/drawing/2014/main" id="{89F976EE-247F-6572-FD7F-E110E3A27DAB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05;p2">
              <a:extLst>
                <a:ext uri="{FF2B5EF4-FFF2-40B4-BE49-F238E27FC236}">
                  <a16:creationId xmlns:a16="http://schemas.microsoft.com/office/drawing/2014/main" id="{013026E5-B021-9D27-4DCD-8471BFF2615D}"/>
                </a:ext>
              </a:extLst>
            </p:cNvPr>
            <p:cNvSpPr/>
            <p:nvPr userDrawn="1"/>
          </p:nvSpPr>
          <p:spPr>
            <a:xfrm rot="9553842">
              <a:off x="2124651" y="4191357"/>
              <a:ext cx="60324" cy="43049"/>
            </a:xfrm>
            <a:custGeom>
              <a:avLst/>
              <a:gdLst/>
              <a:ahLst/>
              <a:cxnLst/>
              <a:rect l="l" t="t" r="r" b="b"/>
              <a:pathLst>
                <a:path w="2413" h="1722" extrusionOk="0">
                  <a:moveTo>
                    <a:pt x="1429" y="1"/>
                  </a:moveTo>
                  <a:cubicBezTo>
                    <a:pt x="1351" y="1"/>
                    <a:pt x="1268" y="12"/>
                    <a:pt x="1179" y="34"/>
                  </a:cubicBezTo>
                  <a:cubicBezTo>
                    <a:pt x="1156" y="33"/>
                    <a:pt x="1133" y="32"/>
                    <a:pt x="1110" y="32"/>
                  </a:cubicBezTo>
                  <a:cubicBezTo>
                    <a:pt x="20" y="32"/>
                    <a:pt x="1" y="1722"/>
                    <a:pt x="1114" y="1722"/>
                  </a:cubicBezTo>
                  <a:cubicBezTo>
                    <a:pt x="1159" y="1722"/>
                    <a:pt x="1206" y="1719"/>
                    <a:pt x="1254" y="1714"/>
                  </a:cubicBezTo>
                  <a:cubicBezTo>
                    <a:pt x="2412" y="1575"/>
                    <a:pt x="2372" y="1"/>
                    <a:pt x="14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06;p2">
              <a:extLst>
                <a:ext uri="{FF2B5EF4-FFF2-40B4-BE49-F238E27FC236}">
                  <a16:creationId xmlns:a16="http://schemas.microsoft.com/office/drawing/2014/main" id="{24B30DCB-52B7-0D15-AAA0-5FD7AC1CB3D4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07;p2">
              <a:extLst>
                <a:ext uri="{FF2B5EF4-FFF2-40B4-BE49-F238E27FC236}">
                  <a16:creationId xmlns:a16="http://schemas.microsoft.com/office/drawing/2014/main" id="{7CA0DB0B-75A9-05B3-600F-BC57F103BCE5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1" name="Google Shape;108;p2">
              <a:extLst>
                <a:ext uri="{FF2B5EF4-FFF2-40B4-BE49-F238E27FC236}">
                  <a16:creationId xmlns:a16="http://schemas.microsoft.com/office/drawing/2014/main" id="{9604F3F5-D875-5D27-B9F8-F0F2C840EC92}"/>
                </a:ext>
              </a:extLst>
            </p:cNvPr>
            <p:cNvGrpSpPr/>
            <p:nvPr userDrawn="1"/>
          </p:nvGrpSpPr>
          <p:grpSpPr>
            <a:xfrm>
              <a:off x="6355050" y="709650"/>
              <a:ext cx="291375" cy="281375"/>
              <a:chOff x="3243875" y="2372825"/>
              <a:chExt cx="291375" cy="281375"/>
            </a:xfrm>
          </p:grpSpPr>
          <p:sp>
            <p:nvSpPr>
              <p:cNvPr id="352" name="Google Shape;109;p2">
                <a:extLst>
                  <a:ext uri="{FF2B5EF4-FFF2-40B4-BE49-F238E27FC236}">
                    <a16:creationId xmlns:a16="http://schemas.microsoft.com/office/drawing/2014/main" id="{4805193C-5168-F093-7A34-5D0DC6F0C6C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110;p2">
                <a:extLst>
                  <a:ext uri="{FF2B5EF4-FFF2-40B4-BE49-F238E27FC236}">
                    <a16:creationId xmlns:a16="http://schemas.microsoft.com/office/drawing/2014/main" id="{41D036CC-0387-F829-DDD3-8352D2D9198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111;p2">
                <a:extLst>
                  <a:ext uri="{FF2B5EF4-FFF2-40B4-BE49-F238E27FC236}">
                    <a16:creationId xmlns:a16="http://schemas.microsoft.com/office/drawing/2014/main" id="{26B948FB-6D2E-F9A7-4B74-8C83BDC4B597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2;p2">
                <a:extLst>
                  <a:ext uri="{FF2B5EF4-FFF2-40B4-BE49-F238E27FC236}">
                    <a16:creationId xmlns:a16="http://schemas.microsoft.com/office/drawing/2014/main" id="{6FF1C351-65FA-E5AC-6B8B-F7FB7C6F6AE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113;p2">
                <a:extLst>
                  <a:ext uri="{FF2B5EF4-FFF2-40B4-BE49-F238E27FC236}">
                    <a16:creationId xmlns:a16="http://schemas.microsoft.com/office/drawing/2014/main" id="{8E54CCDC-7665-DA08-704A-CB961BD5A0D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114;p2">
                <a:extLst>
                  <a:ext uri="{FF2B5EF4-FFF2-40B4-BE49-F238E27FC236}">
                    <a16:creationId xmlns:a16="http://schemas.microsoft.com/office/drawing/2014/main" id="{04C7BD26-D921-EA7F-0DCB-9B8A5BC25E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115;p2">
                <a:extLst>
                  <a:ext uri="{FF2B5EF4-FFF2-40B4-BE49-F238E27FC236}">
                    <a16:creationId xmlns:a16="http://schemas.microsoft.com/office/drawing/2014/main" id="{1E6CB5F5-84C8-4EC9-1407-9183B16A215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116;p2">
                <a:extLst>
                  <a:ext uri="{FF2B5EF4-FFF2-40B4-BE49-F238E27FC236}">
                    <a16:creationId xmlns:a16="http://schemas.microsoft.com/office/drawing/2014/main" id="{CEAD013A-82E1-93B6-F95C-BB279BBE4ECE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117;p2">
                <a:extLst>
                  <a:ext uri="{FF2B5EF4-FFF2-40B4-BE49-F238E27FC236}">
                    <a16:creationId xmlns:a16="http://schemas.microsoft.com/office/drawing/2014/main" id="{F3D8F3EC-D291-93D8-B4DF-69614E79DB02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118;p2">
                <a:extLst>
                  <a:ext uri="{FF2B5EF4-FFF2-40B4-BE49-F238E27FC236}">
                    <a16:creationId xmlns:a16="http://schemas.microsoft.com/office/drawing/2014/main" id="{671032C5-952F-FE37-56CA-6677DC9AE34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119;p2">
              <a:extLst>
                <a:ext uri="{FF2B5EF4-FFF2-40B4-BE49-F238E27FC236}">
                  <a16:creationId xmlns:a16="http://schemas.microsoft.com/office/drawing/2014/main" id="{1C00B3F7-2FEE-F00C-E1E8-09DD26CEFD50}"/>
                </a:ext>
              </a:extLst>
            </p:cNvPr>
            <p:cNvGrpSpPr/>
            <p:nvPr userDrawn="1"/>
          </p:nvGrpSpPr>
          <p:grpSpPr>
            <a:xfrm>
              <a:off x="1105050" y="4149150"/>
              <a:ext cx="444275" cy="398525"/>
              <a:chOff x="2495125" y="2142250"/>
              <a:chExt cx="444275" cy="398525"/>
            </a:xfrm>
          </p:grpSpPr>
          <p:sp>
            <p:nvSpPr>
              <p:cNvPr id="363" name="Google Shape;120;p2">
                <a:extLst>
                  <a:ext uri="{FF2B5EF4-FFF2-40B4-BE49-F238E27FC236}">
                    <a16:creationId xmlns:a16="http://schemas.microsoft.com/office/drawing/2014/main" id="{62D8C238-CAD9-26EA-7618-DEA949697EC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121;p2">
                <a:extLst>
                  <a:ext uri="{FF2B5EF4-FFF2-40B4-BE49-F238E27FC236}">
                    <a16:creationId xmlns:a16="http://schemas.microsoft.com/office/drawing/2014/main" id="{6185BB5F-DC7C-D229-9225-E79994DB754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122;p2">
              <a:extLst>
                <a:ext uri="{FF2B5EF4-FFF2-40B4-BE49-F238E27FC236}">
                  <a16:creationId xmlns:a16="http://schemas.microsoft.com/office/drawing/2014/main" id="{21053EC4-B989-E7D6-93AF-607FDCDCD666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366" name="Google Shape;123;p2">
                <a:extLst>
                  <a:ext uri="{FF2B5EF4-FFF2-40B4-BE49-F238E27FC236}">
                    <a16:creationId xmlns:a16="http://schemas.microsoft.com/office/drawing/2014/main" id="{B1FF3509-0C6F-6583-EA96-F7E251DE9C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124;p2">
                <a:extLst>
                  <a:ext uri="{FF2B5EF4-FFF2-40B4-BE49-F238E27FC236}">
                    <a16:creationId xmlns:a16="http://schemas.microsoft.com/office/drawing/2014/main" id="{60885785-BCB1-EC6B-2ADF-1C980972B2D8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125;p2">
                <a:extLst>
                  <a:ext uri="{FF2B5EF4-FFF2-40B4-BE49-F238E27FC236}">
                    <a16:creationId xmlns:a16="http://schemas.microsoft.com/office/drawing/2014/main" id="{18E0134A-0624-5FF9-95C5-14DCDB91EABD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126;p2">
                <a:extLst>
                  <a:ext uri="{FF2B5EF4-FFF2-40B4-BE49-F238E27FC236}">
                    <a16:creationId xmlns:a16="http://schemas.microsoft.com/office/drawing/2014/main" id="{8B9F2700-6EDA-3B91-152C-171253C6B1E1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127;p2">
                <a:extLst>
                  <a:ext uri="{FF2B5EF4-FFF2-40B4-BE49-F238E27FC236}">
                    <a16:creationId xmlns:a16="http://schemas.microsoft.com/office/drawing/2014/main" id="{24D9A55D-A005-32DD-CFBC-32B607CCA12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128;p2">
                <a:extLst>
                  <a:ext uri="{FF2B5EF4-FFF2-40B4-BE49-F238E27FC236}">
                    <a16:creationId xmlns:a16="http://schemas.microsoft.com/office/drawing/2014/main" id="{D52872BA-133F-21B1-4E19-F758202D2F0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129;p2">
                <a:extLst>
                  <a:ext uri="{FF2B5EF4-FFF2-40B4-BE49-F238E27FC236}">
                    <a16:creationId xmlns:a16="http://schemas.microsoft.com/office/drawing/2014/main" id="{A2A51F82-CF16-ADC8-26BE-167D02E37310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130;p2">
                <a:extLst>
                  <a:ext uri="{FF2B5EF4-FFF2-40B4-BE49-F238E27FC236}">
                    <a16:creationId xmlns:a16="http://schemas.microsoft.com/office/drawing/2014/main" id="{6EF4C0C3-916F-5F95-A5BF-EB9A78ADCE3B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131;p2">
                <a:extLst>
                  <a:ext uri="{FF2B5EF4-FFF2-40B4-BE49-F238E27FC236}">
                    <a16:creationId xmlns:a16="http://schemas.microsoft.com/office/drawing/2014/main" id="{72575281-105F-6511-BA57-E4ACE91EA15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132;p2">
                <a:extLst>
                  <a:ext uri="{FF2B5EF4-FFF2-40B4-BE49-F238E27FC236}">
                    <a16:creationId xmlns:a16="http://schemas.microsoft.com/office/drawing/2014/main" id="{36704742-9CEE-5277-B6CF-182F6BE1D97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37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2CEE6-DFB7-AE8C-8517-D2176CEB8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DA21E5-0AB4-F597-AB2A-BAADB655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8F5B6A-0C39-01A1-0CCA-F6E6F28AC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7CE9D45-2085-C23D-8317-17049905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83B4092-AC8A-6F11-3476-9319738F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02079A-81C6-000B-B6A6-EDC69DE5E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590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5F47D36-1F2E-515F-11EB-03FF76435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A8D5864-77A9-919A-A532-D078E2E46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979970-E7EF-85E2-EC4F-09A4A64FD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5E9D9C6-EF59-6767-C843-9263F76C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66EC42C-2DC2-FC8C-ECB7-5ECB7BE3E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63AC09D-F8DF-A93E-3DB8-06247F631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2039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D8B1C71-094E-6CAF-1847-602DE5930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EC1977-F4C6-738B-FD9D-86ED7441D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37C7EE-1E22-CCDD-6A17-6F2E9E685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D8903-5382-A68F-FDE2-D41D83FF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93E2CE-7DC1-121F-8E66-ED1E2BEB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595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8A970C7-F444-80AD-67D1-77A270ECC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ECF6D7-8597-E8E7-9476-F92CF5296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799E8F8-7AA4-5FCA-F8F1-2E8FEB76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460FEB-DEB8-247D-C07D-5B1BD81B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BCDCD3-EEA8-459A-5A5E-A55FC17F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6047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455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7483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00A806-119E-8272-810D-9482BA6D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CCF50C-40E5-EACE-CB29-5993EACA2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6906C0-91BF-D701-797C-26E5DCE6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87" name="Nhóm 186">
            <a:extLst>
              <a:ext uri="{FF2B5EF4-FFF2-40B4-BE49-F238E27FC236}">
                <a16:creationId xmlns:a16="http://schemas.microsoft.com/office/drawing/2014/main" id="{933161C6-592B-5BF2-D614-68EDE8D414FF}"/>
              </a:ext>
            </a:extLst>
          </p:cNvPr>
          <p:cNvGrpSpPr/>
          <p:nvPr userDrawn="1"/>
        </p:nvGrpSpPr>
        <p:grpSpPr>
          <a:xfrm>
            <a:off x="228900" y="135684"/>
            <a:ext cx="11658300" cy="6695559"/>
            <a:chOff x="228900" y="135685"/>
            <a:chExt cx="8685859" cy="4988436"/>
          </a:xfrm>
        </p:grpSpPr>
        <p:sp>
          <p:nvSpPr>
            <p:cNvPr id="97" name="Google Shape;234;p4">
              <a:extLst>
                <a:ext uri="{FF2B5EF4-FFF2-40B4-BE49-F238E27FC236}">
                  <a16:creationId xmlns:a16="http://schemas.microsoft.com/office/drawing/2014/main" id="{554B59E1-48A0-3F5F-AB1F-48C6323D2C19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35;p4">
              <a:extLst>
                <a:ext uri="{FF2B5EF4-FFF2-40B4-BE49-F238E27FC236}">
                  <a16:creationId xmlns:a16="http://schemas.microsoft.com/office/drawing/2014/main" id="{04B20B5C-39F5-D124-552F-D1C04FDC696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36;p4">
              <a:extLst>
                <a:ext uri="{FF2B5EF4-FFF2-40B4-BE49-F238E27FC236}">
                  <a16:creationId xmlns:a16="http://schemas.microsoft.com/office/drawing/2014/main" id="{FC199762-2D7A-E50E-F3F9-8E88AF02819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237;p4">
              <a:extLst>
                <a:ext uri="{FF2B5EF4-FFF2-40B4-BE49-F238E27FC236}">
                  <a16:creationId xmlns:a16="http://schemas.microsoft.com/office/drawing/2014/main" id="{124C44C3-2C8E-8936-757C-F6B6F8352639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1" name="Google Shape;238;p4">
                <a:extLst>
                  <a:ext uri="{FF2B5EF4-FFF2-40B4-BE49-F238E27FC236}">
                    <a16:creationId xmlns:a16="http://schemas.microsoft.com/office/drawing/2014/main" id="{A69B82A8-3143-E2A3-6F7B-8EFCEF071AD7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9;p4">
                <a:extLst>
                  <a:ext uri="{FF2B5EF4-FFF2-40B4-BE49-F238E27FC236}">
                    <a16:creationId xmlns:a16="http://schemas.microsoft.com/office/drawing/2014/main" id="{3C6F3D12-2DFA-98F5-9C6E-F321BB0938F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" name="Google Shape;240;p4">
              <a:extLst>
                <a:ext uri="{FF2B5EF4-FFF2-40B4-BE49-F238E27FC236}">
                  <a16:creationId xmlns:a16="http://schemas.microsoft.com/office/drawing/2014/main" id="{DE15A2D4-628E-84AA-FBE1-F840296DE81D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4" name="Google Shape;241;p4">
                <a:extLst>
                  <a:ext uri="{FF2B5EF4-FFF2-40B4-BE49-F238E27FC236}">
                    <a16:creationId xmlns:a16="http://schemas.microsoft.com/office/drawing/2014/main" id="{0881D69F-099D-A20E-E801-84B752BB6F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42;p4">
                <a:extLst>
                  <a:ext uri="{FF2B5EF4-FFF2-40B4-BE49-F238E27FC236}">
                    <a16:creationId xmlns:a16="http://schemas.microsoft.com/office/drawing/2014/main" id="{72B4F8DB-CA75-E8C2-9AFD-8BABFDCA395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" name="Google Shape;243;p4">
              <a:extLst>
                <a:ext uri="{FF2B5EF4-FFF2-40B4-BE49-F238E27FC236}">
                  <a16:creationId xmlns:a16="http://schemas.microsoft.com/office/drawing/2014/main" id="{29322627-412F-1941-09AC-38D587A08A2D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7" name="Google Shape;244;p4">
                <a:extLst>
                  <a:ext uri="{FF2B5EF4-FFF2-40B4-BE49-F238E27FC236}">
                    <a16:creationId xmlns:a16="http://schemas.microsoft.com/office/drawing/2014/main" id="{D97DF99D-4062-FDD9-F9CD-BC2FE3C6A5F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45;p4">
                <a:extLst>
                  <a:ext uri="{FF2B5EF4-FFF2-40B4-BE49-F238E27FC236}">
                    <a16:creationId xmlns:a16="http://schemas.microsoft.com/office/drawing/2014/main" id="{5B8ADCF7-FA61-BBB3-1C08-49562D7B0471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246;p4">
              <a:extLst>
                <a:ext uri="{FF2B5EF4-FFF2-40B4-BE49-F238E27FC236}">
                  <a16:creationId xmlns:a16="http://schemas.microsoft.com/office/drawing/2014/main" id="{A88744F1-BD09-1188-A7F2-618476C189A5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" name="Google Shape;247;p4">
                <a:extLst>
                  <a:ext uri="{FF2B5EF4-FFF2-40B4-BE49-F238E27FC236}">
                    <a16:creationId xmlns:a16="http://schemas.microsoft.com/office/drawing/2014/main" id="{D3ADBE82-D60E-34BC-4D6D-6A044DA3F196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48;p4">
                <a:extLst>
                  <a:ext uri="{FF2B5EF4-FFF2-40B4-BE49-F238E27FC236}">
                    <a16:creationId xmlns:a16="http://schemas.microsoft.com/office/drawing/2014/main" id="{C204489D-2D56-9319-F449-005906992CAB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249;p4">
              <a:extLst>
                <a:ext uri="{FF2B5EF4-FFF2-40B4-BE49-F238E27FC236}">
                  <a16:creationId xmlns:a16="http://schemas.microsoft.com/office/drawing/2014/main" id="{CC94CDBE-ED87-5BC1-4F6E-91C52109FBE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3" name="Google Shape;250;p4">
                <a:extLst>
                  <a:ext uri="{FF2B5EF4-FFF2-40B4-BE49-F238E27FC236}">
                    <a16:creationId xmlns:a16="http://schemas.microsoft.com/office/drawing/2014/main" id="{1949F9A7-D0DD-3A51-BAEA-60CFC002BA8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51;p4">
                <a:extLst>
                  <a:ext uri="{FF2B5EF4-FFF2-40B4-BE49-F238E27FC236}">
                    <a16:creationId xmlns:a16="http://schemas.microsoft.com/office/drawing/2014/main" id="{D6B9C230-12A2-AC12-FD75-F04C737BF2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" name="Google Shape;252;p4">
              <a:extLst>
                <a:ext uri="{FF2B5EF4-FFF2-40B4-BE49-F238E27FC236}">
                  <a16:creationId xmlns:a16="http://schemas.microsoft.com/office/drawing/2014/main" id="{52A4B71F-E2BB-4771-0C8A-585209E5C135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6" name="Google Shape;253;p4">
                <a:extLst>
                  <a:ext uri="{FF2B5EF4-FFF2-40B4-BE49-F238E27FC236}">
                    <a16:creationId xmlns:a16="http://schemas.microsoft.com/office/drawing/2014/main" id="{7050E15B-173B-63C5-25CC-5E96CD47031B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;p4">
                <a:extLst>
                  <a:ext uri="{FF2B5EF4-FFF2-40B4-BE49-F238E27FC236}">
                    <a16:creationId xmlns:a16="http://schemas.microsoft.com/office/drawing/2014/main" id="{E0CB2F8E-AE88-0B99-CEFD-A0463ACDDC4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8" name="Google Shape;255;p4">
              <a:extLst>
                <a:ext uri="{FF2B5EF4-FFF2-40B4-BE49-F238E27FC236}">
                  <a16:creationId xmlns:a16="http://schemas.microsoft.com/office/drawing/2014/main" id="{D110D9E3-1ADF-9223-2571-CED044E5B205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6;p4">
              <a:extLst>
                <a:ext uri="{FF2B5EF4-FFF2-40B4-BE49-F238E27FC236}">
                  <a16:creationId xmlns:a16="http://schemas.microsoft.com/office/drawing/2014/main" id="{48AB44EE-AB13-A082-F4C3-57E5BADF81B4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7;p4">
              <a:extLst>
                <a:ext uri="{FF2B5EF4-FFF2-40B4-BE49-F238E27FC236}">
                  <a16:creationId xmlns:a16="http://schemas.microsoft.com/office/drawing/2014/main" id="{E9F2EFBF-E6A3-8B7D-E25C-40175E34EC51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8;p4">
              <a:extLst>
                <a:ext uri="{FF2B5EF4-FFF2-40B4-BE49-F238E27FC236}">
                  <a16:creationId xmlns:a16="http://schemas.microsoft.com/office/drawing/2014/main" id="{4943CEF3-8F7C-EAAC-2D8E-EC7EBD1013D5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9;p4">
              <a:extLst>
                <a:ext uri="{FF2B5EF4-FFF2-40B4-BE49-F238E27FC236}">
                  <a16:creationId xmlns:a16="http://schemas.microsoft.com/office/drawing/2014/main" id="{09D1D647-A003-51E5-959A-5860BF6C2E9A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60;p4">
              <a:extLst>
                <a:ext uri="{FF2B5EF4-FFF2-40B4-BE49-F238E27FC236}">
                  <a16:creationId xmlns:a16="http://schemas.microsoft.com/office/drawing/2014/main" id="{1E6D7662-323B-BDA2-642A-2D5815199D61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61;p4">
              <a:extLst>
                <a:ext uri="{FF2B5EF4-FFF2-40B4-BE49-F238E27FC236}">
                  <a16:creationId xmlns:a16="http://schemas.microsoft.com/office/drawing/2014/main" id="{DB478533-C767-B6D7-6A14-44B7D339A138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62;p4">
              <a:extLst>
                <a:ext uri="{FF2B5EF4-FFF2-40B4-BE49-F238E27FC236}">
                  <a16:creationId xmlns:a16="http://schemas.microsoft.com/office/drawing/2014/main" id="{6A228F63-32A3-F686-0AD5-04632319A4B3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63;p4">
              <a:extLst>
                <a:ext uri="{FF2B5EF4-FFF2-40B4-BE49-F238E27FC236}">
                  <a16:creationId xmlns:a16="http://schemas.microsoft.com/office/drawing/2014/main" id="{40348B10-D1DA-01A9-A6F9-864864DF0D4B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64;p4">
              <a:extLst>
                <a:ext uri="{FF2B5EF4-FFF2-40B4-BE49-F238E27FC236}">
                  <a16:creationId xmlns:a16="http://schemas.microsoft.com/office/drawing/2014/main" id="{9DB88914-671C-D9CD-9BAD-65216F0AFFB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65;p4">
              <a:extLst>
                <a:ext uri="{FF2B5EF4-FFF2-40B4-BE49-F238E27FC236}">
                  <a16:creationId xmlns:a16="http://schemas.microsoft.com/office/drawing/2014/main" id="{E3F9DCAC-DEA2-EE5D-EDA2-D101131DDEEC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66;p4">
              <a:extLst>
                <a:ext uri="{FF2B5EF4-FFF2-40B4-BE49-F238E27FC236}">
                  <a16:creationId xmlns:a16="http://schemas.microsoft.com/office/drawing/2014/main" id="{EF75F8C3-6A28-85E4-A0F8-99B8CFE4E424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67;p4">
              <a:extLst>
                <a:ext uri="{FF2B5EF4-FFF2-40B4-BE49-F238E27FC236}">
                  <a16:creationId xmlns:a16="http://schemas.microsoft.com/office/drawing/2014/main" id="{6797189B-EDC3-56FA-9FB9-651FC1C1B2F2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68;p4">
              <a:extLst>
                <a:ext uri="{FF2B5EF4-FFF2-40B4-BE49-F238E27FC236}">
                  <a16:creationId xmlns:a16="http://schemas.microsoft.com/office/drawing/2014/main" id="{CE3B910F-7F2E-E168-95FD-A3560526839E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69;p4">
              <a:extLst>
                <a:ext uri="{FF2B5EF4-FFF2-40B4-BE49-F238E27FC236}">
                  <a16:creationId xmlns:a16="http://schemas.microsoft.com/office/drawing/2014/main" id="{C37D8CD0-C11C-3C34-C497-2F6A02D193B2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70;p4">
              <a:extLst>
                <a:ext uri="{FF2B5EF4-FFF2-40B4-BE49-F238E27FC236}">
                  <a16:creationId xmlns:a16="http://schemas.microsoft.com/office/drawing/2014/main" id="{18FF6A1F-6009-2D04-69D4-B6A6D3E7EFA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71;p4">
              <a:extLst>
                <a:ext uri="{FF2B5EF4-FFF2-40B4-BE49-F238E27FC236}">
                  <a16:creationId xmlns:a16="http://schemas.microsoft.com/office/drawing/2014/main" id="{33002C0D-8878-305E-956E-4777B87E5992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72;p4">
              <a:extLst>
                <a:ext uri="{FF2B5EF4-FFF2-40B4-BE49-F238E27FC236}">
                  <a16:creationId xmlns:a16="http://schemas.microsoft.com/office/drawing/2014/main" id="{576A0D8B-D415-6E74-9C74-8AC54D0629FA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73;p4">
              <a:extLst>
                <a:ext uri="{FF2B5EF4-FFF2-40B4-BE49-F238E27FC236}">
                  <a16:creationId xmlns:a16="http://schemas.microsoft.com/office/drawing/2014/main" id="{230296F3-9D64-EBD8-ADAB-552E5F11D485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74;p4">
              <a:extLst>
                <a:ext uri="{FF2B5EF4-FFF2-40B4-BE49-F238E27FC236}">
                  <a16:creationId xmlns:a16="http://schemas.microsoft.com/office/drawing/2014/main" id="{D6C650DF-7B94-EDAD-4152-7939A27B567F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75;p4">
              <a:extLst>
                <a:ext uri="{FF2B5EF4-FFF2-40B4-BE49-F238E27FC236}">
                  <a16:creationId xmlns:a16="http://schemas.microsoft.com/office/drawing/2014/main" id="{B7D5A342-115B-DB9D-10B3-63DE0460EA1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76;p4">
              <a:extLst>
                <a:ext uri="{FF2B5EF4-FFF2-40B4-BE49-F238E27FC236}">
                  <a16:creationId xmlns:a16="http://schemas.microsoft.com/office/drawing/2014/main" id="{AA99AF35-B1BD-2F0E-6CAB-7486B253505B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77;p4">
              <a:extLst>
                <a:ext uri="{FF2B5EF4-FFF2-40B4-BE49-F238E27FC236}">
                  <a16:creationId xmlns:a16="http://schemas.microsoft.com/office/drawing/2014/main" id="{5A9AD8B8-4713-D627-3EC7-C03D2BAFBBB3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78;p4">
              <a:extLst>
                <a:ext uri="{FF2B5EF4-FFF2-40B4-BE49-F238E27FC236}">
                  <a16:creationId xmlns:a16="http://schemas.microsoft.com/office/drawing/2014/main" id="{F6C0FE33-A0FB-8B1E-3EF5-353539755835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79;p4">
              <a:extLst>
                <a:ext uri="{FF2B5EF4-FFF2-40B4-BE49-F238E27FC236}">
                  <a16:creationId xmlns:a16="http://schemas.microsoft.com/office/drawing/2014/main" id="{317FDE2E-7D6C-AC62-C9CA-2702CE44189F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80;p4">
              <a:extLst>
                <a:ext uri="{FF2B5EF4-FFF2-40B4-BE49-F238E27FC236}">
                  <a16:creationId xmlns:a16="http://schemas.microsoft.com/office/drawing/2014/main" id="{2982D249-CAC3-1580-BA46-9FB2234425CB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81;p4">
              <a:extLst>
                <a:ext uri="{FF2B5EF4-FFF2-40B4-BE49-F238E27FC236}">
                  <a16:creationId xmlns:a16="http://schemas.microsoft.com/office/drawing/2014/main" id="{E76D231E-66A5-CD33-7949-05FDD46AA826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82;p4">
              <a:extLst>
                <a:ext uri="{FF2B5EF4-FFF2-40B4-BE49-F238E27FC236}">
                  <a16:creationId xmlns:a16="http://schemas.microsoft.com/office/drawing/2014/main" id="{4EE1BB7B-F31B-89D4-C6CC-4679203992F0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83;p4">
              <a:extLst>
                <a:ext uri="{FF2B5EF4-FFF2-40B4-BE49-F238E27FC236}">
                  <a16:creationId xmlns:a16="http://schemas.microsoft.com/office/drawing/2014/main" id="{83A41270-D366-977C-6B4C-7B93760B5986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84;p4">
              <a:extLst>
                <a:ext uri="{FF2B5EF4-FFF2-40B4-BE49-F238E27FC236}">
                  <a16:creationId xmlns:a16="http://schemas.microsoft.com/office/drawing/2014/main" id="{8CCAA297-B907-C47C-7DBA-2A114621FE8F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85;p4">
              <a:extLst>
                <a:ext uri="{FF2B5EF4-FFF2-40B4-BE49-F238E27FC236}">
                  <a16:creationId xmlns:a16="http://schemas.microsoft.com/office/drawing/2014/main" id="{B2FD7750-6C1D-1DCA-083B-A4C8AB069ED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86;p4">
              <a:extLst>
                <a:ext uri="{FF2B5EF4-FFF2-40B4-BE49-F238E27FC236}">
                  <a16:creationId xmlns:a16="http://schemas.microsoft.com/office/drawing/2014/main" id="{CE370C5C-059B-2D2F-74A3-F68BC97DEBB4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87;p4">
              <a:extLst>
                <a:ext uri="{FF2B5EF4-FFF2-40B4-BE49-F238E27FC236}">
                  <a16:creationId xmlns:a16="http://schemas.microsoft.com/office/drawing/2014/main" id="{EBC27021-8FD9-6B5D-1ADA-6B9D2886165E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88;p4">
              <a:extLst>
                <a:ext uri="{FF2B5EF4-FFF2-40B4-BE49-F238E27FC236}">
                  <a16:creationId xmlns:a16="http://schemas.microsoft.com/office/drawing/2014/main" id="{EF8417F7-0D65-B07A-66CD-DBB05F30FA17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89;p4">
              <a:extLst>
                <a:ext uri="{FF2B5EF4-FFF2-40B4-BE49-F238E27FC236}">
                  <a16:creationId xmlns:a16="http://schemas.microsoft.com/office/drawing/2014/main" id="{74D5858A-63C6-DC09-86D2-B63A70F5BA0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90;p4">
              <a:extLst>
                <a:ext uri="{FF2B5EF4-FFF2-40B4-BE49-F238E27FC236}">
                  <a16:creationId xmlns:a16="http://schemas.microsoft.com/office/drawing/2014/main" id="{A98067C2-37A6-2EE1-1348-8BD76AC3986D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91;p4">
              <a:extLst>
                <a:ext uri="{FF2B5EF4-FFF2-40B4-BE49-F238E27FC236}">
                  <a16:creationId xmlns:a16="http://schemas.microsoft.com/office/drawing/2014/main" id="{41CDBEFD-9F50-617A-BF7E-713AA3EAE36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92;p4">
              <a:extLst>
                <a:ext uri="{FF2B5EF4-FFF2-40B4-BE49-F238E27FC236}">
                  <a16:creationId xmlns:a16="http://schemas.microsoft.com/office/drawing/2014/main" id="{29DA7538-22C2-5D35-99C8-C29ED89E580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93;p4">
              <a:extLst>
                <a:ext uri="{FF2B5EF4-FFF2-40B4-BE49-F238E27FC236}">
                  <a16:creationId xmlns:a16="http://schemas.microsoft.com/office/drawing/2014/main" id="{4FD1CC5C-205D-A8AE-B2C8-3D516D3A997E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94;p4">
              <a:extLst>
                <a:ext uri="{FF2B5EF4-FFF2-40B4-BE49-F238E27FC236}">
                  <a16:creationId xmlns:a16="http://schemas.microsoft.com/office/drawing/2014/main" id="{4DEF94BC-201D-56FD-4F71-319FC64192BE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95;p4">
              <a:extLst>
                <a:ext uri="{FF2B5EF4-FFF2-40B4-BE49-F238E27FC236}">
                  <a16:creationId xmlns:a16="http://schemas.microsoft.com/office/drawing/2014/main" id="{63E1C396-BDC9-2F81-AEF5-589AE43B5100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96;p4">
              <a:extLst>
                <a:ext uri="{FF2B5EF4-FFF2-40B4-BE49-F238E27FC236}">
                  <a16:creationId xmlns:a16="http://schemas.microsoft.com/office/drawing/2014/main" id="{1D070C25-0B33-B3AF-C4F9-66A362F2A792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97;p4">
              <a:extLst>
                <a:ext uri="{FF2B5EF4-FFF2-40B4-BE49-F238E27FC236}">
                  <a16:creationId xmlns:a16="http://schemas.microsoft.com/office/drawing/2014/main" id="{BEFF9734-0A0C-8B03-5735-CACEE7700488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98;p4">
              <a:extLst>
                <a:ext uri="{FF2B5EF4-FFF2-40B4-BE49-F238E27FC236}">
                  <a16:creationId xmlns:a16="http://schemas.microsoft.com/office/drawing/2014/main" id="{25245D4E-E271-CE75-E0CA-F545AF1A6CF4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99;p4">
              <a:extLst>
                <a:ext uri="{FF2B5EF4-FFF2-40B4-BE49-F238E27FC236}">
                  <a16:creationId xmlns:a16="http://schemas.microsoft.com/office/drawing/2014/main" id="{2068938C-C96B-F0A3-FE6F-5151902F94B0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00;p4">
              <a:extLst>
                <a:ext uri="{FF2B5EF4-FFF2-40B4-BE49-F238E27FC236}">
                  <a16:creationId xmlns:a16="http://schemas.microsoft.com/office/drawing/2014/main" id="{BCC5A286-6CA5-03C1-056B-D1881377DB4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01;p4">
              <a:extLst>
                <a:ext uri="{FF2B5EF4-FFF2-40B4-BE49-F238E27FC236}">
                  <a16:creationId xmlns:a16="http://schemas.microsoft.com/office/drawing/2014/main" id="{EB1D4BCC-1BAE-5623-CD86-5DFBE3E55592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02;p4">
              <a:extLst>
                <a:ext uri="{FF2B5EF4-FFF2-40B4-BE49-F238E27FC236}">
                  <a16:creationId xmlns:a16="http://schemas.microsoft.com/office/drawing/2014/main" id="{7981A895-1D39-64B9-CEEF-123D962CFAFF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03;p4">
              <a:extLst>
                <a:ext uri="{FF2B5EF4-FFF2-40B4-BE49-F238E27FC236}">
                  <a16:creationId xmlns:a16="http://schemas.microsoft.com/office/drawing/2014/main" id="{949F2B8D-C762-C3C7-6117-FEFA47BDEAB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04;p4">
              <a:extLst>
                <a:ext uri="{FF2B5EF4-FFF2-40B4-BE49-F238E27FC236}">
                  <a16:creationId xmlns:a16="http://schemas.microsoft.com/office/drawing/2014/main" id="{3A28F20A-1F13-72EE-56DB-F5B0C3E5B4C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05;p4">
              <a:extLst>
                <a:ext uri="{FF2B5EF4-FFF2-40B4-BE49-F238E27FC236}">
                  <a16:creationId xmlns:a16="http://schemas.microsoft.com/office/drawing/2014/main" id="{94CFA6D1-7276-AAB0-2B33-52832AB3BF1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06;p4">
              <a:extLst>
                <a:ext uri="{FF2B5EF4-FFF2-40B4-BE49-F238E27FC236}">
                  <a16:creationId xmlns:a16="http://schemas.microsoft.com/office/drawing/2014/main" id="{24C0F4D6-FDE1-74AE-2290-638179667330}"/>
                </a:ext>
              </a:extLst>
            </p:cNvPr>
            <p:cNvSpPr/>
            <p:nvPr userDrawn="1"/>
          </p:nvSpPr>
          <p:spPr>
            <a:xfrm>
              <a:off x="228900" y="135685"/>
              <a:ext cx="794715" cy="686714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07;p4">
              <a:extLst>
                <a:ext uri="{FF2B5EF4-FFF2-40B4-BE49-F238E27FC236}">
                  <a16:creationId xmlns:a16="http://schemas.microsoft.com/office/drawing/2014/main" id="{B77609C3-1486-0F22-3720-0CFFD991C6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10;p4">
              <a:extLst>
                <a:ext uri="{FF2B5EF4-FFF2-40B4-BE49-F238E27FC236}">
                  <a16:creationId xmlns:a16="http://schemas.microsoft.com/office/drawing/2014/main" id="{0BDBFE40-5909-38E3-8F94-AEDEE8089DCD}"/>
                </a:ext>
              </a:extLst>
            </p:cNvPr>
            <p:cNvSpPr/>
            <p:nvPr userDrawn="1"/>
          </p:nvSpPr>
          <p:spPr>
            <a:xfrm rot="4238894">
              <a:off x="287196" y="4383386"/>
              <a:ext cx="794710" cy="686759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11;p4">
              <a:extLst>
                <a:ext uri="{FF2B5EF4-FFF2-40B4-BE49-F238E27FC236}">
                  <a16:creationId xmlns:a16="http://schemas.microsoft.com/office/drawing/2014/main" id="{790F71F2-CBFC-429E-6F6C-5F40B4970F76}"/>
                </a:ext>
              </a:extLst>
            </p:cNvPr>
            <p:cNvSpPr/>
            <p:nvPr userDrawn="1"/>
          </p:nvSpPr>
          <p:spPr>
            <a:xfrm>
              <a:off x="7109750" y="7326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12;p4">
              <a:extLst>
                <a:ext uri="{FF2B5EF4-FFF2-40B4-BE49-F238E27FC236}">
                  <a16:creationId xmlns:a16="http://schemas.microsoft.com/office/drawing/2014/main" id="{0564A307-D3D7-DB98-D502-C72D1D9FF377}"/>
                </a:ext>
              </a:extLst>
            </p:cNvPr>
            <p:cNvSpPr/>
            <p:nvPr userDrawn="1"/>
          </p:nvSpPr>
          <p:spPr>
            <a:xfrm>
              <a:off x="1324400" y="55106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313;p4">
              <a:extLst>
                <a:ext uri="{FF2B5EF4-FFF2-40B4-BE49-F238E27FC236}">
                  <a16:creationId xmlns:a16="http://schemas.microsoft.com/office/drawing/2014/main" id="{3B4169BE-0905-2FA0-6CE3-3F448B54D0FC}"/>
                </a:ext>
              </a:extLst>
            </p:cNvPr>
            <p:cNvGrpSpPr/>
            <p:nvPr userDrawn="1"/>
          </p:nvGrpSpPr>
          <p:grpSpPr>
            <a:xfrm>
              <a:off x="7636900" y="441350"/>
              <a:ext cx="291375" cy="281375"/>
              <a:chOff x="3243875" y="2372825"/>
              <a:chExt cx="291375" cy="281375"/>
            </a:xfrm>
          </p:grpSpPr>
          <p:sp>
            <p:nvSpPr>
              <p:cNvPr id="175" name="Google Shape;314;p4">
                <a:extLst>
                  <a:ext uri="{FF2B5EF4-FFF2-40B4-BE49-F238E27FC236}">
                    <a16:creationId xmlns:a16="http://schemas.microsoft.com/office/drawing/2014/main" id="{83F0B429-EA35-1669-A74E-B8ADF1E24AB8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15;p4">
                <a:extLst>
                  <a:ext uri="{FF2B5EF4-FFF2-40B4-BE49-F238E27FC236}">
                    <a16:creationId xmlns:a16="http://schemas.microsoft.com/office/drawing/2014/main" id="{6F87D57A-DFCE-815B-DC8C-1DA7F17CDBA7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16;p4">
                <a:extLst>
                  <a:ext uri="{FF2B5EF4-FFF2-40B4-BE49-F238E27FC236}">
                    <a16:creationId xmlns:a16="http://schemas.microsoft.com/office/drawing/2014/main" id="{0BFAA925-277C-4391-0FA5-D95C02823FB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17;p4">
                <a:extLst>
                  <a:ext uri="{FF2B5EF4-FFF2-40B4-BE49-F238E27FC236}">
                    <a16:creationId xmlns:a16="http://schemas.microsoft.com/office/drawing/2014/main" id="{236A0361-7F81-D541-9B5B-6D459BA0EB3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18;p4">
                <a:extLst>
                  <a:ext uri="{FF2B5EF4-FFF2-40B4-BE49-F238E27FC236}">
                    <a16:creationId xmlns:a16="http://schemas.microsoft.com/office/drawing/2014/main" id="{D1D683CD-494A-F104-97A5-620D2CC14FC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19;p4">
                <a:extLst>
                  <a:ext uri="{FF2B5EF4-FFF2-40B4-BE49-F238E27FC236}">
                    <a16:creationId xmlns:a16="http://schemas.microsoft.com/office/drawing/2014/main" id="{B8223EC8-1EBA-63E9-01F2-FF986DC4D4EF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20;p4">
                <a:extLst>
                  <a:ext uri="{FF2B5EF4-FFF2-40B4-BE49-F238E27FC236}">
                    <a16:creationId xmlns:a16="http://schemas.microsoft.com/office/drawing/2014/main" id="{28C12580-E9F3-1A4F-7220-645E5CA264C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21;p4">
                <a:extLst>
                  <a:ext uri="{FF2B5EF4-FFF2-40B4-BE49-F238E27FC236}">
                    <a16:creationId xmlns:a16="http://schemas.microsoft.com/office/drawing/2014/main" id="{C8578BA9-7920-3B2B-5416-86861778227D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22;p4">
                <a:extLst>
                  <a:ext uri="{FF2B5EF4-FFF2-40B4-BE49-F238E27FC236}">
                    <a16:creationId xmlns:a16="http://schemas.microsoft.com/office/drawing/2014/main" id="{78F68B9B-25A6-EA79-C057-DF871AE4306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23;p4">
                <a:extLst>
                  <a:ext uri="{FF2B5EF4-FFF2-40B4-BE49-F238E27FC236}">
                    <a16:creationId xmlns:a16="http://schemas.microsoft.com/office/drawing/2014/main" id="{ED95C56F-1901-8111-EA66-FC5030F6FAA2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" name="Google Shape;324;p4">
              <a:extLst>
                <a:ext uri="{FF2B5EF4-FFF2-40B4-BE49-F238E27FC236}">
                  <a16:creationId xmlns:a16="http://schemas.microsoft.com/office/drawing/2014/main" id="{32B4BB1B-19B5-DE11-EB4B-AF4FDCD551BD}"/>
                </a:ext>
              </a:extLst>
            </p:cNvPr>
            <p:cNvSpPr/>
            <p:nvPr userDrawn="1"/>
          </p:nvSpPr>
          <p:spPr>
            <a:xfrm>
              <a:off x="8088375" y="123213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5;p4">
              <a:extLst>
                <a:ext uri="{FF2B5EF4-FFF2-40B4-BE49-F238E27FC236}">
                  <a16:creationId xmlns:a16="http://schemas.microsoft.com/office/drawing/2014/main" id="{3A5A9E83-76FC-D777-1D37-05475B730D3C}"/>
                </a:ext>
              </a:extLst>
            </p:cNvPr>
            <p:cNvSpPr/>
            <p:nvPr userDrawn="1"/>
          </p:nvSpPr>
          <p:spPr>
            <a:xfrm>
              <a:off x="1023000" y="10140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148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61EF6C-03F9-7C24-13B7-036D232D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DA1C22F-F4A3-71D8-3089-55574928D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1F1910-C2BB-850A-0252-6A3F5BA9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824C06-A9E0-2449-E35B-2523B85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61940A-9320-EABF-3A78-27321E12B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05C133ED-4535-AE61-9924-344E2405B54F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133" name="Google Shape;1604;p20">
              <a:extLst>
                <a:ext uri="{FF2B5EF4-FFF2-40B4-BE49-F238E27FC236}">
                  <a16:creationId xmlns:a16="http://schemas.microsoft.com/office/drawing/2014/main" id="{DC027A76-0E75-D8ED-6D7D-9028EA288D05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05;p20">
              <a:extLst>
                <a:ext uri="{FF2B5EF4-FFF2-40B4-BE49-F238E27FC236}">
                  <a16:creationId xmlns:a16="http://schemas.microsoft.com/office/drawing/2014/main" id="{3DBB05D5-2D97-AF46-6F8C-B45F21EB6BFD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Google Shape;1606;p20">
              <a:extLst>
                <a:ext uri="{FF2B5EF4-FFF2-40B4-BE49-F238E27FC236}">
                  <a16:creationId xmlns:a16="http://schemas.microsoft.com/office/drawing/2014/main" id="{977E5849-0C8D-CA47-FF3C-074C3B6687D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6" name="Google Shape;1607;p20">
                <a:extLst>
                  <a:ext uri="{FF2B5EF4-FFF2-40B4-BE49-F238E27FC236}">
                    <a16:creationId xmlns:a16="http://schemas.microsoft.com/office/drawing/2014/main" id="{DBAF3CB9-3259-221A-88DA-2145E487114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08;p20">
                <a:extLst>
                  <a:ext uri="{FF2B5EF4-FFF2-40B4-BE49-F238E27FC236}">
                    <a16:creationId xmlns:a16="http://schemas.microsoft.com/office/drawing/2014/main" id="{9EB153A3-2754-AED5-3CF4-B6FE70C2B0F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" name="Google Shape;1609;p20">
              <a:extLst>
                <a:ext uri="{FF2B5EF4-FFF2-40B4-BE49-F238E27FC236}">
                  <a16:creationId xmlns:a16="http://schemas.microsoft.com/office/drawing/2014/main" id="{63E7DEE2-206B-F556-2DD2-19E54E845049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9" name="Google Shape;1610;p20">
                <a:extLst>
                  <a:ext uri="{FF2B5EF4-FFF2-40B4-BE49-F238E27FC236}">
                    <a16:creationId xmlns:a16="http://schemas.microsoft.com/office/drawing/2014/main" id="{DD7F5852-E4B5-E728-2C1E-7B11F751B98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11;p20">
                <a:extLst>
                  <a:ext uri="{FF2B5EF4-FFF2-40B4-BE49-F238E27FC236}">
                    <a16:creationId xmlns:a16="http://schemas.microsoft.com/office/drawing/2014/main" id="{F4047A25-C47E-61E3-55AC-0A118001651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" name="Google Shape;1612;p20">
              <a:extLst>
                <a:ext uri="{FF2B5EF4-FFF2-40B4-BE49-F238E27FC236}">
                  <a16:creationId xmlns:a16="http://schemas.microsoft.com/office/drawing/2014/main" id="{354B97F1-A840-1783-C8F5-F7481FF442A8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2" name="Google Shape;1613;p20">
                <a:extLst>
                  <a:ext uri="{FF2B5EF4-FFF2-40B4-BE49-F238E27FC236}">
                    <a16:creationId xmlns:a16="http://schemas.microsoft.com/office/drawing/2014/main" id="{6407C002-AF68-F795-8538-9AB65A1FB4E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14;p20">
                <a:extLst>
                  <a:ext uri="{FF2B5EF4-FFF2-40B4-BE49-F238E27FC236}">
                    <a16:creationId xmlns:a16="http://schemas.microsoft.com/office/drawing/2014/main" id="{017A4A36-F3B9-6130-4852-FC647CC517C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4" name="Google Shape;1615;p20">
              <a:extLst>
                <a:ext uri="{FF2B5EF4-FFF2-40B4-BE49-F238E27FC236}">
                  <a16:creationId xmlns:a16="http://schemas.microsoft.com/office/drawing/2014/main" id="{E94511B0-BFEE-4641-C338-7FCE2B8B9AF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5" name="Google Shape;1616;p20">
                <a:extLst>
                  <a:ext uri="{FF2B5EF4-FFF2-40B4-BE49-F238E27FC236}">
                    <a16:creationId xmlns:a16="http://schemas.microsoft.com/office/drawing/2014/main" id="{05EBC019-123D-C11D-0B3B-6A1242CBB53B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17;p20">
                <a:extLst>
                  <a:ext uri="{FF2B5EF4-FFF2-40B4-BE49-F238E27FC236}">
                    <a16:creationId xmlns:a16="http://schemas.microsoft.com/office/drawing/2014/main" id="{C062D738-0065-24C3-8B15-4F678AFEF6BC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618;p20">
              <a:extLst>
                <a:ext uri="{FF2B5EF4-FFF2-40B4-BE49-F238E27FC236}">
                  <a16:creationId xmlns:a16="http://schemas.microsoft.com/office/drawing/2014/main" id="{97B2B30C-4A6A-B8E9-AC37-C8631BF2CCB1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" name="Google Shape;1619;p20">
                <a:extLst>
                  <a:ext uri="{FF2B5EF4-FFF2-40B4-BE49-F238E27FC236}">
                    <a16:creationId xmlns:a16="http://schemas.microsoft.com/office/drawing/2014/main" id="{15DA6624-84FA-BD6D-F84C-DB44D5FE369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20;p20">
                <a:extLst>
                  <a:ext uri="{FF2B5EF4-FFF2-40B4-BE49-F238E27FC236}">
                    <a16:creationId xmlns:a16="http://schemas.microsoft.com/office/drawing/2014/main" id="{1C16D57F-FE2F-C115-0727-D0AA64BDE4C5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621;p20">
              <a:extLst>
                <a:ext uri="{FF2B5EF4-FFF2-40B4-BE49-F238E27FC236}">
                  <a16:creationId xmlns:a16="http://schemas.microsoft.com/office/drawing/2014/main" id="{DDEA1D4E-86F8-DD13-EFCA-48C081D33E8D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622;p20">
                <a:extLst>
                  <a:ext uri="{FF2B5EF4-FFF2-40B4-BE49-F238E27FC236}">
                    <a16:creationId xmlns:a16="http://schemas.microsoft.com/office/drawing/2014/main" id="{FFA4ED75-D4D9-E7BC-AF68-E76BA3B066F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23;p20">
                <a:extLst>
                  <a:ext uri="{FF2B5EF4-FFF2-40B4-BE49-F238E27FC236}">
                    <a16:creationId xmlns:a16="http://schemas.microsoft.com/office/drawing/2014/main" id="{A0C8C929-A04A-3470-C7AE-E4A8B74B28A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3" name="Google Shape;1624;p20">
              <a:extLst>
                <a:ext uri="{FF2B5EF4-FFF2-40B4-BE49-F238E27FC236}">
                  <a16:creationId xmlns:a16="http://schemas.microsoft.com/office/drawing/2014/main" id="{5F2FE0E5-454D-8867-BB32-3E8AFE7DE531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625;p20">
              <a:extLst>
                <a:ext uri="{FF2B5EF4-FFF2-40B4-BE49-F238E27FC236}">
                  <a16:creationId xmlns:a16="http://schemas.microsoft.com/office/drawing/2014/main" id="{202791E4-B850-B7FF-46FD-0D635DC101A8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626;p20">
              <a:extLst>
                <a:ext uri="{FF2B5EF4-FFF2-40B4-BE49-F238E27FC236}">
                  <a16:creationId xmlns:a16="http://schemas.microsoft.com/office/drawing/2014/main" id="{6CC7307F-C5D2-85FB-1F09-448E193FE8B8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627;p20">
              <a:extLst>
                <a:ext uri="{FF2B5EF4-FFF2-40B4-BE49-F238E27FC236}">
                  <a16:creationId xmlns:a16="http://schemas.microsoft.com/office/drawing/2014/main" id="{7028C3E9-B5E1-729D-4025-7BE3B7031B35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628;p20">
              <a:extLst>
                <a:ext uri="{FF2B5EF4-FFF2-40B4-BE49-F238E27FC236}">
                  <a16:creationId xmlns:a16="http://schemas.microsoft.com/office/drawing/2014/main" id="{B140BC63-5B4A-FE4B-40F3-EC08547C7618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629;p20">
              <a:extLst>
                <a:ext uri="{FF2B5EF4-FFF2-40B4-BE49-F238E27FC236}">
                  <a16:creationId xmlns:a16="http://schemas.microsoft.com/office/drawing/2014/main" id="{C27B2E99-0530-DE7C-16FA-74C6C6C17F53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630;p20">
              <a:extLst>
                <a:ext uri="{FF2B5EF4-FFF2-40B4-BE49-F238E27FC236}">
                  <a16:creationId xmlns:a16="http://schemas.microsoft.com/office/drawing/2014/main" id="{C526C907-0EE4-7528-8521-74434213AF8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31;p20">
              <a:extLst>
                <a:ext uri="{FF2B5EF4-FFF2-40B4-BE49-F238E27FC236}">
                  <a16:creationId xmlns:a16="http://schemas.microsoft.com/office/drawing/2014/main" id="{D7B99F14-EC0A-BDFA-BD5C-685FE733E9E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32;p20">
              <a:extLst>
                <a:ext uri="{FF2B5EF4-FFF2-40B4-BE49-F238E27FC236}">
                  <a16:creationId xmlns:a16="http://schemas.microsoft.com/office/drawing/2014/main" id="{F46ADDC7-E237-75F7-94CB-3D750551BAF8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33;p20">
              <a:extLst>
                <a:ext uri="{FF2B5EF4-FFF2-40B4-BE49-F238E27FC236}">
                  <a16:creationId xmlns:a16="http://schemas.microsoft.com/office/drawing/2014/main" id="{941FE85B-60C7-A06C-3630-8A7993C76738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4;p20">
              <a:extLst>
                <a:ext uri="{FF2B5EF4-FFF2-40B4-BE49-F238E27FC236}">
                  <a16:creationId xmlns:a16="http://schemas.microsoft.com/office/drawing/2014/main" id="{61A7150B-1CF8-BB56-6F0A-F386CA3829FC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35;p20">
              <a:extLst>
                <a:ext uri="{FF2B5EF4-FFF2-40B4-BE49-F238E27FC236}">
                  <a16:creationId xmlns:a16="http://schemas.microsoft.com/office/drawing/2014/main" id="{2CDFE00F-B386-AF5B-672A-701E9C8F1846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36;p20">
              <a:extLst>
                <a:ext uri="{FF2B5EF4-FFF2-40B4-BE49-F238E27FC236}">
                  <a16:creationId xmlns:a16="http://schemas.microsoft.com/office/drawing/2014/main" id="{7E2BCA3A-A79E-DD34-02A8-60AA8C2CFB20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37;p20">
              <a:extLst>
                <a:ext uri="{FF2B5EF4-FFF2-40B4-BE49-F238E27FC236}">
                  <a16:creationId xmlns:a16="http://schemas.microsoft.com/office/drawing/2014/main" id="{04F6EE7D-1020-ECE6-6257-761A43EBE4E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38;p20">
              <a:extLst>
                <a:ext uri="{FF2B5EF4-FFF2-40B4-BE49-F238E27FC236}">
                  <a16:creationId xmlns:a16="http://schemas.microsoft.com/office/drawing/2014/main" id="{840F07D0-4627-CAA7-F8DC-42DD6ED40120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39;p20">
              <a:extLst>
                <a:ext uri="{FF2B5EF4-FFF2-40B4-BE49-F238E27FC236}">
                  <a16:creationId xmlns:a16="http://schemas.microsoft.com/office/drawing/2014/main" id="{BA29A48E-FCB7-7E40-7BEC-50845AFD21CC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40;p20">
              <a:extLst>
                <a:ext uri="{FF2B5EF4-FFF2-40B4-BE49-F238E27FC236}">
                  <a16:creationId xmlns:a16="http://schemas.microsoft.com/office/drawing/2014/main" id="{0E5A12C6-4DE4-D4B9-414E-F11C93741D50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641;p20">
              <a:extLst>
                <a:ext uri="{FF2B5EF4-FFF2-40B4-BE49-F238E27FC236}">
                  <a16:creationId xmlns:a16="http://schemas.microsoft.com/office/drawing/2014/main" id="{E08CB5E2-1525-5405-10F1-7F7638F76663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642;p20">
              <a:extLst>
                <a:ext uri="{FF2B5EF4-FFF2-40B4-BE49-F238E27FC236}">
                  <a16:creationId xmlns:a16="http://schemas.microsoft.com/office/drawing/2014/main" id="{0B778F0F-CD4E-9C14-8087-78311C24CB2B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643;p20">
              <a:extLst>
                <a:ext uri="{FF2B5EF4-FFF2-40B4-BE49-F238E27FC236}">
                  <a16:creationId xmlns:a16="http://schemas.microsoft.com/office/drawing/2014/main" id="{DBB6992B-A485-C74D-5E17-DEDBD0877EF2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644;p20">
              <a:extLst>
                <a:ext uri="{FF2B5EF4-FFF2-40B4-BE49-F238E27FC236}">
                  <a16:creationId xmlns:a16="http://schemas.microsoft.com/office/drawing/2014/main" id="{40F033BC-25C8-266B-58C3-11798E621481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645;p20">
              <a:extLst>
                <a:ext uri="{FF2B5EF4-FFF2-40B4-BE49-F238E27FC236}">
                  <a16:creationId xmlns:a16="http://schemas.microsoft.com/office/drawing/2014/main" id="{55551C5B-FC39-3D91-1DDE-580DA4404898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646;p20">
              <a:extLst>
                <a:ext uri="{FF2B5EF4-FFF2-40B4-BE49-F238E27FC236}">
                  <a16:creationId xmlns:a16="http://schemas.microsoft.com/office/drawing/2014/main" id="{C74E2669-80E1-8E4B-B026-9F3A81CCD730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647;p20">
              <a:extLst>
                <a:ext uri="{FF2B5EF4-FFF2-40B4-BE49-F238E27FC236}">
                  <a16:creationId xmlns:a16="http://schemas.microsoft.com/office/drawing/2014/main" id="{10FE6A1D-AB88-2E95-7E55-D4F326CF18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648;p20">
              <a:extLst>
                <a:ext uri="{FF2B5EF4-FFF2-40B4-BE49-F238E27FC236}">
                  <a16:creationId xmlns:a16="http://schemas.microsoft.com/office/drawing/2014/main" id="{8B96BD16-44A7-3196-7D98-8FA852C52D3B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649;p20">
              <a:extLst>
                <a:ext uri="{FF2B5EF4-FFF2-40B4-BE49-F238E27FC236}">
                  <a16:creationId xmlns:a16="http://schemas.microsoft.com/office/drawing/2014/main" id="{7FA18A99-0785-411B-D9AC-645B0DA53167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650;p20">
              <a:extLst>
                <a:ext uri="{FF2B5EF4-FFF2-40B4-BE49-F238E27FC236}">
                  <a16:creationId xmlns:a16="http://schemas.microsoft.com/office/drawing/2014/main" id="{CAE8A446-5AD9-845D-5050-4D0B5CEECDD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651;p20">
              <a:extLst>
                <a:ext uri="{FF2B5EF4-FFF2-40B4-BE49-F238E27FC236}">
                  <a16:creationId xmlns:a16="http://schemas.microsoft.com/office/drawing/2014/main" id="{6DCA32E4-17AB-2F5A-838F-304195FC2500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652;p20">
              <a:extLst>
                <a:ext uri="{FF2B5EF4-FFF2-40B4-BE49-F238E27FC236}">
                  <a16:creationId xmlns:a16="http://schemas.microsoft.com/office/drawing/2014/main" id="{A7448709-617D-1F0B-877D-ECC557E5F93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653;p20">
              <a:extLst>
                <a:ext uri="{FF2B5EF4-FFF2-40B4-BE49-F238E27FC236}">
                  <a16:creationId xmlns:a16="http://schemas.microsoft.com/office/drawing/2014/main" id="{00C8F8F0-16F3-BCD6-0E92-16A392399B75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654;p20">
              <a:extLst>
                <a:ext uri="{FF2B5EF4-FFF2-40B4-BE49-F238E27FC236}">
                  <a16:creationId xmlns:a16="http://schemas.microsoft.com/office/drawing/2014/main" id="{C09E7C54-BDF0-DF03-D563-C391FA13FF4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655;p20">
              <a:extLst>
                <a:ext uri="{FF2B5EF4-FFF2-40B4-BE49-F238E27FC236}">
                  <a16:creationId xmlns:a16="http://schemas.microsoft.com/office/drawing/2014/main" id="{515115A2-4EAB-D779-EB7C-155270FFD6F9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656;p20">
              <a:extLst>
                <a:ext uri="{FF2B5EF4-FFF2-40B4-BE49-F238E27FC236}">
                  <a16:creationId xmlns:a16="http://schemas.microsoft.com/office/drawing/2014/main" id="{A59C5F3E-7B5C-1650-F140-D5727FC1FDD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657;p20">
              <a:extLst>
                <a:ext uri="{FF2B5EF4-FFF2-40B4-BE49-F238E27FC236}">
                  <a16:creationId xmlns:a16="http://schemas.microsoft.com/office/drawing/2014/main" id="{7E3B3330-9659-6D78-743E-9B55ED94A1A6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658;p20">
              <a:extLst>
                <a:ext uri="{FF2B5EF4-FFF2-40B4-BE49-F238E27FC236}">
                  <a16:creationId xmlns:a16="http://schemas.microsoft.com/office/drawing/2014/main" id="{115B50A9-DB50-4E69-516D-A8D830CA7246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659;p20">
              <a:extLst>
                <a:ext uri="{FF2B5EF4-FFF2-40B4-BE49-F238E27FC236}">
                  <a16:creationId xmlns:a16="http://schemas.microsoft.com/office/drawing/2014/main" id="{9EC43A45-2403-03D5-066D-70E4E5218CB6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660;p20">
              <a:extLst>
                <a:ext uri="{FF2B5EF4-FFF2-40B4-BE49-F238E27FC236}">
                  <a16:creationId xmlns:a16="http://schemas.microsoft.com/office/drawing/2014/main" id="{CBB2EF06-94FA-0E04-349A-FF4429C42E17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661;p20">
              <a:extLst>
                <a:ext uri="{FF2B5EF4-FFF2-40B4-BE49-F238E27FC236}">
                  <a16:creationId xmlns:a16="http://schemas.microsoft.com/office/drawing/2014/main" id="{947CBF84-D97A-5158-3627-7F10E4CC343B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662;p20">
              <a:extLst>
                <a:ext uri="{FF2B5EF4-FFF2-40B4-BE49-F238E27FC236}">
                  <a16:creationId xmlns:a16="http://schemas.microsoft.com/office/drawing/2014/main" id="{28A2AAC9-50FF-0C7C-F07B-F44C618272A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663;p20">
              <a:extLst>
                <a:ext uri="{FF2B5EF4-FFF2-40B4-BE49-F238E27FC236}">
                  <a16:creationId xmlns:a16="http://schemas.microsoft.com/office/drawing/2014/main" id="{A2FC1047-65BB-8C0B-46ED-6BFDBF58A7D3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664;p20">
              <a:extLst>
                <a:ext uri="{FF2B5EF4-FFF2-40B4-BE49-F238E27FC236}">
                  <a16:creationId xmlns:a16="http://schemas.microsoft.com/office/drawing/2014/main" id="{160B89EC-B6A6-3551-213D-A906CBE2E04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665;p20">
              <a:extLst>
                <a:ext uri="{FF2B5EF4-FFF2-40B4-BE49-F238E27FC236}">
                  <a16:creationId xmlns:a16="http://schemas.microsoft.com/office/drawing/2014/main" id="{CF9D179A-00B4-884A-79D9-BED1CEB61A53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666;p20">
              <a:extLst>
                <a:ext uri="{FF2B5EF4-FFF2-40B4-BE49-F238E27FC236}">
                  <a16:creationId xmlns:a16="http://schemas.microsoft.com/office/drawing/2014/main" id="{07F282ED-2984-FEB9-0D6E-CCF5E782130C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667;p20">
              <a:extLst>
                <a:ext uri="{FF2B5EF4-FFF2-40B4-BE49-F238E27FC236}">
                  <a16:creationId xmlns:a16="http://schemas.microsoft.com/office/drawing/2014/main" id="{C0C74E67-71DB-C31B-4647-D69C448F4EE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668;p20">
              <a:extLst>
                <a:ext uri="{FF2B5EF4-FFF2-40B4-BE49-F238E27FC236}">
                  <a16:creationId xmlns:a16="http://schemas.microsoft.com/office/drawing/2014/main" id="{2359E6DD-5C8D-CADC-A48E-0053CA7CDBC6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669;p20">
              <a:extLst>
                <a:ext uri="{FF2B5EF4-FFF2-40B4-BE49-F238E27FC236}">
                  <a16:creationId xmlns:a16="http://schemas.microsoft.com/office/drawing/2014/main" id="{074F3270-3032-4AF5-15D9-8A3403D9C205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670;p20">
              <a:extLst>
                <a:ext uri="{FF2B5EF4-FFF2-40B4-BE49-F238E27FC236}">
                  <a16:creationId xmlns:a16="http://schemas.microsoft.com/office/drawing/2014/main" id="{B61BAE4E-B55A-F346-5175-71A563E7180F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671;p20">
              <a:extLst>
                <a:ext uri="{FF2B5EF4-FFF2-40B4-BE49-F238E27FC236}">
                  <a16:creationId xmlns:a16="http://schemas.microsoft.com/office/drawing/2014/main" id="{C21D7357-58AA-E96D-0A91-31F72567377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672;p20">
              <a:extLst>
                <a:ext uri="{FF2B5EF4-FFF2-40B4-BE49-F238E27FC236}">
                  <a16:creationId xmlns:a16="http://schemas.microsoft.com/office/drawing/2014/main" id="{284EB0D7-87E2-A862-1403-E1775DA3CB54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673;p20">
              <a:extLst>
                <a:ext uri="{FF2B5EF4-FFF2-40B4-BE49-F238E27FC236}">
                  <a16:creationId xmlns:a16="http://schemas.microsoft.com/office/drawing/2014/main" id="{FEB5C116-D678-5F43-DE06-71E7BDFB11E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674;p20">
              <a:extLst>
                <a:ext uri="{FF2B5EF4-FFF2-40B4-BE49-F238E27FC236}">
                  <a16:creationId xmlns:a16="http://schemas.microsoft.com/office/drawing/2014/main" id="{8048066A-38A7-985F-A872-8B46C75CC821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675;p20">
              <a:extLst>
                <a:ext uri="{FF2B5EF4-FFF2-40B4-BE49-F238E27FC236}">
                  <a16:creationId xmlns:a16="http://schemas.microsoft.com/office/drawing/2014/main" id="{25BF454C-7B53-AE20-2F33-C17B281D4E6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676;p20">
              <a:extLst>
                <a:ext uri="{FF2B5EF4-FFF2-40B4-BE49-F238E27FC236}">
                  <a16:creationId xmlns:a16="http://schemas.microsoft.com/office/drawing/2014/main" id="{BE578159-5888-32CD-56E4-8BDCA5892103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6" name="Google Shape;1680;p20">
              <a:extLst>
                <a:ext uri="{FF2B5EF4-FFF2-40B4-BE49-F238E27FC236}">
                  <a16:creationId xmlns:a16="http://schemas.microsoft.com/office/drawing/2014/main" id="{DA9EE871-AFDC-EC93-4113-80282D4E8D52}"/>
                </a:ext>
              </a:extLst>
            </p:cNvPr>
            <p:cNvGrpSpPr/>
            <p:nvPr userDrawn="1"/>
          </p:nvGrpSpPr>
          <p:grpSpPr>
            <a:xfrm>
              <a:off x="7658900" y="2949438"/>
              <a:ext cx="444275" cy="398525"/>
              <a:chOff x="2495125" y="2142250"/>
              <a:chExt cx="444275" cy="398525"/>
            </a:xfrm>
          </p:grpSpPr>
          <p:sp>
            <p:nvSpPr>
              <p:cNvPr id="207" name="Google Shape;1681;p20">
                <a:extLst>
                  <a:ext uri="{FF2B5EF4-FFF2-40B4-BE49-F238E27FC236}">
                    <a16:creationId xmlns:a16="http://schemas.microsoft.com/office/drawing/2014/main" id="{73AF04AF-B566-94AE-775F-DAA5276243EE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82;p20">
                <a:extLst>
                  <a:ext uri="{FF2B5EF4-FFF2-40B4-BE49-F238E27FC236}">
                    <a16:creationId xmlns:a16="http://schemas.microsoft.com/office/drawing/2014/main" id="{136BA162-98FD-46B1-4D65-91055FA35F6D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1683;p20">
              <a:extLst>
                <a:ext uri="{FF2B5EF4-FFF2-40B4-BE49-F238E27FC236}">
                  <a16:creationId xmlns:a16="http://schemas.microsoft.com/office/drawing/2014/main" id="{E44D01AC-ECEC-BD60-03E1-C1538EF624B5}"/>
                </a:ext>
              </a:extLst>
            </p:cNvPr>
            <p:cNvGrpSpPr/>
            <p:nvPr userDrawn="1"/>
          </p:nvGrpSpPr>
          <p:grpSpPr>
            <a:xfrm>
              <a:off x="1018050" y="1506975"/>
              <a:ext cx="291375" cy="281375"/>
              <a:chOff x="3243875" y="2372825"/>
              <a:chExt cx="291375" cy="281375"/>
            </a:xfrm>
          </p:grpSpPr>
          <p:sp>
            <p:nvSpPr>
              <p:cNvPr id="210" name="Google Shape;1684;p20">
                <a:extLst>
                  <a:ext uri="{FF2B5EF4-FFF2-40B4-BE49-F238E27FC236}">
                    <a16:creationId xmlns:a16="http://schemas.microsoft.com/office/drawing/2014/main" id="{D8EAD44C-57FE-A005-D09C-8904633BC62D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;p20">
                <a:extLst>
                  <a:ext uri="{FF2B5EF4-FFF2-40B4-BE49-F238E27FC236}">
                    <a16:creationId xmlns:a16="http://schemas.microsoft.com/office/drawing/2014/main" id="{02F61E50-646E-4CCD-E5EF-6CF9620D59D9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86;p20">
                <a:extLst>
                  <a:ext uri="{FF2B5EF4-FFF2-40B4-BE49-F238E27FC236}">
                    <a16:creationId xmlns:a16="http://schemas.microsoft.com/office/drawing/2014/main" id="{9B536DDA-5FF0-7F56-F135-DD4804378DB6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87;p20">
                <a:extLst>
                  <a:ext uri="{FF2B5EF4-FFF2-40B4-BE49-F238E27FC236}">
                    <a16:creationId xmlns:a16="http://schemas.microsoft.com/office/drawing/2014/main" id="{A3926C89-81C0-3617-875F-BFE679873730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88;p20">
                <a:extLst>
                  <a:ext uri="{FF2B5EF4-FFF2-40B4-BE49-F238E27FC236}">
                    <a16:creationId xmlns:a16="http://schemas.microsoft.com/office/drawing/2014/main" id="{B2286216-6213-D84A-71DC-071FFA50B749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89;p20">
                <a:extLst>
                  <a:ext uri="{FF2B5EF4-FFF2-40B4-BE49-F238E27FC236}">
                    <a16:creationId xmlns:a16="http://schemas.microsoft.com/office/drawing/2014/main" id="{C07B56B6-EA53-CAE7-21A2-20F875190F9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90;p20">
                <a:extLst>
                  <a:ext uri="{FF2B5EF4-FFF2-40B4-BE49-F238E27FC236}">
                    <a16:creationId xmlns:a16="http://schemas.microsoft.com/office/drawing/2014/main" id="{10D66DDB-B933-081D-984C-53F833755772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91;p20">
                <a:extLst>
                  <a:ext uri="{FF2B5EF4-FFF2-40B4-BE49-F238E27FC236}">
                    <a16:creationId xmlns:a16="http://schemas.microsoft.com/office/drawing/2014/main" id="{D145BD12-1182-1BD0-F05A-D2CD536CA346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92;p20">
                <a:extLst>
                  <a:ext uri="{FF2B5EF4-FFF2-40B4-BE49-F238E27FC236}">
                    <a16:creationId xmlns:a16="http://schemas.microsoft.com/office/drawing/2014/main" id="{E4826B92-9894-AD87-83BC-D84CAFD8C24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693;p20">
                <a:extLst>
                  <a:ext uri="{FF2B5EF4-FFF2-40B4-BE49-F238E27FC236}">
                    <a16:creationId xmlns:a16="http://schemas.microsoft.com/office/drawing/2014/main" id="{F1F9EA1B-BB7E-5724-B1E9-88517280648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1694;p20">
              <a:extLst>
                <a:ext uri="{FF2B5EF4-FFF2-40B4-BE49-F238E27FC236}">
                  <a16:creationId xmlns:a16="http://schemas.microsoft.com/office/drawing/2014/main" id="{CEC9AF3B-7599-4F85-8791-2717F8A3B751}"/>
                </a:ext>
              </a:extLst>
            </p:cNvPr>
            <p:cNvGrpSpPr/>
            <p:nvPr userDrawn="1"/>
          </p:nvGrpSpPr>
          <p:grpSpPr>
            <a:xfrm>
              <a:off x="2071475" y="615963"/>
              <a:ext cx="166675" cy="168575"/>
              <a:chOff x="4954425" y="2036375"/>
              <a:chExt cx="166675" cy="168575"/>
            </a:xfrm>
          </p:grpSpPr>
          <p:sp>
            <p:nvSpPr>
              <p:cNvPr id="221" name="Google Shape;1695;p20">
                <a:extLst>
                  <a:ext uri="{FF2B5EF4-FFF2-40B4-BE49-F238E27FC236}">
                    <a16:creationId xmlns:a16="http://schemas.microsoft.com/office/drawing/2014/main" id="{967388F2-DD97-2CC4-E4DF-3913CFAEB756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696;p20">
                <a:extLst>
                  <a:ext uri="{FF2B5EF4-FFF2-40B4-BE49-F238E27FC236}">
                    <a16:creationId xmlns:a16="http://schemas.microsoft.com/office/drawing/2014/main" id="{355AC182-A661-ADDE-3B5B-B88ADCBC55E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1697;p20">
              <a:extLst>
                <a:ext uri="{FF2B5EF4-FFF2-40B4-BE49-F238E27FC236}">
                  <a16:creationId xmlns:a16="http://schemas.microsoft.com/office/drawing/2014/main" id="{575E42AB-9263-FCE5-0614-66532E082F1E}"/>
                </a:ext>
              </a:extLst>
            </p:cNvPr>
            <p:cNvSpPr/>
            <p:nvPr userDrawn="1"/>
          </p:nvSpPr>
          <p:spPr>
            <a:xfrm>
              <a:off x="7006975" y="659650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0"/>
                  </a:moveTo>
                  <a:cubicBezTo>
                    <a:pt x="255" y="0"/>
                    <a:pt x="1" y="2834"/>
                    <a:pt x="2006" y="3221"/>
                  </a:cubicBezTo>
                  <a:cubicBezTo>
                    <a:pt x="2122" y="3239"/>
                    <a:pt x="2233" y="3247"/>
                    <a:pt x="2340" y="3247"/>
                  </a:cubicBezTo>
                  <a:cubicBezTo>
                    <a:pt x="4296" y="3247"/>
                    <a:pt x="4764" y="345"/>
                    <a:pt x="2483" y="12"/>
                  </a:cubicBezTo>
                  <a:cubicBezTo>
                    <a:pt x="2404" y="4"/>
                    <a:pt x="2327" y="0"/>
                    <a:pt x="225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698;p20">
              <a:extLst>
                <a:ext uri="{FF2B5EF4-FFF2-40B4-BE49-F238E27FC236}">
                  <a16:creationId xmlns:a16="http://schemas.microsoft.com/office/drawing/2014/main" id="{BD49CDE4-0D6A-A65B-F1CC-809D470FDBF7}"/>
                </a:ext>
              </a:extLst>
            </p:cNvPr>
            <p:cNvSpPr/>
            <p:nvPr userDrawn="1"/>
          </p:nvSpPr>
          <p:spPr>
            <a:xfrm>
              <a:off x="1821125" y="12846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699;p20">
              <a:extLst>
                <a:ext uri="{FF2B5EF4-FFF2-40B4-BE49-F238E27FC236}">
                  <a16:creationId xmlns:a16="http://schemas.microsoft.com/office/drawing/2014/main" id="{BE6EE467-8886-540C-81BA-D9472DDEE39F}"/>
                </a:ext>
              </a:extLst>
            </p:cNvPr>
            <p:cNvSpPr/>
            <p:nvPr userDrawn="1"/>
          </p:nvSpPr>
          <p:spPr>
            <a:xfrm>
              <a:off x="1018050" y="1000650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700;p20">
              <a:extLst>
                <a:ext uri="{FF2B5EF4-FFF2-40B4-BE49-F238E27FC236}">
                  <a16:creationId xmlns:a16="http://schemas.microsoft.com/office/drawing/2014/main" id="{840D9402-826B-DD9F-BEF4-0125FFCEAFDF}"/>
                </a:ext>
              </a:extLst>
            </p:cNvPr>
            <p:cNvSpPr/>
            <p:nvPr userDrawn="1"/>
          </p:nvSpPr>
          <p:spPr>
            <a:xfrm>
              <a:off x="7527700" y="41819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701;p20">
              <a:extLst>
                <a:ext uri="{FF2B5EF4-FFF2-40B4-BE49-F238E27FC236}">
                  <a16:creationId xmlns:a16="http://schemas.microsoft.com/office/drawing/2014/main" id="{8AA92DD1-0857-2889-9CBD-D53F14060360}"/>
                </a:ext>
              </a:extLst>
            </p:cNvPr>
            <p:cNvSpPr/>
            <p:nvPr userDrawn="1"/>
          </p:nvSpPr>
          <p:spPr>
            <a:xfrm>
              <a:off x="1104175" y="3709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" name="Google Shape;1702;p20">
              <a:extLst>
                <a:ext uri="{FF2B5EF4-FFF2-40B4-BE49-F238E27FC236}">
                  <a16:creationId xmlns:a16="http://schemas.microsoft.com/office/drawing/2014/main" id="{B4CF22A6-666E-972B-EA92-7D2751F06F0A}"/>
                </a:ext>
              </a:extLst>
            </p:cNvPr>
            <p:cNvGrpSpPr/>
            <p:nvPr userDrawn="1"/>
          </p:nvGrpSpPr>
          <p:grpSpPr>
            <a:xfrm>
              <a:off x="1529750" y="4285375"/>
              <a:ext cx="291375" cy="281375"/>
              <a:chOff x="3243875" y="2372825"/>
              <a:chExt cx="291375" cy="281375"/>
            </a:xfrm>
          </p:grpSpPr>
          <p:sp>
            <p:nvSpPr>
              <p:cNvPr id="229" name="Google Shape;1703;p20">
                <a:extLst>
                  <a:ext uri="{FF2B5EF4-FFF2-40B4-BE49-F238E27FC236}">
                    <a16:creationId xmlns:a16="http://schemas.microsoft.com/office/drawing/2014/main" id="{B87FA07D-3334-B96E-34A6-652A12ECD80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704;p20">
                <a:extLst>
                  <a:ext uri="{FF2B5EF4-FFF2-40B4-BE49-F238E27FC236}">
                    <a16:creationId xmlns:a16="http://schemas.microsoft.com/office/drawing/2014/main" id="{4977C5A0-A12B-0646-104D-0FA291228F9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705;p20">
                <a:extLst>
                  <a:ext uri="{FF2B5EF4-FFF2-40B4-BE49-F238E27FC236}">
                    <a16:creationId xmlns:a16="http://schemas.microsoft.com/office/drawing/2014/main" id="{B21BDEBF-5A29-6ED0-0B8C-54DB0DB39DC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1706;p20">
                <a:extLst>
                  <a:ext uri="{FF2B5EF4-FFF2-40B4-BE49-F238E27FC236}">
                    <a16:creationId xmlns:a16="http://schemas.microsoft.com/office/drawing/2014/main" id="{F67B2938-A1CA-03E7-DD19-09CF36A33442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1707;p20">
                <a:extLst>
                  <a:ext uri="{FF2B5EF4-FFF2-40B4-BE49-F238E27FC236}">
                    <a16:creationId xmlns:a16="http://schemas.microsoft.com/office/drawing/2014/main" id="{859CBFCD-1979-AA87-6268-840E3B07470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1708;p20">
                <a:extLst>
                  <a:ext uri="{FF2B5EF4-FFF2-40B4-BE49-F238E27FC236}">
                    <a16:creationId xmlns:a16="http://schemas.microsoft.com/office/drawing/2014/main" id="{57A661F8-40FB-191E-30A4-D4966137313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1709;p20">
                <a:extLst>
                  <a:ext uri="{FF2B5EF4-FFF2-40B4-BE49-F238E27FC236}">
                    <a16:creationId xmlns:a16="http://schemas.microsoft.com/office/drawing/2014/main" id="{9A5E602C-06F1-BA72-50CE-553292D9A375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1710;p20">
                <a:extLst>
                  <a:ext uri="{FF2B5EF4-FFF2-40B4-BE49-F238E27FC236}">
                    <a16:creationId xmlns:a16="http://schemas.microsoft.com/office/drawing/2014/main" id="{CF2E9CE6-73AC-17AE-7B1E-07ECF178EB7F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1711;p20">
                <a:extLst>
                  <a:ext uri="{FF2B5EF4-FFF2-40B4-BE49-F238E27FC236}">
                    <a16:creationId xmlns:a16="http://schemas.microsoft.com/office/drawing/2014/main" id="{74074357-5DFA-4241-C971-DF0AB6199F66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1712;p20">
                <a:extLst>
                  <a:ext uri="{FF2B5EF4-FFF2-40B4-BE49-F238E27FC236}">
                    <a16:creationId xmlns:a16="http://schemas.microsoft.com/office/drawing/2014/main" id="{76F9DDED-B716-60D3-B436-C0D104CE106A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" name="Google Shape;1713;p20">
              <a:extLst>
                <a:ext uri="{FF2B5EF4-FFF2-40B4-BE49-F238E27FC236}">
                  <a16:creationId xmlns:a16="http://schemas.microsoft.com/office/drawing/2014/main" id="{CB272606-4319-AEAC-D674-475F7C6A6609}"/>
                </a:ext>
              </a:extLst>
            </p:cNvPr>
            <p:cNvGrpSpPr/>
            <p:nvPr userDrawn="1"/>
          </p:nvGrpSpPr>
          <p:grpSpPr>
            <a:xfrm>
              <a:off x="1254238" y="2592525"/>
              <a:ext cx="444275" cy="398525"/>
              <a:chOff x="2495125" y="2142250"/>
              <a:chExt cx="444275" cy="398525"/>
            </a:xfrm>
          </p:grpSpPr>
          <p:sp>
            <p:nvSpPr>
              <p:cNvPr id="240" name="Google Shape;1714;p20">
                <a:extLst>
                  <a:ext uri="{FF2B5EF4-FFF2-40B4-BE49-F238E27FC236}">
                    <a16:creationId xmlns:a16="http://schemas.microsoft.com/office/drawing/2014/main" id="{66E5A3CA-8B6A-796E-1E21-AF57A12A65C7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715;p20">
                <a:extLst>
                  <a:ext uri="{FF2B5EF4-FFF2-40B4-BE49-F238E27FC236}">
                    <a16:creationId xmlns:a16="http://schemas.microsoft.com/office/drawing/2014/main" id="{B77C08A2-0F93-BF7E-F475-A217A4DB058C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2" name="Google Shape;1716;p20">
              <a:extLst>
                <a:ext uri="{FF2B5EF4-FFF2-40B4-BE49-F238E27FC236}">
                  <a16:creationId xmlns:a16="http://schemas.microsoft.com/office/drawing/2014/main" id="{36D86A02-DD9A-82B8-E93C-AB2DEE3C1AE9}"/>
                </a:ext>
              </a:extLst>
            </p:cNvPr>
            <p:cNvGrpSpPr/>
            <p:nvPr userDrawn="1"/>
          </p:nvGrpSpPr>
          <p:grpSpPr>
            <a:xfrm>
              <a:off x="6975800" y="4368950"/>
              <a:ext cx="291375" cy="281375"/>
              <a:chOff x="3243875" y="2372825"/>
              <a:chExt cx="291375" cy="281375"/>
            </a:xfrm>
          </p:grpSpPr>
          <p:sp>
            <p:nvSpPr>
              <p:cNvPr id="243" name="Google Shape;1717;p20">
                <a:extLst>
                  <a:ext uri="{FF2B5EF4-FFF2-40B4-BE49-F238E27FC236}">
                    <a16:creationId xmlns:a16="http://schemas.microsoft.com/office/drawing/2014/main" id="{7D724311-D75A-F609-3B5D-7E766E367661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718;p20">
                <a:extLst>
                  <a:ext uri="{FF2B5EF4-FFF2-40B4-BE49-F238E27FC236}">
                    <a16:creationId xmlns:a16="http://schemas.microsoft.com/office/drawing/2014/main" id="{D88A3B22-E346-96C5-9799-659172D43BF3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719;p20">
                <a:extLst>
                  <a:ext uri="{FF2B5EF4-FFF2-40B4-BE49-F238E27FC236}">
                    <a16:creationId xmlns:a16="http://schemas.microsoft.com/office/drawing/2014/main" id="{61B7E228-B8D3-D699-C516-87EF1E0EA57E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720;p20">
                <a:extLst>
                  <a:ext uri="{FF2B5EF4-FFF2-40B4-BE49-F238E27FC236}">
                    <a16:creationId xmlns:a16="http://schemas.microsoft.com/office/drawing/2014/main" id="{59700D46-25F9-221A-24D8-C6576D225263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721;p20">
                <a:extLst>
                  <a:ext uri="{FF2B5EF4-FFF2-40B4-BE49-F238E27FC236}">
                    <a16:creationId xmlns:a16="http://schemas.microsoft.com/office/drawing/2014/main" id="{6899222B-ED45-49F3-EB3E-F5EEFDAA1DDB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722;p20">
                <a:extLst>
                  <a:ext uri="{FF2B5EF4-FFF2-40B4-BE49-F238E27FC236}">
                    <a16:creationId xmlns:a16="http://schemas.microsoft.com/office/drawing/2014/main" id="{DB5F3D8B-99DD-0767-5FC1-A1FF2663668B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723;p20">
                <a:extLst>
                  <a:ext uri="{FF2B5EF4-FFF2-40B4-BE49-F238E27FC236}">
                    <a16:creationId xmlns:a16="http://schemas.microsoft.com/office/drawing/2014/main" id="{3761EE5C-8949-1663-F60B-2DBE083C09AB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724;p20">
                <a:extLst>
                  <a:ext uri="{FF2B5EF4-FFF2-40B4-BE49-F238E27FC236}">
                    <a16:creationId xmlns:a16="http://schemas.microsoft.com/office/drawing/2014/main" id="{7DDAD8F5-BE88-66AA-7944-6FB15D1E706A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1725;p20">
                <a:extLst>
                  <a:ext uri="{FF2B5EF4-FFF2-40B4-BE49-F238E27FC236}">
                    <a16:creationId xmlns:a16="http://schemas.microsoft.com/office/drawing/2014/main" id="{710E7913-DE80-31C4-35EB-38BA77C6AB1A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1726;p20">
                <a:extLst>
                  <a:ext uri="{FF2B5EF4-FFF2-40B4-BE49-F238E27FC236}">
                    <a16:creationId xmlns:a16="http://schemas.microsoft.com/office/drawing/2014/main" id="{96E49897-4988-FC02-FEAD-ACADC2DE503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" name="Google Shape;1727;p20">
              <a:extLst>
                <a:ext uri="{FF2B5EF4-FFF2-40B4-BE49-F238E27FC236}">
                  <a16:creationId xmlns:a16="http://schemas.microsoft.com/office/drawing/2014/main" id="{24EFADB8-483A-9215-0B8C-1F13ACB813C0}"/>
                </a:ext>
              </a:extLst>
            </p:cNvPr>
            <p:cNvGrpSpPr/>
            <p:nvPr userDrawn="1"/>
          </p:nvGrpSpPr>
          <p:grpSpPr>
            <a:xfrm>
              <a:off x="7185250" y="2202150"/>
              <a:ext cx="166675" cy="168575"/>
              <a:chOff x="4954425" y="2036375"/>
              <a:chExt cx="166675" cy="168575"/>
            </a:xfrm>
          </p:grpSpPr>
          <p:sp>
            <p:nvSpPr>
              <p:cNvPr id="254" name="Google Shape;1728;p20">
                <a:extLst>
                  <a:ext uri="{FF2B5EF4-FFF2-40B4-BE49-F238E27FC236}">
                    <a16:creationId xmlns:a16="http://schemas.microsoft.com/office/drawing/2014/main" id="{8C7071D7-DED7-F03F-BBBD-C24991C0B7C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1729;p20">
                <a:extLst>
                  <a:ext uri="{FF2B5EF4-FFF2-40B4-BE49-F238E27FC236}">
                    <a16:creationId xmlns:a16="http://schemas.microsoft.com/office/drawing/2014/main" id="{EE285466-1FE9-F1C2-D4BE-09E0D4C24DF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1730;p20">
              <a:extLst>
                <a:ext uri="{FF2B5EF4-FFF2-40B4-BE49-F238E27FC236}">
                  <a16:creationId xmlns:a16="http://schemas.microsoft.com/office/drawing/2014/main" id="{B5733391-CF85-1DB3-9F55-6F5DA6F3DB69}"/>
                </a:ext>
              </a:extLst>
            </p:cNvPr>
            <p:cNvGrpSpPr/>
            <p:nvPr userDrawn="1"/>
          </p:nvGrpSpPr>
          <p:grpSpPr>
            <a:xfrm>
              <a:off x="7658888" y="1125963"/>
              <a:ext cx="444275" cy="398525"/>
              <a:chOff x="2495125" y="2142250"/>
              <a:chExt cx="444275" cy="398525"/>
            </a:xfrm>
          </p:grpSpPr>
          <p:sp>
            <p:nvSpPr>
              <p:cNvPr id="257" name="Google Shape;1731;p20">
                <a:extLst>
                  <a:ext uri="{FF2B5EF4-FFF2-40B4-BE49-F238E27FC236}">
                    <a16:creationId xmlns:a16="http://schemas.microsoft.com/office/drawing/2014/main" id="{1AC37B27-42EA-6F78-756C-AD159BF206B9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1732;p20">
                <a:extLst>
                  <a:ext uri="{FF2B5EF4-FFF2-40B4-BE49-F238E27FC236}">
                    <a16:creationId xmlns:a16="http://schemas.microsoft.com/office/drawing/2014/main" id="{5F7E841C-4022-BEFF-10B4-127B6407739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911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Nhóm 197">
            <a:extLst>
              <a:ext uri="{FF2B5EF4-FFF2-40B4-BE49-F238E27FC236}">
                <a16:creationId xmlns:a16="http://schemas.microsoft.com/office/drawing/2014/main" id="{B8C96489-DDBD-58AE-FA9F-0C40F2EA75D9}"/>
              </a:ext>
            </a:extLst>
          </p:cNvPr>
          <p:cNvGrpSpPr/>
          <p:nvPr userDrawn="1"/>
        </p:nvGrpSpPr>
        <p:grpSpPr>
          <a:xfrm>
            <a:off x="384353" y="219518"/>
            <a:ext cx="11423295" cy="6430381"/>
            <a:chOff x="281025" y="219519"/>
            <a:chExt cx="8633734" cy="4860086"/>
          </a:xfrm>
        </p:grpSpPr>
        <p:sp>
          <p:nvSpPr>
            <p:cNvPr id="103" name="Google Shape;1002;p14">
              <a:extLst>
                <a:ext uri="{FF2B5EF4-FFF2-40B4-BE49-F238E27FC236}">
                  <a16:creationId xmlns:a16="http://schemas.microsoft.com/office/drawing/2014/main" id="{3BC97222-4759-90F0-693C-00D943D2A8A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03;p14">
              <a:extLst>
                <a:ext uri="{FF2B5EF4-FFF2-40B4-BE49-F238E27FC236}">
                  <a16:creationId xmlns:a16="http://schemas.microsoft.com/office/drawing/2014/main" id="{4F290949-A53D-67E9-F60F-E6596D59C2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" name="Google Shape;1004;p14">
              <a:extLst>
                <a:ext uri="{FF2B5EF4-FFF2-40B4-BE49-F238E27FC236}">
                  <a16:creationId xmlns:a16="http://schemas.microsoft.com/office/drawing/2014/main" id="{3F22B125-8005-D501-9C41-74018E4415C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6" name="Google Shape;1005;p14">
                <a:extLst>
                  <a:ext uri="{FF2B5EF4-FFF2-40B4-BE49-F238E27FC236}">
                    <a16:creationId xmlns:a16="http://schemas.microsoft.com/office/drawing/2014/main" id="{E941FF00-55DD-6B23-2524-8EFD402F914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06;p14">
                <a:extLst>
                  <a:ext uri="{FF2B5EF4-FFF2-40B4-BE49-F238E27FC236}">
                    <a16:creationId xmlns:a16="http://schemas.microsoft.com/office/drawing/2014/main" id="{4F26277A-727F-F1CC-64A2-CE1FC0C53A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" name="Google Shape;1007;p14">
              <a:extLst>
                <a:ext uri="{FF2B5EF4-FFF2-40B4-BE49-F238E27FC236}">
                  <a16:creationId xmlns:a16="http://schemas.microsoft.com/office/drawing/2014/main" id="{C832BCA0-3ACF-4068-70E7-B5B29A99F235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" name="Google Shape;1008;p14">
                <a:extLst>
                  <a:ext uri="{FF2B5EF4-FFF2-40B4-BE49-F238E27FC236}">
                    <a16:creationId xmlns:a16="http://schemas.microsoft.com/office/drawing/2014/main" id="{58321A51-295C-4157-9E9D-57922E931E4D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09;p14">
                <a:extLst>
                  <a:ext uri="{FF2B5EF4-FFF2-40B4-BE49-F238E27FC236}">
                    <a16:creationId xmlns:a16="http://schemas.microsoft.com/office/drawing/2014/main" id="{047150CC-E3FA-280C-0CE3-D4DF6F44B9BD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" name="Google Shape;1010;p14">
              <a:extLst>
                <a:ext uri="{FF2B5EF4-FFF2-40B4-BE49-F238E27FC236}">
                  <a16:creationId xmlns:a16="http://schemas.microsoft.com/office/drawing/2014/main" id="{66E6BB2E-10A8-44A5-1B09-F250D884DCD6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2" name="Google Shape;1011;p14">
                <a:extLst>
                  <a:ext uri="{FF2B5EF4-FFF2-40B4-BE49-F238E27FC236}">
                    <a16:creationId xmlns:a16="http://schemas.microsoft.com/office/drawing/2014/main" id="{4E659281-2A8A-B524-4E7C-1C2200F7DAA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012;p14">
                <a:extLst>
                  <a:ext uri="{FF2B5EF4-FFF2-40B4-BE49-F238E27FC236}">
                    <a16:creationId xmlns:a16="http://schemas.microsoft.com/office/drawing/2014/main" id="{C258DC43-2884-2E58-1E6D-22647DFBB883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013;p14">
              <a:extLst>
                <a:ext uri="{FF2B5EF4-FFF2-40B4-BE49-F238E27FC236}">
                  <a16:creationId xmlns:a16="http://schemas.microsoft.com/office/drawing/2014/main" id="{3EEC4B8A-D999-C6AA-F343-F0FAC8A42DAA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5" name="Google Shape;1014;p14">
                <a:extLst>
                  <a:ext uri="{FF2B5EF4-FFF2-40B4-BE49-F238E27FC236}">
                    <a16:creationId xmlns:a16="http://schemas.microsoft.com/office/drawing/2014/main" id="{98B436BD-271B-B128-0E44-2D3F0C2D633D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015;p14">
                <a:extLst>
                  <a:ext uri="{FF2B5EF4-FFF2-40B4-BE49-F238E27FC236}">
                    <a16:creationId xmlns:a16="http://schemas.microsoft.com/office/drawing/2014/main" id="{E97D1F64-F62C-DC52-56DA-21330A5C54B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016;p14">
              <a:extLst>
                <a:ext uri="{FF2B5EF4-FFF2-40B4-BE49-F238E27FC236}">
                  <a16:creationId xmlns:a16="http://schemas.microsoft.com/office/drawing/2014/main" id="{08962003-901B-31E9-1F13-B16158971C2B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8" name="Google Shape;1017;p14">
                <a:extLst>
                  <a:ext uri="{FF2B5EF4-FFF2-40B4-BE49-F238E27FC236}">
                    <a16:creationId xmlns:a16="http://schemas.microsoft.com/office/drawing/2014/main" id="{6541FC36-68C0-C69E-E2C3-7697ACAA6E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018;p14">
                <a:extLst>
                  <a:ext uri="{FF2B5EF4-FFF2-40B4-BE49-F238E27FC236}">
                    <a16:creationId xmlns:a16="http://schemas.microsoft.com/office/drawing/2014/main" id="{96EB5E11-2B6A-0448-1482-45AD7387DB0E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019;p14">
              <a:extLst>
                <a:ext uri="{FF2B5EF4-FFF2-40B4-BE49-F238E27FC236}">
                  <a16:creationId xmlns:a16="http://schemas.microsoft.com/office/drawing/2014/main" id="{D73B438D-4181-1324-5337-856942698051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" name="Google Shape;1020;p14">
                <a:extLst>
                  <a:ext uri="{FF2B5EF4-FFF2-40B4-BE49-F238E27FC236}">
                    <a16:creationId xmlns:a16="http://schemas.microsoft.com/office/drawing/2014/main" id="{7C36EFB9-0A10-554B-F18D-CEAA60899EE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021;p14">
                <a:extLst>
                  <a:ext uri="{FF2B5EF4-FFF2-40B4-BE49-F238E27FC236}">
                    <a16:creationId xmlns:a16="http://schemas.microsoft.com/office/drawing/2014/main" id="{071238D0-4106-181A-BD2D-692FB909F2F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3" name="Google Shape;1022;p14">
              <a:extLst>
                <a:ext uri="{FF2B5EF4-FFF2-40B4-BE49-F238E27FC236}">
                  <a16:creationId xmlns:a16="http://schemas.microsoft.com/office/drawing/2014/main" id="{E2B564C8-FEE4-E740-FA3A-807B08D6ED98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023;p14">
              <a:extLst>
                <a:ext uri="{FF2B5EF4-FFF2-40B4-BE49-F238E27FC236}">
                  <a16:creationId xmlns:a16="http://schemas.microsoft.com/office/drawing/2014/main" id="{1CABAE2F-1CE6-3FC6-3BC8-1705F929020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024;p14">
              <a:extLst>
                <a:ext uri="{FF2B5EF4-FFF2-40B4-BE49-F238E27FC236}">
                  <a16:creationId xmlns:a16="http://schemas.microsoft.com/office/drawing/2014/main" id="{7E6E25EE-2C72-8E0D-15AD-9DAA1016F036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025;p14">
              <a:extLst>
                <a:ext uri="{FF2B5EF4-FFF2-40B4-BE49-F238E27FC236}">
                  <a16:creationId xmlns:a16="http://schemas.microsoft.com/office/drawing/2014/main" id="{D5208356-61B9-7093-CE92-38EB38466269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026;p14">
              <a:extLst>
                <a:ext uri="{FF2B5EF4-FFF2-40B4-BE49-F238E27FC236}">
                  <a16:creationId xmlns:a16="http://schemas.microsoft.com/office/drawing/2014/main" id="{5F683DB6-C9DA-DFB0-3DCD-B9A4A45562D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027;p14">
              <a:extLst>
                <a:ext uri="{FF2B5EF4-FFF2-40B4-BE49-F238E27FC236}">
                  <a16:creationId xmlns:a16="http://schemas.microsoft.com/office/drawing/2014/main" id="{012843B0-356D-BD0E-16E0-E48F39929F55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028;p14">
              <a:extLst>
                <a:ext uri="{FF2B5EF4-FFF2-40B4-BE49-F238E27FC236}">
                  <a16:creationId xmlns:a16="http://schemas.microsoft.com/office/drawing/2014/main" id="{32AF512D-B0E0-0BBC-CA97-FABEBC0A5FD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029;p14">
              <a:extLst>
                <a:ext uri="{FF2B5EF4-FFF2-40B4-BE49-F238E27FC236}">
                  <a16:creationId xmlns:a16="http://schemas.microsoft.com/office/drawing/2014/main" id="{3C4F81D8-ABD3-10A0-CC1A-77B21901697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030;p14">
              <a:extLst>
                <a:ext uri="{FF2B5EF4-FFF2-40B4-BE49-F238E27FC236}">
                  <a16:creationId xmlns:a16="http://schemas.microsoft.com/office/drawing/2014/main" id="{CCDECFB3-20B1-D380-1615-0A51105EEE65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031;p14">
              <a:extLst>
                <a:ext uri="{FF2B5EF4-FFF2-40B4-BE49-F238E27FC236}">
                  <a16:creationId xmlns:a16="http://schemas.microsoft.com/office/drawing/2014/main" id="{F9044769-E859-A202-F6FF-6E028090D84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032;p14">
              <a:extLst>
                <a:ext uri="{FF2B5EF4-FFF2-40B4-BE49-F238E27FC236}">
                  <a16:creationId xmlns:a16="http://schemas.microsoft.com/office/drawing/2014/main" id="{798FD57A-7570-DB69-0451-FC7F70CDC05A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033;p14">
              <a:extLst>
                <a:ext uri="{FF2B5EF4-FFF2-40B4-BE49-F238E27FC236}">
                  <a16:creationId xmlns:a16="http://schemas.microsoft.com/office/drawing/2014/main" id="{5108044B-1E59-F69D-7CA7-5CECE86EFC7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034;p14">
              <a:extLst>
                <a:ext uri="{FF2B5EF4-FFF2-40B4-BE49-F238E27FC236}">
                  <a16:creationId xmlns:a16="http://schemas.microsoft.com/office/drawing/2014/main" id="{58BCC385-5898-D349-6038-D33D0EE7E72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035;p14">
              <a:extLst>
                <a:ext uri="{FF2B5EF4-FFF2-40B4-BE49-F238E27FC236}">
                  <a16:creationId xmlns:a16="http://schemas.microsoft.com/office/drawing/2014/main" id="{2CA8A95F-C397-5A7F-ECD9-7577125BBA2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036;p14">
              <a:extLst>
                <a:ext uri="{FF2B5EF4-FFF2-40B4-BE49-F238E27FC236}">
                  <a16:creationId xmlns:a16="http://schemas.microsoft.com/office/drawing/2014/main" id="{1899E4F3-D835-0552-CF5C-5CAFCFF8DA05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037;p14">
              <a:extLst>
                <a:ext uri="{FF2B5EF4-FFF2-40B4-BE49-F238E27FC236}">
                  <a16:creationId xmlns:a16="http://schemas.microsoft.com/office/drawing/2014/main" id="{9CB7B866-FB46-34C1-21E5-547C70F5AD0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038;p14">
              <a:extLst>
                <a:ext uri="{FF2B5EF4-FFF2-40B4-BE49-F238E27FC236}">
                  <a16:creationId xmlns:a16="http://schemas.microsoft.com/office/drawing/2014/main" id="{3A003C24-B50E-3C7D-2839-330589A7E7E1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039;p14">
              <a:extLst>
                <a:ext uri="{FF2B5EF4-FFF2-40B4-BE49-F238E27FC236}">
                  <a16:creationId xmlns:a16="http://schemas.microsoft.com/office/drawing/2014/main" id="{EE0ECD92-D85D-FECF-B161-92426EC5976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040;p14">
              <a:extLst>
                <a:ext uri="{FF2B5EF4-FFF2-40B4-BE49-F238E27FC236}">
                  <a16:creationId xmlns:a16="http://schemas.microsoft.com/office/drawing/2014/main" id="{10B6A2EF-92CD-BA23-695E-86DE0788F512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041;p14">
              <a:extLst>
                <a:ext uri="{FF2B5EF4-FFF2-40B4-BE49-F238E27FC236}">
                  <a16:creationId xmlns:a16="http://schemas.microsoft.com/office/drawing/2014/main" id="{CCB473A1-C663-C915-691C-FDCF6334DBC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042;p14">
              <a:extLst>
                <a:ext uri="{FF2B5EF4-FFF2-40B4-BE49-F238E27FC236}">
                  <a16:creationId xmlns:a16="http://schemas.microsoft.com/office/drawing/2014/main" id="{B97FA83B-2066-6349-7974-100FFCA5FC1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043;p14">
              <a:extLst>
                <a:ext uri="{FF2B5EF4-FFF2-40B4-BE49-F238E27FC236}">
                  <a16:creationId xmlns:a16="http://schemas.microsoft.com/office/drawing/2014/main" id="{7BC9C5C5-F173-9F8B-AA28-A5F6E501D825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044;p14">
              <a:extLst>
                <a:ext uri="{FF2B5EF4-FFF2-40B4-BE49-F238E27FC236}">
                  <a16:creationId xmlns:a16="http://schemas.microsoft.com/office/drawing/2014/main" id="{F5660DF9-C313-1EDA-2259-014ADD1B52F9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045;p14">
              <a:extLst>
                <a:ext uri="{FF2B5EF4-FFF2-40B4-BE49-F238E27FC236}">
                  <a16:creationId xmlns:a16="http://schemas.microsoft.com/office/drawing/2014/main" id="{E19A9068-C58C-A152-35EC-BC65CE302A7A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046;p14">
              <a:extLst>
                <a:ext uri="{FF2B5EF4-FFF2-40B4-BE49-F238E27FC236}">
                  <a16:creationId xmlns:a16="http://schemas.microsoft.com/office/drawing/2014/main" id="{4D696988-47DA-2BD2-54B1-62C97D506BF3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047;p14">
              <a:extLst>
                <a:ext uri="{FF2B5EF4-FFF2-40B4-BE49-F238E27FC236}">
                  <a16:creationId xmlns:a16="http://schemas.microsoft.com/office/drawing/2014/main" id="{F00EB6A0-7A7A-F983-5770-1D0DAEA3EA52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048;p14">
              <a:extLst>
                <a:ext uri="{FF2B5EF4-FFF2-40B4-BE49-F238E27FC236}">
                  <a16:creationId xmlns:a16="http://schemas.microsoft.com/office/drawing/2014/main" id="{CB213974-C96F-F06A-BDF8-4780A665EB7A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049;p14">
              <a:extLst>
                <a:ext uri="{FF2B5EF4-FFF2-40B4-BE49-F238E27FC236}">
                  <a16:creationId xmlns:a16="http://schemas.microsoft.com/office/drawing/2014/main" id="{8DA24085-DD32-91ED-9704-6F33740C506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050;p14">
              <a:extLst>
                <a:ext uri="{FF2B5EF4-FFF2-40B4-BE49-F238E27FC236}">
                  <a16:creationId xmlns:a16="http://schemas.microsoft.com/office/drawing/2014/main" id="{CC4E6443-42B7-1418-4592-9706D92A6894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051;p14">
              <a:extLst>
                <a:ext uri="{FF2B5EF4-FFF2-40B4-BE49-F238E27FC236}">
                  <a16:creationId xmlns:a16="http://schemas.microsoft.com/office/drawing/2014/main" id="{89BAB3F6-134E-AE3B-65DD-06E6C774A44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052;p14">
              <a:extLst>
                <a:ext uri="{FF2B5EF4-FFF2-40B4-BE49-F238E27FC236}">
                  <a16:creationId xmlns:a16="http://schemas.microsoft.com/office/drawing/2014/main" id="{EDFCE432-B573-8779-A934-AA4F95BE077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053;p14">
              <a:extLst>
                <a:ext uri="{FF2B5EF4-FFF2-40B4-BE49-F238E27FC236}">
                  <a16:creationId xmlns:a16="http://schemas.microsoft.com/office/drawing/2014/main" id="{D4A0D536-EC5A-0677-CE5F-016A4E6982D2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054;p14">
              <a:extLst>
                <a:ext uri="{FF2B5EF4-FFF2-40B4-BE49-F238E27FC236}">
                  <a16:creationId xmlns:a16="http://schemas.microsoft.com/office/drawing/2014/main" id="{12BE98E8-F30B-EE02-A236-AADF6019301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055;p14">
              <a:extLst>
                <a:ext uri="{FF2B5EF4-FFF2-40B4-BE49-F238E27FC236}">
                  <a16:creationId xmlns:a16="http://schemas.microsoft.com/office/drawing/2014/main" id="{69C9C135-B4EF-5768-8B1A-40E291F68FA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056;p14">
              <a:extLst>
                <a:ext uri="{FF2B5EF4-FFF2-40B4-BE49-F238E27FC236}">
                  <a16:creationId xmlns:a16="http://schemas.microsoft.com/office/drawing/2014/main" id="{DC5DD612-7833-708B-7945-68DA65A461D3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057;p14">
              <a:extLst>
                <a:ext uri="{FF2B5EF4-FFF2-40B4-BE49-F238E27FC236}">
                  <a16:creationId xmlns:a16="http://schemas.microsoft.com/office/drawing/2014/main" id="{646EB200-45B1-9C14-EAE4-8E2A7B2E4F37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058;p14">
              <a:extLst>
                <a:ext uri="{FF2B5EF4-FFF2-40B4-BE49-F238E27FC236}">
                  <a16:creationId xmlns:a16="http://schemas.microsoft.com/office/drawing/2014/main" id="{B041796F-EB9C-CA81-F8B6-86DA9094CEA0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059;p14">
              <a:extLst>
                <a:ext uri="{FF2B5EF4-FFF2-40B4-BE49-F238E27FC236}">
                  <a16:creationId xmlns:a16="http://schemas.microsoft.com/office/drawing/2014/main" id="{4081C001-7F01-4385-EB66-80186D9F03FD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060;p14">
              <a:extLst>
                <a:ext uri="{FF2B5EF4-FFF2-40B4-BE49-F238E27FC236}">
                  <a16:creationId xmlns:a16="http://schemas.microsoft.com/office/drawing/2014/main" id="{2AFD1BF3-FB5E-27EC-45A9-757BC197178A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061;p14">
              <a:extLst>
                <a:ext uri="{FF2B5EF4-FFF2-40B4-BE49-F238E27FC236}">
                  <a16:creationId xmlns:a16="http://schemas.microsoft.com/office/drawing/2014/main" id="{BEBD4D00-FF8C-4BF6-D33E-B4F5A0A474C1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062;p14">
              <a:extLst>
                <a:ext uri="{FF2B5EF4-FFF2-40B4-BE49-F238E27FC236}">
                  <a16:creationId xmlns:a16="http://schemas.microsoft.com/office/drawing/2014/main" id="{F08F8E06-A82A-FD9D-2AEE-D0FD0A92DB6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063;p14">
              <a:extLst>
                <a:ext uri="{FF2B5EF4-FFF2-40B4-BE49-F238E27FC236}">
                  <a16:creationId xmlns:a16="http://schemas.microsoft.com/office/drawing/2014/main" id="{9AB83F5C-FBBA-F5A7-5FA7-D0199674A8D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064;p14">
              <a:extLst>
                <a:ext uri="{FF2B5EF4-FFF2-40B4-BE49-F238E27FC236}">
                  <a16:creationId xmlns:a16="http://schemas.microsoft.com/office/drawing/2014/main" id="{B560823E-5F5F-DC70-6C52-F9EF0E6154F4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065;p14">
              <a:extLst>
                <a:ext uri="{FF2B5EF4-FFF2-40B4-BE49-F238E27FC236}">
                  <a16:creationId xmlns:a16="http://schemas.microsoft.com/office/drawing/2014/main" id="{FA606EC1-A2E9-3EA5-95E9-6ECEE0E4F794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066;p14">
              <a:extLst>
                <a:ext uri="{FF2B5EF4-FFF2-40B4-BE49-F238E27FC236}">
                  <a16:creationId xmlns:a16="http://schemas.microsoft.com/office/drawing/2014/main" id="{1C29B929-C1A9-052C-BE6E-C6D18CC6FFF9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067;p14">
              <a:extLst>
                <a:ext uri="{FF2B5EF4-FFF2-40B4-BE49-F238E27FC236}">
                  <a16:creationId xmlns:a16="http://schemas.microsoft.com/office/drawing/2014/main" id="{3F31953C-A584-D366-3572-DD1C56038D12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068;p14">
              <a:extLst>
                <a:ext uri="{FF2B5EF4-FFF2-40B4-BE49-F238E27FC236}">
                  <a16:creationId xmlns:a16="http://schemas.microsoft.com/office/drawing/2014/main" id="{0BBFBCE8-23F6-FACD-4320-4275B291EBF2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069;p14">
              <a:extLst>
                <a:ext uri="{FF2B5EF4-FFF2-40B4-BE49-F238E27FC236}">
                  <a16:creationId xmlns:a16="http://schemas.microsoft.com/office/drawing/2014/main" id="{3FA2FADE-8A34-4416-720E-8F33B3E106DC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070;p14">
              <a:extLst>
                <a:ext uri="{FF2B5EF4-FFF2-40B4-BE49-F238E27FC236}">
                  <a16:creationId xmlns:a16="http://schemas.microsoft.com/office/drawing/2014/main" id="{D5CE2A22-822E-0F2F-38F3-57C421F89F6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071;p14">
              <a:extLst>
                <a:ext uri="{FF2B5EF4-FFF2-40B4-BE49-F238E27FC236}">
                  <a16:creationId xmlns:a16="http://schemas.microsoft.com/office/drawing/2014/main" id="{C7A01C47-7A01-5753-E215-2A83A2D65AA1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072;p14">
              <a:extLst>
                <a:ext uri="{FF2B5EF4-FFF2-40B4-BE49-F238E27FC236}">
                  <a16:creationId xmlns:a16="http://schemas.microsoft.com/office/drawing/2014/main" id="{CCFC006E-86CD-BF0A-DA6F-EDCBC41E731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073;p14">
              <a:extLst>
                <a:ext uri="{FF2B5EF4-FFF2-40B4-BE49-F238E27FC236}">
                  <a16:creationId xmlns:a16="http://schemas.microsoft.com/office/drawing/2014/main" id="{9FE421C9-1446-D05C-5139-38B65648AB79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074;p14">
              <a:extLst>
                <a:ext uri="{FF2B5EF4-FFF2-40B4-BE49-F238E27FC236}">
                  <a16:creationId xmlns:a16="http://schemas.microsoft.com/office/drawing/2014/main" id="{D49A323B-E93C-77E1-27F8-74504B1E2A5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6" name="Google Shape;1076;p14">
              <a:extLst>
                <a:ext uri="{FF2B5EF4-FFF2-40B4-BE49-F238E27FC236}">
                  <a16:creationId xmlns:a16="http://schemas.microsoft.com/office/drawing/2014/main" id="{55164A5B-033C-1066-84D8-D01237ED5A6B}"/>
                </a:ext>
              </a:extLst>
            </p:cNvPr>
            <p:cNvGrpSpPr/>
            <p:nvPr userDrawn="1"/>
          </p:nvGrpSpPr>
          <p:grpSpPr>
            <a:xfrm>
              <a:off x="775050" y="4536650"/>
              <a:ext cx="444275" cy="398525"/>
              <a:chOff x="2495125" y="2142250"/>
              <a:chExt cx="444275" cy="398525"/>
            </a:xfrm>
          </p:grpSpPr>
          <p:sp>
            <p:nvSpPr>
              <p:cNvPr id="177" name="Google Shape;1077;p14">
                <a:extLst>
                  <a:ext uri="{FF2B5EF4-FFF2-40B4-BE49-F238E27FC236}">
                    <a16:creationId xmlns:a16="http://schemas.microsoft.com/office/drawing/2014/main" id="{724B0D1C-B702-E306-7FF5-F485ED44624A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078;p14">
                <a:extLst>
                  <a:ext uri="{FF2B5EF4-FFF2-40B4-BE49-F238E27FC236}">
                    <a16:creationId xmlns:a16="http://schemas.microsoft.com/office/drawing/2014/main" id="{670EB621-9680-0D00-411C-63067C500619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079;p14">
              <a:extLst>
                <a:ext uri="{FF2B5EF4-FFF2-40B4-BE49-F238E27FC236}">
                  <a16:creationId xmlns:a16="http://schemas.microsoft.com/office/drawing/2014/main" id="{89612F50-DFD4-4BF7-420B-01D5FFA291EC}"/>
                </a:ext>
              </a:extLst>
            </p:cNvPr>
            <p:cNvGrpSpPr/>
            <p:nvPr userDrawn="1"/>
          </p:nvGrpSpPr>
          <p:grpSpPr>
            <a:xfrm>
              <a:off x="7240750" y="398350"/>
              <a:ext cx="291375" cy="281375"/>
              <a:chOff x="3243875" y="2372825"/>
              <a:chExt cx="291375" cy="281375"/>
            </a:xfrm>
          </p:grpSpPr>
          <p:sp>
            <p:nvSpPr>
              <p:cNvPr id="180" name="Google Shape;1080;p14">
                <a:extLst>
                  <a:ext uri="{FF2B5EF4-FFF2-40B4-BE49-F238E27FC236}">
                    <a16:creationId xmlns:a16="http://schemas.microsoft.com/office/drawing/2014/main" id="{994D54A1-EAAD-1E3D-6785-28C500E874B7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081;p14">
                <a:extLst>
                  <a:ext uri="{FF2B5EF4-FFF2-40B4-BE49-F238E27FC236}">
                    <a16:creationId xmlns:a16="http://schemas.microsoft.com/office/drawing/2014/main" id="{387193F9-4687-DFC5-5B46-45487143AA6D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082;p14">
                <a:extLst>
                  <a:ext uri="{FF2B5EF4-FFF2-40B4-BE49-F238E27FC236}">
                    <a16:creationId xmlns:a16="http://schemas.microsoft.com/office/drawing/2014/main" id="{009ACC96-C4E0-8B75-B3B6-99B1A1D7FB60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083;p14">
                <a:extLst>
                  <a:ext uri="{FF2B5EF4-FFF2-40B4-BE49-F238E27FC236}">
                    <a16:creationId xmlns:a16="http://schemas.microsoft.com/office/drawing/2014/main" id="{3F9CCEE8-7CD9-27D3-7F59-01DF1E38A4CB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084;p14">
                <a:extLst>
                  <a:ext uri="{FF2B5EF4-FFF2-40B4-BE49-F238E27FC236}">
                    <a16:creationId xmlns:a16="http://schemas.microsoft.com/office/drawing/2014/main" id="{80AA1888-F86B-4DFC-51BD-851C10A76ECD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085;p14">
                <a:extLst>
                  <a:ext uri="{FF2B5EF4-FFF2-40B4-BE49-F238E27FC236}">
                    <a16:creationId xmlns:a16="http://schemas.microsoft.com/office/drawing/2014/main" id="{5B974B1C-D9D1-5EB9-AB3B-13D2FA46CAF5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086;p14">
                <a:extLst>
                  <a:ext uri="{FF2B5EF4-FFF2-40B4-BE49-F238E27FC236}">
                    <a16:creationId xmlns:a16="http://schemas.microsoft.com/office/drawing/2014/main" id="{C147AC0F-8A13-44F3-E9ED-31C938867A1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087;p14">
                <a:extLst>
                  <a:ext uri="{FF2B5EF4-FFF2-40B4-BE49-F238E27FC236}">
                    <a16:creationId xmlns:a16="http://schemas.microsoft.com/office/drawing/2014/main" id="{8759ED85-39A8-544C-EEB9-0E70C398B673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088;p14">
                <a:extLst>
                  <a:ext uri="{FF2B5EF4-FFF2-40B4-BE49-F238E27FC236}">
                    <a16:creationId xmlns:a16="http://schemas.microsoft.com/office/drawing/2014/main" id="{946196DD-9B07-6F7E-2C40-2EFE5CCD43CD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089;p14">
                <a:extLst>
                  <a:ext uri="{FF2B5EF4-FFF2-40B4-BE49-F238E27FC236}">
                    <a16:creationId xmlns:a16="http://schemas.microsoft.com/office/drawing/2014/main" id="{87B6CDED-61B9-6009-0506-225B2E62F3DB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0" name="Google Shape;1090;p14">
              <a:extLst>
                <a:ext uri="{FF2B5EF4-FFF2-40B4-BE49-F238E27FC236}">
                  <a16:creationId xmlns:a16="http://schemas.microsoft.com/office/drawing/2014/main" id="{EE93BD1D-F16E-50D5-0B57-1114DA16CA6E}"/>
                </a:ext>
              </a:extLst>
            </p:cNvPr>
            <p:cNvGrpSpPr/>
            <p:nvPr userDrawn="1"/>
          </p:nvGrpSpPr>
          <p:grpSpPr>
            <a:xfrm>
              <a:off x="8067000" y="1014038"/>
              <a:ext cx="166675" cy="168575"/>
              <a:chOff x="4954425" y="2036375"/>
              <a:chExt cx="166675" cy="168575"/>
            </a:xfrm>
          </p:grpSpPr>
          <p:sp>
            <p:nvSpPr>
              <p:cNvPr id="191" name="Google Shape;1091;p14">
                <a:extLst>
                  <a:ext uri="{FF2B5EF4-FFF2-40B4-BE49-F238E27FC236}">
                    <a16:creationId xmlns:a16="http://schemas.microsoft.com/office/drawing/2014/main" id="{37B0E466-C1BB-2240-C1CD-A60331427CE4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092;p14">
                <a:extLst>
                  <a:ext uri="{FF2B5EF4-FFF2-40B4-BE49-F238E27FC236}">
                    <a16:creationId xmlns:a16="http://schemas.microsoft.com/office/drawing/2014/main" id="{B5D18EF4-6AC5-8FE9-4BD1-77A04D230B96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" name="Google Shape;1093;p14">
              <a:extLst>
                <a:ext uri="{FF2B5EF4-FFF2-40B4-BE49-F238E27FC236}">
                  <a16:creationId xmlns:a16="http://schemas.microsoft.com/office/drawing/2014/main" id="{4B26C060-5009-3BEE-CB36-1A1C6DA3CB16}"/>
                </a:ext>
              </a:extLst>
            </p:cNvPr>
            <p:cNvSpPr/>
            <p:nvPr userDrawn="1"/>
          </p:nvSpPr>
          <p:spPr>
            <a:xfrm>
              <a:off x="1548175" y="477372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94;p14">
              <a:extLst>
                <a:ext uri="{FF2B5EF4-FFF2-40B4-BE49-F238E27FC236}">
                  <a16:creationId xmlns:a16="http://schemas.microsoft.com/office/drawing/2014/main" id="{FB64810B-37A5-B03A-554C-FB29C5F30C5C}"/>
                </a:ext>
              </a:extLst>
            </p:cNvPr>
            <p:cNvSpPr/>
            <p:nvPr userDrawn="1"/>
          </p:nvSpPr>
          <p:spPr>
            <a:xfrm>
              <a:off x="7960175" y="4401813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5" name="Google Shape;1095;p14">
              <a:extLst>
                <a:ext uri="{FF2B5EF4-FFF2-40B4-BE49-F238E27FC236}">
                  <a16:creationId xmlns:a16="http://schemas.microsoft.com/office/drawing/2014/main" id="{759BD89A-45F0-50B3-8153-B56773F9E7BB}"/>
                </a:ext>
              </a:extLst>
            </p:cNvPr>
            <p:cNvGrpSpPr/>
            <p:nvPr userDrawn="1"/>
          </p:nvGrpSpPr>
          <p:grpSpPr>
            <a:xfrm>
              <a:off x="775050" y="4233250"/>
              <a:ext cx="166675" cy="168575"/>
              <a:chOff x="4954425" y="2036375"/>
              <a:chExt cx="166675" cy="168575"/>
            </a:xfrm>
          </p:grpSpPr>
          <p:sp>
            <p:nvSpPr>
              <p:cNvPr id="196" name="Google Shape;1096;p14">
                <a:extLst>
                  <a:ext uri="{FF2B5EF4-FFF2-40B4-BE49-F238E27FC236}">
                    <a16:creationId xmlns:a16="http://schemas.microsoft.com/office/drawing/2014/main" id="{BE4735D1-B506-97A7-83B3-784A735987D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097;p14">
                <a:extLst>
                  <a:ext uri="{FF2B5EF4-FFF2-40B4-BE49-F238E27FC236}">
                    <a16:creationId xmlns:a16="http://schemas.microsoft.com/office/drawing/2014/main" id="{E000B65A-E0D7-57B2-516E-E7865E87EB7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064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Nhóm 175">
            <a:extLst>
              <a:ext uri="{FF2B5EF4-FFF2-40B4-BE49-F238E27FC236}">
                <a16:creationId xmlns:a16="http://schemas.microsoft.com/office/drawing/2014/main" id="{E1F5599F-71E7-8279-274E-2A00532BA9BA}"/>
              </a:ext>
            </a:extLst>
          </p:cNvPr>
          <p:cNvGrpSpPr/>
          <p:nvPr userDrawn="1"/>
        </p:nvGrpSpPr>
        <p:grpSpPr>
          <a:xfrm>
            <a:off x="325033" y="219518"/>
            <a:ext cx="11541935" cy="6497165"/>
            <a:chOff x="281025" y="219519"/>
            <a:chExt cx="8633734" cy="4860086"/>
          </a:xfrm>
        </p:grpSpPr>
        <p:sp>
          <p:nvSpPr>
            <p:cNvPr id="93" name="Google Shape;498;p7">
              <a:extLst>
                <a:ext uri="{FF2B5EF4-FFF2-40B4-BE49-F238E27FC236}">
                  <a16:creationId xmlns:a16="http://schemas.microsoft.com/office/drawing/2014/main" id="{13683CA8-95A9-C63E-D589-BA41739D2DDD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499;p7">
              <a:extLst>
                <a:ext uri="{FF2B5EF4-FFF2-40B4-BE49-F238E27FC236}">
                  <a16:creationId xmlns:a16="http://schemas.microsoft.com/office/drawing/2014/main" id="{6034284A-5736-CFA9-3FF8-1F9A50AF9F27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500;p7">
              <a:extLst>
                <a:ext uri="{FF2B5EF4-FFF2-40B4-BE49-F238E27FC236}">
                  <a16:creationId xmlns:a16="http://schemas.microsoft.com/office/drawing/2014/main" id="{48D148FA-C6EB-B7D7-AA13-6C1F8CD313F4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" name="Google Shape;501;p7">
                <a:extLst>
                  <a:ext uri="{FF2B5EF4-FFF2-40B4-BE49-F238E27FC236}">
                    <a16:creationId xmlns:a16="http://schemas.microsoft.com/office/drawing/2014/main" id="{D0A83005-B2E6-2DD0-8EAD-10A1587D193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502;p7">
                <a:extLst>
                  <a:ext uri="{FF2B5EF4-FFF2-40B4-BE49-F238E27FC236}">
                    <a16:creationId xmlns:a16="http://schemas.microsoft.com/office/drawing/2014/main" id="{D7BB14C9-618A-8BA8-BE46-AC6F0043253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503;p7">
              <a:extLst>
                <a:ext uri="{FF2B5EF4-FFF2-40B4-BE49-F238E27FC236}">
                  <a16:creationId xmlns:a16="http://schemas.microsoft.com/office/drawing/2014/main" id="{2E964D92-37D5-8D98-1838-3085F2E3B881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" name="Google Shape;504;p7">
                <a:extLst>
                  <a:ext uri="{FF2B5EF4-FFF2-40B4-BE49-F238E27FC236}">
                    <a16:creationId xmlns:a16="http://schemas.microsoft.com/office/drawing/2014/main" id="{729BF589-01EA-14FE-65C5-D4259C0FDDF9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505;p7">
                <a:extLst>
                  <a:ext uri="{FF2B5EF4-FFF2-40B4-BE49-F238E27FC236}">
                    <a16:creationId xmlns:a16="http://schemas.microsoft.com/office/drawing/2014/main" id="{09CB2EF4-A4C8-FF9D-7087-886C99A7AEF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1" name="Google Shape;506;p7">
              <a:extLst>
                <a:ext uri="{FF2B5EF4-FFF2-40B4-BE49-F238E27FC236}">
                  <a16:creationId xmlns:a16="http://schemas.microsoft.com/office/drawing/2014/main" id="{18130165-526B-8E25-2233-FB78C1293C2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2" name="Google Shape;507;p7">
                <a:extLst>
                  <a:ext uri="{FF2B5EF4-FFF2-40B4-BE49-F238E27FC236}">
                    <a16:creationId xmlns:a16="http://schemas.microsoft.com/office/drawing/2014/main" id="{794D884F-371A-3BA2-FB3E-F7B6C9A17E0D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508;p7">
                <a:extLst>
                  <a:ext uri="{FF2B5EF4-FFF2-40B4-BE49-F238E27FC236}">
                    <a16:creationId xmlns:a16="http://schemas.microsoft.com/office/drawing/2014/main" id="{92202659-21CB-C092-5AF6-689902F97930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509;p7">
              <a:extLst>
                <a:ext uri="{FF2B5EF4-FFF2-40B4-BE49-F238E27FC236}">
                  <a16:creationId xmlns:a16="http://schemas.microsoft.com/office/drawing/2014/main" id="{3B7AC01D-187E-32CF-FB50-B7C122D047C9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5" name="Google Shape;510;p7">
                <a:extLst>
                  <a:ext uri="{FF2B5EF4-FFF2-40B4-BE49-F238E27FC236}">
                    <a16:creationId xmlns:a16="http://schemas.microsoft.com/office/drawing/2014/main" id="{6B097A00-864C-6035-4CC4-D84642873A7F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511;p7">
                <a:extLst>
                  <a:ext uri="{FF2B5EF4-FFF2-40B4-BE49-F238E27FC236}">
                    <a16:creationId xmlns:a16="http://schemas.microsoft.com/office/drawing/2014/main" id="{F6AF95A7-469F-55D8-893F-C3A03668E756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512;p7">
              <a:extLst>
                <a:ext uri="{FF2B5EF4-FFF2-40B4-BE49-F238E27FC236}">
                  <a16:creationId xmlns:a16="http://schemas.microsoft.com/office/drawing/2014/main" id="{67BA47F7-0B05-EA94-6BE0-D9978C5EA0B7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8" name="Google Shape;513;p7">
                <a:extLst>
                  <a:ext uri="{FF2B5EF4-FFF2-40B4-BE49-F238E27FC236}">
                    <a16:creationId xmlns:a16="http://schemas.microsoft.com/office/drawing/2014/main" id="{E296586A-E07B-C5C5-0B90-AD9C50116AAE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514;p7">
                <a:extLst>
                  <a:ext uri="{FF2B5EF4-FFF2-40B4-BE49-F238E27FC236}">
                    <a16:creationId xmlns:a16="http://schemas.microsoft.com/office/drawing/2014/main" id="{024E8B68-056A-B6A2-ED53-0CBDC758550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515;p7">
              <a:extLst>
                <a:ext uri="{FF2B5EF4-FFF2-40B4-BE49-F238E27FC236}">
                  <a16:creationId xmlns:a16="http://schemas.microsoft.com/office/drawing/2014/main" id="{BBA9AA67-2A74-F060-630A-688DE51CED42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" name="Google Shape;516;p7">
                <a:extLst>
                  <a:ext uri="{FF2B5EF4-FFF2-40B4-BE49-F238E27FC236}">
                    <a16:creationId xmlns:a16="http://schemas.microsoft.com/office/drawing/2014/main" id="{044B6940-BE3C-8F3E-071C-559A79530C7F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517;p7">
                <a:extLst>
                  <a:ext uri="{FF2B5EF4-FFF2-40B4-BE49-F238E27FC236}">
                    <a16:creationId xmlns:a16="http://schemas.microsoft.com/office/drawing/2014/main" id="{16530AC9-DE73-2408-F9B3-FD4A757527D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518;p7">
              <a:extLst>
                <a:ext uri="{FF2B5EF4-FFF2-40B4-BE49-F238E27FC236}">
                  <a16:creationId xmlns:a16="http://schemas.microsoft.com/office/drawing/2014/main" id="{AA54F1B4-795D-BB83-7DB1-91375FA86964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19;p7">
              <a:extLst>
                <a:ext uri="{FF2B5EF4-FFF2-40B4-BE49-F238E27FC236}">
                  <a16:creationId xmlns:a16="http://schemas.microsoft.com/office/drawing/2014/main" id="{5B14871F-1DE3-9A2D-AF19-3BA8C5CD7BA3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;p7">
              <a:extLst>
                <a:ext uri="{FF2B5EF4-FFF2-40B4-BE49-F238E27FC236}">
                  <a16:creationId xmlns:a16="http://schemas.microsoft.com/office/drawing/2014/main" id="{E8961568-141B-058F-ABB0-2DF027FE2FB5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1;p7">
              <a:extLst>
                <a:ext uri="{FF2B5EF4-FFF2-40B4-BE49-F238E27FC236}">
                  <a16:creationId xmlns:a16="http://schemas.microsoft.com/office/drawing/2014/main" id="{0A219732-7C3D-3EF5-89C2-7A819E5A3706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2;p7">
              <a:extLst>
                <a:ext uri="{FF2B5EF4-FFF2-40B4-BE49-F238E27FC236}">
                  <a16:creationId xmlns:a16="http://schemas.microsoft.com/office/drawing/2014/main" id="{844CFB35-BEE2-B23E-1A11-85C4D3D7903C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3;p7">
              <a:extLst>
                <a:ext uri="{FF2B5EF4-FFF2-40B4-BE49-F238E27FC236}">
                  <a16:creationId xmlns:a16="http://schemas.microsoft.com/office/drawing/2014/main" id="{4C4D27AB-AB66-E0C8-2856-631922012F5D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4;p7">
              <a:extLst>
                <a:ext uri="{FF2B5EF4-FFF2-40B4-BE49-F238E27FC236}">
                  <a16:creationId xmlns:a16="http://schemas.microsoft.com/office/drawing/2014/main" id="{11DF4D8E-2158-5E77-0AE1-112EDD29BA6B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5;p7">
              <a:extLst>
                <a:ext uri="{FF2B5EF4-FFF2-40B4-BE49-F238E27FC236}">
                  <a16:creationId xmlns:a16="http://schemas.microsoft.com/office/drawing/2014/main" id="{917B2011-4129-DC05-260D-F86385742B6A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6;p7">
              <a:extLst>
                <a:ext uri="{FF2B5EF4-FFF2-40B4-BE49-F238E27FC236}">
                  <a16:creationId xmlns:a16="http://schemas.microsoft.com/office/drawing/2014/main" id="{AF776BEB-1DE5-039B-1109-097C552681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7;p7">
              <a:extLst>
                <a:ext uri="{FF2B5EF4-FFF2-40B4-BE49-F238E27FC236}">
                  <a16:creationId xmlns:a16="http://schemas.microsoft.com/office/drawing/2014/main" id="{806D7002-6149-25F3-BBBB-0C2FF0904384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8;p7">
              <a:extLst>
                <a:ext uri="{FF2B5EF4-FFF2-40B4-BE49-F238E27FC236}">
                  <a16:creationId xmlns:a16="http://schemas.microsoft.com/office/drawing/2014/main" id="{AE42BB1B-D2F5-56AE-9130-E38EC39A8305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9;p7">
              <a:extLst>
                <a:ext uri="{FF2B5EF4-FFF2-40B4-BE49-F238E27FC236}">
                  <a16:creationId xmlns:a16="http://schemas.microsoft.com/office/drawing/2014/main" id="{CD8C8ADC-1B06-234A-AA5B-F7B2A92CA7DD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30;p7">
              <a:extLst>
                <a:ext uri="{FF2B5EF4-FFF2-40B4-BE49-F238E27FC236}">
                  <a16:creationId xmlns:a16="http://schemas.microsoft.com/office/drawing/2014/main" id="{23706B1A-F073-3CE3-0771-8B961953513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31;p7">
              <a:extLst>
                <a:ext uri="{FF2B5EF4-FFF2-40B4-BE49-F238E27FC236}">
                  <a16:creationId xmlns:a16="http://schemas.microsoft.com/office/drawing/2014/main" id="{58CBD0F8-B795-96BE-667F-E57DE063799D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32;p7">
              <a:extLst>
                <a:ext uri="{FF2B5EF4-FFF2-40B4-BE49-F238E27FC236}">
                  <a16:creationId xmlns:a16="http://schemas.microsoft.com/office/drawing/2014/main" id="{5B9CC5CF-1387-4AAD-51B8-46C2B0A42B27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33;p7">
              <a:extLst>
                <a:ext uri="{FF2B5EF4-FFF2-40B4-BE49-F238E27FC236}">
                  <a16:creationId xmlns:a16="http://schemas.microsoft.com/office/drawing/2014/main" id="{3EEC7F0E-920D-1E96-883A-99BC9597B569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34;p7">
              <a:extLst>
                <a:ext uri="{FF2B5EF4-FFF2-40B4-BE49-F238E27FC236}">
                  <a16:creationId xmlns:a16="http://schemas.microsoft.com/office/drawing/2014/main" id="{FF28E3E6-5CED-4C33-A490-4B30073441D4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35;p7">
              <a:extLst>
                <a:ext uri="{FF2B5EF4-FFF2-40B4-BE49-F238E27FC236}">
                  <a16:creationId xmlns:a16="http://schemas.microsoft.com/office/drawing/2014/main" id="{3993334A-DE75-EE8A-4902-64DEC43AD44E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36;p7">
              <a:extLst>
                <a:ext uri="{FF2B5EF4-FFF2-40B4-BE49-F238E27FC236}">
                  <a16:creationId xmlns:a16="http://schemas.microsoft.com/office/drawing/2014/main" id="{C8AFD6FC-C8F0-43FE-8703-E2001BA77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37;p7">
              <a:extLst>
                <a:ext uri="{FF2B5EF4-FFF2-40B4-BE49-F238E27FC236}">
                  <a16:creationId xmlns:a16="http://schemas.microsoft.com/office/drawing/2014/main" id="{FD2FF9F4-DE8B-1E88-61B1-4E5FDA32010F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38;p7">
              <a:extLst>
                <a:ext uri="{FF2B5EF4-FFF2-40B4-BE49-F238E27FC236}">
                  <a16:creationId xmlns:a16="http://schemas.microsoft.com/office/drawing/2014/main" id="{13CC36BD-4DBD-D1C4-0468-A8028E628D44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39;p7">
              <a:extLst>
                <a:ext uri="{FF2B5EF4-FFF2-40B4-BE49-F238E27FC236}">
                  <a16:creationId xmlns:a16="http://schemas.microsoft.com/office/drawing/2014/main" id="{2ED3B5DA-4FA1-ECB9-1D47-C6A3370F72DD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40;p7">
              <a:extLst>
                <a:ext uri="{FF2B5EF4-FFF2-40B4-BE49-F238E27FC236}">
                  <a16:creationId xmlns:a16="http://schemas.microsoft.com/office/drawing/2014/main" id="{68566AD1-A76F-AF5A-D0AA-BFEA19E8AD73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41;p7">
              <a:extLst>
                <a:ext uri="{FF2B5EF4-FFF2-40B4-BE49-F238E27FC236}">
                  <a16:creationId xmlns:a16="http://schemas.microsoft.com/office/drawing/2014/main" id="{5FED6079-97D0-3D89-EAB2-FCC55AA484AB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42;p7">
              <a:extLst>
                <a:ext uri="{FF2B5EF4-FFF2-40B4-BE49-F238E27FC236}">
                  <a16:creationId xmlns:a16="http://schemas.microsoft.com/office/drawing/2014/main" id="{98F71C29-2FF7-7E4C-9ADE-43806CB72C46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43;p7">
              <a:extLst>
                <a:ext uri="{FF2B5EF4-FFF2-40B4-BE49-F238E27FC236}">
                  <a16:creationId xmlns:a16="http://schemas.microsoft.com/office/drawing/2014/main" id="{72EBD484-120E-4856-148F-7596035BAC5D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44;p7">
              <a:extLst>
                <a:ext uri="{FF2B5EF4-FFF2-40B4-BE49-F238E27FC236}">
                  <a16:creationId xmlns:a16="http://schemas.microsoft.com/office/drawing/2014/main" id="{0E9A506E-EBBD-231E-5EDB-B0EC80EF45F9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45;p7">
              <a:extLst>
                <a:ext uri="{FF2B5EF4-FFF2-40B4-BE49-F238E27FC236}">
                  <a16:creationId xmlns:a16="http://schemas.microsoft.com/office/drawing/2014/main" id="{79029889-51D1-F6C6-1BEB-6EFAB1CC746C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46;p7">
              <a:extLst>
                <a:ext uri="{FF2B5EF4-FFF2-40B4-BE49-F238E27FC236}">
                  <a16:creationId xmlns:a16="http://schemas.microsoft.com/office/drawing/2014/main" id="{A4AFCCAD-A5C2-A573-A401-08AC524860FC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47;p7">
              <a:extLst>
                <a:ext uri="{FF2B5EF4-FFF2-40B4-BE49-F238E27FC236}">
                  <a16:creationId xmlns:a16="http://schemas.microsoft.com/office/drawing/2014/main" id="{65F89FD5-E281-945D-1517-8E7CFE31EC70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48;p7">
              <a:extLst>
                <a:ext uri="{FF2B5EF4-FFF2-40B4-BE49-F238E27FC236}">
                  <a16:creationId xmlns:a16="http://schemas.microsoft.com/office/drawing/2014/main" id="{CA754D4C-87F2-AB8B-AA92-CB98DB4B67B6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49;p7">
              <a:extLst>
                <a:ext uri="{FF2B5EF4-FFF2-40B4-BE49-F238E27FC236}">
                  <a16:creationId xmlns:a16="http://schemas.microsoft.com/office/drawing/2014/main" id="{002D5654-B95C-EAE7-8714-3A1AA618BE1E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50;p7">
              <a:extLst>
                <a:ext uri="{FF2B5EF4-FFF2-40B4-BE49-F238E27FC236}">
                  <a16:creationId xmlns:a16="http://schemas.microsoft.com/office/drawing/2014/main" id="{90E04319-D7F2-3787-9F00-26A5B6FAAFAA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51;p7">
              <a:extLst>
                <a:ext uri="{FF2B5EF4-FFF2-40B4-BE49-F238E27FC236}">
                  <a16:creationId xmlns:a16="http://schemas.microsoft.com/office/drawing/2014/main" id="{E2F19875-304E-4C89-39F9-627D41D8A535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52;p7">
              <a:extLst>
                <a:ext uri="{FF2B5EF4-FFF2-40B4-BE49-F238E27FC236}">
                  <a16:creationId xmlns:a16="http://schemas.microsoft.com/office/drawing/2014/main" id="{188C47EF-020D-DDD3-F488-4BA94C692412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53;p7">
              <a:extLst>
                <a:ext uri="{FF2B5EF4-FFF2-40B4-BE49-F238E27FC236}">
                  <a16:creationId xmlns:a16="http://schemas.microsoft.com/office/drawing/2014/main" id="{1FD6CBA8-B84D-3ECA-C4FA-54F47B1EFFAD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54;p7">
              <a:extLst>
                <a:ext uri="{FF2B5EF4-FFF2-40B4-BE49-F238E27FC236}">
                  <a16:creationId xmlns:a16="http://schemas.microsoft.com/office/drawing/2014/main" id="{4DF7EE67-A206-358D-F050-6EC7F2C77BD6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55;p7">
              <a:extLst>
                <a:ext uri="{FF2B5EF4-FFF2-40B4-BE49-F238E27FC236}">
                  <a16:creationId xmlns:a16="http://schemas.microsoft.com/office/drawing/2014/main" id="{59A8C12D-D375-E17C-A9CF-C23C409BC62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56;p7">
              <a:extLst>
                <a:ext uri="{FF2B5EF4-FFF2-40B4-BE49-F238E27FC236}">
                  <a16:creationId xmlns:a16="http://schemas.microsoft.com/office/drawing/2014/main" id="{381C1F04-EAB9-5663-10BA-BDA1764227F8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57;p7">
              <a:extLst>
                <a:ext uri="{FF2B5EF4-FFF2-40B4-BE49-F238E27FC236}">
                  <a16:creationId xmlns:a16="http://schemas.microsoft.com/office/drawing/2014/main" id="{D406E282-2C02-16E5-EA56-57FBFD33D12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58;p7">
              <a:extLst>
                <a:ext uri="{FF2B5EF4-FFF2-40B4-BE49-F238E27FC236}">
                  <a16:creationId xmlns:a16="http://schemas.microsoft.com/office/drawing/2014/main" id="{39927EEE-C39D-9275-F977-822A6D8B99E4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59;p7">
              <a:extLst>
                <a:ext uri="{FF2B5EF4-FFF2-40B4-BE49-F238E27FC236}">
                  <a16:creationId xmlns:a16="http://schemas.microsoft.com/office/drawing/2014/main" id="{84876C89-31AD-4955-061D-6805E5AED46C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0;p7">
              <a:extLst>
                <a:ext uri="{FF2B5EF4-FFF2-40B4-BE49-F238E27FC236}">
                  <a16:creationId xmlns:a16="http://schemas.microsoft.com/office/drawing/2014/main" id="{FE8EEE2D-3995-74A1-DCCF-9F48B849612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1;p7">
              <a:extLst>
                <a:ext uri="{FF2B5EF4-FFF2-40B4-BE49-F238E27FC236}">
                  <a16:creationId xmlns:a16="http://schemas.microsoft.com/office/drawing/2014/main" id="{FB57DFEB-8CDF-3BBB-E00D-5A94F280E39D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2;p7">
              <a:extLst>
                <a:ext uri="{FF2B5EF4-FFF2-40B4-BE49-F238E27FC236}">
                  <a16:creationId xmlns:a16="http://schemas.microsoft.com/office/drawing/2014/main" id="{C5077165-AAF8-6F8F-5C79-03FCC0EBC65F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3;p7">
              <a:extLst>
                <a:ext uri="{FF2B5EF4-FFF2-40B4-BE49-F238E27FC236}">
                  <a16:creationId xmlns:a16="http://schemas.microsoft.com/office/drawing/2014/main" id="{F04FBD01-A17D-11FD-0045-3056019B1C8F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4;p7">
              <a:extLst>
                <a:ext uri="{FF2B5EF4-FFF2-40B4-BE49-F238E27FC236}">
                  <a16:creationId xmlns:a16="http://schemas.microsoft.com/office/drawing/2014/main" id="{A69C970B-A0EB-DFEA-21BD-F13B4B4B6EF5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5;p7">
              <a:extLst>
                <a:ext uri="{FF2B5EF4-FFF2-40B4-BE49-F238E27FC236}">
                  <a16:creationId xmlns:a16="http://schemas.microsoft.com/office/drawing/2014/main" id="{7575A526-F9CD-D511-7DEE-19DA64D2098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6;p7">
              <a:extLst>
                <a:ext uri="{FF2B5EF4-FFF2-40B4-BE49-F238E27FC236}">
                  <a16:creationId xmlns:a16="http://schemas.microsoft.com/office/drawing/2014/main" id="{82E2B7C0-4964-E452-7378-89ED00DE4F6B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;p7">
              <a:extLst>
                <a:ext uri="{FF2B5EF4-FFF2-40B4-BE49-F238E27FC236}">
                  <a16:creationId xmlns:a16="http://schemas.microsoft.com/office/drawing/2014/main" id="{978318CF-5AEF-9174-164A-746860E5D8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8;p7">
              <a:extLst>
                <a:ext uri="{FF2B5EF4-FFF2-40B4-BE49-F238E27FC236}">
                  <a16:creationId xmlns:a16="http://schemas.microsoft.com/office/drawing/2014/main" id="{61914D35-00BD-C2C3-D00F-BA5C88CE5550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9;p7">
              <a:extLst>
                <a:ext uri="{FF2B5EF4-FFF2-40B4-BE49-F238E27FC236}">
                  <a16:creationId xmlns:a16="http://schemas.microsoft.com/office/drawing/2014/main" id="{A1E697BF-FB30-9396-0CDD-89AA3843248D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;p7">
              <a:extLst>
                <a:ext uri="{FF2B5EF4-FFF2-40B4-BE49-F238E27FC236}">
                  <a16:creationId xmlns:a16="http://schemas.microsoft.com/office/drawing/2014/main" id="{2679FCD9-498F-2171-BA39-310EE94050DB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4;p7">
              <a:extLst>
                <a:ext uri="{FF2B5EF4-FFF2-40B4-BE49-F238E27FC236}">
                  <a16:creationId xmlns:a16="http://schemas.microsoft.com/office/drawing/2014/main" id="{DB70FEDD-D849-4398-9A8D-A49DA8758E0D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5;p7">
              <a:extLst>
                <a:ext uri="{FF2B5EF4-FFF2-40B4-BE49-F238E27FC236}">
                  <a16:creationId xmlns:a16="http://schemas.microsoft.com/office/drawing/2014/main" id="{573B2D4C-3137-044B-1F3B-44AE930786D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76;p7">
              <a:extLst>
                <a:ext uri="{FF2B5EF4-FFF2-40B4-BE49-F238E27FC236}">
                  <a16:creationId xmlns:a16="http://schemas.microsoft.com/office/drawing/2014/main" id="{787E5746-1054-7CEF-8711-0BFC4BCB9851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77;p7">
              <a:extLst>
                <a:ext uri="{FF2B5EF4-FFF2-40B4-BE49-F238E27FC236}">
                  <a16:creationId xmlns:a16="http://schemas.microsoft.com/office/drawing/2014/main" id="{D9F91990-E84B-230F-780E-A614C45ED7B8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78;p7">
              <a:extLst>
                <a:ext uri="{FF2B5EF4-FFF2-40B4-BE49-F238E27FC236}">
                  <a16:creationId xmlns:a16="http://schemas.microsoft.com/office/drawing/2014/main" id="{076C40D4-7D0F-DBF2-8081-710BE9416E7A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79;p7">
              <a:extLst>
                <a:ext uri="{FF2B5EF4-FFF2-40B4-BE49-F238E27FC236}">
                  <a16:creationId xmlns:a16="http://schemas.microsoft.com/office/drawing/2014/main" id="{794B9F39-DF5F-0796-49CB-F761DD848C0B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80;p7">
              <a:extLst>
                <a:ext uri="{FF2B5EF4-FFF2-40B4-BE49-F238E27FC236}">
                  <a16:creationId xmlns:a16="http://schemas.microsoft.com/office/drawing/2014/main" id="{DF27A752-7FDC-1054-D3DD-61BFB35A2A19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81;p7">
              <a:extLst>
                <a:ext uri="{FF2B5EF4-FFF2-40B4-BE49-F238E27FC236}">
                  <a16:creationId xmlns:a16="http://schemas.microsoft.com/office/drawing/2014/main" id="{E411021D-1C97-20F9-95B0-426532116EDC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82;p7">
              <a:extLst>
                <a:ext uri="{FF2B5EF4-FFF2-40B4-BE49-F238E27FC236}">
                  <a16:creationId xmlns:a16="http://schemas.microsoft.com/office/drawing/2014/main" id="{9C610DC3-CC72-C6E3-F47C-1569A909C391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83;p7">
              <a:extLst>
                <a:ext uri="{FF2B5EF4-FFF2-40B4-BE49-F238E27FC236}">
                  <a16:creationId xmlns:a16="http://schemas.microsoft.com/office/drawing/2014/main" id="{1DE2DF50-9E15-BBB8-C2AF-CF02B3F3F098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52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0EC5C06-7003-C24C-E015-53918A6F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E7A859A-4B15-E21D-007C-4C0EA7E3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A732BAE-48B8-8DBB-EB88-151D49E4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72E9698-7922-9F95-F845-BC5C743D7818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7" name="Google Shape;134;p3">
              <a:extLst>
                <a:ext uri="{FF2B5EF4-FFF2-40B4-BE49-F238E27FC236}">
                  <a16:creationId xmlns:a16="http://schemas.microsoft.com/office/drawing/2014/main" id="{F5D78324-DF3D-505F-EF66-CE8BB77FAF7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135;p3">
              <a:extLst>
                <a:ext uri="{FF2B5EF4-FFF2-40B4-BE49-F238E27FC236}">
                  <a16:creationId xmlns:a16="http://schemas.microsoft.com/office/drawing/2014/main" id="{7CFA8B81-48A0-273A-A6D0-F9245648E729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81" name="Google Shape;136;p3">
                <a:extLst>
                  <a:ext uri="{FF2B5EF4-FFF2-40B4-BE49-F238E27FC236}">
                    <a16:creationId xmlns:a16="http://schemas.microsoft.com/office/drawing/2014/main" id="{727A93A6-F01D-D8FB-C08B-FA549BDA00F6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2" name="Google Shape;137;p3">
                <a:extLst>
                  <a:ext uri="{FF2B5EF4-FFF2-40B4-BE49-F238E27FC236}">
                    <a16:creationId xmlns:a16="http://schemas.microsoft.com/office/drawing/2014/main" id="{D7A7F851-CC13-0215-0A74-CDEFFA42E110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01" name="Google Shape;138;p3">
                  <a:extLst>
                    <a:ext uri="{FF2B5EF4-FFF2-40B4-BE49-F238E27FC236}">
                      <a16:creationId xmlns:a16="http://schemas.microsoft.com/office/drawing/2014/main" id="{E4D82599-BAEA-60CB-5337-25727C7115A4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39;p3">
                  <a:extLst>
                    <a:ext uri="{FF2B5EF4-FFF2-40B4-BE49-F238E27FC236}">
                      <a16:creationId xmlns:a16="http://schemas.microsoft.com/office/drawing/2014/main" id="{C38146AB-0300-2AAE-725F-CE8317703FF6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" name="Google Shape;140;p3">
                <a:extLst>
                  <a:ext uri="{FF2B5EF4-FFF2-40B4-BE49-F238E27FC236}">
                    <a16:creationId xmlns:a16="http://schemas.microsoft.com/office/drawing/2014/main" id="{C1BB643D-B335-BE31-78BA-F9E3D72EA0D8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4" name="Google Shape;141;p3">
                <a:extLst>
                  <a:ext uri="{FF2B5EF4-FFF2-40B4-BE49-F238E27FC236}">
                    <a16:creationId xmlns:a16="http://schemas.microsoft.com/office/drawing/2014/main" id="{622970D7-DB57-CB77-3AF1-C2AFEDA71EB1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99" name="Google Shape;142;p3">
                  <a:extLst>
                    <a:ext uri="{FF2B5EF4-FFF2-40B4-BE49-F238E27FC236}">
                      <a16:creationId xmlns:a16="http://schemas.microsoft.com/office/drawing/2014/main" id="{E5F53897-E04A-BD4E-39FF-07A5B8250156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43;p3">
                  <a:extLst>
                    <a:ext uri="{FF2B5EF4-FFF2-40B4-BE49-F238E27FC236}">
                      <a16:creationId xmlns:a16="http://schemas.microsoft.com/office/drawing/2014/main" id="{21B7CFD2-2357-4B52-2EDC-A668C2256DA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5" name="Google Shape;144;p3">
                <a:extLst>
                  <a:ext uri="{FF2B5EF4-FFF2-40B4-BE49-F238E27FC236}">
                    <a16:creationId xmlns:a16="http://schemas.microsoft.com/office/drawing/2014/main" id="{E7EC692F-1B8B-53EA-A0A1-1125953005DB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97" name="Google Shape;145;p3">
                  <a:extLst>
                    <a:ext uri="{FF2B5EF4-FFF2-40B4-BE49-F238E27FC236}">
                      <a16:creationId xmlns:a16="http://schemas.microsoft.com/office/drawing/2014/main" id="{69D93D9E-74FB-7BC9-ACF6-BECDEDCAEBA9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46;p3">
                  <a:extLst>
                    <a:ext uri="{FF2B5EF4-FFF2-40B4-BE49-F238E27FC236}">
                      <a16:creationId xmlns:a16="http://schemas.microsoft.com/office/drawing/2014/main" id="{EB81CF0A-602D-0BEF-D548-2CB19966A8FC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6" name="Google Shape;147;p3">
                <a:extLst>
                  <a:ext uri="{FF2B5EF4-FFF2-40B4-BE49-F238E27FC236}">
                    <a16:creationId xmlns:a16="http://schemas.microsoft.com/office/drawing/2014/main" id="{E606E82E-D1CC-0E32-7F56-E8C778DB08BF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95" name="Google Shape;148;p3">
                  <a:extLst>
                    <a:ext uri="{FF2B5EF4-FFF2-40B4-BE49-F238E27FC236}">
                      <a16:creationId xmlns:a16="http://schemas.microsoft.com/office/drawing/2014/main" id="{A8455ED0-A5F0-B968-01B9-EE622A408C9D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3">
                  <a:extLst>
                    <a:ext uri="{FF2B5EF4-FFF2-40B4-BE49-F238E27FC236}">
                      <a16:creationId xmlns:a16="http://schemas.microsoft.com/office/drawing/2014/main" id="{16C0B46C-D9F2-D48D-BC7E-0263A0DE1FD2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7" name="Google Shape;150;p3">
                <a:extLst>
                  <a:ext uri="{FF2B5EF4-FFF2-40B4-BE49-F238E27FC236}">
                    <a16:creationId xmlns:a16="http://schemas.microsoft.com/office/drawing/2014/main" id="{DE8FD7C0-6170-3E4F-8398-9647ADDB9DAB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93" name="Google Shape;151;p3">
                  <a:extLst>
                    <a:ext uri="{FF2B5EF4-FFF2-40B4-BE49-F238E27FC236}">
                      <a16:creationId xmlns:a16="http://schemas.microsoft.com/office/drawing/2014/main" id="{DE5C01C1-79EC-E1D8-A614-06C8C671EC11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52;p3">
                  <a:extLst>
                    <a:ext uri="{FF2B5EF4-FFF2-40B4-BE49-F238E27FC236}">
                      <a16:creationId xmlns:a16="http://schemas.microsoft.com/office/drawing/2014/main" id="{37B82C10-26B4-7864-4C51-B6B7ED1FCE6C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8" name="Google Shape;153;p3">
                <a:extLst>
                  <a:ext uri="{FF2B5EF4-FFF2-40B4-BE49-F238E27FC236}">
                    <a16:creationId xmlns:a16="http://schemas.microsoft.com/office/drawing/2014/main" id="{19307FDC-58F0-35A2-EC8C-5DB9648BAACA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91" name="Google Shape;154;p3">
                  <a:extLst>
                    <a:ext uri="{FF2B5EF4-FFF2-40B4-BE49-F238E27FC236}">
                      <a16:creationId xmlns:a16="http://schemas.microsoft.com/office/drawing/2014/main" id="{EB1D0155-9D19-2A23-6A2C-F0834332C165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55;p3">
                  <a:extLst>
                    <a:ext uri="{FF2B5EF4-FFF2-40B4-BE49-F238E27FC236}">
                      <a16:creationId xmlns:a16="http://schemas.microsoft.com/office/drawing/2014/main" id="{0AB7D250-8E43-408C-4E0C-57EA25DA18BB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" name="Google Shape;156;p3">
                <a:extLst>
                  <a:ext uri="{FF2B5EF4-FFF2-40B4-BE49-F238E27FC236}">
                    <a16:creationId xmlns:a16="http://schemas.microsoft.com/office/drawing/2014/main" id="{CCDC3289-AA1C-D3F5-EFEB-291DCB5699D3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57;p3">
                <a:extLst>
                  <a:ext uri="{FF2B5EF4-FFF2-40B4-BE49-F238E27FC236}">
                    <a16:creationId xmlns:a16="http://schemas.microsoft.com/office/drawing/2014/main" id="{C879A897-171D-8FD7-B29B-3841E939224F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158;p3">
              <a:extLst>
                <a:ext uri="{FF2B5EF4-FFF2-40B4-BE49-F238E27FC236}">
                  <a16:creationId xmlns:a16="http://schemas.microsoft.com/office/drawing/2014/main" id="{94D50674-403A-0B28-2D78-B4D69FE39FE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;p3">
              <a:extLst>
                <a:ext uri="{FF2B5EF4-FFF2-40B4-BE49-F238E27FC236}">
                  <a16:creationId xmlns:a16="http://schemas.microsoft.com/office/drawing/2014/main" id="{4833FFA3-F6BC-D940-23FA-011B43255663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0;p3">
              <a:extLst>
                <a:ext uri="{FF2B5EF4-FFF2-40B4-BE49-F238E27FC236}">
                  <a16:creationId xmlns:a16="http://schemas.microsoft.com/office/drawing/2014/main" id="{3F59860A-A90F-5C8E-7EE6-00ADCEB2445E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1;p3">
              <a:extLst>
                <a:ext uri="{FF2B5EF4-FFF2-40B4-BE49-F238E27FC236}">
                  <a16:creationId xmlns:a16="http://schemas.microsoft.com/office/drawing/2014/main" id="{6CA3B6E0-FEAC-AF87-A411-CF524D23C4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2;p3">
              <a:extLst>
                <a:ext uri="{FF2B5EF4-FFF2-40B4-BE49-F238E27FC236}">
                  <a16:creationId xmlns:a16="http://schemas.microsoft.com/office/drawing/2014/main" id="{7959A508-B4BD-DA2B-CF23-8D8A70F40B92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3;p3">
              <a:extLst>
                <a:ext uri="{FF2B5EF4-FFF2-40B4-BE49-F238E27FC236}">
                  <a16:creationId xmlns:a16="http://schemas.microsoft.com/office/drawing/2014/main" id="{E33F5374-D3E6-FA7A-B135-C5492029CFCA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4;p3">
              <a:extLst>
                <a:ext uri="{FF2B5EF4-FFF2-40B4-BE49-F238E27FC236}">
                  <a16:creationId xmlns:a16="http://schemas.microsoft.com/office/drawing/2014/main" id="{5E2D2A5F-BE1A-AE57-5CA3-5E925A74D42E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5;p3">
              <a:extLst>
                <a:ext uri="{FF2B5EF4-FFF2-40B4-BE49-F238E27FC236}">
                  <a16:creationId xmlns:a16="http://schemas.microsoft.com/office/drawing/2014/main" id="{FA1BBFC5-F7CF-9704-EBB5-C38CEB9BCC39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6;p3">
              <a:extLst>
                <a:ext uri="{FF2B5EF4-FFF2-40B4-BE49-F238E27FC236}">
                  <a16:creationId xmlns:a16="http://schemas.microsoft.com/office/drawing/2014/main" id="{BB793CF7-3FC2-076B-EC8C-82D8322D4AA7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;p3">
              <a:extLst>
                <a:ext uri="{FF2B5EF4-FFF2-40B4-BE49-F238E27FC236}">
                  <a16:creationId xmlns:a16="http://schemas.microsoft.com/office/drawing/2014/main" id="{3BC788DC-BED3-1FF6-B5C2-D4D860FBB722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8;p3">
              <a:extLst>
                <a:ext uri="{FF2B5EF4-FFF2-40B4-BE49-F238E27FC236}">
                  <a16:creationId xmlns:a16="http://schemas.microsoft.com/office/drawing/2014/main" id="{4C5FDA89-A020-48E2-7E11-E4F3E2FBADDC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9;p3">
              <a:extLst>
                <a:ext uri="{FF2B5EF4-FFF2-40B4-BE49-F238E27FC236}">
                  <a16:creationId xmlns:a16="http://schemas.microsoft.com/office/drawing/2014/main" id="{583FCAEA-1F58-F724-E96B-B7CA8D6B60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70;p3">
              <a:extLst>
                <a:ext uri="{FF2B5EF4-FFF2-40B4-BE49-F238E27FC236}">
                  <a16:creationId xmlns:a16="http://schemas.microsoft.com/office/drawing/2014/main" id="{5D00639F-B0A4-8D63-1D52-F93C5C162B13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71;p3">
              <a:extLst>
                <a:ext uri="{FF2B5EF4-FFF2-40B4-BE49-F238E27FC236}">
                  <a16:creationId xmlns:a16="http://schemas.microsoft.com/office/drawing/2014/main" id="{48255CA7-05F5-6C5F-51B2-FF1916F20BF2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72;p3">
              <a:extLst>
                <a:ext uri="{FF2B5EF4-FFF2-40B4-BE49-F238E27FC236}">
                  <a16:creationId xmlns:a16="http://schemas.microsoft.com/office/drawing/2014/main" id="{F0772533-081C-ADB8-A23E-DBBD7D123300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73;p3">
              <a:extLst>
                <a:ext uri="{FF2B5EF4-FFF2-40B4-BE49-F238E27FC236}">
                  <a16:creationId xmlns:a16="http://schemas.microsoft.com/office/drawing/2014/main" id="{DBE176E3-107A-3630-0FCE-C4A0A51E96DC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74;p3">
              <a:extLst>
                <a:ext uri="{FF2B5EF4-FFF2-40B4-BE49-F238E27FC236}">
                  <a16:creationId xmlns:a16="http://schemas.microsoft.com/office/drawing/2014/main" id="{442BEB5D-C057-0D10-D355-08D45EB9984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75;p3">
              <a:extLst>
                <a:ext uri="{FF2B5EF4-FFF2-40B4-BE49-F238E27FC236}">
                  <a16:creationId xmlns:a16="http://schemas.microsoft.com/office/drawing/2014/main" id="{9C7CCCC5-774E-86CE-F5F0-0B029A59ED13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76;p3">
              <a:extLst>
                <a:ext uri="{FF2B5EF4-FFF2-40B4-BE49-F238E27FC236}">
                  <a16:creationId xmlns:a16="http://schemas.microsoft.com/office/drawing/2014/main" id="{A53882F5-36A7-8399-F65C-F19A8C30F6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77;p3">
              <a:extLst>
                <a:ext uri="{FF2B5EF4-FFF2-40B4-BE49-F238E27FC236}">
                  <a16:creationId xmlns:a16="http://schemas.microsoft.com/office/drawing/2014/main" id="{F9EE7E37-1DD9-B961-F36D-A2532DCBFFEE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78;p3">
              <a:extLst>
                <a:ext uri="{FF2B5EF4-FFF2-40B4-BE49-F238E27FC236}">
                  <a16:creationId xmlns:a16="http://schemas.microsoft.com/office/drawing/2014/main" id="{47E6D1DA-222A-3A4E-6540-D5FBB435845F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79;p3">
              <a:extLst>
                <a:ext uri="{FF2B5EF4-FFF2-40B4-BE49-F238E27FC236}">
                  <a16:creationId xmlns:a16="http://schemas.microsoft.com/office/drawing/2014/main" id="{F8D771A7-B6C4-DAD5-771E-5FFDF07E6C52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0;p3">
              <a:extLst>
                <a:ext uri="{FF2B5EF4-FFF2-40B4-BE49-F238E27FC236}">
                  <a16:creationId xmlns:a16="http://schemas.microsoft.com/office/drawing/2014/main" id="{48B666CE-15EE-3A06-5002-88459E8A736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1;p3">
              <a:extLst>
                <a:ext uri="{FF2B5EF4-FFF2-40B4-BE49-F238E27FC236}">
                  <a16:creationId xmlns:a16="http://schemas.microsoft.com/office/drawing/2014/main" id="{CA640D6D-130D-46C4-74F7-531BDABF0D7F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2;p3">
              <a:extLst>
                <a:ext uri="{FF2B5EF4-FFF2-40B4-BE49-F238E27FC236}">
                  <a16:creationId xmlns:a16="http://schemas.microsoft.com/office/drawing/2014/main" id="{E371DBA1-5636-9020-B332-1F3E102D9F03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83;p3">
              <a:extLst>
                <a:ext uri="{FF2B5EF4-FFF2-40B4-BE49-F238E27FC236}">
                  <a16:creationId xmlns:a16="http://schemas.microsoft.com/office/drawing/2014/main" id="{656B17D2-B935-C626-EB7E-D5746AD691BA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84;p3">
              <a:extLst>
                <a:ext uri="{FF2B5EF4-FFF2-40B4-BE49-F238E27FC236}">
                  <a16:creationId xmlns:a16="http://schemas.microsoft.com/office/drawing/2014/main" id="{F4CCD5B3-79E0-2023-3475-9AB6B390C96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85;p3">
              <a:extLst>
                <a:ext uri="{FF2B5EF4-FFF2-40B4-BE49-F238E27FC236}">
                  <a16:creationId xmlns:a16="http://schemas.microsoft.com/office/drawing/2014/main" id="{1CE166B9-818A-3AC4-12A6-3986A55A2CB7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86;p3">
              <a:extLst>
                <a:ext uri="{FF2B5EF4-FFF2-40B4-BE49-F238E27FC236}">
                  <a16:creationId xmlns:a16="http://schemas.microsoft.com/office/drawing/2014/main" id="{691DB8FB-2374-498D-A829-0CEEA2A80EA1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87;p3">
              <a:extLst>
                <a:ext uri="{FF2B5EF4-FFF2-40B4-BE49-F238E27FC236}">
                  <a16:creationId xmlns:a16="http://schemas.microsoft.com/office/drawing/2014/main" id="{CAF23B53-5E91-960A-8175-2574B77C830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88;p3">
              <a:extLst>
                <a:ext uri="{FF2B5EF4-FFF2-40B4-BE49-F238E27FC236}">
                  <a16:creationId xmlns:a16="http://schemas.microsoft.com/office/drawing/2014/main" id="{1593575E-B7D9-E574-71C6-D32CBB96FD89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89;p3">
              <a:extLst>
                <a:ext uri="{FF2B5EF4-FFF2-40B4-BE49-F238E27FC236}">
                  <a16:creationId xmlns:a16="http://schemas.microsoft.com/office/drawing/2014/main" id="{9E0D90DE-EB24-CE5C-7201-61152F0798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0;p3">
              <a:extLst>
                <a:ext uri="{FF2B5EF4-FFF2-40B4-BE49-F238E27FC236}">
                  <a16:creationId xmlns:a16="http://schemas.microsoft.com/office/drawing/2014/main" id="{772C9C30-F95F-394F-1CF1-095889189FFE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1;p3">
              <a:extLst>
                <a:ext uri="{FF2B5EF4-FFF2-40B4-BE49-F238E27FC236}">
                  <a16:creationId xmlns:a16="http://schemas.microsoft.com/office/drawing/2014/main" id="{0BF9AB82-0221-2B63-8662-BE4142D5C341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2;p3">
              <a:extLst>
                <a:ext uri="{FF2B5EF4-FFF2-40B4-BE49-F238E27FC236}">
                  <a16:creationId xmlns:a16="http://schemas.microsoft.com/office/drawing/2014/main" id="{875142A1-CD73-5545-8E1B-009E775B72AF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93;p3">
              <a:extLst>
                <a:ext uri="{FF2B5EF4-FFF2-40B4-BE49-F238E27FC236}">
                  <a16:creationId xmlns:a16="http://schemas.microsoft.com/office/drawing/2014/main" id="{E5217F0D-22E5-1AD2-F29A-FCB0355B1567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94;p3">
              <a:extLst>
                <a:ext uri="{FF2B5EF4-FFF2-40B4-BE49-F238E27FC236}">
                  <a16:creationId xmlns:a16="http://schemas.microsoft.com/office/drawing/2014/main" id="{4562C8A3-330B-F515-836A-E4EBDCA19B0A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95;p3">
              <a:extLst>
                <a:ext uri="{FF2B5EF4-FFF2-40B4-BE49-F238E27FC236}">
                  <a16:creationId xmlns:a16="http://schemas.microsoft.com/office/drawing/2014/main" id="{5CE1130D-CB98-E090-2FC2-320A885C580F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96;p3">
              <a:extLst>
                <a:ext uri="{FF2B5EF4-FFF2-40B4-BE49-F238E27FC236}">
                  <a16:creationId xmlns:a16="http://schemas.microsoft.com/office/drawing/2014/main" id="{B98A3FF6-18BE-07E4-D165-4969B5EEE5B6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97;p3">
              <a:extLst>
                <a:ext uri="{FF2B5EF4-FFF2-40B4-BE49-F238E27FC236}">
                  <a16:creationId xmlns:a16="http://schemas.microsoft.com/office/drawing/2014/main" id="{6E09AB99-8E52-ABE2-6E7B-A916D7EDBDDE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98;p3">
              <a:extLst>
                <a:ext uri="{FF2B5EF4-FFF2-40B4-BE49-F238E27FC236}">
                  <a16:creationId xmlns:a16="http://schemas.microsoft.com/office/drawing/2014/main" id="{95AD1CA4-F088-97B8-8F4D-880F0E5C6235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99;p3">
              <a:extLst>
                <a:ext uri="{FF2B5EF4-FFF2-40B4-BE49-F238E27FC236}">
                  <a16:creationId xmlns:a16="http://schemas.microsoft.com/office/drawing/2014/main" id="{1BE10C12-445F-2573-4E5C-829F2E4F7952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00;p3">
              <a:extLst>
                <a:ext uri="{FF2B5EF4-FFF2-40B4-BE49-F238E27FC236}">
                  <a16:creationId xmlns:a16="http://schemas.microsoft.com/office/drawing/2014/main" id="{5B882C78-6C2C-CC72-782D-2976F9E0547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01;p3">
              <a:extLst>
                <a:ext uri="{FF2B5EF4-FFF2-40B4-BE49-F238E27FC236}">
                  <a16:creationId xmlns:a16="http://schemas.microsoft.com/office/drawing/2014/main" id="{CE6B4DF2-60B8-73E4-B294-310E5A5F622B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02;p3">
              <a:extLst>
                <a:ext uri="{FF2B5EF4-FFF2-40B4-BE49-F238E27FC236}">
                  <a16:creationId xmlns:a16="http://schemas.microsoft.com/office/drawing/2014/main" id="{3065C8AD-A829-4F10-0D5D-D1B3877A04F7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03;p3">
              <a:extLst>
                <a:ext uri="{FF2B5EF4-FFF2-40B4-BE49-F238E27FC236}">
                  <a16:creationId xmlns:a16="http://schemas.microsoft.com/office/drawing/2014/main" id="{B299FDE1-5864-59EF-4F97-669FE22D151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04;p3">
              <a:extLst>
                <a:ext uri="{FF2B5EF4-FFF2-40B4-BE49-F238E27FC236}">
                  <a16:creationId xmlns:a16="http://schemas.microsoft.com/office/drawing/2014/main" id="{8207413A-C1DD-B5F4-ED75-FD0FB6DEE85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05;p3">
              <a:extLst>
                <a:ext uri="{FF2B5EF4-FFF2-40B4-BE49-F238E27FC236}">
                  <a16:creationId xmlns:a16="http://schemas.microsoft.com/office/drawing/2014/main" id="{3CA7DBB0-B096-B775-C3A7-A7C91B0D1204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06;p3">
              <a:extLst>
                <a:ext uri="{FF2B5EF4-FFF2-40B4-BE49-F238E27FC236}">
                  <a16:creationId xmlns:a16="http://schemas.microsoft.com/office/drawing/2014/main" id="{8A879ECD-E4DA-C525-0920-58C0E17601DF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07;p3">
              <a:extLst>
                <a:ext uri="{FF2B5EF4-FFF2-40B4-BE49-F238E27FC236}">
                  <a16:creationId xmlns:a16="http://schemas.microsoft.com/office/drawing/2014/main" id="{48DBA0CF-B1C2-331C-46BD-5E15E1E225F8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9" name="Google Shape;211;p3">
              <a:extLst>
                <a:ext uri="{FF2B5EF4-FFF2-40B4-BE49-F238E27FC236}">
                  <a16:creationId xmlns:a16="http://schemas.microsoft.com/office/drawing/2014/main" id="{F1C4ED01-F395-27C9-0F7A-0436DA61BBA2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79" name="Google Shape;212;p3">
                <a:extLst>
                  <a:ext uri="{FF2B5EF4-FFF2-40B4-BE49-F238E27FC236}">
                    <a16:creationId xmlns:a16="http://schemas.microsoft.com/office/drawing/2014/main" id="{A647CD5D-39A4-AE37-6F5A-97561A302E7C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;p3">
                <a:extLst>
                  <a:ext uri="{FF2B5EF4-FFF2-40B4-BE49-F238E27FC236}">
                    <a16:creationId xmlns:a16="http://schemas.microsoft.com/office/drawing/2014/main" id="{092E17AB-EF8C-803A-3C3F-9C1DB270A4B6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" name="Google Shape;214;p3">
              <a:extLst>
                <a:ext uri="{FF2B5EF4-FFF2-40B4-BE49-F238E27FC236}">
                  <a16:creationId xmlns:a16="http://schemas.microsoft.com/office/drawing/2014/main" id="{E80662C5-F1AD-CB85-4214-45AA83213BE9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69" name="Google Shape;215;p3">
                <a:extLst>
                  <a:ext uri="{FF2B5EF4-FFF2-40B4-BE49-F238E27FC236}">
                    <a16:creationId xmlns:a16="http://schemas.microsoft.com/office/drawing/2014/main" id="{0C4D2C7B-658D-1D88-3CD4-9E94408D6FA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6;p3">
                <a:extLst>
                  <a:ext uri="{FF2B5EF4-FFF2-40B4-BE49-F238E27FC236}">
                    <a16:creationId xmlns:a16="http://schemas.microsoft.com/office/drawing/2014/main" id="{B090B8D2-C0EC-B1BF-C7F3-290A2BC8F5C5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7;p3">
                <a:extLst>
                  <a:ext uri="{FF2B5EF4-FFF2-40B4-BE49-F238E27FC236}">
                    <a16:creationId xmlns:a16="http://schemas.microsoft.com/office/drawing/2014/main" id="{404482E5-BB71-7538-A28C-E854339DB73F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8;p3">
                <a:extLst>
                  <a:ext uri="{FF2B5EF4-FFF2-40B4-BE49-F238E27FC236}">
                    <a16:creationId xmlns:a16="http://schemas.microsoft.com/office/drawing/2014/main" id="{BBA95003-F40C-D84C-2494-83D2B01F9C9D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9;p3">
                <a:extLst>
                  <a:ext uri="{FF2B5EF4-FFF2-40B4-BE49-F238E27FC236}">
                    <a16:creationId xmlns:a16="http://schemas.microsoft.com/office/drawing/2014/main" id="{131049C4-320C-05F1-A9ED-846DC157C07E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0;p3">
                <a:extLst>
                  <a:ext uri="{FF2B5EF4-FFF2-40B4-BE49-F238E27FC236}">
                    <a16:creationId xmlns:a16="http://schemas.microsoft.com/office/drawing/2014/main" id="{49FE8396-42F0-C0E4-CCA2-81ECDCF982BE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1;p3">
                <a:extLst>
                  <a:ext uri="{FF2B5EF4-FFF2-40B4-BE49-F238E27FC236}">
                    <a16:creationId xmlns:a16="http://schemas.microsoft.com/office/drawing/2014/main" id="{49A160A9-49EF-A6D3-5AAF-4D4EB4A162C4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2;p3">
                <a:extLst>
                  <a:ext uri="{FF2B5EF4-FFF2-40B4-BE49-F238E27FC236}">
                    <a16:creationId xmlns:a16="http://schemas.microsoft.com/office/drawing/2014/main" id="{1047B312-CF4B-6C79-1155-97EB49FD4F5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23;p3">
                <a:extLst>
                  <a:ext uri="{FF2B5EF4-FFF2-40B4-BE49-F238E27FC236}">
                    <a16:creationId xmlns:a16="http://schemas.microsoft.com/office/drawing/2014/main" id="{C8A77832-FE8B-8938-96E6-EFFA47DE640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24;p3">
                <a:extLst>
                  <a:ext uri="{FF2B5EF4-FFF2-40B4-BE49-F238E27FC236}">
                    <a16:creationId xmlns:a16="http://schemas.microsoft.com/office/drawing/2014/main" id="{0377A386-FDD0-3E96-4DB0-7B3368D723FD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" name="Google Shape;225;p3">
              <a:extLst>
                <a:ext uri="{FF2B5EF4-FFF2-40B4-BE49-F238E27FC236}">
                  <a16:creationId xmlns:a16="http://schemas.microsoft.com/office/drawing/2014/main" id="{63412EB3-46EA-02D7-55A4-AD08CCFC5923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67" name="Google Shape;226;p3">
                <a:extLst>
                  <a:ext uri="{FF2B5EF4-FFF2-40B4-BE49-F238E27FC236}">
                    <a16:creationId xmlns:a16="http://schemas.microsoft.com/office/drawing/2014/main" id="{38486200-4BF9-BC13-3664-37AB596FC71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7;p3">
                <a:extLst>
                  <a:ext uri="{FF2B5EF4-FFF2-40B4-BE49-F238E27FC236}">
                    <a16:creationId xmlns:a16="http://schemas.microsoft.com/office/drawing/2014/main" id="{C67A4CBE-0334-5BAB-0463-AD739AEE65D0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" name="Google Shape;228;p3">
              <a:extLst>
                <a:ext uri="{FF2B5EF4-FFF2-40B4-BE49-F238E27FC236}">
                  <a16:creationId xmlns:a16="http://schemas.microsoft.com/office/drawing/2014/main" id="{1E02D006-A0B5-8167-DA00-C4CAAB9CD182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9;p3">
              <a:extLst>
                <a:ext uri="{FF2B5EF4-FFF2-40B4-BE49-F238E27FC236}">
                  <a16:creationId xmlns:a16="http://schemas.microsoft.com/office/drawing/2014/main" id="{956E0EFC-F133-A7A5-578B-6C0EFA3D377A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" name="Google Shape;230;p3">
              <a:extLst>
                <a:ext uri="{FF2B5EF4-FFF2-40B4-BE49-F238E27FC236}">
                  <a16:creationId xmlns:a16="http://schemas.microsoft.com/office/drawing/2014/main" id="{4ED3644A-4F59-FBB7-3603-8E0448EB7FF1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65" name="Google Shape;231;p3">
                <a:extLst>
                  <a:ext uri="{FF2B5EF4-FFF2-40B4-BE49-F238E27FC236}">
                    <a16:creationId xmlns:a16="http://schemas.microsoft.com/office/drawing/2014/main" id="{97605BDA-D1CC-BF9A-802D-7A0A8B6FBF6E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32;p3">
                <a:extLst>
                  <a:ext uri="{FF2B5EF4-FFF2-40B4-BE49-F238E27FC236}">
                    <a16:creationId xmlns:a16="http://schemas.microsoft.com/office/drawing/2014/main" id="{6BFB73FD-BDBC-CD61-0FAD-5990AB59C7CA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" name="Google Shape;961;p13">
            <a:extLst>
              <a:ext uri="{FF2B5EF4-FFF2-40B4-BE49-F238E27FC236}">
                <a16:creationId xmlns:a16="http://schemas.microsoft.com/office/drawing/2014/main" id="{002C709B-F05E-2805-761D-704A5C02E712}"/>
              </a:ext>
            </a:extLst>
          </p:cNvPr>
          <p:cNvSpPr/>
          <p:nvPr userDrawn="1"/>
        </p:nvSpPr>
        <p:spPr>
          <a:xfrm>
            <a:off x="214955" y="145821"/>
            <a:ext cx="1054358" cy="91107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112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êu đề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197" name="Nhóm 196">
            <a:extLst>
              <a:ext uri="{FF2B5EF4-FFF2-40B4-BE49-F238E27FC236}">
                <a16:creationId xmlns:a16="http://schemas.microsoft.com/office/drawing/2014/main" id="{8668A74F-882F-FAC0-6C89-F026882B0616}"/>
              </a:ext>
            </a:extLst>
          </p:cNvPr>
          <p:cNvGrpSpPr/>
          <p:nvPr userDrawn="1"/>
        </p:nvGrpSpPr>
        <p:grpSpPr>
          <a:xfrm>
            <a:off x="281025" y="219519"/>
            <a:ext cx="11550446" cy="6501956"/>
            <a:chOff x="281025" y="219519"/>
            <a:chExt cx="8633734" cy="4860086"/>
          </a:xfrm>
        </p:grpSpPr>
        <p:sp>
          <p:nvSpPr>
            <p:cNvPr id="101" name="Google Shape;134;p3">
              <a:extLst>
                <a:ext uri="{FF2B5EF4-FFF2-40B4-BE49-F238E27FC236}">
                  <a16:creationId xmlns:a16="http://schemas.microsoft.com/office/drawing/2014/main" id="{AD15EBBD-7810-5444-1241-428B47FD36E0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35;p3">
              <a:extLst>
                <a:ext uri="{FF2B5EF4-FFF2-40B4-BE49-F238E27FC236}">
                  <a16:creationId xmlns:a16="http://schemas.microsoft.com/office/drawing/2014/main" id="{2859AAEA-06CA-D5C1-0D42-52388160B8FA}"/>
                </a:ext>
              </a:extLst>
            </p:cNvPr>
            <p:cNvGrpSpPr/>
            <p:nvPr userDrawn="1"/>
          </p:nvGrpSpPr>
          <p:grpSpPr>
            <a:xfrm>
              <a:off x="395894" y="219519"/>
              <a:ext cx="8518865" cy="4788281"/>
              <a:chOff x="395894" y="219519"/>
              <a:chExt cx="8518865" cy="4788281"/>
            </a:xfrm>
          </p:grpSpPr>
          <p:sp>
            <p:nvSpPr>
              <p:cNvPr id="103" name="Google Shape;136;p3">
                <a:extLst>
                  <a:ext uri="{FF2B5EF4-FFF2-40B4-BE49-F238E27FC236}">
                    <a16:creationId xmlns:a16="http://schemas.microsoft.com/office/drawing/2014/main" id="{2E84847B-D4B6-01B2-82A6-C765DEFEC06C}"/>
                  </a:ext>
                </a:extLst>
              </p:cNvPr>
              <p:cNvSpPr/>
              <p:nvPr/>
            </p:nvSpPr>
            <p:spPr>
              <a:xfrm>
                <a:off x="661185" y="219519"/>
                <a:ext cx="8068819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584" h="146846" extrusionOk="0">
                    <a:moveTo>
                      <a:pt x="7146" y="1"/>
                    </a:moveTo>
                    <a:cubicBezTo>
                      <a:pt x="3214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214" y="146845"/>
                      <a:pt x="7146" y="146845"/>
                    </a:cubicBezTo>
                    <a:lnTo>
                      <a:pt x="250438" y="146845"/>
                    </a:lnTo>
                    <a:cubicBezTo>
                      <a:pt x="254408" y="146845"/>
                      <a:pt x="257584" y="143632"/>
                      <a:pt x="257584" y="139700"/>
                    </a:cubicBezTo>
                    <a:lnTo>
                      <a:pt x="257584" y="7146"/>
                    </a:lnTo>
                    <a:cubicBezTo>
                      <a:pt x="257584" y="3214"/>
                      <a:pt x="254408" y="1"/>
                      <a:pt x="250438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4" name="Google Shape;137;p3">
                <a:extLst>
                  <a:ext uri="{FF2B5EF4-FFF2-40B4-BE49-F238E27FC236}">
                    <a16:creationId xmlns:a16="http://schemas.microsoft.com/office/drawing/2014/main" id="{42A59EF9-7E4B-BB4B-CD19-A5D90084B2C4}"/>
                  </a:ext>
                </a:extLst>
              </p:cNvPr>
              <p:cNvGrpSpPr/>
              <p:nvPr/>
            </p:nvGrpSpPr>
            <p:grpSpPr>
              <a:xfrm>
                <a:off x="8341543" y="2282008"/>
                <a:ext cx="569676" cy="380612"/>
                <a:chOff x="8341543" y="2282008"/>
                <a:chExt cx="569676" cy="380612"/>
              </a:xfrm>
            </p:grpSpPr>
            <p:sp>
              <p:nvSpPr>
                <p:cNvPr id="123" name="Google Shape;138;p3">
                  <a:extLst>
                    <a:ext uri="{FF2B5EF4-FFF2-40B4-BE49-F238E27FC236}">
                      <a16:creationId xmlns:a16="http://schemas.microsoft.com/office/drawing/2014/main" id="{BB552545-8550-EC87-23E0-74E7A30953CA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39;p3">
                  <a:extLst>
                    <a:ext uri="{FF2B5EF4-FFF2-40B4-BE49-F238E27FC236}">
                      <a16:creationId xmlns:a16="http://schemas.microsoft.com/office/drawing/2014/main" id="{A3D273A7-986A-0FD8-EE12-4592586AD6EE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B7E1E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40;p3">
                <a:extLst>
                  <a:ext uri="{FF2B5EF4-FFF2-40B4-BE49-F238E27FC236}">
                    <a16:creationId xmlns:a16="http://schemas.microsoft.com/office/drawing/2014/main" id="{193F8053-0B70-726E-906E-54753ED6D78C}"/>
                  </a:ext>
                </a:extLst>
              </p:cNvPr>
              <p:cNvSpPr/>
              <p:nvPr/>
            </p:nvSpPr>
            <p:spPr>
              <a:xfrm>
                <a:off x="8341543" y="4447718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41;p3">
                <a:extLst>
                  <a:ext uri="{FF2B5EF4-FFF2-40B4-BE49-F238E27FC236}">
                    <a16:creationId xmlns:a16="http://schemas.microsoft.com/office/drawing/2014/main" id="{508C62DB-9E85-0D92-4630-9BFEAE39C86E}"/>
                  </a:ext>
                </a:extLst>
              </p:cNvPr>
              <p:cNvGrpSpPr/>
              <p:nvPr/>
            </p:nvGrpSpPr>
            <p:grpSpPr>
              <a:xfrm>
                <a:off x="8341543" y="1721094"/>
                <a:ext cx="569676" cy="380612"/>
                <a:chOff x="8341543" y="1721094"/>
                <a:chExt cx="569676" cy="380612"/>
              </a:xfrm>
            </p:grpSpPr>
            <p:sp>
              <p:nvSpPr>
                <p:cNvPr id="121" name="Google Shape;142;p3">
                  <a:extLst>
                    <a:ext uri="{FF2B5EF4-FFF2-40B4-BE49-F238E27FC236}">
                      <a16:creationId xmlns:a16="http://schemas.microsoft.com/office/drawing/2014/main" id="{7A27B3BA-A9EF-6A8F-380C-724A873C1CEE}"/>
                    </a:ext>
                  </a:extLst>
                </p:cNvPr>
                <p:cNvSpPr/>
                <p:nvPr/>
              </p:nvSpPr>
              <p:spPr>
                <a:xfrm>
                  <a:off x="8341543" y="1800869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143;p3">
                  <a:extLst>
                    <a:ext uri="{FF2B5EF4-FFF2-40B4-BE49-F238E27FC236}">
                      <a16:creationId xmlns:a16="http://schemas.microsoft.com/office/drawing/2014/main" id="{1A314EE9-B022-76C2-21CE-62D317437985}"/>
                    </a:ext>
                  </a:extLst>
                </p:cNvPr>
                <p:cNvSpPr/>
                <p:nvPr/>
              </p:nvSpPr>
              <p:spPr>
                <a:xfrm>
                  <a:off x="8341543" y="1721094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0"/>
                      </a:moveTo>
                      <a:lnTo>
                        <a:pt x="0" y="9225"/>
                      </a:lnTo>
                      <a:lnTo>
                        <a:pt x="18186" y="9225"/>
                      </a:lnTo>
                      <a:lnTo>
                        <a:pt x="16824" y="4462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7" name="Google Shape;144;p3">
                <a:extLst>
                  <a:ext uri="{FF2B5EF4-FFF2-40B4-BE49-F238E27FC236}">
                    <a16:creationId xmlns:a16="http://schemas.microsoft.com/office/drawing/2014/main" id="{51848679-23D1-6AEA-423F-70CA39EF5E60}"/>
                  </a:ext>
                </a:extLst>
              </p:cNvPr>
              <p:cNvGrpSpPr/>
              <p:nvPr/>
            </p:nvGrpSpPr>
            <p:grpSpPr>
              <a:xfrm>
                <a:off x="8346273" y="1183592"/>
                <a:ext cx="568486" cy="388014"/>
                <a:chOff x="8346273" y="1183592"/>
                <a:chExt cx="568486" cy="388014"/>
              </a:xfrm>
            </p:grpSpPr>
            <p:sp>
              <p:nvSpPr>
                <p:cNvPr id="119" name="Google Shape;145;p3">
                  <a:extLst>
                    <a:ext uri="{FF2B5EF4-FFF2-40B4-BE49-F238E27FC236}">
                      <a16:creationId xmlns:a16="http://schemas.microsoft.com/office/drawing/2014/main" id="{07BA4896-1D1B-B25F-3E27-A88AD6400D22}"/>
                    </a:ext>
                  </a:extLst>
                </p:cNvPr>
                <p:cNvSpPr/>
                <p:nvPr/>
              </p:nvSpPr>
              <p:spPr>
                <a:xfrm>
                  <a:off x="8346273" y="1263367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" name="Google Shape;146;p3">
                  <a:extLst>
                    <a:ext uri="{FF2B5EF4-FFF2-40B4-BE49-F238E27FC236}">
                      <a16:creationId xmlns:a16="http://schemas.microsoft.com/office/drawing/2014/main" id="{84BC325B-1E28-7FA7-57E9-18B70D58FDC9}"/>
                    </a:ext>
                  </a:extLst>
                </p:cNvPr>
                <p:cNvSpPr/>
                <p:nvPr/>
              </p:nvSpPr>
              <p:spPr>
                <a:xfrm>
                  <a:off x="8346273" y="1183592"/>
                  <a:ext cx="56848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48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48" y="9452"/>
                      </a:lnTo>
                      <a:lnTo>
                        <a:pt x="16787" y="4688"/>
                      </a:lnTo>
                      <a:lnTo>
                        <a:pt x="18148" y="0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8" name="Google Shape;147;p3">
                <a:extLst>
                  <a:ext uri="{FF2B5EF4-FFF2-40B4-BE49-F238E27FC236}">
                    <a16:creationId xmlns:a16="http://schemas.microsoft.com/office/drawing/2014/main" id="{DA7904F2-0996-F2FF-DDB4-1CF434AFA76D}"/>
                  </a:ext>
                </a:extLst>
              </p:cNvPr>
              <p:cNvGrpSpPr/>
              <p:nvPr/>
            </p:nvGrpSpPr>
            <p:grpSpPr>
              <a:xfrm>
                <a:off x="8341543" y="606635"/>
                <a:ext cx="569676" cy="388014"/>
                <a:chOff x="8341543" y="606635"/>
                <a:chExt cx="569676" cy="388014"/>
              </a:xfrm>
            </p:grpSpPr>
            <p:sp>
              <p:nvSpPr>
                <p:cNvPr id="117" name="Google Shape;148;p3">
                  <a:extLst>
                    <a:ext uri="{FF2B5EF4-FFF2-40B4-BE49-F238E27FC236}">
                      <a16:creationId xmlns:a16="http://schemas.microsoft.com/office/drawing/2014/main" id="{0458730C-4A3F-BA39-68EC-60E21981E583}"/>
                    </a:ext>
                  </a:extLst>
                </p:cNvPr>
                <p:cNvSpPr/>
                <p:nvPr/>
              </p:nvSpPr>
              <p:spPr>
                <a:xfrm>
                  <a:off x="8341543" y="686410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149;p3">
                  <a:extLst>
                    <a:ext uri="{FF2B5EF4-FFF2-40B4-BE49-F238E27FC236}">
                      <a16:creationId xmlns:a16="http://schemas.microsoft.com/office/drawing/2014/main" id="{AAFBE42B-1BE9-CC2E-DE00-69D7526A72C9}"/>
                    </a:ext>
                  </a:extLst>
                </p:cNvPr>
                <p:cNvSpPr/>
                <p:nvPr/>
              </p:nvSpPr>
              <p:spPr>
                <a:xfrm>
                  <a:off x="8341543" y="606635"/>
                  <a:ext cx="569676" cy="308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453" extrusionOk="0">
                      <a:moveTo>
                        <a:pt x="0" y="0"/>
                      </a:moveTo>
                      <a:lnTo>
                        <a:pt x="0" y="9452"/>
                      </a:lnTo>
                      <a:lnTo>
                        <a:pt x="18186" y="9452"/>
                      </a:lnTo>
                      <a:lnTo>
                        <a:pt x="16824" y="4613"/>
                      </a:lnTo>
                      <a:lnTo>
                        <a:pt x="18186" y="0"/>
                      </a:lnTo>
                      <a:close/>
                    </a:path>
                  </a:pathLst>
                </a:custGeom>
                <a:solidFill>
                  <a:srgbClr val="92CA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9" name="Google Shape;150;p3">
                <a:extLst>
                  <a:ext uri="{FF2B5EF4-FFF2-40B4-BE49-F238E27FC236}">
                    <a16:creationId xmlns:a16="http://schemas.microsoft.com/office/drawing/2014/main" id="{5EAD2F2E-776C-AF62-0A88-095C47F3F5FE}"/>
                  </a:ext>
                </a:extLst>
              </p:cNvPr>
              <p:cNvGrpSpPr/>
              <p:nvPr/>
            </p:nvGrpSpPr>
            <p:grpSpPr>
              <a:xfrm>
                <a:off x="8341543" y="2842933"/>
                <a:ext cx="569676" cy="380612"/>
                <a:chOff x="8341543" y="2282008"/>
                <a:chExt cx="569676" cy="380612"/>
              </a:xfrm>
            </p:grpSpPr>
            <p:sp>
              <p:nvSpPr>
                <p:cNvPr id="115" name="Google Shape;151;p3">
                  <a:extLst>
                    <a:ext uri="{FF2B5EF4-FFF2-40B4-BE49-F238E27FC236}">
                      <a16:creationId xmlns:a16="http://schemas.microsoft.com/office/drawing/2014/main" id="{92A7AAA7-452A-38BA-61E5-7A9F570ED8CF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152;p3">
                  <a:extLst>
                    <a:ext uri="{FF2B5EF4-FFF2-40B4-BE49-F238E27FC236}">
                      <a16:creationId xmlns:a16="http://schemas.microsoft.com/office/drawing/2014/main" id="{5E398FF6-59DA-48A2-B88F-2EEB57533EED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D9E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0" name="Google Shape;153;p3">
                <a:extLst>
                  <a:ext uri="{FF2B5EF4-FFF2-40B4-BE49-F238E27FC236}">
                    <a16:creationId xmlns:a16="http://schemas.microsoft.com/office/drawing/2014/main" id="{C8CAEA96-208E-4A94-FDBA-71497CC7DFD0}"/>
                  </a:ext>
                </a:extLst>
              </p:cNvPr>
              <p:cNvGrpSpPr/>
              <p:nvPr/>
            </p:nvGrpSpPr>
            <p:grpSpPr>
              <a:xfrm>
                <a:off x="8341543" y="3403858"/>
                <a:ext cx="569676" cy="380612"/>
                <a:chOff x="8341543" y="2282008"/>
                <a:chExt cx="569676" cy="380612"/>
              </a:xfrm>
            </p:grpSpPr>
            <p:sp>
              <p:nvSpPr>
                <p:cNvPr id="113" name="Google Shape;154;p3">
                  <a:extLst>
                    <a:ext uri="{FF2B5EF4-FFF2-40B4-BE49-F238E27FC236}">
                      <a16:creationId xmlns:a16="http://schemas.microsoft.com/office/drawing/2014/main" id="{A0CC6097-0819-621F-FCE3-F0F13D016D58}"/>
                    </a:ext>
                  </a:extLst>
                </p:cNvPr>
                <p:cNvSpPr/>
                <p:nvPr/>
              </p:nvSpPr>
              <p:spPr>
                <a:xfrm>
                  <a:off x="8341543" y="2361783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595959">
                    <a:alpha val="145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155;p3">
                  <a:extLst>
                    <a:ext uri="{FF2B5EF4-FFF2-40B4-BE49-F238E27FC236}">
                      <a16:creationId xmlns:a16="http://schemas.microsoft.com/office/drawing/2014/main" id="{2EB93BC7-B7EB-206A-5E8D-91B30B091C1F}"/>
                    </a:ext>
                  </a:extLst>
                </p:cNvPr>
                <p:cNvSpPr/>
                <p:nvPr/>
              </p:nvSpPr>
              <p:spPr>
                <a:xfrm>
                  <a:off x="8341543" y="2282008"/>
                  <a:ext cx="569676" cy="300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6" h="9226" extrusionOk="0">
                      <a:moveTo>
                        <a:pt x="0" y="1"/>
                      </a:moveTo>
                      <a:lnTo>
                        <a:pt x="0" y="9226"/>
                      </a:lnTo>
                      <a:lnTo>
                        <a:pt x="18186" y="9226"/>
                      </a:lnTo>
                      <a:lnTo>
                        <a:pt x="16673" y="4462"/>
                      </a:lnTo>
                      <a:lnTo>
                        <a:pt x="18186" y="1"/>
                      </a:lnTo>
                      <a:close/>
                    </a:path>
                  </a:pathLst>
                </a:custGeom>
                <a:solidFill>
                  <a:srgbClr val="F9C35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" name="Google Shape;156;p3">
                <a:extLst>
                  <a:ext uri="{FF2B5EF4-FFF2-40B4-BE49-F238E27FC236}">
                    <a16:creationId xmlns:a16="http://schemas.microsoft.com/office/drawing/2014/main" id="{9B290278-F589-CEEA-6A5B-38864F5D2338}"/>
                  </a:ext>
                </a:extLst>
              </p:cNvPr>
              <p:cNvSpPr/>
              <p:nvPr/>
            </p:nvSpPr>
            <p:spPr>
              <a:xfrm>
                <a:off x="8341543" y="4367943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57;p3">
                <a:extLst>
                  <a:ext uri="{FF2B5EF4-FFF2-40B4-BE49-F238E27FC236}">
                    <a16:creationId xmlns:a16="http://schemas.microsoft.com/office/drawing/2014/main" id="{BC072FC6-49FC-00AF-D2DF-8A02040C8A17}"/>
                  </a:ext>
                </a:extLst>
              </p:cNvPr>
              <p:cNvSpPr/>
              <p:nvPr/>
            </p:nvSpPr>
            <p:spPr>
              <a:xfrm>
                <a:off x="395894" y="219519"/>
                <a:ext cx="8053438" cy="4788281"/>
              </a:xfrm>
              <a:custGeom>
                <a:avLst/>
                <a:gdLst/>
                <a:ahLst/>
                <a:cxnLst/>
                <a:rect l="l" t="t" r="r" b="b"/>
                <a:pathLst>
                  <a:path w="257093" h="146846" extrusionOk="0">
                    <a:moveTo>
                      <a:pt x="7146" y="1"/>
                    </a:moveTo>
                    <a:cubicBezTo>
                      <a:pt x="3177" y="1"/>
                      <a:pt x="1" y="3214"/>
                      <a:pt x="1" y="7146"/>
                    </a:cubicBezTo>
                    <a:lnTo>
                      <a:pt x="1" y="139700"/>
                    </a:lnTo>
                    <a:cubicBezTo>
                      <a:pt x="1" y="143632"/>
                      <a:pt x="3177" y="146845"/>
                      <a:pt x="7146" y="146845"/>
                    </a:cubicBezTo>
                    <a:lnTo>
                      <a:pt x="249947" y="146845"/>
                    </a:lnTo>
                    <a:cubicBezTo>
                      <a:pt x="253879" y="146845"/>
                      <a:pt x="257093" y="143632"/>
                      <a:pt x="257093" y="139700"/>
                    </a:cubicBezTo>
                    <a:lnTo>
                      <a:pt x="257093" y="7146"/>
                    </a:lnTo>
                    <a:cubicBezTo>
                      <a:pt x="257093" y="3214"/>
                      <a:pt x="253879" y="1"/>
                      <a:pt x="2499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" name="Google Shape;158;p3">
              <a:extLst>
                <a:ext uri="{FF2B5EF4-FFF2-40B4-BE49-F238E27FC236}">
                  <a16:creationId xmlns:a16="http://schemas.microsoft.com/office/drawing/2014/main" id="{04CAA974-BB48-B154-B59B-CC99200F06C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59;p3">
              <a:extLst>
                <a:ext uri="{FF2B5EF4-FFF2-40B4-BE49-F238E27FC236}">
                  <a16:creationId xmlns:a16="http://schemas.microsoft.com/office/drawing/2014/main" id="{4B92B012-A0A2-FE63-5234-CAC4A88A3186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60;p3">
              <a:extLst>
                <a:ext uri="{FF2B5EF4-FFF2-40B4-BE49-F238E27FC236}">
                  <a16:creationId xmlns:a16="http://schemas.microsoft.com/office/drawing/2014/main" id="{A52B5631-596B-D563-61BD-A2C637998A68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61;p3">
              <a:extLst>
                <a:ext uri="{FF2B5EF4-FFF2-40B4-BE49-F238E27FC236}">
                  <a16:creationId xmlns:a16="http://schemas.microsoft.com/office/drawing/2014/main" id="{19E50847-4A20-D7ED-133F-262287B9DBE6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62;p3">
              <a:extLst>
                <a:ext uri="{FF2B5EF4-FFF2-40B4-BE49-F238E27FC236}">
                  <a16:creationId xmlns:a16="http://schemas.microsoft.com/office/drawing/2014/main" id="{629E070B-5F9A-8FB0-6878-7C125B3B0E30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63;p3">
              <a:extLst>
                <a:ext uri="{FF2B5EF4-FFF2-40B4-BE49-F238E27FC236}">
                  <a16:creationId xmlns:a16="http://schemas.microsoft.com/office/drawing/2014/main" id="{A0C8B122-5560-2C95-A971-4F16A1C02854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64;p3">
              <a:extLst>
                <a:ext uri="{FF2B5EF4-FFF2-40B4-BE49-F238E27FC236}">
                  <a16:creationId xmlns:a16="http://schemas.microsoft.com/office/drawing/2014/main" id="{732AB173-FF36-0106-C347-F78013D1B130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;p3">
              <a:extLst>
                <a:ext uri="{FF2B5EF4-FFF2-40B4-BE49-F238E27FC236}">
                  <a16:creationId xmlns:a16="http://schemas.microsoft.com/office/drawing/2014/main" id="{AB4BC8B6-68DA-FD3A-B253-90A6597BA86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6;p3">
              <a:extLst>
                <a:ext uri="{FF2B5EF4-FFF2-40B4-BE49-F238E27FC236}">
                  <a16:creationId xmlns:a16="http://schemas.microsoft.com/office/drawing/2014/main" id="{53D89AFE-976A-41D9-B74D-8944DFF52E81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67;p3">
              <a:extLst>
                <a:ext uri="{FF2B5EF4-FFF2-40B4-BE49-F238E27FC236}">
                  <a16:creationId xmlns:a16="http://schemas.microsoft.com/office/drawing/2014/main" id="{A859ABA1-D362-4714-81C2-C382E0D235B5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68;p3">
              <a:extLst>
                <a:ext uri="{FF2B5EF4-FFF2-40B4-BE49-F238E27FC236}">
                  <a16:creationId xmlns:a16="http://schemas.microsoft.com/office/drawing/2014/main" id="{6BC10D49-1EBE-094E-C878-F679B8BF6C74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69;p3">
              <a:extLst>
                <a:ext uri="{FF2B5EF4-FFF2-40B4-BE49-F238E27FC236}">
                  <a16:creationId xmlns:a16="http://schemas.microsoft.com/office/drawing/2014/main" id="{9CB84B21-BBC6-B1AF-674B-CF5CAE1514B8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70;p3">
              <a:extLst>
                <a:ext uri="{FF2B5EF4-FFF2-40B4-BE49-F238E27FC236}">
                  <a16:creationId xmlns:a16="http://schemas.microsoft.com/office/drawing/2014/main" id="{46FF42E2-9B6D-5268-A395-2E762FFE33A4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71;p3">
              <a:extLst>
                <a:ext uri="{FF2B5EF4-FFF2-40B4-BE49-F238E27FC236}">
                  <a16:creationId xmlns:a16="http://schemas.microsoft.com/office/drawing/2014/main" id="{4DCB22B7-8D97-C6BF-6B83-CBFA2B3C702E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72;p3">
              <a:extLst>
                <a:ext uri="{FF2B5EF4-FFF2-40B4-BE49-F238E27FC236}">
                  <a16:creationId xmlns:a16="http://schemas.microsoft.com/office/drawing/2014/main" id="{89DE49C8-2E44-2935-C931-3D7A92A238AB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73;p3">
              <a:extLst>
                <a:ext uri="{FF2B5EF4-FFF2-40B4-BE49-F238E27FC236}">
                  <a16:creationId xmlns:a16="http://schemas.microsoft.com/office/drawing/2014/main" id="{E5F3A5C4-F8A6-312A-30C4-5E870D758521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74;p3">
              <a:extLst>
                <a:ext uri="{FF2B5EF4-FFF2-40B4-BE49-F238E27FC236}">
                  <a16:creationId xmlns:a16="http://schemas.microsoft.com/office/drawing/2014/main" id="{2CC525D0-95C4-7190-E0B6-015243F5E03E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75;p3">
              <a:extLst>
                <a:ext uri="{FF2B5EF4-FFF2-40B4-BE49-F238E27FC236}">
                  <a16:creationId xmlns:a16="http://schemas.microsoft.com/office/drawing/2014/main" id="{634F3F9E-D9A1-3628-0DA2-E3459FF04590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76;p3">
              <a:extLst>
                <a:ext uri="{FF2B5EF4-FFF2-40B4-BE49-F238E27FC236}">
                  <a16:creationId xmlns:a16="http://schemas.microsoft.com/office/drawing/2014/main" id="{B9FF207B-01C7-DC0A-D370-1A6B22A82AFF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77;p3">
              <a:extLst>
                <a:ext uri="{FF2B5EF4-FFF2-40B4-BE49-F238E27FC236}">
                  <a16:creationId xmlns:a16="http://schemas.microsoft.com/office/drawing/2014/main" id="{3F7033AC-A8A5-2EF0-E664-F65B1780E147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78;p3">
              <a:extLst>
                <a:ext uri="{FF2B5EF4-FFF2-40B4-BE49-F238E27FC236}">
                  <a16:creationId xmlns:a16="http://schemas.microsoft.com/office/drawing/2014/main" id="{8BDDB01D-04F7-352B-7838-D11154163596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79;p3">
              <a:extLst>
                <a:ext uri="{FF2B5EF4-FFF2-40B4-BE49-F238E27FC236}">
                  <a16:creationId xmlns:a16="http://schemas.microsoft.com/office/drawing/2014/main" id="{E04F4DF5-871C-9633-8DE4-FBDE8992860D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80;p3">
              <a:extLst>
                <a:ext uri="{FF2B5EF4-FFF2-40B4-BE49-F238E27FC236}">
                  <a16:creationId xmlns:a16="http://schemas.microsoft.com/office/drawing/2014/main" id="{1112B518-AE3C-F1A6-F8A7-0030D91AB0E6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81;p3">
              <a:extLst>
                <a:ext uri="{FF2B5EF4-FFF2-40B4-BE49-F238E27FC236}">
                  <a16:creationId xmlns:a16="http://schemas.microsoft.com/office/drawing/2014/main" id="{3C4F6BC7-D674-24EF-BF7D-203569E48FCC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82;p3">
              <a:extLst>
                <a:ext uri="{FF2B5EF4-FFF2-40B4-BE49-F238E27FC236}">
                  <a16:creationId xmlns:a16="http://schemas.microsoft.com/office/drawing/2014/main" id="{BA014808-F8A4-4050-D23A-728029BA3712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83;p3">
              <a:extLst>
                <a:ext uri="{FF2B5EF4-FFF2-40B4-BE49-F238E27FC236}">
                  <a16:creationId xmlns:a16="http://schemas.microsoft.com/office/drawing/2014/main" id="{F2EC750B-B1B9-FCC1-64AD-A65E611750EF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84;p3">
              <a:extLst>
                <a:ext uri="{FF2B5EF4-FFF2-40B4-BE49-F238E27FC236}">
                  <a16:creationId xmlns:a16="http://schemas.microsoft.com/office/drawing/2014/main" id="{B098F6F1-39DB-417E-EB54-70AA7A491201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85;p3">
              <a:extLst>
                <a:ext uri="{FF2B5EF4-FFF2-40B4-BE49-F238E27FC236}">
                  <a16:creationId xmlns:a16="http://schemas.microsoft.com/office/drawing/2014/main" id="{E96AC483-E7C1-ABAE-2027-66C8FB65E435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86;p3">
              <a:extLst>
                <a:ext uri="{FF2B5EF4-FFF2-40B4-BE49-F238E27FC236}">
                  <a16:creationId xmlns:a16="http://schemas.microsoft.com/office/drawing/2014/main" id="{6107B678-AC5A-4CE9-A07A-BBA7FBC9F588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87;p3">
              <a:extLst>
                <a:ext uri="{FF2B5EF4-FFF2-40B4-BE49-F238E27FC236}">
                  <a16:creationId xmlns:a16="http://schemas.microsoft.com/office/drawing/2014/main" id="{2C2EC5DB-33B7-81A0-7ED4-DA5B86FD37D3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88;p3">
              <a:extLst>
                <a:ext uri="{FF2B5EF4-FFF2-40B4-BE49-F238E27FC236}">
                  <a16:creationId xmlns:a16="http://schemas.microsoft.com/office/drawing/2014/main" id="{F79C7BAB-FD8A-8223-FBCD-A97B6E3D34E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89;p3">
              <a:extLst>
                <a:ext uri="{FF2B5EF4-FFF2-40B4-BE49-F238E27FC236}">
                  <a16:creationId xmlns:a16="http://schemas.microsoft.com/office/drawing/2014/main" id="{8E7D87F2-1EE4-30D5-6D38-B520BD118FAE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90;p3">
              <a:extLst>
                <a:ext uri="{FF2B5EF4-FFF2-40B4-BE49-F238E27FC236}">
                  <a16:creationId xmlns:a16="http://schemas.microsoft.com/office/drawing/2014/main" id="{8865E847-C333-ABBF-9DC9-6C7F543735A5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91;p3">
              <a:extLst>
                <a:ext uri="{FF2B5EF4-FFF2-40B4-BE49-F238E27FC236}">
                  <a16:creationId xmlns:a16="http://schemas.microsoft.com/office/drawing/2014/main" id="{A2257BB3-1126-D069-09E2-01EA133A87BC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92;p3">
              <a:extLst>
                <a:ext uri="{FF2B5EF4-FFF2-40B4-BE49-F238E27FC236}">
                  <a16:creationId xmlns:a16="http://schemas.microsoft.com/office/drawing/2014/main" id="{9C2F4A96-F9B7-D160-5C67-C07A4C56204E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93;p3">
              <a:extLst>
                <a:ext uri="{FF2B5EF4-FFF2-40B4-BE49-F238E27FC236}">
                  <a16:creationId xmlns:a16="http://schemas.microsoft.com/office/drawing/2014/main" id="{4C26DD36-E362-988A-C343-38971CE3707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94;p3">
              <a:extLst>
                <a:ext uri="{FF2B5EF4-FFF2-40B4-BE49-F238E27FC236}">
                  <a16:creationId xmlns:a16="http://schemas.microsoft.com/office/drawing/2014/main" id="{45F90CD9-E740-3D74-9B9C-86C312D07CFF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95;p3">
              <a:extLst>
                <a:ext uri="{FF2B5EF4-FFF2-40B4-BE49-F238E27FC236}">
                  <a16:creationId xmlns:a16="http://schemas.microsoft.com/office/drawing/2014/main" id="{80552298-DDC4-48AC-BD42-33D5A1CCB455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96;p3">
              <a:extLst>
                <a:ext uri="{FF2B5EF4-FFF2-40B4-BE49-F238E27FC236}">
                  <a16:creationId xmlns:a16="http://schemas.microsoft.com/office/drawing/2014/main" id="{25CA2E9D-9403-59DB-58AD-48916E4AA567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97;p3">
              <a:extLst>
                <a:ext uri="{FF2B5EF4-FFF2-40B4-BE49-F238E27FC236}">
                  <a16:creationId xmlns:a16="http://schemas.microsoft.com/office/drawing/2014/main" id="{19149A11-681B-D8DE-DF2B-A38CBB584FBF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98;p3">
              <a:extLst>
                <a:ext uri="{FF2B5EF4-FFF2-40B4-BE49-F238E27FC236}">
                  <a16:creationId xmlns:a16="http://schemas.microsoft.com/office/drawing/2014/main" id="{743709CF-CC13-E1AB-7B90-205288F400C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99;p3">
              <a:extLst>
                <a:ext uri="{FF2B5EF4-FFF2-40B4-BE49-F238E27FC236}">
                  <a16:creationId xmlns:a16="http://schemas.microsoft.com/office/drawing/2014/main" id="{DE9725CF-A9FE-709A-FA2C-FFA3441952C1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00;p3">
              <a:extLst>
                <a:ext uri="{FF2B5EF4-FFF2-40B4-BE49-F238E27FC236}">
                  <a16:creationId xmlns:a16="http://schemas.microsoft.com/office/drawing/2014/main" id="{C9E953BE-C2A9-742E-589C-A94BD15E3904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01;p3">
              <a:extLst>
                <a:ext uri="{FF2B5EF4-FFF2-40B4-BE49-F238E27FC236}">
                  <a16:creationId xmlns:a16="http://schemas.microsoft.com/office/drawing/2014/main" id="{355A5028-BAD8-D18C-9459-34CB11860298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02;p3">
              <a:extLst>
                <a:ext uri="{FF2B5EF4-FFF2-40B4-BE49-F238E27FC236}">
                  <a16:creationId xmlns:a16="http://schemas.microsoft.com/office/drawing/2014/main" id="{8F681F28-121A-5DC8-455A-BF2760880A8E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03;p3">
              <a:extLst>
                <a:ext uri="{FF2B5EF4-FFF2-40B4-BE49-F238E27FC236}">
                  <a16:creationId xmlns:a16="http://schemas.microsoft.com/office/drawing/2014/main" id="{2315C2CC-911C-AE45-1C15-5FCB664E4282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04;p3">
              <a:extLst>
                <a:ext uri="{FF2B5EF4-FFF2-40B4-BE49-F238E27FC236}">
                  <a16:creationId xmlns:a16="http://schemas.microsoft.com/office/drawing/2014/main" id="{0DAC01C4-6557-AD34-F974-6522250D046F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05;p3">
              <a:extLst>
                <a:ext uri="{FF2B5EF4-FFF2-40B4-BE49-F238E27FC236}">
                  <a16:creationId xmlns:a16="http://schemas.microsoft.com/office/drawing/2014/main" id="{08A2153B-9A6E-33D6-780C-86B662C9FBCD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06;p3">
              <a:extLst>
                <a:ext uri="{FF2B5EF4-FFF2-40B4-BE49-F238E27FC236}">
                  <a16:creationId xmlns:a16="http://schemas.microsoft.com/office/drawing/2014/main" id="{B9FDF794-8A0D-9DB6-E754-B88BC0DF0C5B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07;p3">
              <a:extLst>
                <a:ext uri="{FF2B5EF4-FFF2-40B4-BE49-F238E27FC236}">
                  <a16:creationId xmlns:a16="http://schemas.microsoft.com/office/drawing/2014/main" id="{6E0B6B20-9CEC-25C4-F576-30A6497A7705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211;p3">
              <a:extLst>
                <a:ext uri="{FF2B5EF4-FFF2-40B4-BE49-F238E27FC236}">
                  <a16:creationId xmlns:a16="http://schemas.microsoft.com/office/drawing/2014/main" id="{DE65CC22-5D3B-F301-4AAC-C8F71C834025}"/>
                </a:ext>
              </a:extLst>
            </p:cNvPr>
            <p:cNvGrpSpPr/>
            <p:nvPr userDrawn="1"/>
          </p:nvGrpSpPr>
          <p:grpSpPr>
            <a:xfrm>
              <a:off x="1030175" y="1581350"/>
              <a:ext cx="444275" cy="398525"/>
              <a:chOff x="2495125" y="2142250"/>
              <a:chExt cx="444275" cy="398525"/>
            </a:xfrm>
          </p:grpSpPr>
          <p:sp>
            <p:nvSpPr>
              <p:cNvPr id="176" name="Google Shape;212;p3">
                <a:extLst>
                  <a:ext uri="{FF2B5EF4-FFF2-40B4-BE49-F238E27FC236}">
                    <a16:creationId xmlns:a16="http://schemas.microsoft.com/office/drawing/2014/main" id="{3205702E-E3BE-2DDF-1E22-32F987F1F436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13;p3">
                <a:extLst>
                  <a:ext uri="{FF2B5EF4-FFF2-40B4-BE49-F238E27FC236}">
                    <a16:creationId xmlns:a16="http://schemas.microsoft.com/office/drawing/2014/main" id="{350A15BE-84A8-3B60-511D-BDE122852C18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" name="Google Shape;214;p3">
              <a:extLst>
                <a:ext uri="{FF2B5EF4-FFF2-40B4-BE49-F238E27FC236}">
                  <a16:creationId xmlns:a16="http://schemas.microsoft.com/office/drawing/2014/main" id="{8F7C6845-1E61-EF05-E42D-B4BA60CA354F}"/>
                </a:ext>
              </a:extLst>
            </p:cNvPr>
            <p:cNvGrpSpPr/>
            <p:nvPr userDrawn="1"/>
          </p:nvGrpSpPr>
          <p:grpSpPr>
            <a:xfrm>
              <a:off x="7353450" y="3955275"/>
              <a:ext cx="291375" cy="281375"/>
              <a:chOff x="3243875" y="2372825"/>
              <a:chExt cx="291375" cy="281375"/>
            </a:xfrm>
          </p:grpSpPr>
          <p:sp>
            <p:nvSpPr>
              <p:cNvPr id="179" name="Google Shape;215;p3">
                <a:extLst>
                  <a:ext uri="{FF2B5EF4-FFF2-40B4-BE49-F238E27FC236}">
                    <a16:creationId xmlns:a16="http://schemas.microsoft.com/office/drawing/2014/main" id="{EBBDB71B-792E-96F8-0A6D-8A62AC628F20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16;p3">
                <a:extLst>
                  <a:ext uri="{FF2B5EF4-FFF2-40B4-BE49-F238E27FC236}">
                    <a16:creationId xmlns:a16="http://schemas.microsoft.com/office/drawing/2014/main" id="{9578C867-7840-A261-332E-F2966AB8A452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17;p3">
                <a:extLst>
                  <a:ext uri="{FF2B5EF4-FFF2-40B4-BE49-F238E27FC236}">
                    <a16:creationId xmlns:a16="http://schemas.microsoft.com/office/drawing/2014/main" id="{4D00F936-6BC4-5EAD-47C0-0C7DFFB43814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18;p3">
                <a:extLst>
                  <a:ext uri="{FF2B5EF4-FFF2-40B4-BE49-F238E27FC236}">
                    <a16:creationId xmlns:a16="http://schemas.microsoft.com/office/drawing/2014/main" id="{FACEA997-A7B7-5D03-A9D2-035BC5B3F469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19;p3">
                <a:extLst>
                  <a:ext uri="{FF2B5EF4-FFF2-40B4-BE49-F238E27FC236}">
                    <a16:creationId xmlns:a16="http://schemas.microsoft.com/office/drawing/2014/main" id="{0F3CA241-749B-B582-1BBE-DBF27E263415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20;p3">
                <a:extLst>
                  <a:ext uri="{FF2B5EF4-FFF2-40B4-BE49-F238E27FC236}">
                    <a16:creationId xmlns:a16="http://schemas.microsoft.com/office/drawing/2014/main" id="{58F5EE21-A95B-1004-5D75-76AF1A5C6A30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21;p3">
                <a:extLst>
                  <a:ext uri="{FF2B5EF4-FFF2-40B4-BE49-F238E27FC236}">
                    <a16:creationId xmlns:a16="http://schemas.microsoft.com/office/drawing/2014/main" id="{E6734721-E319-3B30-8C98-93B24B01779C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22;p3">
                <a:extLst>
                  <a:ext uri="{FF2B5EF4-FFF2-40B4-BE49-F238E27FC236}">
                    <a16:creationId xmlns:a16="http://schemas.microsoft.com/office/drawing/2014/main" id="{DE491238-99D0-72B7-0246-FA00DA34FA0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23;p3">
                <a:extLst>
                  <a:ext uri="{FF2B5EF4-FFF2-40B4-BE49-F238E27FC236}">
                    <a16:creationId xmlns:a16="http://schemas.microsoft.com/office/drawing/2014/main" id="{28C72A6F-4E86-2C09-50F6-9B30710C6394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24;p3">
                <a:extLst>
                  <a:ext uri="{FF2B5EF4-FFF2-40B4-BE49-F238E27FC236}">
                    <a16:creationId xmlns:a16="http://schemas.microsoft.com/office/drawing/2014/main" id="{1C5548F1-F176-B085-1D6B-07F4E117F443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" name="Google Shape;225;p3">
              <a:extLst>
                <a:ext uri="{FF2B5EF4-FFF2-40B4-BE49-F238E27FC236}">
                  <a16:creationId xmlns:a16="http://schemas.microsoft.com/office/drawing/2014/main" id="{02A67D5C-082C-38D6-B912-2BC93399D5AC}"/>
                </a:ext>
              </a:extLst>
            </p:cNvPr>
            <p:cNvGrpSpPr/>
            <p:nvPr userDrawn="1"/>
          </p:nvGrpSpPr>
          <p:grpSpPr>
            <a:xfrm>
              <a:off x="7510400" y="1254438"/>
              <a:ext cx="166675" cy="168575"/>
              <a:chOff x="4954425" y="2036375"/>
              <a:chExt cx="166675" cy="168575"/>
            </a:xfrm>
          </p:grpSpPr>
          <p:sp>
            <p:nvSpPr>
              <p:cNvPr id="190" name="Google Shape;226;p3">
                <a:extLst>
                  <a:ext uri="{FF2B5EF4-FFF2-40B4-BE49-F238E27FC236}">
                    <a16:creationId xmlns:a16="http://schemas.microsoft.com/office/drawing/2014/main" id="{2DDF5F33-4042-2664-A5D7-4EDC38EA0E07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27;p3">
                <a:extLst>
                  <a:ext uri="{FF2B5EF4-FFF2-40B4-BE49-F238E27FC236}">
                    <a16:creationId xmlns:a16="http://schemas.microsoft.com/office/drawing/2014/main" id="{D224204C-E209-3ABF-A341-FAB5CD9B3B1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" name="Google Shape;228;p3">
              <a:extLst>
                <a:ext uri="{FF2B5EF4-FFF2-40B4-BE49-F238E27FC236}">
                  <a16:creationId xmlns:a16="http://schemas.microsoft.com/office/drawing/2014/main" id="{B800BCFF-0369-2388-8F66-43D5EDB5463A}"/>
                </a:ext>
              </a:extLst>
            </p:cNvPr>
            <p:cNvSpPr/>
            <p:nvPr userDrawn="1"/>
          </p:nvSpPr>
          <p:spPr>
            <a:xfrm>
              <a:off x="1531350" y="3017075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229;p3">
              <a:extLst>
                <a:ext uri="{FF2B5EF4-FFF2-40B4-BE49-F238E27FC236}">
                  <a16:creationId xmlns:a16="http://schemas.microsoft.com/office/drawing/2014/main" id="{ABD3E158-A173-F92E-6B11-E55BBDFD9329}"/>
                </a:ext>
              </a:extLst>
            </p:cNvPr>
            <p:cNvSpPr/>
            <p:nvPr userDrawn="1"/>
          </p:nvSpPr>
          <p:spPr>
            <a:xfrm>
              <a:off x="8069225" y="27083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230;p3">
              <a:extLst>
                <a:ext uri="{FF2B5EF4-FFF2-40B4-BE49-F238E27FC236}">
                  <a16:creationId xmlns:a16="http://schemas.microsoft.com/office/drawing/2014/main" id="{63C6AF5C-30DB-EE48-B753-005B37EB578E}"/>
                </a:ext>
              </a:extLst>
            </p:cNvPr>
            <p:cNvGrpSpPr/>
            <p:nvPr userDrawn="1"/>
          </p:nvGrpSpPr>
          <p:grpSpPr>
            <a:xfrm>
              <a:off x="1168975" y="4065000"/>
              <a:ext cx="166675" cy="168575"/>
              <a:chOff x="4954425" y="2036375"/>
              <a:chExt cx="166675" cy="168575"/>
            </a:xfrm>
          </p:grpSpPr>
          <p:sp>
            <p:nvSpPr>
              <p:cNvPr id="195" name="Google Shape;231;p3">
                <a:extLst>
                  <a:ext uri="{FF2B5EF4-FFF2-40B4-BE49-F238E27FC236}">
                    <a16:creationId xmlns:a16="http://schemas.microsoft.com/office/drawing/2014/main" id="{A1EF6191-5C85-63FB-A5D2-6932F1ABD2BB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32;p3">
                <a:extLst>
                  <a:ext uri="{FF2B5EF4-FFF2-40B4-BE49-F238E27FC236}">
                    <a16:creationId xmlns:a16="http://schemas.microsoft.com/office/drawing/2014/main" id="{C80DDA21-85A9-8E96-7896-E58939F5D104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7272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356" name="Nhóm 355">
            <a:extLst>
              <a:ext uri="{FF2B5EF4-FFF2-40B4-BE49-F238E27FC236}">
                <a16:creationId xmlns:a16="http://schemas.microsoft.com/office/drawing/2014/main" id="{6CB6E66F-7760-AF1A-01A7-88A686DC3F14}"/>
              </a:ext>
            </a:extLst>
          </p:cNvPr>
          <p:cNvGrpSpPr/>
          <p:nvPr userDrawn="1"/>
        </p:nvGrpSpPr>
        <p:grpSpPr>
          <a:xfrm>
            <a:off x="320777" y="219519"/>
            <a:ext cx="11550446" cy="6501956"/>
            <a:chOff x="281025" y="219519"/>
            <a:chExt cx="8633734" cy="4860086"/>
          </a:xfrm>
        </p:grpSpPr>
        <p:sp>
          <p:nvSpPr>
            <p:cNvPr id="261" name="Google Shape;1099;p15">
              <a:extLst>
                <a:ext uri="{FF2B5EF4-FFF2-40B4-BE49-F238E27FC236}">
                  <a16:creationId xmlns:a16="http://schemas.microsoft.com/office/drawing/2014/main" id="{A4DD30E6-BC50-B882-CAFC-68BBB27CCE3A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100;p15">
              <a:extLst>
                <a:ext uri="{FF2B5EF4-FFF2-40B4-BE49-F238E27FC236}">
                  <a16:creationId xmlns:a16="http://schemas.microsoft.com/office/drawing/2014/main" id="{C8156122-36C8-389C-8835-E3F40166C22F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3" name="Google Shape;1101;p15">
              <a:extLst>
                <a:ext uri="{FF2B5EF4-FFF2-40B4-BE49-F238E27FC236}">
                  <a16:creationId xmlns:a16="http://schemas.microsoft.com/office/drawing/2014/main" id="{02E681A9-EA81-5343-4776-3D8DC64CD101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" name="Google Shape;1102;p15">
                <a:extLst>
                  <a:ext uri="{FF2B5EF4-FFF2-40B4-BE49-F238E27FC236}">
                    <a16:creationId xmlns:a16="http://schemas.microsoft.com/office/drawing/2014/main" id="{9FBF7751-9FEE-3C83-7D15-3F3324DEB5BC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1103;p15">
                <a:extLst>
                  <a:ext uri="{FF2B5EF4-FFF2-40B4-BE49-F238E27FC236}">
                    <a16:creationId xmlns:a16="http://schemas.microsoft.com/office/drawing/2014/main" id="{E8C415CB-AD12-2822-9B7F-D3A30030E5F9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6" name="Google Shape;1104;p15">
              <a:extLst>
                <a:ext uri="{FF2B5EF4-FFF2-40B4-BE49-F238E27FC236}">
                  <a16:creationId xmlns:a16="http://schemas.microsoft.com/office/drawing/2014/main" id="{81CE457D-862D-96FE-4434-C2CE59B4E4EA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7" name="Google Shape;1105;p15">
                <a:extLst>
                  <a:ext uri="{FF2B5EF4-FFF2-40B4-BE49-F238E27FC236}">
                    <a16:creationId xmlns:a16="http://schemas.microsoft.com/office/drawing/2014/main" id="{17664890-09A5-AE5B-7132-C4834871435B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1106;p15">
                <a:extLst>
                  <a:ext uri="{FF2B5EF4-FFF2-40B4-BE49-F238E27FC236}">
                    <a16:creationId xmlns:a16="http://schemas.microsoft.com/office/drawing/2014/main" id="{0AE34F02-AA41-091E-0842-F2D5555B1D21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9" name="Google Shape;1107;p15">
              <a:extLst>
                <a:ext uri="{FF2B5EF4-FFF2-40B4-BE49-F238E27FC236}">
                  <a16:creationId xmlns:a16="http://schemas.microsoft.com/office/drawing/2014/main" id="{A7AC2961-50FD-C033-9F65-8B39D003E915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0" name="Google Shape;1108;p15">
                <a:extLst>
                  <a:ext uri="{FF2B5EF4-FFF2-40B4-BE49-F238E27FC236}">
                    <a16:creationId xmlns:a16="http://schemas.microsoft.com/office/drawing/2014/main" id="{56FE0416-2943-5A12-6EF1-3E738F3707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1109;p15">
                <a:extLst>
                  <a:ext uri="{FF2B5EF4-FFF2-40B4-BE49-F238E27FC236}">
                    <a16:creationId xmlns:a16="http://schemas.microsoft.com/office/drawing/2014/main" id="{F1F7291E-2121-FA04-43C9-CA774646D174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" name="Google Shape;1110;p15">
              <a:extLst>
                <a:ext uri="{FF2B5EF4-FFF2-40B4-BE49-F238E27FC236}">
                  <a16:creationId xmlns:a16="http://schemas.microsoft.com/office/drawing/2014/main" id="{9D122F30-F703-59E9-C044-D77A0BB1D297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3" name="Google Shape;1111;p15">
                <a:extLst>
                  <a:ext uri="{FF2B5EF4-FFF2-40B4-BE49-F238E27FC236}">
                    <a16:creationId xmlns:a16="http://schemas.microsoft.com/office/drawing/2014/main" id="{7FEF597D-E61C-5CA0-E62E-1C3D33E21274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1112;p15">
                <a:extLst>
                  <a:ext uri="{FF2B5EF4-FFF2-40B4-BE49-F238E27FC236}">
                    <a16:creationId xmlns:a16="http://schemas.microsoft.com/office/drawing/2014/main" id="{12029896-0CE1-A199-AFD5-28B9C90F31FD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5" name="Google Shape;1113;p15">
              <a:extLst>
                <a:ext uri="{FF2B5EF4-FFF2-40B4-BE49-F238E27FC236}">
                  <a16:creationId xmlns:a16="http://schemas.microsoft.com/office/drawing/2014/main" id="{5CEE6C25-F24C-3120-35F6-92376DFCBC20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6" name="Google Shape;1114;p15">
                <a:extLst>
                  <a:ext uri="{FF2B5EF4-FFF2-40B4-BE49-F238E27FC236}">
                    <a16:creationId xmlns:a16="http://schemas.microsoft.com/office/drawing/2014/main" id="{6419428A-3A19-5173-4ED1-B68191A22D30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1115;p15">
                <a:extLst>
                  <a:ext uri="{FF2B5EF4-FFF2-40B4-BE49-F238E27FC236}">
                    <a16:creationId xmlns:a16="http://schemas.microsoft.com/office/drawing/2014/main" id="{D65C6AE1-FE19-2F3F-726F-81AEB92A7264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8" name="Google Shape;1116;p15">
              <a:extLst>
                <a:ext uri="{FF2B5EF4-FFF2-40B4-BE49-F238E27FC236}">
                  <a16:creationId xmlns:a16="http://schemas.microsoft.com/office/drawing/2014/main" id="{896740A8-B924-96F6-C2BA-6C9DFD53DF6B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9" name="Google Shape;1117;p15">
                <a:extLst>
                  <a:ext uri="{FF2B5EF4-FFF2-40B4-BE49-F238E27FC236}">
                    <a16:creationId xmlns:a16="http://schemas.microsoft.com/office/drawing/2014/main" id="{8663A5D6-BECF-6941-F887-F027C0BF883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1118;p15">
                <a:extLst>
                  <a:ext uri="{FF2B5EF4-FFF2-40B4-BE49-F238E27FC236}">
                    <a16:creationId xmlns:a16="http://schemas.microsoft.com/office/drawing/2014/main" id="{95104B59-4FE1-9A54-3BFB-FA4242940E7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1119;p15">
              <a:extLst>
                <a:ext uri="{FF2B5EF4-FFF2-40B4-BE49-F238E27FC236}">
                  <a16:creationId xmlns:a16="http://schemas.microsoft.com/office/drawing/2014/main" id="{9EC0A213-4DA4-A956-F517-6EB556AE8307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120;p15">
              <a:extLst>
                <a:ext uri="{FF2B5EF4-FFF2-40B4-BE49-F238E27FC236}">
                  <a16:creationId xmlns:a16="http://schemas.microsoft.com/office/drawing/2014/main" id="{E9F12FFD-739C-71A2-2AF3-BE54D5F15691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121;p15">
              <a:extLst>
                <a:ext uri="{FF2B5EF4-FFF2-40B4-BE49-F238E27FC236}">
                  <a16:creationId xmlns:a16="http://schemas.microsoft.com/office/drawing/2014/main" id="{DE3E4ACD-3A90-8C0A-6B5E-3E78638DF4B1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122;p15">
              <a:extLst>
                <a:ext uri="{FF2B5EF4-FFF2-40B4-BE49-F238E27FC236}">
                  <a16:creationId xmlns:a16="http://schemas.microsoft.com/office/drawing/2014/main" id="{26D53CC7-A7A6-9CFD-97D9-3BFE284D1EE0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123;p15">
              <a:extLst>
                <a:ext uri="{FF2B5EF4-FFF2-40B4-BE49-F238E27FC236}">
                  <a16:creationId xmlns:a16="http://schemas.microsoft.com/office/drawing/2014/main" id="{A3A4C832-671A-1F68-5DBB-17FCC73C471F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124;p15">
              <a:extLst>
                <a:ext uri="{FF2B5EF4-FFF2-40B4-BE49-F238E27FC236}">
                  <a16:creationId xmlns:a16="http://schemas.microsoft.com/office/drawing/2014/main" id="{119D5A53-90C0-6AF2-3CE2-2ED6220EC982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125;p15">
              <a:extLst>
                <a:ext uri="{FF2B5EF4-FFF2-40B4-BE49-F238E27FC236}">
                  <a16:creationId xmlns:a16="http://schemas.microsoft.com/office/drawing/2014/main" id="{7B452441-9E49-BD56-4A1B-19DA6B9B5253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126;p15">
              <a:extLst>
                <a:ext uri="{FF2B5EF4-FFF2-40B4-BE49-F238E27FC236}">
                  <a16:creationId xmlns:a16="http://schemas.microsoft.com/office/drawing/2014/main" id="{6576348E-659F-4688-3510-E71C2D46A895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127;p15">
              <a:extLst>
                <a:ext uri="{FF2B5EF4-FFF2-40B4-BE49-F238E27FC236}">
                  <a16:creationId xmlns:a16="http://schemas.microsoft.com/office/drawing/2014/main" id="{ABEB63D4-55E4-6227-216A-B5B008280A0B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128;p15">
              <a:extLst>
                <a:ext uri="{FF2B5EF4-FFF2-40B4-BE49-F238E27FC236}">
                  <a16:creationId xmlns:a16="http://schemas.microsoft.com/office/drawing/2014/main" id="{91C6D710-E500-7FD0-6B6E-E52FFCCD160A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129;p15">
              <a:extLst>
                <a:ext uri="{FF2B5EF4-FFF2-40B4-BE49-F238E27FC236}">
                  <a16:creationId xmlns:a16="http://schemas.microsoft.com/office/drawing/2014/main" id="{3D284F21-D010-BA5E-4156-19F032CBE25B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130;p15">
              <a:extLst>
                <a:ext uri="{FF2B5EF4-FFF2-40B4-BE49-F238E27FC236}">
                  <a16:creationId xmlns:a16="http://schemas.microsoft.com/office/drawing/2014/main" id="{F603ECC7-1E48-EF0D-3C89-08F335748E3A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131;p15">
              <a:extLst>
                <a:ext uri="{FF2B5EF4-FFF2-40B4-BE49-F238E27FC236}">
                  <a16:creationId xmlns:a16="http://schemas.microsoft.com/office/drawing/2014/main" id="{4399C55F-73D2-BA0C-E814-56FDE3F51519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132;p15">
              <a:extLst>
                <a:ext uri="{FF2B5EF4-FFF2-40B4-BE49-F238E27FC236}">
                  <a16:creationId xmlns:a16="http://schemas.microsoft.com/office/drawing/2014/main" id="{2843F68B-5177-BF94-63B4-A90FA1ED50F5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133;p15">
              <a:extLst>
                <a:ext uri="{FF2B5EF4-FFF2-40B4-BE49-F238E27FC236}">
                  <a16:creationId xmlns:a16="http://schemas.microsoft.com/office/drawing/2014/main" id="{E90676E1-8447-92B4-2DC8-0E4B2E7EA3BB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134;p15">
              <a:extLst>
                <a:ext uri="{FF2B5EF4-FFF2-40B4-BE49-F238E27FC236}">
                  <a16:creationId xmlns:a16="http://schemas.microsoft.com/office/drawing/2014/main" id="{EBFCFCFF-B41C-4AFA-7F47-772084A3427D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135;p15">
              <a:extLst>
                <a:ext uri="{FF2B5EF4-FFF2-40B4-BE49-F238E27FC236}">
                  <a16:creationId xmlns:a16="http://schemas.microsoft.com/office/drawing/2014/main" id="{FAC1C01C-8CAB-FCC9-E1DD-868350E935BD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136;p15">
              <a:extLst>
                <a:ext uri="{FF2B5EF4-FFF2-40B4-BE49-F238E27FC236}">
                  <a16:creationId xmlns:a16="http://schemas.microsoft.com/office/drawing/2014/main" id="{9A776A2D-B4A6-51D4-BD9D-B8BA24AB5DF6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137;p15">
              <a:extLst>
                <a:ext uri="{FF2B5EF4-FFF2-40B4-BE49-F238E27FC236}">
                  <a16:creationId xmlns:a16="http://schemas.microsoft.com/office/drawing/2014/main" id="{03A91DBF-D20B-A07E-5E84-7C964CC7CE8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138;p15">
              <a:extLst>
                <a:ext uri="{FF2B5EF4-FFF2-40B4-BE49-F238E27FC236}">
                  <a16:creationId xmlns:a16="http://schemas.microsoft.com/office/drawing/2014/main" id="{C8C2627E-EA5A-78C2-F32E-5A5FA9BFE4B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139;p15">
              <a:extLst>
                <a:ext uri="{FF2B5EF4-FFF2-40B4-BE49-F238E27FC236}">
                  <a16:creationId xmlns:a16="http://schemas.microsoft.com/office/drawing/2014/main" id="{58E57314-DCDB-1D49-FB63-34B96503E67D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140;p15">
              <a:extLst>
                <a:ext uri="{FF2B5EF4-FFF2-40B4-BE49-F238E27FC236}">
                  <a16:creationId xmlns:a16="http://schemas.microsoft.com/office/drawing/2014/main" id="{E88E05A5-5EE7-53B9-ECF4-E28C58628BC9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141;p15">
              <a:extLst>
                <a:ext uri="{FF2B5EF4-FFF2-40B4-BE49-F238E27FC236}">
                  <a16:creationId xmlns:a16="http://schemas.microsoft.com/office/drawing/2014/main" id="{1B1697FB-72A4-77FE-9E29-D1D996DFFB9D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142;p15">
              <a:extLst>
                <a:ext uri="{FF2B5EF4-FFF2-40B4-BE49-F238E27FC236}">
                  <a16:creationId xmlns:a16="http://schemas.microsoft.com/office/drawing/2014/main" id="{8A395521-CCD5-A757-AAC5-20C5BEEC9797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143;p15">
              <a:extLst>
                <a:ext uri="{FF2B5EF4-FFF2-40B4-BE49-F238E27FC236}">
                  <a16:creationId xmlns:a16="http://schemas.microsoft.com/office/drawing/2014/main" id="{0A8D8BD7-BF55-9C83-22A6-9BE1C224678C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144;p15">
              <a:extLst>
                <a:ext uri="{FF2B5EF4-FFF2-40B4-BE49-F238E27FC236}">
                  <a16:creationId xmlns:a16="http://schemas.microsoft.com/office/drawing/2014/main" id="{26ADAF01-6275-54E5-ED78-A48A7FC38F5E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145;p15">
              <a:extLst>
                <a:ext uri="{FF2B5EF4-FFF2-40B4-BE49-F238E27FC236}">
                  <a16:creationId xmlns:a16="http://schemas.microsoft.com/office/drawing/2014/main" id="{BFEC1F54-83FB-3051-2DB1-B5243E474C81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146;p15">
              <a:extLst>
                <a:ext uri="{FF2B5EF4-FFF2-40B4-BE49-F238E27FC236}">
                  <a16:creationId xmlns:a16="http://schemas.microsoft.com/office/drawing/2014/main" id="{556396A5-0804-453B-784F-A51F1483B80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147;p15">
              <a:extLst>
                <a:ext uri="{FF2B5EF4-FFF2-40B4-BE49-F238E27FC236}">
                  <a16:creationId xmlns:a16="http://schemas.microsoft.com/office/drawing/2014/main" id="{C219EBE4-1E94-A7E3-8FF7-EDD560F2F5D7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148;p15">
              <a:extLst>
                <a:ext uri="{FF2B5EF4-FFF2-40B4-BE49-F238E27FC236}">
                  <a16:creationId xmlns:a16="http://schemas.microsoft.com/office/drawing/2014/main" id="{EC273EE6-A9C6-188C-ECC3-3807174EA47A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149;p15">
              <a:extLst>
                <a:ext uri="{FF2B5EF4-FFF2-40B4-BE49-F238E27FC236}">
                  <a16:creationId xmlns:a16="http://schemas.microsoft.com/office/drawing/2014/main" id="{410E2346-327C-1770-DF92-D0C06897501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150;p15">
              <a:extLst>
                <a:ext uri="{FF2B5EF4-FFF2-40B4-BE49-F238E27FC236}">
                  <a16:creationId xmlns:a16="http://schemas.microsoft.com/office/drawing/2014/main" id="{0394A6CE-729D-E3A4-1FB5-14B94A8571CC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151;p15">
              <a:extLst>
                <a:ext uri="{FF2B5EF4-FFF2-40B4-BE49-F238E27FC236}">
                  <a16:creationId xmlns:a16="http://schemas.microsoft.com/office/drawing/2014/main" id="{F6D56303-9ADC-67DB-4322-6ABD5740C728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152;p15">
              <a:extLst>
                <a:ext uri="{FF2B5EF4-FFF2-40B4-BE49-F238E27FC236}">
                  <a16:creationId xmlns:a16="http://schemas.microsoft.com/office/drawing/2014/main" id="{3F1A2A1B-5DC4-E1DE-8B07-5EE1E90EDA8B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153;p15">
              <a:extLst>
                <a:ext uri="{FF2B5EF4-FFF2-40B4-BE49-F238E27FC236}">
                  <a16:creationId xmlns:a16="http://schemas.microsoft.com/office/drawing/2014/main" id="{F6B042FC-C16F-97C2-0F61-97377875457C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154;p15">
              <a:extLst>
                <a:ext uri="{FF2B5EF4-FFF2-40B4-BE49-F238E27FC236}">
                  <a16:creationId xmlns:a16="http://schemas.microsoft.com/office/drawing/2014/main" id="{A7E03B8A-86D2-D6BD-E740-54F2629DBBEA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155;p15">
              <a:extLst>
                <a:ext uri="{FF2B5EF4-FFF2-40B4-BE49-F238E27FC236}">
                  <a16:creationId xmlns:a16="http://schemas.microsoft.com/office/drawing/2014/main" id="{F9E6232B-7A39-0F8D-156D-28DC4BA964C3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156;p15">
              <a:extLst>
                <a:ext uri="{FF2B5EF4-FFF2-40B4-BE49-F238E27FC236}">
                  <a16:creationId xmlns:a16="http://schemas.microsoft.com/office/drawing/2014/main" id="{CBFA4707-D0B2-4C6C-A4DC-6C36EE3F6006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157;p15">
              <a:extLst>
                <a:ext uri="{FF2B5EF4-FFF2-40B4-BE49-F238E27FC236}">
                  <a16:creationId xmlns:a16="http://schemas.microsoft.com/office/drawing/2014/main" id="{5830F414-A405-E18C-CFB7-CAB1D93BF52E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158;p15">
              <a:extLst>
                <a:ext uri="{FF2B5EF4-FFF2-40B4-BE49-F238E27FC236}">
                  <a16:creationId xmlns:a16="http://schemas.microsoft.com/office/drawing/2014/main" id="{FEB0B287-11DD-9164-45F4-54ED6C0F2C05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159;p15">
              <a:extLst>
                <a:ext uri="{FF2B5EF4-FFF2-40B4-BE49-F238E27FC236}">
                  <a16:creationId xmlns:a16="http://schemas.microsoft.com/office/drawing/2014/main" id="{019B7FBC-9612-6EF5-D738-16BA26455A10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160;p15">
              <a:extLst>
                <a:ext uri="{FF2B5EF4-FFF2-40B4-BE49-F238E27FC236}">
                  <a16:creationId xmlns:a16="http://schemas.microsoft.com/office/drawing/2014/main" id="{CB44F16D-E454-8941-FDFF-D9456DA4E1EE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161;p15">
              <a:extLst>
                <a:ext uri="{FF2B5EF4-FFF2-40B4-BE49-F238E27FC236}">
                  <a16:creationId xmlns:a16="http://schemas.microsoft.com/office/drawing/2014/main" id="{2ED34BD4-A91F-9806-1B14-2FCB9804E1F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162;p15">
              <a:extLst>
                <a:ext uri="{FF2B5EF4-FFF2-40B4-BE49-F238E27FC236}">
                  <a16:creationId xmlns:a16="http://schemas.microsoft.com/office/drawing/2014/main" id="{89B69555-11B9-95C8-E6C5-136C15186019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163;p15">
              <a:extLst>
                <a:ext uri="{FF2B5EF4-FFF2-40B4-BE49-F238E27FC236}">
                  <a16:creationId xmlns:a16="http://schemas.microsoft.com/office/drawing/2014/main" id="{220C0C20-DE0E-8757-1568-1CC29E503D6C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164;p15">
              <a:extLst>
                <a:ext uri="{FF2B5EF4-FFF2-40B4-BE49-F238E27FC236}">
                  <a16:creationId xmlns:a16="http://schemas.microsoft.com/office/drawing/2014/main" id="{3CE19851-22A6-13E8-76BB-5B1A02F2C117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165;p15">
              <a:extLst>
                <a:ext uri="{FF2B5EF4-FFF2-40B4-BE49-F238E27FC236}">
                  <a16:creationId xmlns:a16="http://schemas.microsoft.com/office/drawing/2014/main" id="{C2C3C3C5-9E3E-0884-EF6E-F3A9AD62D68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166;p15">
              <a:extLst>
                <a:ext uri="{FF2B5EF4-FFF2-40B4-BE49-F238E27FC236}">
                  <a16:creationId xmlns:a16="http://schemas.microsoft.com/office/drawing/2014/main" id="{05959D14-C322-E0B1-C758-46461D3A7A6F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167;p15">
              <a:extLst>
                <a:ext uri="{FF2B5EF4-FFF2-40B4-BE49-F238E27FC236}">
                  <a16:creationId xmlns:a16="http://schemas.microsoft.com/office/drawing/2014/main" id="{8DCC4AC1-8879-8E66-8AF0-38B0C39126B1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168;p15">
              <a:extLst>
                <a:ext uri="{FF2B5EF4-FFF2-40B4-BE49-F238E27FC236}">
                  <a16:creationId xmlns:a16="http://schemas.microsoft.com/office/drawing/2014/main" id="{62209111-2FDB-1DD9-391C-1646839E054D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169;p15">
              <a:extLst>
                <a:ext uri="{FF2B5EF4-FFF2-40B4-BE49-F238E27FC236}">
                  <a16:creationId xmlns:a16="http://schemas.microsoft.com/office/drawing/2014/main" id="{E8B642D0-DF3B-70CC-79BD-AAF9DAAB7943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170;p15">
              <a:extLst>
                <a:ext uri="{FF2B5EF4-FFF2-40B4-BE49-F238E27FC236}">
                  <a16:creationId xmlns:a16="http://schemas.microsoft.com/office/drawing/2014/main" id="{A78FA2FC-4E2D-9A78-3EE0-1F52EC7A4710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171;p15">
              <a:extLst>
                <a:ext uri="{FF2B5EF4-FFF2-40B4-BE49-F238E27FC236}">
                  <a16:creationId xmlns:a16="http://schemas.microsoft.com/office/drawing/2014/main" id="{DCBA809E-CB5F-3E76-A6C7-612EFC3B9DC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4" name="Google Shape;1173;p15">
              <a:extLst>
                <a:ext uri="{FF2B5EF4-FFF2-40B4-BE49-F238E27FC236}">
                  <a16:creationId xmlns:a16="http://schemas.microsoft.com/office/drawing/2014/main" id="{0F5EE79B-7C8A-0A55-7519-07A42621FDA0}"/>
                </a:ext>
              </a:extLst>
            </p:cNvPr>
            <p:cNvGrpSpPr/>
            <p:nvPr userDrawn="1"/>
          </p:nvGrpSpPr>
          <p:grpSpPr>
            <a:xfrm>
              <a:off x="504088" y="319075"/>
              <a:ext cx="444275" cy="398525"/>
              <a:chOff x="2495125" y="2142250"/>
              <a:chExt cx="444275" cy="398525"/>
            </a:xfrm>
          </p:grpSpPr>
          <p:sp>
            <p:nvSpPr>
              <p:cNvPr id="335" name="Google Shape;1174;p15">
                <a:extLst>
                  <a:ext uri="{FF2B5EF4-FFF2-40B4-BE49-F238E27FC236}">
                    <a16:creationId xmlns:a16="http://schemas.microsoft.com/office/drawing/2014/main" id="{202F0520-74D8-51CB-6223-496DD45A3BD0}"/>
                  </a:ext>
                </a:extLst>
              </p:cNvPr>
              <p:cNvSpPr/>
              <p:nvPr/>
            </p:nvSpPr>
            <p:spPr>
              <a:xfrm>
                <a:off x="2495125" y="2142250"/>
                <a:ext cx="444275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7771" h="15941" extrusionOk="0">
                    <a:moveTo>
                      <a:pt x="6542" y="6116"/>
                    </a:moveTo>
                    <a:cubicBezTo>
                      <a:pt x="4437" y="1154"/>
                      <a:pt x="10201" y="1"/>
                      <a:pt x="9224" y="5866"/>
                    </a:cubicBezTo>
                    <a:cubicBezTo>
                      <a:pt x="11780" y="1003"/>
                      <a:pt x="16367" y="6718"/>
                      <a:pt x="10452" y="8021"/>
                    </a:cubicBezTo>
                    <a:cubicBezTo>
                      <a:pt x="17770" y="9525"/>
                      <a:pt x="12382" y="15139"/>
                      <a:pt x="9600" y="9976"/>
                    </a:cubicBezTo>
                    <a:cubicBezTo>
                      <a:pt x="11204" y="15891"/>
                      <a:pt x="5941" y="15941"/>
                      <a:pt x="7068" y="10252"/>
                    </a:cubicBezTo>
                    <a:cubicBezTo>
                      <a:pt x="4662" y="15565"/>
                      <a:pt x="1" y="11555"/>
                      <a:pt x="5414" y="8597"/>
                    </a:cubicBezTo>
                    <a:cubicBezTo>
                      <a:pt x="276" y="8597"/>
                      <a:pt x="1830" y="2031"/>
                      <a:pt x="6542" y="6116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1175;p15">
                <a:extLst>
                  <a:ext uri="{FF2B5EF4-FFF2-40B4-BE49-F238E27FC236}">
                    <a16:creationId xmlns:a16="http://schemas.microsoft.com/office/drawing/2014/main" id="{87BB5F85-84A4-2AF7-854D-F1BE84B6C1AA}"/>
                  </a:ext>
                </a:extLst>
              </p:cNvPr>
              <p:cNvSpPr/>
              <p:nvPr/>
            </p:nvSpPr>
            <p:spPr>
              <a:xfrm>
                <a:off x="2655525" y="2307050"/>
                <a:ext cx="946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786" h="2933" extrusionOk="0">
                    <a:moveTo>
                      <a:pt x="1906" y="0"/>
                    </a:moveTo>
                    <a:cubicBezTo>
                      <a:pt x="1" y="0"/>
                      <a:pt x="1" y="2933"/>
                      <a:pt x="1906" y="2933"/>
                    </a:cubicBezTo>
                    <a:cubicBezTo>
                      <a:pt x="3785" y="2933"/>
                      <a:pt x="3785" y="0"/>
                      <a:pt x="1906" y="0"/>
                    </a:cubicBezTo>
                    <a:close/>
                  </a:path>
                </a:pathLst>
              </a:custGeom>
              <a:solidFill>
                <a:srgbClr val="FAE3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7" name="Google Shape;1176;p15">
              <a:extLst>
                <a:ext uri="{FF2B5EF4-FFF2-40B4-BE49-F238E27FC236}">
                  <a16:creationId xmlns:a16="http://schemas.microsoft.com/office/drawing/2014/main" id="{91BE7CFA-B74E-8805-C2B6-D39B3CBAF878}"/>
                </a:ext>
              </a:extLst>
            </p:cNvPr>
            <p:cNvGrpSpPr/>
            <p:nvPr userDrawn="1"/>
          </p:nvGrpSpPr>
          <p:grpSpPr>
            <a:xfrm>
              <a:off x="7942288" y="4463763"/>
              <a:ext cx="291375" cy="281375"/>
              <a:chOff x="3243875" y="2372825"/>
              <a:chExt cx="291375" cy="281375"/>
            </a:xfrm>
          </p:grpSpPr>
          <p:sp>
            <p:nvSpPr>
              <p:cNvPr id="338" name="Google Shape;1177;p15">
                <a:extLst>
                  <a:ext uri="{FF2B5EF4-FFF2-40B4-BE49-F238E27FC236}">
                    <a16:creationId xmlns:a16="http://schemas.microsoft.com/office/drawing/2014/main" id="{90C7A0CE-B7FE-BB01-0C71-44230B3DAC6A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1178;p15">
                <a:extLst>
                  <a:ext uri="{FF2B5EF4-FFF2-40B4-BE49-F238E27FC236}">
                    <a16:creationId xmlns:a16="http://schemas.microsoft.com/office/drawing/2014/main" id="{EA92FD59-3D5E-45A9-8A35-15F64F565D7E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1179;p15">
                <a:extLst>
                  <a:ext uri="{FF2B5EF4-FFF2-40B4-BE49-F238E27FC236}">
                    <a16:creationId xmlns:a16="http://schemas.microsoft.com/office/drawing/2014/main" id="{287F759C-7B4E-AE16-323E-063EF058AE52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1180;p15">
                <a:extLst>
                  <a:ext uri="{FF2B5EF4-FFF2-40B4-BE49-F238E27FC236}">
                    <a16:creationId xmlns:a16="http://schemas.microsoft.com/office/drawing/2014/main" id="{6CC6FC40-9871-DE3E-1517-3A92400798F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1181;p15">
                <a:extLst>
                  <a:ext uri="{FF2B5EF4-FFF2-40B4-BE49-F238E27FC236}">
                    <a16:creationId xmlns:a16="http://schemas.microsoft.com/office/drawing/2014/main" id="{238B73B3-7DE5-0490-BF8D-F6EF55D8B183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1182;p15">
                <a:extLst>
                  <a:ext uri="{FF2B5EF4-FFF2-40B4-BE49-F238E27FC236}">
                    <a16:creationId xmlns:a16="http://schemas.microsoft.com/office/drawing/2014/main" id="{96BCF7F5-1E3C-0434-FCFC-CED4A40A3E09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1183;p15">
                <a:extLst>
                  <a:ext uri="{FF2B5EF4-FFF2-40B4-BE49-F238E27FC236}">
                    <a16:creationId xmlns:a16="http://schemas.microsoft.com/office/drawing/2014/main" id="{5E9415F2-377E-2214-28A5-737BFA65BB7D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1184;p15">
                <a:extLst>
                  <a:ext uri="{FF2B5EF4-FFF2-40B4-BE49-F238E27FC236}">
                    <a16:creationId xmlns:a16="http://schemas.microsoft.com/office/drawing/2014/main" id="{C9CA3CB1-F728-04E3-CFAD-F84E03E37431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1185;p15">
                <a:extLst>
                  <a:ext uri="{FF2B5EF4-FFF2-40B4-BE49-F238E27FC236}">
                    <a16:creationId xmlns:a16="http://schemas.microsoft.com/office/drawing/2014/main" id="{C18D4E88-1E2B-D8DE-2DEF-3BFBF879CF10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1186;p15">
                <a:extLst>
                  <a:ext uri="{FF2B5EF4-FFF2-40B4-BE49-F238E27FC236}">
                    <a16:creationId xmlns:a16="http://schemas.microsoft.com/office/drawing/2014/main" id="{9259E712-2B14-5DE1-0901-041385EA9A8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1187;p15">
              <a:extLst>
                <a:ext uri="{FF2B5EF4-FFF2-40B4-BE49-F238E27FC236}">
                  <a16:creationId xmlns:a16="http://schemas.microsoft.com/office/drawing/2014/main" id="{F399C907-D9FC-78E7-C599-137A7DCAA91F}"/>
                </a:ext>
              </a:extLst>
            </p:cNvPr>
            <p:cNvGrpSpPr/>
            <p:nvPr userDrawn="1"/>
          </p:nvGrpSpPr>
          <p:grpSpPr>
            <a:xfrm>
              <a:off x="1236250" y="319063"/>
              <a:ext cx="166675" cy="168575"/>
              <a:chOff x="4954425" y="2036375"/>
              <a:chExt cx="166675" cy="168575"/>
            </a:xfrm>
          </p:grpSpPr>
          <p:sp>
            <p:nvSpPr>
              <p:cNvPr id="349" name="Google Shape;1188;p15">
                <a:extLst>
                  <a:ext uri="{FF2B5EF4-FFF2-40B4-BE49-F238E27FC236}">
                    <a16:creationId xmlns:a16="http://schemas.microsoft.com/office/drawing/2014/main" id="{7AFBF6CA-6DF1-E419-107F-CE26D00E0CEF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1189;p15">
                <a:extLst>
                  <a:ext uri="{FF2B5EF4-FFF2-40B4-BE49-F238E27FC236}">
                    <a16:creationId xmlns:a16="http://schemas.microsoft.com/office/drawing/2014/main" id="{2B0591AA-8D70-1F1E-43C2-5EBF3ABB2BDB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1" name="Google Shape;1190;p15">
              <a:extLst>
                <a:ext uri="{FF2B5EF4-FFF2-40B4-BE49-F238E27FC236}">
                  <a16:creationId xmlns:a16="http://schemas.microsoft.com/office/drawing/2014/main" id="{F61F7CC2-1E51-556A-0A51-3F75695BAA3A}"/>
                </a:ext>
              </a:extLst>
            </p:cNvPr>
            <p:cNvSpPr/>
            <p:nvPr userDrawn="1"/>
          </p:nvSpPr>
          <p:spPr>
            <a:xfrm>
              <a:off x="8028425" y="362763"/>
              <a:ext cx="119125" cy="81200"/>
            </a:xfrm>
            <a:custGeom>
              <a:avLst/>
              <a:gdLst/>
              <a:ahLst/>
              <a:cxnLst/>
              <a:rect l="l" t="t" r="r" b="b"/>
              <a:pathLst>
                <a:path w="4765" h="3248" extrusionOk="0">
                  <a:moveTo>
                    <a:pt x="2253" y="1"/>
                  </a:moveTo>
                  <a:cubicBezTo>
                    <a:pt x="255" y="1"/>
                    <a:pt x="1" y="2834"/>
                    <a:pt x="2007" y="3221"/>
                  </a:cubicBezTo>
                  <a:cubicBezTo>
                    <a:pt x="2122" y="3239"/>
                    <a:pt x="2233" y="3248"/>
                    <a:pt x="2340" y="3248"/>
                  </a:cubicBezTo>
                  <a:cubicBezTo>
                    <a:pt x="4296" y="3248"/>
                    <a:pt x="4764" y="346"/>
                    <a:pt x="2483" y="13"/>
                  </a:cubicBezTo>
                  <a:cubicBezTo>
                    <a:pt x="2404" y="5"/>
                    <a:pt x="2327" y="1"/>
                    <a:pt x="225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191;p15">
              <a:extLst>
                <a:ext uri="{FF2B5EF4-FFF2-40B4-BE49-F238E27FC236}">
                  <a16:creationId xmlns:a16="http://schemas.microsoft.com/office/drawing/2014/main" id="{98D63E1E-619C-5515-F8AB-A9C2C4F2D4C4}"/>
                </a:ext>
              </a:extLst>
            </p:cNvPr>
            <p:cNvSpPr/>
            <p:nvPr userDrawn="1"/>
          </p:nvSpPr>
          <p:spPr>
            <a:xfrm>
              <a:off x="8149363" y="41939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3" name="Google Shape;1192;p15">
              <a:extLst>
                <a:ext uri="{FF2B5EF4-FFF2-40B4-BE49-F238E27FC236}">
                  <a16:creationId xmlns:a16="http://schemas.microsoft.com/office/drawing/2014/main" id="{3025E884-97B8-D391-8CCB-D876F1AA8796}"/>
                </a:ext>
              </a:extLst>
            </p:cNvPr>
            <p:cNvGrpSpPr/>
            <p:nvPr userDrawn="1"/>
          </p:nvGrpSpPr>
          <p:grpSpPr>
            <a:xfrm>
              <a:off x="7442275" y="4651625"/>
              <a:ext cx="166675" cy="168575"/>
              <a:chOff x="4954425" y="2036375"/>
              <a:chExt cx="166675" cy="168575"/>
            </a:xfrm>
          </p:grpSpPr>
          <p:sp>
            <p:nvSpPr>
              <p:cNvPr id="354" name="Google Shape;1193;p15">
                <a:extLst>
                  <a:ext uri="{FF2B5EF4-FFF2-40B4-BE49-F238E27FC236}">
                    <a16:creationId xmlns:a16="http://schemas.microsoft.com/office/drawing/2014/main" id="{395CCA74-B819-B8CA-9804-F69D9C291D1A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1194;p15">
                <a:extLst>
                  <a:ext uri="{FF2B5EF4-FFF2-40B4-BE49-F238E27FC236}">
                    <a16:creationId xmlns:a16="http://schemas.microsoft.com/office/drawing/2014/main" id="{F1217EC0-A0DB-DA06-6FFB-B424D1A88A75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084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A360401-61A1-2EAA-3061-64F05E687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F60BF3E-3234-CF89-CD7F-E290F2AA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75774E-3036-6075-E22D-996CA4C2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grpSp>
        <p:nvGrpSpPr>
          <p:cNvPr id="505" name="Nhóm 504">
            <a:extLst>
              <a:ext uri="{FF2B5EF4-FFF2-40B4-BE49-F238E27FC236}">
                <a16:creationId xmlns:a16="http://schemas.microsoft.com/office/drawing/2014/main" id="{40D6A630-ED1F-9E13-E910-9A0AC21F137A}"/>
              </a:ext>
            </a:extLst>
          </p:cNvPr>
          <p:cNvGrpSpPr/>
          <p:nvPr userDrawn="1"/>
        </p:nvGrpSpPr>
        <p:grpSpPr>
          <a:xfrm>
            <a:off x="317850" y="219518"/>
            <a:ext cx="11556300" cy="6505251"/>
            <a:chOff x="281025" y="219519"/>
            <a:chExt cx="8633734" cy="4860086"/>
          </a:xfrm>
        </p:grpSpPr>
        <p:sp>
          <p:nvSpPr>
            <p:cNvPr id="415" name="Google Shape;1196;p16">
              <a:extLst>
                <a:ext uri="{FF2B5EF4-FFF2-40B4-BE49-F238E27FC236}">
                  <a16:creationId xmlns:a16="http://schemas.microsoft.com/office/drawing/2014/main" id="{1C5C149C-9DA3-8674-D8CC-5594879CA76C}"/>
                </a:ext>
              </a:extLst>
            </p:cNvPr>
            <p:cNvSpPr/>
            <p:nvPr userDrawn="1"/>
          </p:nvSpPr>
          <p:spPr>
            <a:xfrm>
              <a:off x="395925" y="291324"/>
              <a:ext cx="8336062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197;p16">
              <a:extLst>
                <a:ext uri="{FF2B5EF4-FFF2-40B4-BE49-F238E27FC236}">
                  <a16:creationId xmlns:a16="http://schemas.microsoft.com/office/drawing/2014/main" id="{4F648219-3FCF-A9B7-8DF7-F0F5D9256626}"/>
                </a:ext>
              </a:extLst>
            </p:cNvPr>
            <p:cNvSpPr/>
            <p:nvPr userDrawn="1"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17" name="Google Shape;1198;p16">
              <a:extLst>
                <a:ext uri="{FF2B5EF4-FFF2-40B4-BE49-F238E27FC236}">
                  <a16:creationId xmlns:a16="http://schemas.microsoft.com/office/drawing/2014/main" id="{5991E695-4366-A27E-F02B-5474E2731BA5}"/>
                </a:ext>
              </a:extLst>
            </p:cNvPr>
            <p:cNvGrpSpPr/>
            <p:nvPr userDrawn="1"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8" name="Google Shape;1199;p16">
                <a:extLst>
                  <a:ext uri="{FF2B5EF4-FFF2-40B4-BE49-F238E27FC236}">
                    <a16:creationId xmlns:a16="http://schemas.microsoft.com/office/drawing/2014/main" id="{2DC88CDE-3F62-1A0B-7D2B-C597B74DE475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1200;p16">
                <a:extLst>
                  <a:ext uri="{FF2B5EF4-FFF2-40B4-BE49-F238E27FC236}">
                    <a16:creationId xmlns:a16="http://schemas.microsoft.com/office/drawing/2014/main" id="{459641F7-A119-FCB9-4A8D-688C860AEB56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B7E1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0" name="Google Shape;1201;p16">
              <a:extLst>
                <a:ext uri="{FF2B5EF4-FFF2-40B4-BE49-F238E27FC236}">
                  <a16:creationId xmlns:a16="http://schemas.microsoft.com/office/drawing/2014/main" id="{A50FBBC8-6D34-09AC-6B41-653B7506CB22}"/>
                </a:ext>
              </a:extLst>
            </p:cNvPr>
            <p:cNvGrpSpPr/>
            <p:nvPr userDrawn="1"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1" name="Google Shape;1202;p16">
                <a:extLst>
                  <a:ext uri="{FF2B5EF4-FFF2-40B4-BE49-F238E27FC236}">
                    <a16:creationId xmlns:a16="http://schemas.microsoft.com/office/drawing/2014/main" id="{8B83B491-F530-83A2-A2F6-BC813079FA9A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1203;p16">
                <a:extLst>
                  <a:ext uri="{FF2B5EF4-FFF2-40B4-BE49-F238E27FC236}">
                    <a16:creationId xmlns:a16="http://schemas.microsoft.com/office/drawing/2014/main" id="{5A4E8B7A-4FB7-B271-2F2B-33F1E1562B66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3" name="Google Shape;1204;p16">
              <a:extLst>
                <a:ext uri="{FF2B5EF4-FFF2-40B4-BE49-F238E27FC236}">
                  <a16:creationId xmlns:a16="http://schemas.microsoft.com/office/drawing/2014/main" id="{F70BBF29-6807-D574-4E3C-CAE5DA6A351E}"/>
                </a:ext>
              </a:extLst>
            </p:cNvPr>
            <p:cNvGrpSpPr/>
            <p:nvPr userDrawn="1"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4" name="Google Shape;1205;p16">
                <a:extLst>
                  <a:ext uri="{FF2B5EF4-FFF2-40B4-BE49-F238E27FC236}">
                    <a16:creationId xmlns:a16="http://schemas.microsoft.com/office/drawing/2014/main" id="{A76AF035-4B38-D365-3C9D-D6DC52D7FB8F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1206;p16">
                <a:extLst>
                  <a:ext uri="{FF2B5EF4-FFF2-40B4-BE49-F238E27FC236}">
                    <a16:creationId xmlns:a16="http://schemas.microsoft.com/office/drawing/2014/main" id="{1CBC6A97-8793-5528-FE29-E4D564638369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" name="Google Shape;1207;p16">
              <a:extLst>
                <a:ext uri="{FF2B5EF4-FFF2-40B4-BE49-F238E27FC236}">
                  <a16:creationId xmlns:a16="http://schemas.microsoft.com/office/drawing/2014/main" id="{DE26798E-A450-7E29-7470-5D163500186E}"/>
                </a:ext>
              </a:extLst>
            </p:cNvPr>
            <p:cNvGrpSpPr/>
            <p:nvPr userDrawn="1"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" name="Google Shape;1208;p16">
                <a:extLst>
                  <a:ext uri="{FF2B5EF4-FFF2-40B4-BE49-F238E27FC236}">
                    <a16:creationId xmlns:a16="http://schemas.microsoft.com/office/drawing/2014/main" id="{5FE035B0-6172-7E73-C22C-8405A31D287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209;p16">
                <a:extLst>
                  <a:ext uri="{FF2B5EF4-FFF2-40B4-BE49-F238E27FC236}">
                    <a16:creationId xmlns:a16="http://schemas.microsoft.com/office/drawing/2014/main" id="{0B127E74-4464-F5A9-A76F-D4CA70E3F4A9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9" name="Google Shape;1210;p16">
              <a:extLst>
                <a:ext uri="{FF2B5EF4-FFF2-40B4-BE49-F238E27FC236}">
                  <a16:creationId xmlns:a16="http://schemas.microsoft.com/office/drawing/2014/main" id="{515C3B8D-3AD7-DC0C-0776-ED0B5B46C073}"/>
                </a:ext>
              </a:extLst>
            </p:cNvPr>
            <p:cNvGrpSpPr/>
            <p:nvPr userDrawn="1"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30" name="Google Shape;1211;p16">
                <a:extLst>
                  <a:ext uri="{FF2B5EF4-FFF2-40B4-BE49-F238E27FC236}">
                    <a16:creationId xmlns:a16="http://schemas.microsoft.com/office/drawing/2014/main" id="{BB2C07D9-8E38-17D4-1DBB-81694837FCF6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212;p16">
                <a:extLst>
                  <a:ext uri="{FF2B5EF4-FFF2-40B4-BE49-F238E27FC236}">
                    <a16:creationId xmlns:a16="http://schemas.microsoft.com/office/drawing/2014/main" id="{933E28A7-21CB-4670-AD0A-5B53EBAB16B3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1213;p16">
              <a:extLst>
                <a:ext uri="{FF2B5EF4-FFF2-40B4-BE49-F238E27FC236}">
                  <a16:creationId xmlns:a16="http://schemas.microsoft.com/office/drawing/2014/main" id="{BA39D862-DFF8-815C-5CF3-2D48BCF91D1C}"/>
                </a:ext>
              </a:extLst>
            </p:cNvPr>
            <p:cNvGrpSpPr/>
            <p:nvPr userDrawn="1"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33" name="Google Shape;1214;p16">
                <a:extLst>
                  <a:ext uri="{FF2B5EF4-FFF2-40B4-BE49-F238E27FC236}">
                    <a16:creationId xmlns:a16="http://schemas.microsoft.com/office/drawing/2014/main" id="{8C9A640A-57E6-EDE1-768E-66A8CAF0D36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215;p16">
                <a:extLst>
                  <a:ext uri="{FF2B5EF4-FFF2-40B4-BE49-F238E27FC236}">
                    <a16:creationId xmlns:a16="http://schemas.microsoft.com/office/drawing/2014/main" id="{96D84701-D2B0-14D1-F53F-6F82F5870C8F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5" name="Google Shape;1216;p16">
              <a:extLst>
                <a:ext uri="{FF2B5EF4-FFF2-40B4-BE49-F238E27FC236}">
                  <a16:creationId xmlns:a16="http://schemas.microsoft.com/office/drawing/2014/main" id="{62A09E72-BF65-A750-A57F-A37287CF533B}"/>
                </a:ext>
              </a:extLst>
            </p:cNvPr>
            <p:cNvSpPr/>
            <p:nvPr userDrawn="1"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217;p16">
              <a:extLst>
                <a:ext uri="{FF2B5EF4-FFF2-40B4-BE49-F238E27FC236}">
                  <a16:creationId xmlns:a16="http://schemas.microsoft.com/office/drawing/2014/main" id="{0CCF8866-348C-8420-3006-92DFF9566D04}"/>
                </a:ext>
              </a:extLst>
            </p:cNvPr>
            <p:cNvSpPr/>
            <p:nvPr userDrawn="1"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218;p16">
              <a:extLst>
                <a:ext uri="{FF2B5EF4-FFF2-40B4-BE49-F238E27FC236}">
                  <a16:creationId xmlns:a16="http://schemas.microsoft.com/office/drawing/2014/main" id="{5B0D4833-9C9F-84A7-BE70-DEF45941E8A3}"/>
                </a:ext>
              </a:extLst>
            </p:cNvPr>
            <p:cNvSpPr/>
            <p:nvPr userDrawn="1"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219;p16">
              <a:extLst>
                <a:ext uri="{FF2B5EF4-FFF2-40B4-BE49-F238E27FC236}">
                  <a16:creationId xmlns:a16="http://schemas.microsoft.com/office/drawing/2014/main" id="{1576CA60-577C-4078-CFCF-F8C08736F23D}"/>
                </a:ext>
              </a:extLst>
            </p:cNvPr>
            <p:cNvSpPr/>
            <p:nvPr userDrawn="1"/>
          </p:nvSpPr>
          <p:spPr>
            <a:xfrm>
              <a:off x="546317" y="9419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220;p16">
              <a:extLst>
                <a:ext uri="{FF2B5EF4-FFF2-40B4-BE49-F238E27FC236}">
                  <a16:creationId xmlns:a16="http://schemas.microsoft.com/office/drawing/2014/main" id="{6D3B695E-DA09-8122-27B0-563BC1C7B7C0}"/>
                </a:ext>
              </a:extLst>
            </p:cNvPr>
            <p:cNvSpPr/>
            <p:nvPr userDrawn="1"/>
          </p:nvSpPr>
          <p:spPr>
            <a:xfrm>
              <a:off x="281025" y="966589"/>
              <a:ext cx="324527" cy="82660"/>
            </a:xfrm>
            <a:custGeom>
              <a:avLst/>
              <a:gdLst/>
              <a:ahLst/>
              <a:cxnLst/>
              <a:rect l="l" t="t" r="r" b="b"/>
              <a:pathLst>
                <a:path w="10360" h="2535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221;p16">
              <a:extLst>
                <a:ext uri="{FF2B5EF4-FFF2-40B4-BE49-F238E27FC236}">
                  <a16:creationId xmlns:a16="http://schemas.microsoft.com/office/drawing/2014/main" id="{47A73D64-5C83-4092-291B-B02E40351240}"/>
                </a:ext>
              </a:extLst>
            </p:cNvPr>
            <p:cNvSpPr/>
            <p:nvPr userDrawn="1"/>
          </p:nvSpPr>
          <p:spPr>
            <a:xfrm>
              <a:off x="304707" y="104921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222;p16">
              <a:extLst>
                <a:ext uri="{FF2B5EF4-FFF2-40B4-BE49-F238E27FC236}">
                  <a16:creationId xmlns:a16="http://schemas.microsoft.com/office/drawing/2014/main" id="{A34B0B2E-9A09-1950-3682-66884ECDC9C4}"/>
                </a:ext>
              </a:extLst>
            </p:cNvPr>
            <p:cNvSpPr/>
            <p:nvPr userDrawn="1"/>
          </p:nvSpPr>
          <p:spPr>
            <a:xfrm>
              <a:off x="605521" y="10072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1223;p16">
              <a:extLst>
                <a:ext uri="{FF2B5EF4-FFF2-40B4-BE49-F238E27FC236}">
                  <a16:creationId xmlns:a16="http://schemas.microsoft.com/office/drawing/2014/main" id="{ADF9192A-538C-3E47-89A4-59CE276E5DFE}"/>
                </a:ext>
              </a:extLst>
            </p:cNvPr>
            <p:cNvSpPr/>
            <p:nvPr userDrawn="1"/>
          </p:nvSpPr>
          <p:spPr>
            <a:xfrm>
              <a:off x="546317" y="1298240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3"/>
                    <a:pt x="1286" y="4083"/>
                  </a:cubicBezTo>
                  <a:cubicBezTo>
                    <a:pt x="1966" y="4083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1224;p16">
              <a:extLst>
                <a:ext uri="{FF2B5EF4-FFF2-40B4-BE49-F238E27FC236}">
                  <a16:creationId xmlns:a16="http://schemas.microsoft.com/office/drawing/2014/main" id="{D74ED323-94B0-D27A-1806-EAEB36ED503F}"/>
                </a:ext>
              </a:extLst>
            </p:cNvPr>
            <p:cNvSpPr/>
            <p:nvPr userDrawn="1"/>
          </p:nvSpPr>
          <p:spPr>
            <a:xfrm>
              <a:off x="281025" y="132413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8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28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1225;p16">
              <a:extLst>
                <a:ext uri="{FF2B5EF4-FFF2-40B4-BE49-F238E27FC236}">
                  <a16:creationId xmlns:a16="http://schemas.microsoft.com/office/drawing/2014/main" id="{77F0A997-539B-791A-ED35-7FAF359A43B3}"/>
                </a:ext>
              </a:extLst>
            </p:cNvPr>
            <p:cNvSpPr/>
            <p:nvPr userDrawn="1"/>
          </p:nvSpPr>
          <p:spPr>
            <a:xfrm>
              <a:off x="304707" y="14054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1226;p16">
              <a:extLst>
                <a:ext uri="{FF2B5EF4-FFF2-40B4-BE49-F238E27FC236}">
                  <a16:creationId xmlns:a16="http://schemas.microsoft.com/office/drawing/2014/main" id="{CF96ECB6-E782-5AB9-A9FF-7FB8E249155D}"/>
                </a:ext>
              </a:extLst>
            </p:cNvPr>
            <p:cNvSpPr/>
            <p:nvPr userDrawn="1"/>
          </p:nvSpPr>
          <p:spPr>
            <a:xfrm>
              <a:off x="605521" y="136479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1227;p16">
              <a:extLst>
                <a:ext uri="{FF2B5EF4-FFF2-40B4-BE49-F238E27FC236}">
                  <a16:creationId xmlns:a16="http://schemas.microsoft.com/office/drawing/2014/main" id="{1D15FF1D-4517-1A62-96DA-D508EA69A26F}"/>
                </a:ext>
              </a:extLst>
            </p:cNvPr>
            <p:cNvSpPr/>
            <p:nvPr userDrawn="1"/>
          </p:nvSpPr>
          <p:spPr>
            <a:xfrm>
              <a:off x="282216" y="133521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3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78" y="2118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1228;p16">
              <a:extLst>
                <a:ext uri="{FF2B5EF4-FFF2-40B4-BE49-F238E27FC236}">
                  <a16:creationId xmlns:a16="http://schemas.microsoft.com/office/drawing/2014/main" id="{4EC989F4-7696-C5E7-3CEF-6CF79DF0BB07}"/>
                </a:ext>
              </a:extLst>
            </p:cNvPr>
            <p:cNvSpPr/>
            <p:nvPr userDrawn="1"/>
          </p:nvSpPr>
          <p:spPr>
            <a:xfrm>
              <a:off x="546317" y="165574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04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04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1229;p16">
              <a:extLst>
                <a:ext uri="{FF2B5EF4-FFF2-40B4-BE49-F238E27FC236}">
                  <a16:creationId xmlns:a16="http://schemas.microsoft.com/office/drawing/2014/main" id="{3194E2BD-5AA8-C317-162A-EEBE3F484660}"/>
                </a:ext>
              </a:extLst>
            </p:cNvPr>
            <p:cNvSpPr/>
            <p:nvPr userDrawn="1"/>
          </p:nvSpPr>
          <p:spPr>
            <a:xfrm>
              <a:off x="281025" y="1680400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1230;p16">
              <a:extLst>
                <a:ext uri="{FF2B5EF4-FFF2-40B4-BE49-F238E27FC236}">
                  <a16:creationId xmlns:a16="http://schemas.microsoft.com/office/drawing/2014/main" id="{8365F800-3BDA-D80D-0133-A50B4EFAC95A}"/>
                </a:ext>
              </a:extLst>
            </p:cNvPr>
            <p:cNvSpPr/>
            <p:nvPr userDrawn="1"/>
          </p:nvSpPr>
          <p:spPr>
            <a:xfrm>
              <a:off x="304707" y="1761756"/>
              <a:ext cx="32014" cy="1272"/>
            </a:xfrm>
            <a:custGeom>
              <a:avLst/>
              <a:gdLst/>
              <a:ahLst/>
              <a:cxnLst/>
              <a:rect l="l" t="t" r="r" b="b"/>
              <a:pathLst>
                <a:path w="1022" h="39" extrusionOk="0">
                  <a:moveTo>
                    <a:pt x="1021" y="39"/>
                  </a:moveTo>
                  <a:lnTo>
                    <a:pt x="38" y="39"/>
                  </a:lnTo>
                  <a:cubicBezTo>
                    <a:pt x="38" y="39"/>
                    <a:pt x="38" y="39"/>
                    <a:pt x="38" y="39"/>
                  </a:cubicBezTo>
                  <a:cubicBezTo>
                    <a:pt x="38" y="39"/>
                    <a:pt x="38" y="39"/>
                    <a:pt x="38" y="39"/>
                  </a:cubicBezTo>
                  <a:lnTo>
                    <a:pt x="1021" y="39"/>
                  </a:lnTo>
                  <a:lnTo>
                    <a:pt x="102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39"/>
                  </a:moveTo>
                  <a:cubicBezTo>
                    <a:pt x="1" y="39"/>
                    <a:pt x="1" y="39"/>
                    <a:pt x="1" y="1"/>
                  </a:cubicBezTo>
                  <a:cubicBezTo>
                    <a:pt x="1" y="39"/>
                    <a:pt x="1" y="39"/>
                    <a:pt x="1" y="39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1231;p16">
              <a:extLst>
                <a:ext uri="{FF2B5EF4-FFF2-40B4-BE49-F238E27FC236}">
                  <a16:creationId xmlns:a16="http://schemas.microsoft.com/office/drawing/2014/main" id="{0ABE6872-DC1E-8C6D-8D43-E3B5C9650C2F}"/>
                </a:ext>
              </a:extLst>
            </p:cNvPr>
            <p:cNvSpPr/>
            <p:nvPr userDrawn="1"/>
          </p:nvSpPr>
          <p:spPr>
            <a:xfrm>
              <a:off x="605521" y="17210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1232;p16">
              <a:extLst>
                <a:ext uri="{FF2B5EF4-FFF2-40B4-BE49-F238E27FC236}">
                  <a16:creationId xmlns:a16="http://schemas.microsoft.com/office/drawing/2014/main" id="{879DEB1C-5CF4-63E0-0594-311055CA4AE3}"/>
                </a:ext>
              </a:extLst>
            </p:cNvPr>
            <p:cNvSpPr/>
            <p:nvPr userDrawn="1"/>
          </p:nvSpPr>
          <p:spPr>
            <a:xfrm>
              <a:off x="282216" y="169148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03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38"/>
                    <a:pt x="0" y="1249"/>
                  </a:cubicBezTo>
                  <a:lnTo>
                    <a:pt x="0" y="1249"/>
                  </a:lnTo>
                  <a:cubicBezTo>
                    <a:pt x="76" y="1740"/>
                    <a:pt x="340" y="2156"/>
                    <a:pt x="719" y="2156"/>
                  </a:cubicBezTo>
                  <a:cubicBezTo>
                    <a:pt x="719" y="2194"/>
                    <a:pt x="719" y="2194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08"/>
                  </a:cubicBez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1233;p16">
              <a:extLst>
                <a:ext uri="{FF2B5EF4-FFF2-40B4-BE49-F238E27FC236}">
                  <a16:creationId xmlns:a16="http://schemas.microsoft.com/office/drawing/2014/main" id="{28A3C864-65F3-0F67-CD3C-EE1728FD2EEF}"/>
                </a:ext>
              </a:extLst>
            </p:cNvPr>
            <p:cNvSpPr/>
            <p:nvPr userDrawn="1"/>
          </p:nvSpPr>
          <p:spPr>
            <a:xfrm>
              <a:off x="546317" y="2012018"/>
              <a:ext cx="79378" cy="133202"/>
            </a:xfrm>
            <a:custGeom>
              <a:avLst/>
              <a:gdLst/>
              <a:ahLst/>
              <a:cxnLst/>
              <a:rect l="l" t="t" r="r" b="b"/>
              <a:pathLst>
                <a:path w="2534" h="4085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77"/>
                    <a:pt x="567" y="4084"/>
                    <a:pt x="1286" y="4084"/>
                  </a:cubicBezTo>
                  <a:cubicBezTo>
                    <a:pt x="1966" y="4084"/>
                    <a:pt x="2533" y="3177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1234;p16">
              <a:extLst>
                <a:ext uri="{FF2B5EF4-FFF2-40B4-BE49-F238E27FC236}">
                  <a16:creationId xmlns:a16="http://schemas.microsoft.com/office/drawing/2014/main" id="{D50FA92F-0657-A274-D6DF-8756CD726FDF}"/>
                </a:ext>
              </a:extLst>
            </p:cNvPr>
            <p:cNvSpPr/>
            <p:nvPr userDrawn="1"/>
          </p:nvSpPr>
          <p:spPr>
            <a:xfrm>
              <a:off x="281025" y="203790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1235;p16">
              <a:extLst>
                <a:ext uri="{FF2B5EF4-FFF2-40B4-BE49-F238E27FC236}">
                  <a16:creationId xmlns:a16="http://schemas.microsoft.com/office/drawing/2014/main" id="{B5C3CDE4-99AD-27FA-C839-B0C2905DA2AB}"/>
                </a:ext>
              </a:extLst>
            </p:cNvPr>
            <p:cNvSpPr/>
            <p:nvPr userDrawn="1"/>
          </p:nvSpPr>
          <p:spPr>
            <a:xfrm>
              <a:off x="304707" y="211929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1236;p16">
              <a:extLst>
                <a:ext uri="{FF2B5EF4-FFF2-40B4-BE49-F238E27FC236}">
                  <a16:creationId xmlns:a16="http://schemas.microsoft.com/office/drawing/2014/main" id="{4461B4AC-9983-6FDC-5F65-A3809D5D65F7}"/>
                </a:ext>
              </a:extLst>
            </p:cNvPr>
            <p:cNvSpPr/>
            <p:nvPr userDrawn="1"/>
          </p:nvSpPr>
          <p:spPr>
            <a:xfrm>
              <a:off x="605521" y="207736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1237;p16">
              <a:extLst>
                <a:ext uri="{FF2B5EF4-FFF2-40B4-BE49-F238E27FC236}">
                  <a16:creationId xmlns:a16="http://schemas.microsoft.com/office/drawing/2014/main" id="{D7BE4709-78FD-AB92-4AFD-66D01881A97B}"/>
                </a:ext>
              </a:extLst>
            </p:cNvPr>
            <p:cNvSpPr/>
            <p:nvPr userDrawn="1"/>
          </p:nvSpPr>
          <p:spPr>
            <a:xfrm>
              <a:off x="282216" y="204902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76"/>
                    <a:pt x="10095" y="189"/>
                    <a:pt x="10095" y="303"/>
                  </a:cubicBezTo>
                  <a:cubicBezTo>
                    <a:pt x="10095" y="983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39"/>
                    <a:pt x="340" y="2117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lnTo>
                    <a:pt x="10322" y="870"/>
                  </a:ln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1238;p16">
              <a:extLst>
                <a:ext uri="{FF2B5EF4-FFF2-40B4-BE49-F238E27FC236}">
                  <a16:creationId xmlns:a16="http://schemas.microsoft.com/office/drawing/2014/main" id="{11454654-E1D7-BDFE-00DF-6168B6671648}"/>
                </a:ext>
              </a:extLst>
            </p:cNvPr>
            <p:cNvSpPr/>
            <p:nvPr userDrawn="1"/>
          </p:nvSpPr>
          <p:spPr>
            <a:xfrm>
              <a:off x="546317" y="236956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04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04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1239;p16">
              <a:extLst>
                <a:ext uri="{FF2B5EF4-FFF2-40B4-BE49-F238E27FC236}">
                  <a16:creationId xmlns:a16="http://schemas.microsoft.com/office/drawing/2014/main" id="{457E197B-3881-1410-4069-6DCDE85ED629}"/>
                </a:ext>
              </a:extLst>
            </p:cNvPr>
            <p:cNvSpPr/>
            <p:nvPr userDrawn="1"/>
          </p:nvSpPr>
          <p:spPr>
            <a:xfrm>
              <a:off x="281025" y="2394211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66"/>
                    <a:pt x="341" y="2495"/>
                    <a:pt x="794" y="2495"/>
                  </a:cubicBezTo>
                  <a:lnTo>
                    <a:pt x="9566" y="2495"/>
                  </a:lnTo>
                  <a:cubicBezTo>
                    <a:pt x="10019" y="2495"/>
                    <a:pt x="10360" y="1966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1240;p16">
              <a:extLst>
                <a:ext uri="{FF2B5EF4-FFF2-40B4-BE49-F238E27FC236}">
                  <a16:creationId xmlns:a16="http://schemas.microsoft.com/office/drawing/2014/main" id="{0987FADA-41C0-A0ED-5DFB-92DB46B86A8E}"/>
                </a:ext>
              </a:extLst>
            </p:cNvPr>
            <p:cNvSpPr/>
            <p:nvPr userDrawn="1"/>
          </p:nvSpPr>
          <p:spPr>
            <a:xfrm>
              <a:off x="304707" y="247556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1241;p16">
              <a:extLst>
                <a:ext uri="{FF2B5EF4-FFF2-40B4-BE49-F238E27FC236}">
                  <a16:creationId xmlns:a16="http://schemas.microsoft.com/office/drawing/2014/main" id="{BB0BBD13-B09C-B3A9-2EF8-D5F437813703}"/>
                </a:ext>
              </a:extLst>
            </p:cNvPr>
            <p:cNvSpPr/>
            <p:nvPr userDrawn="1"/>
          </p:nvSpPr>
          <p:spPr>
            <a:xfrm>
              <a:off x="605521" y="2434872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1242;p16">
              <a:extLst>
                <a:ext uri="{FF2B5EF4-FFF2-40B4-BE49-F238E27FC236}">
                  <a16:creationId xmlns:a16="http://schemas.microsoft.com/office/drawing/2014/main" id="{A605B7C1-4009-AC60-CB59-B8A8432CDD92}"/>
                </a:ext>
              </a:extLst>
            </p:cNvPr>
            <p:cNvSpPr/>
            <p:nvPr userDrawn="1"/>
          </p:nvSpPr>
          <p:spPr>
            <a:xfrm>
              <a:off x="282216" y="2405297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4"/>
                    <a:pt x="10095" y="189"/>
                    <a:pt x="10095" y="303"/>
                  </a:cubicBezTo>
                  <a:cubicBezTo>
                    <a:pt x="10095" y="1021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626"/>
                    <a:pt x="10322" y="908"/>
                  </a:cubicBezTo>
                  <a:cubicBezTo>
                    <a:pt x="10322" y="530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1243;p16">
              <a:extLst>
                <a:ext uri="{FF2B5EF4-FFF2-40B4-BE49-F238E27FC236}">
                  <a16:creationId xmlns:a16="http://schemas.microsoft.com/office/drawing/2014/main" id="{695B11D7-5847-EB28-D19A-EBF997350A79}"/>
                </a:ext>
              </a:extLst>
            </p:cNvPr>
            <p:cNvSpPr/>
            <p:nvPr userDrawn="1"/>
          </p:nvSpPr>
          <p:spPr>
            <a:xfrm>
              <a:off x="546317" y="2725829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38"/>
                    <a:pt x="567" y="4046"/>
                    <a:pt x="1286" y="4046"/>
                  </a:cubicBezTo>
                  <a:cubicBezTo>
                    <a:pt x="1966" y="4046"/>
                    <a:pt x="2533" y="3138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1244;p16">
              <a:extLst>
                <a:ext uri="{FF2B5EF4-FFF2-40B4-BE49-F238E27FC236}">
                  <a16:creationId xmlns:a16="http://schemas.microsoft.com/office/drawing/2014/main" id="{7DEAE7AE-7E9A-5F29-BA48-52FF50CBA4F5}"/>
                </a:ext>
              </a:extLst>
            </p:cNvPr>
            <p:cNvSpPr/>
            <p:nvPr userDrawn="1"/>
          </p:nvSpPr>
          <p:spPr>
            <a:xfrm>
              <a:off x="281025" y="2751719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30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30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1245;p16">
              <a:extLst>
                <a:ext uri="{FF2B5EF4-FFF2-40B4-BE49-F238E27FC236}">
                  <a16:creationId xmlns:a16="http://schemas.microsoft.com/office/drawing/2014/main" id="{0649C5F9-EFFF-2A55-015B-49FAFDC19703}"/>
                </a:ext>
              </a:extLst>
            </p:cNvPr>
            <p:cNvSpPr/>
            <p:nvPr userDrawn="1"/>
          </p:nvSpPr>
          <p:spPr>
            <a:xfrm>
              <a:off x="304707" y="283307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1246;p16">
              <a:extLst>
                <a:ext uri="{FF2B5EF4-FFF2-40B4-BE49-F238E27FC236}">
                  <a16:creationId xmlns:a16="http://schemas.microsoft.com/office/drawing/2014/main" id="{0E519365-8AA2-494C-CD71-D174DE586933}"/>
                </a:ext>
              </a:extLst>
            </p:cNvPr>
            <p:cNvSpPr/>
            <p:nvPr userDrawn="1"/>
          </p:nvSpPr>
          <p:spPr>
            <a:xfrm>
              <a:off x="605521" y="2791174"/>
              <a:ext cx="31" cy="1272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8"/>
                  </a:moveTo>
                  <a:lnTo>
                    <a:pt x="1" y="38"/>
                  </a:lnTo>
                  <a:lnTo>
                    <a:pt x="1" y="3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1247;p16">
              <a:extLst>
                <a:ext uri="{FF2B5EF4-FFF2-40B4-BE49-F238E27FC236}">
                  <a16:creationId xmlns:a16="http://schemas.microsoft.com/office/drawing/2014/main" id="{E089D823-E338-7DEE-8551-42DD84D381F7}"/>
                </a:ext>
              </a:extLst>
            </p:cNvPr>
            <p:cNvSpPr/>
            <p:nvPr userDrawn="1"/>
          </p:nvSpPr>
          <p:spPr>
            <a:xfrm>
              <a:off x="282216" y="2761567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1"/>
                  </a:moveTo>
                  <a:cubicBezTo>
                    <a:pt x="10095" y="114"/>
                    <a:pt x="10095" y="228"/>
                    <a:pt x="10095" y="341"/>
                  </a:cubicBezTo>
                  <a:cubicBezTo>
                    <a:pt x="10095" y="1022"/>
                    <a:pt x="9755" y="1589"/>
                    <a:pt x="9301" y="1589"/>
                  </a:cubicBezTo>
                  <a:lnTo>
                    <a:pt x="530" y="1589"/>
                  </a:lnTo>
                  <a:cubicBezTo>
                    <a:pt x="303" y="1589"/>
                    <a:pt x="114" y="1475"/>
                    <a:pt x="0" y="1248"/>
                  </a:cubicBezTo>
                  <a:lnTo>
                    <a:pt x="0" y="1248"/>
                  </a:lnTo>
                  <a:cubicBezTo>
                    <a:pt x="76" y="1778"/>
                    <a:pt x="340" y="2156"/>
                    <a:pt x="719" y="2194"/>
                  </a:cubicBezTo>
                  <a:lnTo>
                    <a:pt x="9528" y="2194"/>
                  </a:lnTo>
                  <a:cubicBezTo>
                    <a:pt x="9981" y="2194"/>
                    <a:pt x="10322" y="1627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8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1248;p16">
              <a:extLst>
                <a:ext uri="{FF2B5EF4-FFF2-40B4-BE49-F238E27FC236}">
                  <a16:creationId xmlns:a16="http://schemas.microsoft.com/office/drawing/2014/main" id="{67829DFC-B5A1-5BE7-5B63-0EFD38779796}"/>
                </a:ext>
              </a:extLst>
            </p:cNvPr>
            <p:cNvSpPr/>
            <p:nvPr userDrawn="1"/>
          </p:nvSpPr>
          <p:spPr>
            <a:xfrm>
              <a:off x="546317" y="308333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04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04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1249;p16">
              <a:extLst>
                <a:ext uri="{FF2B5EF4-FFF2-40B4-BE49-F238E27FC236}">
                  <a16:creationId xmlns:a16="http://schemas.microsoft.com/office/drawing/2014/main" id="{103E494B-4204-F60A-92A6-FBDB3E17D4A8}"/>
                </a:ext>
              </a:extLst>
            </p:cNvPr>
            <p:cNvSpPr/>
            <p:nvPr userDrawn="1"/>
          </p:nvSpPr>
          <p:spPr>
            <a:xfrm>
              <a:off x="281025" y="3107989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68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1250;p16">
              <a:extLst>
                <a:ext uri="{FF2B5EF4-FFF2-40B4-BE49-F238E27FC236}">
                  <a16:creationId xmlns:a16="http://schemas.microsoft.com/office/drawing/2014/main" id="{713CB5ED-CDDF-E65E-FA4C-02D0FB6B7BF1}"/>
                </a:ext>
              </a:extLst>
            </p:cNvPr>
            <p:cNvSpPr/>
            <p:nvPr userDrawn="1"/>
          </p:nvSpPr>
          <p:spPr>
            <a:xfrm>
              <a:off x="304707" y="3189377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1251;p16">
              <a:extLst>
                <a:ext uri="{FF2B5EF4-FFF2-40B4-BE49-F238E27FC236}">
                  <a16:creationId xmlns:a16="http://schemas.microsoft.com/office/drawing/2014/main" id="{B00312CF-D316-A118-3080-91094947CB34}"/>
                </a:ext>
              </a:extLst>
            </p:cNvPr>
            <p:cNvSpPr/>
            <p:nvPr userDrawn="1"/>
          </p:nvSpPr>
          <p:spPr>
            <a:xfrm>
              <a:off x="605521" y="314868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1252;p16">
              <a:extLst>
                <a:ext uri="{FF2B5EF4-FFF2-40B4-BE49-F238E27FC236}">
                  <a16:creationId xmlns:a16="http://schemas.microsoft.com/office/drawing/2014/main" id="{D6F6579C-1B79-00FD-B9BC-79FCF1CEA4E8}"/>
                </a:ext>
              </a:extLst>
            </p:cNvPr>
            <p:cNvSpPr/>
            <p:nvPr userDrawn="1"/>
          </p:nvSpPr>
          <p:spPr>
            <a:xfrm>
              <a:off x="282216" y="3119108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0"/>
                  </a:moveTo>
                  <a:cubicBezTo>
                    <a:pt x="10095" y="113"/>
                    <a:pt x="10095" y="189"/>
                    <a:pt x="10095" y="302"/>
                  </a:cubicBezTo>
                  <a:cubicBezTo>
                    <a:pt x="10095" y="1021"/>
                    <a:pt x="9755" y="1550"/>
                    <a:pt x="9301" y="1550"/>
                  </a:cubicBezTo>
                  <a:lnTo>
                    <a:pt x="530" y="1550"/>
                  </a:lnTo>
                  <a:cubicBezTo>
                    <a:pt x="303" y="1550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39"/>
                    <a:pt x="340" y="2155"/>
                    <a:pt x="719" y="2155"/>
                  </a:cubicBezTo>
                  <a:lnTo>
                    <a:pt x="9528" y="2155"/>
                  </a:lnTo>
                  <a:cubicBezTo>
                    <a:pt x="9981" y="2155"/>
                    <a:pt x="10322" y="1588"/>
                    <a:pt x="10322" y="907"/>
                  </a:cubicBezTo>
                  <a:cubicBezTo>
                    <a:pt x="10322" y="529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1253;p16">
              <a:extLst>
                <a:ext uri="{FF2B5EF4-FFF2-40B4-BE49-F238E27FC236}">
                  <a16:creationId xmlns:a16="http://schemas.microsoft.com/office/drawing/2014/main" id="{81905F47-829B-A747-70DB-D2FC1DF3A3CC}"/>
                </a:ext>
              </a:extLst>
            </p:cNvPr>
            <p:cNvSpPr/>
            <p:nvPr userDrawn="1"/>
          </p:nvSpPr>
          <p:spPr>
            <a:xfrm>
              <a:off x="546317" y="3439640"/>
              <a:ext cx="79378" cy="131930"/>
            </a:xfrm>
            <a:custGeom>
              <a:avLst/>
              <a:gdLst/>
              <a:ahLst/>
              <a:cxnLst/>
              <a:rect l="l" t="t" r="r" b="b"/>
              <a:pathLst>
                <a:path w="2534" h="4046" extrusionOk="0">
                  <a:moveTo>
                    <a:pt x="1286" y="0"/>
                  </a:moveTo>
                  <a:cubicBezTo>
                    <a:pt x="567" y="0"/>
                    <a:pt x="0" y="907"/>
                    <a:pt x="0" y="2042"/>
                  </a:cubicBezTo>
                  <a:cubicBezTo>
                    <a:pt x="0" y="3138"/>
                    <a:pt x="567" y="4045"/>
                    <a:pt x="1286" y="4045"/>
                  </a:cubicBezTo>
                  <a:cubicBezTo>
                    <a:pt x="1966" y="4045"/>
                    <a:pt x="2533" y="3138"/>
                    <a:pt x="2533" y="2042"/>
                  </a:cubicBezTo>
                  <a:cubicBezTo>
                    <a:pt x="2533" y="907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1254;p16">
              <a:extLst>
                <a:ext uri="{FF2B5EF4-FFF2-40B4-BE49-F238E27FC236}">
                  <a16:creationId xmlns:a16="http://schemas.microsoft.com/office/drawing/2014/main" id="{5F0EFED1-AAD7-6143-25BB-DFFEDC46F0A6}"/>
                </a:ext>
              </a:extLst>
            </p:cNvPr>
            <p:cNvSpPr/>
            <p:nvPr userDrawn="1"/>
          </p:nvSpPr>
          <p:spPr>
            <a:xfrm>
              <a:off x="281025" y="3465498"/>
              <a:ext cx="324527" cy="81421"/>
            </a:xfrm>
            <a:custGeom>
              <a:avLst/>
              <a:gdLst/>
              <a:ahLst/>
              <a:cxnLst/>
              <a:rect l="l" t="t" r="r" b="b"/>
              <a:pathLst>
                <a:path w="10360" h="2497" extrusionOk="0">
                  <a:moveTo>
                    <a:pt x="794" y="1"/>
                  </a:moveTo>
                  <a:cubicBezTo>
                    <a:pt x="341" y="1"/>
                    <a:pt x="0" y="530"/>
                    <a:pt x="0" y="1249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9"/>
                  </a:cubicBezTo>
                  <a:cubicBezTo>
                    <a:pt x="10360" y="530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1255;p16">
              <a:extLst>
                <a:ext uri="{FF2B5EF4-FFF2-40B4-BE49-F238E27FC236}">
                  <a16:creationId xmlns:a16="http://schemas.microsoft.com/office/drawing/2014/main" id="{6CDCFDC2-F081-B822-2B31-587A92573660}"/>
                </a:ext>
              </a:extLst>
            </p:cNvPr>
            <p:cNvSpPr/>
            <p:nvPr userDrawn="1"/>
          </p:nvSpPr>
          <p:spPr>
            <a:xfrm>
              <a:off x="304707" y="3546886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0"/>
                  </a:move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021" y="0"/>
                  </a:lnTo>
                  <a:lnTo>
                    <a:pt x="102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1256;p16">
              <a:extLst>
                <a:ext uri="{FF2B5EF4-FFF2-40B4-BE49-F238E27FC236}">
                  <a16:creationId xmlns:a16="http://schemas.microsoft.com/office/drawing/2014/main" id="{B78B835C-2872-6707-8D6E-C58A39E7EAB1}"/>
                </a:ext>
              </a:extLst>
            </p:cNvPr>
            <p:cNvSpPr/>
            <p:nvPr userDrawn="1"/>
          </p:nvSpPr>
          <p:spPr>
            <a:xfrm>
              <a:off x="605521" y="350495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1257;p16">
              <a:extLst>
                <a:ext uri="{FF2B5EF4-FFF2-40B4-BE49-F238E27FC236}">
                  <a16:creationId xmlns:a16="http://schemas.microsoft.com/office/drawing/2014/main" id="{FF2B57CF-2067-C439-2EDA-0BE050F12E48}"/>
                </a:ext>
              </a:extLst>
            </p:cNvPr>
            <p:cNvSpPr/>
            <p:nvPr userDrawn="1"/>
          </p:nvSpPr>
          <p:spPr>
            <a:xfrm>
              <a:off x="282216" y="347537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6"/>
                  </a:cubicBezTo>
                  <a:lnTo>
                    <a:pt x="10322" y="908"/>
                  </a:lnTo>
                  <a:cubicBezTo>
                    <a:pt x="10322" y="568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1258;p16">
              <a:extLst>
                <a:ext uri="{FF2B5EF4-FFF2-40B4-BE49-F238E27FC236}">
                  <a16:creationId xmlns:a16="http://schemas.microsoft.com/office/drawing/2014/main" id="{73CA4339-3981-3B9B-8A6D-13681AFB5F5D}"/>
                </a:ext>
              </a:extLst>
            </p:cNvPr>
            <p:cNvSpPr/>
            <p:nvPr userDrawn="1"/>
          </p:nvSpPr>
          <p:spPr>
            <a:xfrm>
              <a:off x="546317" y="3795909"/>
              <a:ext cx="79378" cy="133169"/>
            </a:xfrm>
            <a:custGeom>
              <a:avLst/>
              <a:gdLst/>
              <a:ahLst/>
              <a:cxnLst/>
              <a:rect l="l" t="t" r="r" b="b"/>
              <a:pathLst>
                <a:path w="2534" h="4084" extrusionOk="0">
                  <a:moveTo>
                    <a:pt x="1286" y="0"/>
                  </a:moveTo>
                  <a:cubicBezTo>
                    <a:pt x="567" y="0"/>
                    <a:pt x="0" y="908"/>
                    <a:pt x="0" y="2042"/>
                  </a:cubicBezTo>
                  <a:cubicBezTo>
                    <a:pt x="0" y="3176"/>
                    <a:pt x="567" y="4084"/>
                    <a:pt x="1286" y="4084"/>
                  </a:cubicBezTo>
                  <a:cubicBezTo>
                    <a:pt x="1966" y="4084"/>
                    <a:pt x="2533" y="3176"/>
                    <a:pt x="2533" y="2042"/>
                  </a:cubicBezTo>
                  <a:cubicBezTo>
                    <a:pt x="2533" y="908"/>
                    <a:pt x="1966" y="0"/>
                    <a:pt x="1286" y="0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1259;p16">
              <a:extLst>
                <a:ext uri="{FF2B5EF4-FFF2-40B4-BE49-F238E27FC236}">
                  <a16:creationId xmlns:a16="http://schemas.microsoft.com/office/drawing/2014/main" id="{8D98BEDD-E084-0226-69AE-85A528658496}"/>
                </a:ext>
              </a:extLst>
            </p:cNvPr>
            <p:cNvSpPr/>
            <p:nvPr userDrawn="1"/>
          </p:nvSpPr>
          <p:spPr>
            <a:xfrm>
              <a:off x="281025" y="3821800"/>
              <a:ext cx="324527" cy="81388"/>
            </a:xfrm>
            <a:custGeom>
              <a:avLst/>
              <a:gdLst/>
              <a:ahLst/>
              <a:cxnLst/>
              <a:rect l="l" t="t" r="r" b="b"/>
              <a:pathLst>
                <a:path w="10360" h="2496" extrusionOk="0">
                  <a:moveTo>
                    <a:pt x="794" y="0"/>
                  </a:moveTo>
                  <a:cubicBezTo>
                    <a:pt x="341" y="0"/>
                    <a:pt x="0" y="567"/>
                    <a:pt x="0" y="1248"/>
                  </a:cubicBezTo>
                  <a:cubicBezTo>
                    <a:pt x="0" y="1929"/>
                    <a:pt x="341" y="2496"/>
                    <a:pt x="794" y="2496"/>
                  </a:cubicBezTo>
                  <a:lnTo>
                    <a:pt x="9566" y="2496"/>
                  </a:lnTo>
                  <a:cubicBezTo>
                    <a:pt x="10019" y="2496"/>
                    <a:pt x="10360" y="1929"/>
                    <a:pt x="10360" y="1248"/>
                  </a:cubicBezTo>
                  <a:cubicBezTo>
                    <a:pt x="10360" y="567"/>
                    <a:pt x="10019" y="0"/>
                    <a:pt x="956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1260;p16">
              <a:extLst>
                <a:ext uri="{FF2B5EF4-FFF2-40B4-BE49-F238E27FC236}">
                  <a16:creationId xmlns:a16="http://schemas.microsoft.com/office/drawing/2014/main" id="{A9AA843E-14E0-ABD0-FDA2-778638AF4D67}"/>
                </a:ext>
              </a:extLst>
            </p:cNvPr>
            <p:cNvSpPr/>
            <p:nvPr userDrawn="1"/>
          </p:nvSpPr>
          <p:spPr>
            <a:xfrm>
              <a:off x="304707" y="3903155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1261;p16">
              <a:extLst>
                <a:ext uri="{FF2B5EF4-FFF2-40B4-BE49-F238E27FC236}">
                  <a16:creationId xmlns:a16="http://schemas.microsoft.com/office/drawing/2014/main" id="{39DC4554-6F47-CC6E-314F-76D684DC82BA}"/>
                </a:ext>
              </a:extLst>
            </p:cNvPr>
            <p:cNvSpPr/>
            <p:nvPr userDrawn="1"/>
          </p:nvSpPr>
          <p:spPr>
            <a:xfrm>
              <a:off x="605521" y="3862494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262;p16">
              <a:extLst>
                <a:ext uri="{FF2B5EF4-FFF2-40B4-BE49-F238E27FC236}">
                  <a16:creationId xmlns:a16="http://schemas.microsoft.com/office/drawing/2014/main" id="{1BB1712A-F914-051E-752B-76EF54988491}"/>
                </a:ext>
              </a:extLst>
            </p:cNvPr>
            <p:cNvSpPr/>
            <p:nvPr userDrawn="1"/>
          </p:nvSpPr>
          <p:spPr>
            <a:xfrm>
              <a:off x="282216" y="3832886"/>
              <a:ext cx="323337" cy="70302"/>
            </a:xfrm>
            <a:custGeom>
              <a:avLst/>
              <a:gdLst/>
              <a:ahLst/>
              <a:cxnLst/>
              <a:rect l="l" t="t" r="r" b="b"/>
              <a:pathLst>
                <a:path w="10322" h="2156" extrusionOk="0">
                  <a:moveTo>
                    <a:pt x="10057" y="1"/>
                  </a:moveTo>
                  <a:lnTo>
                    <a:pt x="10057" y="1"/>
                  </a:lnTo>
                  <a:cubicBezTo>
                    <a:pt x="10095" y="76"/>
                    <a:pt x="10095" y="190"/>
                    <a:pt x="10095" y="303"/>
                  </a:cubicBezTo>
                  <a:cubicBezTo>
                    <a:pt x="10095" y="984"/>
                    <a:pt x="9755" y="1551"/>
                    <a:pt x="9301" y="1551"/>
                  </a:cubicBezTo>
                  <a:lnTo>
                    <a:pt x="530" y="1551"/>
                  </a:lnTo>
                  <a:cubicBezTo>
                    <a:pt x="303" y="1551"/>
                    <a:pt x="114" y="1437"/>
                    <a:pt x="0" y="1210"/>
                  </a:cubicBezTo>
                  <a:lnTo>
                    <a:pt x="0" y="1210"/>
                  </a:lnTo>
                  <a:cubicBezTo>
                    <a:pt x="76" y="1740"/>
                    <a:pt x="340" y="2118"/>
                    <a:pt x="719" y="2156"/>
                  </a:cubicBezTo>
                  <a:lnTo>
                    <a:pt x="9528" y="2156"/>
                  </a:lnTo>
                  <a:cubicBezTo>
                    <a:pt x="9981" y="2156"/>
                    <a:pt x="10322" y="1589"/>
                    <a:pt x="10322" y="908"/>
                  </a:cubicBezTo>
                  <a:cubicBezTo>
                    <a:pt x="10322" y="530"/>
                    <a:pt x="10208" y="227"/>
                    <a:pt x="10057" y="1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263;p16">
              <a:extLst>
                <a:ext uri="{FF2B5EF4-FFF2-40B4-BE49-F238E27FC236}">
                  <a16:creationId xmlns:a16="http://schemas.microsoft.com/office/drawing/2014/main" id="{A565477F-7A5A-5840-46F9-383028BEE179}"/>
                </a:ext>
              </a:extLst>
            </p:cNvPr>
            <p:cNvSpPr/>
            <p:nvPr userDrawn="1"/>
          </p:nvSpPr>
          <p:spPr>
            <a:xfrm>
              <a:off x="546317" y="4153418"/>
              <a:ext cx="79378" cy="131963"/>
            </a:xfrm>
            <a:custGeom>
              <a:avLst/>
              <a:gdLst/>
              <a:ahLst/>
              <a:cxnLst/>
              <a:rect l="l" t="t" r="r" b="b"/>
              <a:pathLst>
                <a:path w="2534" h="4047" extrusionOk="0">
                  <a:moveTo>
                    <a:pt x="1286" y="1"/>
                  </a:moveTo>
                  <a:cubicBezTo>
                    <a:pt x="567" y="1"/>
                    <a:pt x="0" y="908"/>
                    <a:pt x="0" y="2042"/>
                  </a:cubicBezTo>
                  <a:cubicBezTo>
                    <a:pt x="0" y="3139"/>
                    <a:pt x="567" y="4046"/>
                    <a:pt x="1286" y="4046"/>
                  </a:cubicBezTo>
                  <a:cubicBezTo>
                    <a:pt x="1966" y="4046"/>
                    <a:pt x="2533" y="3139"/>
                    <a:pt x="2533" y="2042"/>
                  </a:cubicBezTo>
                  <a:cubicBezTo>
                    <a:pt x="2533" y="908"/>
                    <a:pt x="1966" y="1"/>
                    <a:pt x="1286" y="1"/>
                  </a:cubicBezTo>
                  <a:close/>
                </a:path>
              </a:pathLst>
            </a:custGeom>
            <a:solidFill>
              <a:srgbClr val="E2CD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264;p16">
              <a:extLst>
                <a:ext uri="{FF2B5EF4-FFF2-40B4-BE49-F238E27FC236}">
                  <a16:creationId xmlns:a16="http://schemas.microsoft.com/office/drawing/2014/main" id="{5E7E01E4-2446-15C3-FA1F-8B726C743450}"/>
                </a:ext>
              </a:extLst>
            </p:cNvPr>
            <p:cNvSpPr/>
            <p:nvPr userDrawn="1"/>
          </p:nvSpPr>
          <p:spPr>
            <a:xfrm>
              <a:off x="281025" y="4178069"/>
              <a:ext cx="324527" cy="82627"/>
            </a:xfrm>
            <a:custGeom>
              <a:avLst/>
              <a:gdLst/>
              <a:ahLst/>
              <a:cxnLst/>
              <a:rect l="l" t="t" r="r" b="b"/>
              <a:pathLst>
                <a:path w="10360" h="2534" extrusionOk="0">
                  <a:moveTo>
                    <a:pt x="794" y="1"/>
                  </a:moveTo>
                  <a:cubicBezTo>
                    <a:pt x="341" y="1"/>
                    <a:pt x="0" y="568"/>
                    <a:pt x="0" y="1286"/>
                  </a:cubicBezTo>
                  <a:cubicBezTo>
                    <a:pt x="0" y="1967"/>
                    <a:pt x="341" y="2534"/>
                    <a:pt x="794" y="2534"/>
                  </a:cubicBezTo>
                  <a:lnTo>
                    <a:pt x="9566" y="2534"/>
                  </a:lnTo>
                  <a:cubicBezTo>
                    <a:pt x="10019" y="2534"/>
                    <a:pt x="10360" y="1967"/>
                    <a:pt x="10360" y="1286"/>
                  </a:cubicBezTo>
                  <a:cubicBezTo>
                    <a:pt x="10360" y="568"/>
                    <a:pt x="10019" y="1"/>
                    <a:pt x="9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265;p16">
              <a:extLst>
                <a:ext uri="{FF2B5EF4-FFF2-40B4-BE49-F238E27FC236}">
                  <a16:creationId xmlns:a16="http://schemas.microsoft.com/office/drawing/2014/main" id="{6ED375FA-43B2-0BE3-3789-AE7889006BA3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266;p16">
              <a:extLst>
                <a:ext uri="{FF2B5EF4-FFF2-40B4-BE49-F238E27FC236}">
                  <a16:creationId xmlns:a16="http://schemas.microsoft.com/office/drawing/2014/main" id="{24B6B151-2C2C-129B-5254-9DD5FAB05E05}"/>
                </a:ext>
              </a:extLst>
            </p:cNvPr>
            <p:cNvSpPr/>
            <p:nvPr userDrawn="1"/>
          </p:nvSpPr>
          <p:spPr>
            <a:xfrm>
              <a:off x="605521" y="4218763"/>
              <a:ext cx="31" cy="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A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267;p16">
              <a:extLst>
                <a:ext uri="{FF2B5EF4-FFF2-40B4-BE49-F238E27FC236}">
                  <a16:creationId xmlns:a16="http://schemas.microsoft.com/office/drawing/2014/main" id="{1465CE9B-7C9D-B1CA-6EED-444591DB69E4}"/>
                </a:ext>
              </a:extLst>
            </p:cNvPr>
            <p:cNvSpPr/>
            <p:nvPr userDrawn="1"/>
          </p:nvSpPr>
          <p:spPr>
            <a:xfrm>
              <a:off x="282216" y="4189188"/>
              <a:ext cx="323337" cy="71508"/>
            </a:xfrm>
            <a:custGeom>
              <a:avLst/>
              <a:gdLst/>
              <a:ahLst/>
              <a:cxnLst/>
              <a:rect l="l" t="t" r="r" b="b"/>
              <a:pathLst>
                <a:path w="10322" h="2193" extrusionOk="0">
                  <a:moveTo>
                    <a:pt x="10057" y="0"/>
                  </a:moveTo>
                  <a:lnTo>
                    <a:pt x="10057" y="0"/>
                  </a:lnTo>
                  <a:cubicBezTo>
                    <a:pt x="10095" y="113"/>
                    <a:pt x="10095" y="227"/>
                    <a:pt x="10095" y="340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78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7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268;p16">
              <a:extLst>
                <a:ext uri="{FF2B5EF4-FFF2-40B4-BE49-F238E27FC236}">
                  <a16:creationId xmlns:a16="http://schemas.microsoft.com/office/drawing/2014/main" id="{9BA6DB36-DE88-BE46-4113-89957FD253F9}"/>
                </a:ext>
              </a:extLst>
            </p:cNvPr>
            <p:cNvSpPr/>
            <p:nvPr userDrawn="1"/>
          </p:nvSpPr>
          <p:spPr>
            <a:xfrm>
              <a:off x="282216" y="977708"/>
              <a:ext cx="323337" cy="71541"/>
            </a:xfrm>
            <a:custGeom>
              <a:avLst/>
              <a:gdLst/>
              <a:ahLst/>
              <a:cxnLst/>
              <a:rect l="l" t="t" r="r" b="b"/>
              <a:pathLst>
                <a:path w="10322" h="2194" extrusionOk="0">
                  <a:moveTo>
                    <a:pt x="10057" y="0"/>
                  </a:moveTo>
                  <a:cubicBezTo>
                    <a:pt x="10095" y="114"/>
                    <a:pt x="10095" y="227"/>
                    <a:pt x="10095" y="341"/>
                  </a:cubicBezTo>
                  <a:cubicBezTo>
                    <a:pt x="10095" y="1021"/>
                    <a:pt x="9755" y="1588"/>
                    <a:pt x="9301" y="1588"/>
                  </a:cubicBezTo>
                  <a:lnTo>
                    <a:pt x="530" y="1588"/>
                  </a:lnTo>
                  <a:cubicBezTo>
                    <a:pt x="303" y="1588"/>
                    <a:pt x="114" y="1437"/>
                    <a:pt x="0" y="1248"/>
                  </a:cubicBezTo>
                  <a:lnTo>
                    <a:pt x="0" y="1248"/>
                  </a:lnTo>
                  <a:cubicBezTo>
                    <a:pt x="76" y="1777"/>
                    <a:pt x="340" y="2155"/>
                    <a:pt x="719" y="2193"/>
                  </a:cubicBezTo>
                  <a:lnTo>
                    <a:pt x="9528" y="2193"/>
                  </a:lnTo>
                  <a:cubicBezTo>
                    <a:pt x="9981" y="2193"/>
                    <a:pt x="10322" y="1626"/>
                    <a:pt x="10322" y="945"/>
                  </a:cubicBezTo>
                  <a:lnTo>
                    <a:pt x="10322" y="908"/>
                  </a:lnTo>
                  <a:cubicBezTo>
                    <a:pt x="10322" y="567"/>
                    <a:pt x="10208" y="227"/>
                    <a:pt x="10057" y="0"/>
                  </a:cubicBez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269;p16">
              <a:extLst>
                <a:ext uri="{FF2B5EF4-FFF2-40B4-BE49-F238E27FC236}">
                  <a16:creationId xmlns:a16="http://schemas.microsoft.com/office/drawing/2014/main" id="{68297A58-ED2F-6445-1102-27D46C2925D2}"/>
                </a:ext>
              </a:extLst>
            </p:cNvPr>
            <p:cNvSpPr/>
            <p:nvPr userDrawn="1"/>
          </p:nvSpPr>
          <p:spPr>
            <a:xfrm>
              <a:off x="304707" y="4260664"/>
              <a:ext cx="32014" cy="33"/>
            </a:xfrm>
            <a:custGeom>
              <a:avLst/>
              <a:gdLst/>
              <a:ahLst/>
              <a:cxnLst/>
              <a:rect l="l" t="t" r="r" b="b"/>
              <a:pathLst>
                <a:path w="1022" h="1" extrusionOk="0">
                  <a:moveTo>
                    <a:pt x="1021" y="1"/>
                  </a:move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021" y="1"/>
                  </a:lnTo>
                  <a:lnTo>
                    <a:pt x="102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C2D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" name="Google Shape;1270;p16">
              <a:extLst>
                <a:ext uri="{FF2B5EF4-FFF2-40B4-BE49-F238E27FC236}">
                  <a16:creationId xmlns:a16="http://schemas.microsoft.com/office/drawing/2014/main" id="{204E9873-61FF-52B2-01EF-44FD01CB1FAC}"/>
                </a:ext>
              </a:extLst>
            </p:cNvPr>
            <p:cNvGrpSpPr/>
            <p:nvPr userDrawn="1"/>
          </p:nvGrpSpPr>
          <p:grpSpPr>
            <a:xfrm>
              <a:off x="726213" y="4500425"/>
              <a:ext cx="291375" cy="281375"/>
              <a:chOff x="3243875" y="2372825"/>
              <a:chExt cx="291375" cy="281375"/>
            </a:xfrm>
          </p:grpSpPr>
          <p:sp>
            <p:nvSpPr>
              <p:cNvPr id="490" name="Google Shape;1271;p16">
                <a:extLst>
                  <a:ext uri="{FF2B5EF4-FFF2-40B4-BE49-F238E27FC236}">
                    <a16:creationId xmlns:a16="http://schemas.microsoft.com/office/drawing/2014/main" id="{4C0ABB86-8790-FC04-0A54-4544427CA635}"/>
                  </a:ext>
                </a:extLst>
              </p:cNvPr>
              <p:cNvSpPr/>
              <p:nvPr/>
            </p:nvSpPr>
            <p:spPr>
              <a:xfrm>
                <a:off x="3287125" y="2403550"/>
                <a:ext cx="205525" cy="200525"/>
              </a:xfrm>
              <a:custGeom>
                <a:avLst/>
                <a:gdLst/>
                <a:ahLst/>
                <a:cxnLst/>
                <a:rect l="l" t="t" r="r" b="b"/>
                <a:pathLst>
                  <a:path w="8221" h="8021" fill="none" extrusionOk="0">
                    <a:moveTo>
                      <a:pt x="8221" y="0"/>
                    </a:moveTo>
                    <a:cubicBezTo>
                      <a:pt x="5765" y="2982"/>
                      <a:pt x="2807" y="5338"/>
                      <a:pt x="0" y="802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1272;p16">
                <a:extLst>
                  <a:ext uri="{FF2B5EF4-FFF2-40B4-BE49-F238E27FC236}">
                    <a16:creationId xmlns:a16="http://schemas.microsoft.com/office/drawing/2014/main" id="{4984D5F5-B523-B469-1DD9-9DC805F4D2EF}"/>
                  </a:ext>
                </a:extLst>
              </p:cNvPr>
              <p:cNvSpPr/>
              <p:nvPr/>
            </p:nvSpPr>
            <p:spPr>
              <a:xfrm>
                <a:off x="3304025" y="2403550"/>
                <a:ext cx="191125" cy="2105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8422" fill="none" extrusionOk="0">
                    <a:moveTo>
                      <a:pt x="1" y="0"/>
                    </a:moveTo>
                    <a:cubicBezTo>
                      <a:pt x="1404" y="1830"/>
                      <a:pt x="3159" y="3409"/>
                      <a:pt x="4738" y="5088"/>
                    </a:cubicBezTo>
                    <a:cubicBezTo>
                      <a:pt x="6066" y="6491"/>
                      <a:pt x="6292" y="6993"/>
                      <a:pt x="7645" y="842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1273;p16">
                <a:extLst>
                  <a:ext uri="{FF2B5EF4-FFF2-40B4-BE49-F238E27FC236}">
                    <a16:creationId xmlns:a16="http://schemas.microsoft.com/office/drawing/2014/main" id="{67A2770E-7F82-65CC-249C-1D1932952371}"/>
                  </a:ext>
                </a:extLst>
              </p:cNvPr>
              <p:cNvSpPr/>
              <p:nvPr/>
            </p:nvSpPr>
            <p:spPr>
              <a:xfrm>
                <a:off x="3396775" y="2372825"/>
                <a:ext cx="10675" cy="2813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1255" fill="none" extrusionOk="0">
                    <a:moveTo>
                      <a:pt x="150" y="1"/>
                    </a:moveTo>
                    <a:cubicBezTo>
                      <a:pt x="75" y="2507"/>
                      <a:pt x="426" y="5013"/>
                      <a:pt x="150" y="7470"/>
                    </a:cubicBezTo>
                    <a:cubicBezTo>
                      <a:pt x="25" y="8798"/>
                      <a:pt x="0" y="9951"/>
                      <a:pt x="0" y="11254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1274;p16">
                <a:extLst>
                  <a:ext uri="{FF2B5EF4-FFF2-40B4-BE49-F238E27FC236}">
                    <a16:creationId xmlns:a16="http://schemas.microsoft.com/office/drawing/2014/main" id="{77F900C5-ACD0-A231-7068-B7E6F8627A24}"/>
                  </a:ext>
                </a:extLst>
              </p:cNvPr>
              <p:cNvSpPr/>
              <p:nvPr/>
            </p:nvSpPr>
            <p:spPr>
              <a:xfrm>
                <a:off x="3243875" y="2495650"/>
                <a:ext cx="2851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11405" h="427" fill="none" extrusionOk="0">
                    <a:moveTo>
                      <a:pt x="11404" y="426"/>
                    </a:moveTo>
                    <a:cubicBezTo>
                      <a:pt x="7495" y="0"/>
                      <a:pt x="3886" y="201"/>
                      <a:pt x="1" y="50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1275;p16">
                <a:extLst>
                  <a:ext uri="{FF2B5EF4-FFF2-40B4-BE49-F238E27FC236}">
                    <a16:creationId xmlns:a16="http://schemas.microsoft.com/office/drawing/2014/main" id="{E19184D3-B283-9D7D-4D7D-BCDCDB58C00A}"/>
                  </a:ext>
                </a:extLst>
              </p:cNvPr>
              <p:cNvSpPr/>
              <p:nvPr/>
            </p:nvSpPr>
            <p:spPr>
              <a:xfrm>
                <a:off x="3340375" y="2379100"/>
                <a:ext cx="104650" cy="2675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10703" fill="none" extrusionOk="0">
                    <a:moveTo>
                      <a:pt x="0" y="1"/>
                    </a:moveTo>
                    <a:cubicBezTo>
                      <a:pt x="1780" y="3409"/>
                      <a:pt x="2833" y="7043"/>
                      <a:pt x="4186" y="1070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1276;p16">
                <a:extLst>
                  <a:ext uri="{FF2B5EF4-FFF2-40B4-BE49-F238E27FC236}">
                    <a16:creationId xmlns:a16="http://schemas.microsoft.com/office/drawing/2014/main" id="{F60CA7B9-08B2-D3FA-F254-8C0F1DC0B13D}"/>
                  </a:ext>
                </a:extLst>
              </p:cNvPr>
              <p:cNvSpPr/>
              <p:nvPr/>
            </p:nvSpPr>
            <p:spPr>
              <a:xfrm>
                <a:off x="3267075" y="2458675"/>
                <a:ext cx="268175" cy="940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3760" fill="none" extrusionOk="0">
                    <a:moveTo>
                      <a:pt x="0" y="3760"/>
                    </a:moveTo>
                    <a:cubicBezTo>
                      <a:pt x="2231" y="3184"/>
                      <a:pt x="4361" y="2181"/>
                      <a:pt x="6516" y="1379"/>
                    </a:cubicBezTo>
                    <a:cubicBezTo>
                      <a:pt x="8346" y="702"/>
                      <a:pt x="8897" y="677"/>
                      <a:pt x="10727" y="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1277;p16">
                <a:extLst>
                  <a:ext uri="{FF2B5EF4-FFF2-40B4-BE49-F238E27FC236}">
                    <a16:creationId xmlns:a16="http://schemas.microsoft.com/office/drawing/2014/main" id="{79128E75-E1F3-008D-6693-F7EF6A73BEEF}"/>
                  </a:ext>
                </a:extLst>
              </p:cNvPr>
              <p:cNvSpPr/>
              <p:nvPr/>
            </p:nvSpPr>
            <p:spPr>
              <a:xfrm>
                <a:off x="3276475" y="2451775"/>
                <a:ext cx="257525" cy="112825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4513" fill="none" extrusionOk="0">
                    <a:moveTo>
                      <a:pt x="0" y="1"/>
                    </a:moveTo>
                    <a:cubicBezTo>
                      <a:pt x="2281" y="1028"/>
                      <a:pt x="4712" y="1680"/>
                      <a:pt x="6867" y="2908"/>
                    </a:cubicBezTo>
                    <a:cubicBezTo>
                      <a:pt x="8045" y="3535"/>
                      <a:pt x="9098" y="4011"/>
                      <a:pt x="10301" y="4512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1278;p16">
                <a:extLst>
                  <a:ext uri="{FF2B5EF4-FFF2-40B4-BE49-F238E27FC236}">
                    <a16:creationId xmlns:a16="http://schemas.microsoft.com/office/drawing/2014/main" id="{121567BA-6577-846D-9973-F0B632FFACF5}"/>
                  </a:ext>
                </a:extLst>
              </p:cNvPr>
              <p:cNvSpPr/>
              <p:nvPr/>
            </p:nvSpPr>
            <p:spPr>
              <a:xfrm>
                <a:off x="3329100" y="2385375"/>
                <a:ext cx="120325" cy="25880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10352" fill="none" extrusionOk="0">
                    <a:moveTo>
                      <a:pt x="4812" y="0"/>
                    </a:moveTo>
                    <a:cubicBezTo>
                      <a:pt x="2883" y="3434"/>
                      <a:pt x="1654" y="6842"/>
                      <a:pt x="0" y="10351"/>
                    </a:cubicBezTo>
                  </a:path>
                </a:pathLst>
              </a:custGeom>
              <a:noFill/>
              <a:ln w="29450" cap="rnd" cmpd="sng">
                <a:solidFill>
                  <a:srgbClr val="FAE39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1279;p16">
                <a:extLst>
                  <a:ext uri="{FF2B5EF4-FFF2-40B4-BE49-F238E27FC236}">
                    <a16:creationId xmlns:a16="http://schemas.microsoft.com/office/drawing/2014/main" id="{33BA47F9-69C5-20A8-274D-CA517F245681}"/>
                  </a:ext>
                </a:extLst>
              </p:cNvPr>
              <p:cNvSpPr/>
              <p:nvPr/>
            </p:nvSpPr>
            <p:spPr>
              <a:xfrm>
                <a:off x="3327850" y="2438625"/>
                <a:ext cx="133475" cy="132850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5314" extrusionOk="0">
                    <a:moveTo>
                      <a:pt x="4887" y="1830"/>
                    </a:moveTo>
                    <a:cubicBezTo>
                      <a:pt x="5339" y="3058"/>
                      <a:pt x="4712" y="4412"/>
                      <a:pt x="3484" y="4863"/>
                    </a:cubicBezTo>
                    <a:cubicBezTo>
                      <a:pt x="2281" y="5314"/>
                      <a:pt x="928" y="4687"/>
                      <a:pt x="451" y="3484"/>
                    </a:cubicBezTo>
                    <a:cubicBezTo>
                      <a:pt x="0" y="2256"/>
                      <a:pt x="627" y="903"/>
                      <a:pt x="1855" y="452"/>
                    </a:cubicBezTo>
                    <a:cubicBezTo>
                      <a:pt x="3058" y="1"/>
                      <a:pt x="4411" y="602"/>
                      <a:pt x="4887" y="1830"/>
                    </a:cubicBezTo>
                    <a:close/>
                  </a:path>
                </a:pathLst>
              </a:custGeom>
              <a:solidFill>
                <a:srgbClr val="92C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1280;p16">
                <a:extLst>
                  <a:ext uri="{FF2B5EF4-FFF2-40B4-BE49-F238E27FC236}">
                    <a16:creationId xmlns:a16="http://schemas.microsoft.com/office/drawing/2014/main" id="{1E977160-C18D-A71C-4592-015C8DE7B4C7}"/>
                  </a:ext>
                </a:extLst>
              </p:cNvPr>
              <p:cNvSpPr/>
              <p:nvPr/>
            </p:nvSpPr>
            <p:spPr>
              <a:xfrm>
                <a:off x="3358550" y="2469325"/>
                <a:ext cx="72075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858" extrusionOk="0">
                    <a:moveTo>
                      <a:pt x="2632" y="978"/>
                    </a:moveTo>
                    <a:cubicBezTo>
                      <a:pt x="2882" y="1630"/>
                      <a:pt x="2532" y="2382"/>
                      <a:pt x="1880" y="2607"/>
                    </a:cubicBezTo>
                    <a:cubicBezTo>
                      <a:pt x="1228" y="2858"/>
                      <a:pt x="502" y="2532"/>
                      <a:pt x="251" y="1880"/>
                    </a:cubicBezTo>
                    <a:cubicBezTo>
                      <a:pt x="0" y="1204"/>
                      <a:pt x="326" y="477"/>
                      <a:pt x="1003" y="226"/>
                    </a:cubicBezTo>
                    <a:cubicBezTo>
                      <a:pt x="1654" y="1"/>
                      <a:pt x="2381" y="326"/>
                      <a:pt x="2632" y="978"/>
                    </a:cubicBezTo>
                    <a:close/>
                  </a:path>
                </a:pathLst>
              </a:custGeom>
              <a:solidFill>
                <a:srgbClr val="FD9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0" name="Google Shape;1281;p16">
              <a:extLst>
                <a:ext uri="{FF2B5EF4-FFF2-40B4-BE49-F238E27FC236}">
                  <a16:creationId xmlns:a16="http://schemas.microsoft.com/office/drawing/2014/main" id="{9258EA44-201C-80BD-E6C0-A3301358E8BB}"/>
                </a:ext>
              </a:extLst>
            </p:cNvPr>
            <p:cNvSpPr/>
            <p:nvPr userDrawn="1"/>
          </p:nvSpPr>
          <p:spPr>
            <a:xfrm>
              <a:off x="7335600" y="508075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1282;p16">
              <a:extLst>
                <a:ext uri="{FF2B5EF4-FFF2-40B4-BE49-F238E27FC236}">
                  <a16:creationId xmlns:a16="http://schemas.microsoft.com/office/drawing/2014/main" id="{451105FE-3164-D3B9-A1EE-D5C680067A41}"/>
                </a:ext>
              </a:extLst>
            </p:cNvPr>
            <p:cNvGrpSpPr/>
            <p:nvPr userDrawn="1"/>
          </p:nvGrpSpPr>
          <p:grpSpPr>
            <a:xfrm>
              <a:off x="1514950" y="454750"/>
              <a:ext cx="166675" cy="168575"/>
              <a:chOff x="4954425" y="2036375"/>
              <a:chExt cx="166675" cy="168575"/>
            </a:xfrm>
          </p:grpSpPr>
          <p:sp>
            <p:nvSpPr>
              <p:cNvPr id="502" name="Google Shape;1283;p16">
                <a:extLst>
                  <a:ext uri="{FF2B5EF4-FFF2-40B4-BE49-F238E27FC236}">
                    <a16:creationId xmlns:a16="http://schemas.microsoft.com/office/drawing/2014/main" id="{40B4205E-9659-26D9-7CCA-590DBCD24DC0}"/>
                  </a:ext>
                </a:extLst>
              </p:cNvPr>
              <p:cNvSpPr/>
              <p:nvPr/>
            </p:nvSpPr>
            <p:spPr>
              <a:xfrm>
                <a:off x="4954425" y="2036375"/>
                <a:ext cx="1666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743" extrusionOk="0">
                    <a:moveTo>
                      <a:pt x="1930" y="3584"/>
                    </a:moveTo>
                    <a:cubicBezTo>
                      <a:pt x="0" y="2882"/>
                      <a:pt x="1529" y="1178"/>
                      <a:pt x="2607" y="2306"/>
                    </a:cubicBezTo>
                    <a:cubicBezTo>
                      <a:pt x="2231" y="0"/>
                      <a:pt x="4712" y="802"/>
                      <a:pt x="3935" y="2406"/>
                    </a:cubicBezTo>
                    <a:cubicBezTo>
                      <a:pt x="5088" y="877"/>
                      <a:pt x="6667" y="2506"/>
                      <a:pt x="4812" y="3384"/>
                    </a:cubicBezTo>
                    <a:cubicBezTo>
                      <a:pt x="6617" y="3885"/>
                      <a:pt x="5940" y="5464"/>
                      <a:pt x="4386" y="4837"/>
                    </a:cubicBezTo>
                    <a:cubicBezTo>
                      <a:pt x="4386" y="6742"/>
                      <a:pt x="2431" y="6517"/>
                      <a:pt x="2757" y="4787"/>
                    </a:cubicBezTo>
                    <a:cubicBezTo>
                      <a:pt x="1203" y="6141"/>
                      <a:pt x="151" y="4311"/>
                      <a:pt x="1930" y="3584"/>
                    </a:cubicBezTo>
                    <a:cubicBezTo>
                      <a:pt x="1755" y="3509"/>
                      <a:pt x="1830" y="3634"/>
                      <a:pt x="1930" y="3584"/>
                    </a:cubicBezTo>
                    <a:close/>
                  </a:path>
                </a:pathLst>
              </a:custGeom>
              <a:solidFill>
                <a:srgbClr val="F9C3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1284;p16">
                <a:extLst>
                  <a:ext uri="{FF2B5EF4-FFF2-40B4-BE49-F238E27FC236}">
                    <a16:creationId xmlns:a16="http://schemas.microsoft.com/office/drawing/2014/main" id="{1FCE46F8-A1E7-49AB-3123-F6939CC4FEA3}"/>
                  </a:ext>
                </a:extLst>
              </p:cNvPr>
              <p:cNvSpPr/>
              <p:nvPr/>
            </p:nvSpPr>
            <p:spPr>
              <a:xfrm>
                <a:off x="5008925" y="2104675"/>
                <a:ext cx="52650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630" extrusionOk="0">
                    <a:moveTo>
                      <a:pt x="1053" y="0"/>
                    </a:moveTo>
                    <a:cubicBezTo>
                      <a:pt x="1" y="0"/>
                      <a:pt x="1" y="1629"/>
                      <a:pt x="1053" y="1629"/>
                    </a:cubicBezTo>
                    <a:cubicBezTo>
                      <a:pt x="2106" y="1629"/>
                      <a:pt x="2106" y="0"/>
                      <a:pt x="1053" y="0"/>
                    </a:cubicBezTo>
                    <a:close/>
                  </a:path>
                </a:pathLst>
              </a:custGeom>
              <a:solidFill>
                <a:srgbClr val="85A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4" name="Google Shape;1285;p16">
              <a:extLst>
                <a:ext uri="{FF2B5EF4-FFF2-40B4-BE49-F238E27FC236}">
                  <a16:creationId xmlns:a16="http://schemas.microsoft.com/office/drawing/2014/main" id="{D750E670-B35E-2A79-452F-7F6EEB470389}"/>
                </a:ext>
              </a:extLst>
            </p:cNvPr>
            <p:cNvSpPr/>
            <p:nvPr userDrawn="1"/>
          </p:nvSpPr>
          <p:spPr>
            <a:xfrm>
              <a:off x="1427950" y="4781788"/>
              <a:ext cx="87000" cy="61925"/>
            </a:xfrm>
            <a:custGeom>
              <a:avLst/>
              <a:gdLst/>
              <a:ahLst/>
              <a:cxnLst/>
              <a:rect l="l" t="t" r="r" b="b"/>
              <a:pathLst>
                <a:path w="3480" h="2477" extrusionOk="0">
                  <a:moveTo>
                    <a:pt x="2112" y="1"/>
                  </a:moveTo>
                  <a:cubicBezTo>
                    <a:pt x="1992" y="1"/>
                    <a:pt x="1862" y="18"/>
                    <a:pt x="1722" y="57"/>
                  </a:cubicBezTo>
                  <a:cubicBezTo>
                    <a:pt x="1690" y="55"/>
                    <a:pt x="1659" y="54"/>
                    <a:pt x="1628" y="54"/>
                  </a:cubicBezTo>
                  <a:cubicBezTo>
                    <a:pt x="35" y="54"/>
                    <a:pt x="1" y="2476"/>
                    <a:pt x="1610" y="2476"/>
                  </a:cubicBezTo>
                  <a:cubicBezTo>
                    <a:pt x="1678" y="2476"/>
                    <a:pt x="1748" y="2472"/>
                    <a:pt x="1822" y="2463"/>
                  </a:cubicBezTo>
                  <a:cubicBezTo>
                    <a:pt x="3480" y="2279"/>
                    <a:pt x="3466" y="1"/>
                    <a:pt x="211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27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9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20AA202-2589-158F-6406-66C4DE201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588AAD-DCCD-15EE-8647-6278323DD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2DEA3A-99CF-7ABF-A357-5575758A6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BDD69-4FEA-4FE8-B9AB-0661F822CDD1}" type="datetimeFigureOut">
              <a:rPr lang="vi-VN" smtClean="0"/>
              <a:t>05/04/2024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499698-AC37-2E39-ABAE-BC07A0EF13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12A270-6D8B-D6B6-E3B6-6EB0AB50B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A9AC-073F-47F2-ABD2-E96CDB01DC2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114FCAC-80A7-7021-A37F-86FDE37FB9F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7F9EDE7E-3813-D03A-7AC9-1887ECC564B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61AFCC8-EA50-587A-6F13-90541D33609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3C6689-13B5-7096-A623-BA5283F808CA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30478-2A6D-61CE-E71A-FF935D9F568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61BBD-5DD9-EBA7-FDE4-4CE48154521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02F1011-C61A-DCFB-6E39-769EAD42DE8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E3A2EDD2-C423-F81E-66CC-FAB613F3128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226B604F-8504-E992-F25C-ADAF008965D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6C157BB-2E5B-E460-431E-7BD8543AE34B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290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  <p:sldLayoutId id="2147483665" r:id="rId14"/>
    <p:sldLayoutId id="21474836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2090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D19C5766-9225-15EC-C156-316E94F45EDD}"/>
              </a:ext>
            </a:extLst>
          </p:cNvPr>
          <p:cNvGrpSpPr/>
          <p:nvPr/>
        </p:nvGrpSpPr>
        <p:grpSpPr>
          <a:xfrm>
            <a:off x="1907202" y="2863495"/>
            <a:ext cx="6252476" cy="1918800"/>
            <a:chOff x="2061557" y="2510795"/>
            <a:chExt cx="6252476" cy="1918800"/>
          </a:xfrm>
        </p:grpSpPr>
        <p:sp>
          <p:nvSpPr>
            <p:cNvPr id="2" name="Google Shape;1741;p23">
              <a:extLst>
                <a:ext uri="{FF2B5EF4-FFF2-40B4-BE49-F238E27FC236}">
                  <a16:creationId xmlns:a16="http://schemas.microsoft.com/office/drawing/2014/main" id="{511778C0-09B3-8B73-AA43-2620C0072DB7}"/>
                </a:ext>
              </a:extLst>
            </p:cNvPr>
            <p:cNvSpPr txBox="1">
              <a:spLocks/>
            </p:cNvSpPr>
            <p:nvPr/>
          </p:nvSpPr>
          <p:spPr>
            <a:xfrm>
              <a:off x="2061557" y="2510795"/>
              <a:ext cx="5098472" cy="19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4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6"/>
                </a:buClr>
                <a:buSzPts val="7200"/>
                <a:buFont typeface="Jua"/>
                <a:buNone/>
                <a:defRPr sz="7200" b="1" i="0" u="none" strike="noStrike" cap="none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5A8CE"/>
                </a:buClr>
                <a:buSzPts val="7200"/>
                <a:buFont typeface="Jua"/>
                <a:buNone/>
                <a:tabLst/>
                <a:defRPr/>
              </a:pP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Chữ</a:t>
              </a:r>
              <a:r>
                <a:rPr lang="en-US" sz="9600" b="0" kern="0" dirty="0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9600" b="0" kern="0" dirty="0" err="1">
                  <a:solidFill>
                    <a:srgbClr val="FD9E66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hoa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Jua"/>
              </a:endParaRPr>
            </a:p>
          </p:txBody>
        </p:sp>
        <p:sp>
          <p:nvSpPr>
            <p:cNvPr id="3" name="Hộp Văn bản 11">
              <a:extLst>
                <a:ext uri="{FF2B5EF4-FFF2-40B4-BE49-F238E27FC236}">
                  <a16:creationId xmlns:a16="http://schemas.microsoft.com/office/drawing/2014/main" id="{418252C7-3BCC-2ADC-FB96-6B954756A7CB}"/>
                </a:ext>
              </a:extLst>
            </p:cNvPr>
            <p:cNvSpPr txBox="1"/>
            <p:nvPr/>
          </p:nvSpPr>
          <p:spPr>
            <a:xfrm>
              <a:off x="7092224" y="2633651"/>
              <a:ext cx="1221809" cy="16730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9600" b="1" dirty="0">
                  <a:solidFill>
                    <a:srgbClr val="FD9E66"/>
                  </a:solidFill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9600" b="1" dirty="0">
                <a:solidFill>
                  <a:srgbClr val="FD9E66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32230C7-5BC9-F1C7-083E-6AA303C69D8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59" y="2684406"/>
            <a:ext cx="4347556" cy="4347556"/>
          </a:xfrm>
          <a:prstGeom prst="rect">
            <a:avLst/>
          </a:prstGeom>
        </p:spPr>
      </p:pic>
      <p:grpSp>
        <p:nvGrpSpPr>
          <p:cNvPr id="23" name="Google Shape;5448;p85">
            <a:extLst>
              <a:ext uri="{FF2B5EF4-FFF2-40B4-BE49-F238E27FC236}">
                <a16:creationId xmlns:a16="http://schemas.microsoft.com/office/drawing/2014/main" id="{C1B1E32E-AB5C-ED69-E25E-49FF3234EFAA}"/>
              </a:ext>
            </a:extLst>
          </p:cNvPr>
          <p:cNvGrpSpPr/>
          <p:nvPr/>
        </p:nvGrpSpPr>
        <p:grpSpPr>
          <a:xfrm>
            <a:off x="6440885" y="5299502"/>
            <a:ext cx="653309" cy="1298977"/>
            <a:chOff x="2203410" y="2891304"/>
            <a:chExt cx="516654" cy="1027265"/>
          </a:xfrm>
        </p:grpSpPr>
        <p:sp>
          <p:nvSpPr>
            <p:cNvPr id="24" name="Google Shape;5449;p85">
              <a:extLst>
                <a:ext uri="{FF2B5EF4-FFF2-40B4-BE49-F238E27FC236}">
                  <a16:creationId xmlns:a16="http://schemas.microsoft.com/office/drawing/2014/main" id="{2BCBCB15-E050-71DD-D157-0E58EDF0AB49}"/>
                </a:ext>
              </a:extLst>
            </p:cNvPr>
            <p:cNvSpPr/>
            <p:nvPr/>
          </p:nvSpPr>
          <p:spPr>
            <a:xfrm>
              <a:off x="2271323" y="3809901"/>
              <a:ext cx="364235" cy="108668"/>
            </a:xfrm>
            <a:custGeom>
              <a:avLst/>
              <a:gdLst/>
              <a:ahLst/>
              <a:cxnLst/>
              <a:rect l="l" t="t" r="r" b="b"/>
              <a:pathLst>
                <a:path w="16444" h="4906" extrusionOk="0">
                  <a:moveTo>
                    <a:pt x="8620" y="1"/>
                  </a:moveTo>
                  <a:cubicBezTo>
                    <a:pt x="4824" y="1"/>
                    <a:pt x="1" y="980"/>
                    <a:pt x="3518" y="4204"/>
                  </a:cubicBezTo>
                  <a:cubicBezTo>
                    <a:pt x="4003" y="4689"/>
                    <a:pt x="5132" y="4906"/>
                    <a:pt x="6463" y="4906"/>
                  </a:cubicBezTo>
                  <a:cubicBezTo>
                    <a:pt x="10516" y="4906"/>
                    <a:pt x="16443" y="2893"/>
                    <a:pt x="11747" y="286"/>
                  </a:cubicBezTo>
                  <a:cubicBezTo>
                    <a:pt x="11060" y="112"/>
                    <a:pt x="9898" y="1"/>
                    <a:pt x="8620" y="1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450;p85">
              <a:extLst>
                <a:ext uri="{FF2B5EF4-FFF2-40B4-BE49-F238E27FC236}">
                  <a16:creationId xmlns:a16="http://schemas.microsoft.com/office/drawing/2014/main" id="{C7F3F197-D44D-46C2-FEED-F6DA5C1FB147}"/>
                </a:ext>
              </a:extLst>
            </p:cNvPr>
            <p:cNvSpPr/>
            <p:nvPr/>
          </p:nvSpPr>
          <p:spPr>
            <a:xfrm>
              <a:off x="2242661" y="3111080"/>
              <a:ext cx="414205" cy="736753"/>
            </a:xfrm>
            <a:custGeom>
              <a:avLst/>
              <a:gdLst/>
              <a:ahLst/>
              <a:cxnLst/>
              <a:rect l="l" t="t" r="r" b="b"/>
              <a:pathLst>
                <a:path w="18700" h="33262" extrusionOk="0">
                  <a:moveTo>
                    <a:pt x="8793" y="27321"/>
                  </a:moveTo>
                  <a:cubicBezTo>
                    <a:pt x="9060" y="23371"/>
                    <a:pt x="9358" y="19405"/>
                    <a:pt x="9593" y="15439"/>
                  </a:cubicBezTo>
                  <a:cubicBezTo>
                    <a:pt x="9750" y="12885"/>
                    <a:pt x="9812" y="10330"/>
                    <a:pt x="9938" y="7759"/>
                  </a:cubicBezTo>
                  <a:cubicBezTo>
                    <a:pt x="9953" y="7273"/>
                    <a:pt x="10063" y="6772"/>
                    <a:pt x="10094" y="6270"/>
                  </a:cubicBezTo>
                  <a:cubicBezTo>
                    <a:pt x="10157" y="5533"/>
                    <a:pt x="10094" y="5471"/>
                    <a:pt x="9420" y="5126"/>
                  </a:cubicBezTo>
                  <a:cubicBezTo>
                    <a:pt x="8966" y="4891"/>
                    <a:pt x="8527" y="4593"/>
                    <a:pt x="8088" y="4295"/>
                  </a:cubicBezTo>
                  <a:cubicBezTo>
                    <a:pt x="8010" y="4232"/>
                    <a:pt x="7916" y="4107"/>
                    <a:pt x="7916" y="3997"/>
                  </a:cubicBezTo>
                  <a:cubicBezTo>
                    <a:pt x="7790" y="2869"/>
                    <a:pt x="9154" y="3292"/>
                    <a:pt x="10204" y="4467"/>
                  </a:cubicBezTo>
                  <a:cubicBezTo>
                    <a:pt x="10439" y="2931"/>
                    <a:pt x="10518" y="1442"/>
                    <a:pt x="10862" y="0"/>
                  </a:cubicBezTo>
                  <a:cubicBezTo>
                    <a:pt x="11364" y="1317"/>
                    <a:pt x="10815" y="2649"/>
                    <a:pt x="10909" y="4060"/>
                  </a:cubicBezTo>
                  <a:cubicBezTo>
                    <a:pt x="11333" y="3825"/>
                    <a:pt x="11677" y="3605"/>
                    <a:pt x="12038" y="3433"/>
                  </a:cubicBezTo>
                  <a:cubicBezTo>
                    <a:pt x="12320" y="3292"/>
                    <a:pt x="12649" y="3245"/>
                    <a:pt x="12869" y="3574"/>
                  </a:cubicBezTo>
                  <a:cubicBezTo>
                    <a:pt x="13088" y="3872"/>
                    <a:pt x="12884" y="4091"/>
                    <a:pt x="12696" y="4311"/>
                  </a:cubicBezTo>
                  <a:cubicBezTo>
                    <a:pt x="12336" y="4703"/>
                    <a:pt x="11975" y="5063"/>
                    <a:pt x="11380" y="5141"/>
                  </a:cubicBezTo>
                  <a:cubicBezTo>
                    <a:pt x="10894" y="5204"/>
                    <a:pt x="10706" y="5518"/>
                    <a:pt x="10643" y="6051"/>
                  </a:cubicBezTo>
                  <a:cubicBezTo>
                    <a:pt x="10408" y="8104"/>
                    <a:pt x="10392" y="10173"/>
                    <a:pt x="10298" y="12226"/>
                  </a:cubicBezTo>
                  <a:cubicBezTo>
                    <a:pt x="10157" y="14985"/>
                    <a:pt x="9859" y="17712"/>
                    <a:pt x="9656" y="20471"/>
                  </a:cubicBezTo>
                  <a:cubicBezTo>
                    <a:pt x="9593" y="21270"/>
                    <a:pt x="9546" y="22070"/>
                    <a:pt x="9640" y="22885"/>
                  </a:cubicBezTo>
                  <a:cubicBezTo>
                    <a:pt x="10016" y="21709"/>
                    <a:pt x="10392" y="20534"/>
                    <a:pt x="10753" y="19342"/>
                  </a:cubicBezTo>
                  <a:cubicBezTo>
                    <a:pt x="11599" y="16662"/>
                    <a:pt x="12806" y="14154"/>
                    <a:pt x="14687" y="12038"/>
                  </a:cubicBezTo>
                  <a:cubicBezTo>
                    <a:pt x="15267" y="11380"/>
                    <a:pt x="16051" y="10847"/>
                    <a:pt x="16834" y="10424"/>
                  </a:cubicBezTo>
                  <a:cubicBezTo>
                    <a:pt x="17822" y="9906"/>
                    <a:pt x="18700" y="10533"/>
                    <a:pt x="18590" y="11646"/>
                  </a:cubicBezTo>
                  <a:cubicBezTo>
                    <a:pt x="18527" y="12289"/>
                    <a:pt x="18339" y="12947"/>
                    <a:pt x="18041" y="13511"/>
                  </a:cubicBezTo>
                  <a:cubicBezTo>
                    <a:pt x="17211" y="15079"/>
                    <a:pt x="16301" y="16615"/>
                    <a:pt x="15392" y="18151"/>
                  </a:cubicBezTo>
                  <a:cubicBezTo>
                    <a:pt x="14530" y="19609"/>
                    <a:pt x="13590" y="21019"/>
                    <a:pt x="12775" y="22493"/>
                  </a:cubicBezTo>
                  <a:cubicBezTo>
                    <a:pt x="12132" y="23653"/>
                    <a:pt x="11615" y="24891"/>
                    <a:pt x="11003" y="26208"/>
                  </a:cubicBezTo>
                  <a:cubicBezTo>
                    <a:pt x="12132" y="25095"/>
                    <a:pt x="13135" y="24076"/>
                    <a:pt x="14185" y="23104"/>
                  </a:cubicBezTo>
                  <a:cubicBezTo>
                    <a:pt x="15016" y="22367"/>
                    <a:pt x="16192" y="21458"/>
                    <a:pt x="17179" y="22070"/>
                  </a:cubicBezTo>
                  <a:cubicBezTo>
                    <a:pt x="18088" y="22775"/>
                    <a:pt x="17305" y="23794"/>
                    <a:pt x="16756" y="24499"/>
                  </a:cubicBezTo>
                  <a:cubicBezTo>
                    <a:pt x="15580" y="25973"/>
                    <a:pt x="14217" y="27258"/>
                    <a:pt x="12837" y="28543"/>
                  </a:cubicBezTo>
                  <a:cubicBezTo>
                    <a:pt x="11552" y="29719"/>
                    <a:pt x="10235" y="30894"/>
                    <a:pt x="9342" y="32446"/>
                  </a:cubicBezTo>
                  <a:cubicBezTo>
                    <a:pt x="9201" y="32697"/>
                    <a:pt x="8903" y="33261"/>
                    <a:pt x="8637" y="33261"/>
                  </a:cubicBezTo>
                  <a:cubicBezTo>
                    <a:pt x="8260" y="33261"/>
                    <a:pt x="8339" y="32791"/>
                    <a:pt x="8276" y="32587"/>
                  </a:cubicBezTo>
                  <a:cubicBezTo>
                    <a:pt x="7555" y="30377"/>
                    <a:pt x="6380" y="28465"/>
                    <a:pt x="4843" y="26725"/>
                  </a:cubicBezTo>
                  <a:cubicBezTo>
                    <a:pt x="3480" y="25189"/>
                    <a:pt x="2179" y="23574"/>
                    <a:pt x="909" y="21944"/>
                  </a:cubicBezTo>
                  <a:cubicBezTo>
                    <a:pt x="564" y="21505"/>
                    <a:pt x="282" y="20925"/>
                    <a:pt x="173" y="20361"/>
                  </a:cubicBezTo>
                  <a:cubicBezTo>
                    <a:pt x="0" y="19342"/>
                    <a:pt x="737" y="18841"/>
                    <a:pt x="1677" y="19280"/>
                  </a:cubicBezTo>
                  <a:cubicBezTo>
                    <a:pt x="3229" y="20001"/>
                    <a:pt x="4546" y="20988"/>
                    <a:pt x="5612" y="22383"/>
                  </a:cubicBezTo>
                  <a:cubicBezTo>
                    <a:pt x="6489" y="23543"/>
                    <a:pt x="7242" y="24734"/>
                    <a:pt x="7728" y="26114"/>
                  </a:cubicBezTo>
                  <a:cubicBezTo>
                    <a:pt x="7759" y="26223"/>
                    <a:pt x="7837" y="26333"/>
                    <a:pt x="7900" y="26443"/>
                  </a:cubicBezTo>
                  <a:cubicBezTo>
                    <a:pt x="7916" y="26458"/>
                    <a:pt x="7963" y="26458"/>
                    <a:pt x="8041" y="26474"/>
                  </a:cubicBezTo>
                  <a:cubicBezTo>
                    <a:pt x="7336" y="22211"/>
                    <a:pt x="6630" y="17979"/>
                    <a:pt x="5909" y="13621"/>
                  </a:cubicBezTo>
                  <a:cubicBezTo>
                    <a:pt x="5533" y="13606"/>
                    <a:pt x="5141" y="13590"/>
                    <a:pt x="4765" y="13590"/>
                  </a:cubicBezTo>
                  <a:cubicBezTo>
                    <a:pt x="4483" y="13574"/>
                    <a:pt x="4201" y="13606"/>
                    <a:pt x="3919" y="13559"/>
                  </a:cubicBezTo>
                  <a:cubicBezTo>
                    <a:pt x="3558" y="13496"/>
                    <a:pt x="3276" y="13292"/>
                    <a:pt x="3307" y="12869"/>
                  </a:cubicBezTo>
                  <a:cubicBezTo>
                    <a:pt x="3339" y="12414"/>
                    <a:pt x="3699" y="12320"/>
                    <a:pt x="4060" y="12320"/>
                  </a:cubicBezTo>
                  <a:cubicBezTo>
                    <a:pt x="4389" y="12320"/>
                    <a:pt x="4734" y="12414"/>
                    <a:pt x="5079" y="12461"/>
                  </a:cubicBezTo>
                  <a:cubicBezTo>
                    <a:pt x="5251" y="12508"/>
                    <a:pt x="5439" y="12555"/>
                    <a:pt x="5721" y="12618"/>
                  </a:cubicBezTo>
                  <a:cubicBezTo>
                    <a:pt x="5674" y="10988"/>
                    <a:pt x="4812" y="9546"/>
                    <a:pt x="4891" y="7947"/>
                  </a:cubicBezTo>
                  <a:cubicBezTo>
                    <a:pt x="5721" y="9138"/>
                    <a:pt x="5753" y="10596"/>
                    <a:pt x="6286" y="11991"/>
                  </a:cubicBezTo>
                  <a:cubicBezTo>
                    <a:pt x="6583" y="11709"/>
                    <a:pt x="6818" y="11474"/>
                    <a:pt x="7069" y="11254"/>
                  </a:cubicBezTo>
                  <a:cubicBezTo>
                    <a:pt x="7351" y="10988"/>
                    <a:pt x="7712" y="10910"/>
                    <a:pt x="7994" y="11176"/>
                  </a:cubicBezTo>
                  <a:cubicBezTo>
                    <a:pt x="8308" y="11442"/>
                    <a:pt x="8213" y="11834"/>
                    <a:pt x="7978" y="12101"/>
                  </a:cubicBezTo>
                  <a:cubicBezTo>
                    <a:pt x="7759" y="12383"/>
                    <a:pt x="7461" y="12665"/>
                    <a:pt x="7148" y="12838"/>
                  </a:cubicBezTo>
                  <a:cubicBezTo>
                    <a:pt x="6646" y="13104"/>
                    <a:pt x="6505" y="13464"/>
                    <a:pt x="6583" y="13982"/>
                  </a:cubicBezTo>
                  <a:cubicBezTo>
                    <a:pt x="7038" y="16897"/>
                    <a:pt x="7477" y="19797"/>
                    <a:pt x="7931" y="22697"/>
                  </a:cubicBezTo>
                  <a:cubicBezTo>
                    <a:pt x="8182" y="24233"/>
                    <a:pt x="8449" y="25769"/>
                    <a:pt x="8715" y="27305"/>
                  </a:cubicBezTo>
                  <a:cubicBezTo>
                    <a:pt x="8731" y="27321"/>
                    <a:pt x="8762" y="27321"/>
                    <a:pt x="8793" y="2732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451;p85">
              <a:extLst>
                <a:ext uri="{FF2B5EF4-FFF2-40B4-BE49-F238E27FC236}">
                  <a16:creationId xmlns:a16="http://schemas.microsoft.com/office/drawing/2014/main" id="{5186EA26-FBB7-6D2E-AB69-A8533DA26DC3}"/>
                </a:ext>
              </a:extLst>
            </p:cNvPr>
            <p:cNvSpPr/>
            <p:nvPr/>
          </p:nvSpPr>
          <p:spPr>
            <a:xfrm>
              <a:off x="2567628" y="3454455"/>
              <a:ext cx="152436" cy="140276"/>
            </a:xfrm>
            <a:custGeom>
              <a:avLst/>
              <a:gdLst/>
              <a:ahLst/>
              <a:cxnLst/>
              <a:rect l="l" t="t" r="r" b="b"/>
              <a:pathLst>
                <a:path w="6882" h="6333" extrusionOk="0">
                  <a:moveTo>
                    <a:pt x="0" y="6333"/>
                  </a:moveTo>
                  <a:cubicBezTo>
                    <a:pt x="1003" y="5141"/>
                    <a:pt x="2273" y="4279"/>
                    <a:pt x="3527" y="3401"/>
                  </a:cubicBezTo>
                  <a:cubicBezTo>
                    <a:pt x="4452" y="2774"/>
                    <a:pt x="5314" y="2069"/>
                    <a:pt x="6207" y="1395"/>
                  </a:cubicBezTo>
                  <a:cubicBezTo>
                    <a:pt x="6521" y="1176"/>
                    <a:pt x="6756" y="894"/>
                    <a:pt x="6819" y="502"/>
                  </a:cubicBezTo>
                  <a:cubicBezTo>
                    <a:pt x="6881" y="141"/>
                    <a:pt x="6772" y="0"/>
                    <a:pt x="6395" y="47"/>
                  </a:cubicBezTo>
                  <a:cubicBezTo>
                    <a:pt x="5988" y="126"/>
                    <a:pt x="5580" y="204"/>
                    <a:pt x="5188" y="345"/>
                  </a:cubicBezTo>
                  <a:cubicBezTo>
                    <a:pt x="3778" y="894"/>
                    <a:pt x="2634" y="1787"/>
                    <a:pt x="1724" y="2963"/>
                  </a:cubicBezTo>
                  <a:cubicBezTo>
                    <a:pt x="956" y="3981"/>
                    <a:pt x="345" y="5094"/>
                    <a:pt x="0" y="6333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452;p85">
              <a:extLst>
                <a:ext uri="{FF2B5EF4-FFF2-40B4-BE49-F238E27FC236}">
                  <a16:creationId xmlns:a16="http://schemas.microsoft.com/office/drawing/2014/main" id="{D3350402-ECBB-6468-76F0-889A75A87361}"/>
                </a:ext>
              </a:extLst>
            </p:cNvPr>
            <p:cNvSpPr/>
            <p:nvPr/>
          </p:nvSpPr>
          <p:spPr>
            <a:xfrm>
              <a:off x="2203410" y="3416600"/>
              <a:ext cx="152436" cy="140630"/>
            </a:xfrm>
            <a:custGeom>
              <a:avLst/>
              <a:gdLst/>
              <a:ahLst/>
              <a:cxnLst/>
              <a:rect l="l" t="t" r="r" b="b"/>
              <a:pathLst>
                <a:path w="6882" h="6349" extrusionOk="0">
                  <a:moveTo>
                    <a:pt x="6882" y="6349"/>
                  </a:moveTo>
                  <a:cubicBezTo>
                    <a:pt x="5879" y="5157"/>
                    <a:pt x="4609" y="4295"/>
                    <a:pt x="3355" y="3418"/>
                  </a:cubicBezTo>
                  <a:cubicBezTo>
                    <a:pt x="2446" y="2791"/>
                    <a:pt x="1568" y="2085"/>
                    <a:pt x="675" y="1411"/>
                  </a:cubicBezTo>
                  <a:cubicBezTo>
                    <a:pt x="377" y="1176"/>
                    <a:pt x="142" y="910"/>
                    <a:pt x="64" y="518"/>
                  </a:cubicBezTo>
                  <a:cubicBezTo>
                    <a:pt x="1" y="157"/>
                    <a:pt x="126" y="1"/>
                    <a:pt x="487" y="63"/>
                  </a:cubicBezTo>
                  <a:cubicBezTo>
                    <a:pt x="894" y="126"/>
                    <a:pt x="1318" y="220"/>
                    <a:pt x="1694" y="361"/>
                  </a:cubicBezTo>
                  <a:cubicBezTo>
                    <a:pt x="3104" y="894"/>
                    <a:pt x="4264" y="1788"/>
                    <a:pt x="5158" y="2979"/>
                  </a:cubicBezTo>
                  <a:cubicBezTo>
                    <a:pt x="5926" y="3998"/>
                    <a:pt x="6537" y="5095"/>
                    <a:pt x="6882" y="6349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453;p85">
              <a:extLst>
                <a:ext uri="{FF2B5EF4-FFF2-40B4-BE49-F238E27FC236}">
                  <a16:creationId xmlns:a16="http://schemas.microsoft.com/office/drawing/2014/main" id="{B48EA6F9-363D-CF62-DF4D-8FCD900094DF}"/>
                </a:ext>
              </a:extLst>
            </p:cNvPr>
            <p:cNvSpPr/>
            <p:nvPr/>
          </p:nvSpPr>
          <p:spPr>
            <a:xfrm>
              <a:off x="2387081" y="2930532"/>
              <a:ext cx="206261" cy="217026"/>
            </a:xfrm>
            <a:custGeom>
              <a:avLst/>
              <a:gdLst/>
              <a:ahLst/>
              <a:cxnLst/>
              <a:rect l="l" t="t" r="r" b="b"/>
              <a:pathLst>
                <a:path w="9312" h="9798" extrusionOk="0">
                  <a:moveTo>
                    <a:pt x="9013" y="5189"/>
                  </a:moveTo>
                  <a:cubicBezTo>
                    <a:pt x="8982" y="5455"/>
                    <a:pt x="8935" y="5706"/>
                    <a:pt x="8888" y="5957"/>
                  </a:cubicBezTo>
                  <a:cubicBezTo>
                    <a:pt x="8857" y="6192"/>
                    <a:pt x="8794" y="6427"/>
                    <a:pt x="8747" y="6662"/>
                  </a:cubicBezTo>
                  <a:cubicBezTo>
                    <a:pt x="8637" y="7399"/>
                    <a:pt x="8339" y="8057"/>
                    <a:pt x="7791" y="8574"/>
                  </a:cubicBezTo>
                  <a:cubicBezTo>
                    <a:pt x="7603" y="8747"/>
                    <a:pt x="7368" y="8872"/>
                    <a:pt x="7195" y="8982"/>
                  </a:cubicBezTo>
                  <a:cubicBezTo>
                    <a:pt x="6302" y="9437"/>
                    <a:pt x="5408" y="9687"/>
                    <a:pt x="4452" y="9750"/>
                  </a:cubicBezTo>
                  <a:cubicBezTo>
                    <a:pt x="3778" y="9797"/>
                    <a:pt x="3167" y="9656"/>
                    <a:pt x="2571" y="9374"/>
                  </a:cubicBezTo>
                  <a:cubicBezTo>
                    <a:pt x="1960" y="9076"/>
                    <a:pt x="1411" y="8716"/>
                    <a:pt x="957" y="8214"/>
                  </a:cubicBezTo>
                  <a:cubicBezTo>
                    <a:pt x="565" y="7791"/>
                    <a:pt x="314" y="7273"/>
                    <a:pt x="220" y="6694"/>
                  </a:cubicBezTo>
                  <a:cubicBezTo>
                    <a:pt x="110" y="5988"/>
                    <a:pt x="1" y="5267"/>
                    <a:pt x="32" y="4546"/>
                  </a:cubicBezTo>
                  <a:cubicBezTo>
                    <a:pt x="63" y="4092"/>
                    <a:pt x="189" y="3621"/>
                    <a:pt x="314" y="3167"/>
                  </a:cubicBezTo>
                  <a:cubicBezTo>
                    <a:pt x="471" y="2540"/>
                    <a:pt x="675" y="1913"/>
                    <a:pt x="878" y="1302"/>
                  </a:cubicBezTo>
                  <a:cubicBezTo>
                    <a:pt x="1004" y="894"/>
                    <a:pt x="1239" y="549"/>
                    <a:pt x="1490" y="220"/>
                  </a:cubicBezTo>
                  <a:cubicBezTo>
                    <a:pt x="1662" y="1"/>
                    <a:pt x="1772" y="1"/>
                    <a:pt x="2038" y="110"/>
                  </a:cubicBezTo>
                  <a:cubicBezTo>
                    <a:pt x="2587" y="314"/>
                    <a:pt x="2994" y="706"/>
                    <a:pt x="3418" y="1082"/>
                  </a:cubicBezTo>
                  <a:cubicBezTo>
                    <a:pt x="3527" y="1176"/>
                    <a:pt x="3621" y="1364"/>
                    <a:pt x="3731" y="1364"/>
                  </a:cubicBezTo>
                  <a:cubicBezTo>
                    <a:pt x="3841" y="1380"/>
                    <a:pt x="3951" y="1192"/>
                    <a:pt x="4060" y="1113"/>
                  </a:cubicBezTo>
                  <a:cubicBezTo>
                    <a:pt x="4515" y="737"/>
                    <a:pt x="5032" y="659"/>
                    <a:pt x="5596" y="784"/>
                  </a:cubicBezTo>
                  <a:cubicBezTo>
                    <a:pt x="5847" y="831"/>
                    <a:pt x="6051" y="1004"/>
                    <a:pt x="6192" y="1239"/>
                  </a:cubicBezTo>
                  <a:cubicBezTo>
                    <a:pt x="6302" y="1396"/>
                    <a:pt x="6411" y="1537"/>
                    <a:pt x="6505" y="1693"/>
                  </a:cubicBezTo>
                  <a:cubicBezTo>
                    <a:pt x="6647" y="1584"/>
                    <a:pt x="6803" y="1505"/>
                    <a:pt x="6944" y="1380"/>
                  </a:cubicBezTo>
                  <a:cubicBezTo>
                    <a:pt x="7446" y="925"/>
                    <a:pt x="8057" y="769"/>
                    <a:pt x="8700" y="737"/>
                  </a:cubicBezTo>
                  <a:cubicBezTo>
                    <a:pt x="8951" y="722"/>
                    <a:pt x="9217" y="816"/>
                    <a:pt x="9248" y="1082"/>
                  </a:cubicBezTo>
                  <a:cubicBezTo>
                    <a:pt x="9311" y="1584"/>
                    <a:pt x="9217" y="4217"/>
                    <a:pt x="9013" y="5189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454;p85">
              <a:extLst>
                <a:ext uri="{FF2B5EF4-FFF2-40B4-BE49-F238E27FC236}">
                  <a16:creationId xmlns:a16="http://schemas.microsoft.com/office/drawing/2014/main" id="{53C072F0-B31E-C9DB-B98B-0323F67A251C}"/>
                </a:ext>
              </a:extLst>
            </p:cNvPr>
            <p:cNvSpPr/>
            <p:nvPr/>
          </p:nvSpPr>
          <p:spPr>
            <a:xfrm>
              <a:off x="2426309" y="2942649"/>
              <a:ext cx="122933" cy="208254"/>
            </a:xfrm>
            <a:custGeom>
              <a:avLst/>
              <a:gdLst/>
              <a:ahLst/>
              <a:cxnLst/>
              <a:rect l="l" t="t" r="r" b="b"/>
              <a:pathLst>
                <a:path w="5550" h="9402" extrusionOk="0">
                  <a:moveTo>
                    <a:pt x="3406" y="0"/>
                  </a:moveTo>
                  <a:cubicBezTo>
                    <a:pt x="3176" y="0"/>
                    <a:pt x="2943" y="43"/>
                    <a:pt x="2728" y="128"/>
                  </a:cubicBezTo>
                  <a:cubicBezTo>
                    <a:pt x="2211" y="331"/>
                    <a:pt x="1803" y="676"/>
                    <a:pt x="1537" y="1099"/>
                  </a:cubicBezTo>
                  <a:cubicBezTo>
                    <a:pt x="1474" y="1193"/>
                    <a:pt x="1412" y="1287"/>
                    <a:pt x="1349" y="1366"/>
                  </a:cubicBezTo>
                  <a:cubicBezTo>
                    <a:pt x="1192" y="1570"/>
                    <a:pt x="1020" y="1820"/>
                    <a:pt x="910" y="2134"/>
                  </a:cubicBezTo>
                  <a:cubicBezTo>
                    <a:pt x="863" y="2259"/>
                    <a:pt x="800" y="2385"/>
                    <a:pt x="738" y="2510"/>
                  </a:cubicBezTo>
                  <a:cubicBezTo>
                    <a:pt x="628" y="2730"/>
                    <a:pt x="502" y="2996"/>
                    <a:pt x="440" y="3294"/>
                  </a:cubicBezTo>
                  <a:cubicBezTo>
                    <a:pt x="252" y="3999"/>
                    <a:pt x="79" y="4704"/>
                    <a:pt x="64" y="5457"/>
                  </a:cubicBezTo>
                  <a:cubicBezTo>
                    <a:pt x="64" y="5567"/>
                    <a:pt x="48" y="5676"/>
                    <a:pt x="32" y="5786"/>
                  </a:cubicBezTo>
                  <a:cubicBezTo>
                    <a:pt x="17" y="6052"/>
                    <a:pt x="1" y="6319"/>
                    <a:pt x="32" y="6617"/>
                  </a:cubicBezTo>
                  <a:cubicBezTo>
                    <a:pt x="64" y="7056"/>
                    <a:pt x="142" y="7479"/>
                    <a:pt x="236" y="7871"/>
                  </a:cubicBezTo>
                  <a:lnTo>
                    <a:pt x="252" y="7996"/>
                  </a:lnTo>
                  <a:cubicBezTo>
                    <a:pt x="299" y="8184"/>
                    <a:pt x="424" y="8764"/>
                    <a:pt x="973" y="9062"/>
                  </a:cubicBezTo>
                  <a:cubicBezTo>
                    <a:pt x="1255" y="9203"/>
                    <a:pt x="1537" y="9281"/>
                    <a:pt x="1788" y="9328"/>
                  </a:cubicBezTo>
                  <a:cubicBezTo>
                    <a:pt x="2005" y="9381"/>
                    <a:pt x="2218" y="9401"/>
                    <a:pt x="2424" y="9401"/>
                  </a:cubicBezTo>
                  <a:cubicBezTo>
                    <a:pt x="2768" y="9401"/>
                    <a:pt x="3093" y="9346"/>
                    <a:pt x="3386" y="9297"/>
                  </a:cubicBezTo>
                  <a:lnTo>
                    <a:pt x="3606" y="9266"/>
                  </a:lnTo>
                  <a:cubicBezTo>
                    <a:pt x="3810" y="9234"/>
                    <a:pt x="3998" y="9172"/>
                    <a:pt x="4170" y="9078"/>
                  </a:cubicBezTo>
                  <a:cubicBezTo>
                    <a:pt x="4484" y="8905"/>
                    <a:pt x="4719" y="8607"/>
                    <a:pt x="4829" y="8263"/>
                  </a:cubicBezTo>
                  <a:cubicBezTo>
                    <a:pt x="4860" y="8153"/>
                    <a:pt x="4891" y="8059"/>
                    <a:pt x="4923" y="7965"/>
                  </a:cubicBezTo>
                  <a:cubicBezTo>
                    <a:pt x="5017" y="7730"/>
                    <a:pt x="5095" y="7479"/>
                    <a:pt x="5142" y="7197"/>
                  </a:cubicBezTo>
                  <a:cubicBezTo>
                    <a:pt x="5361" y="5755"/>
                    <a:pt x="5550" y="4344"/>
                    <a:pt x="5408" y="2886"/>
                  </a:cubicBezTo>
                  <a:cubicBezTo>
                    <a:pt x="5361" y="2369"/>
                    <a:pt x="5252" y="1679"/>
                    <a:pt x="4891" y="958"/>
                  </a:cubicBezTo>
                  <a:cubicBezTo>
                    <a:pt x="4734" y="582"/>
                    <a:pt x="4452" y="300"/>
                    <a:pt x="4092" y="143"/>
                  </a:cubicBezTo>
                  <a:cubicBezTo>
                    <a:pt x="3884" y="47"/>
                    <a:pt x="3647" y="0"/>
                    <a:pt x="340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455;p85">
              <a:extLst>
                <a:ext uri="{FF2B5EF4-FFF2-40B4-BE49-F238E27FC236}">
                  <a16:creationId xmlns:a16="http://schemas.microsoft.com/office/drawing/2014/main" id="{82E52754-EAC5-2437-8A31-175E405D66BC}"/>
                </a:ext>
              </a:extLst>
            </p:cNvPr>
            <p:cNvSpPr/>
            <p:nvPr/>
          </p:nvSpPr>
          <p:spPr>
            <a:xfrm>
              <a:off x="2442412" y="2904173"/>
              <a:ext cx="45208" cy="31564"/>
            </a:xfrm>
            <a:custGeom>
              <a:avLst/>
              <a:gdLst/>
              <a:ahLst/>
              <a:cxnLst/>
              <a:rect l="l" t="t" r="r" b="b"/>
              <a:pathLst>
                <a:path w="2041" h="1425" extrusionOk="0">
                  <a:moveTo>
                    <a:pt x="1009" y="1"/>
                  </a:moveTo>
                  <a:cubicBezTo>
                    <a:pt x="901" y="1"/>
                    <a:pt x="786" y="29"/>
                    <a:pt x="669" y="93"/>
                  </a:cubicBezTo>
                  <a:cubicBezTo>
                    <a:pt x="0" y="468"/>
                    <a:pt x="393" y="1424"/>
                    <a:pt x="1019" y="1424"/>
                  </a:cubicBezTo>
                  <a:cubicBezTo>
                    <a:pt x="1127" y="1424"/>
                    <a:pt x="1241" y="1396"/>
                    <a:pt x="1359" y="1332"/>
                  </a:cubicBezTo>
                  <a:cubicBezTo>
                    <a:pt x="2041" y="957"/>
                    <a:pt x="1639" y="1"/>
                    <a:pt x="1009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456;p85">
              <a:extLst>
                <a:ext uri="{FF2B5EF4-FFF2-40B4-BE49-F238E27FC236}">
                  <a16:creationId xmlns:a16="http://schemas.microsoft.com/office/drawing/2014/main" id="{0C4446DD-37E8-3B19-DD4D-0BD9AFC85745}"/>
                </a:ext>
              </a:extLst>
            </p:cNvPr>
            <p:cNvSpPr/>
            <p:nvPr/>
          </p:nvSpPr>
          <p:spPr>
            <a:xfrm>
              <a:off x="2526561" y="2911106"/>
              <a:ext cx="45097" cy="31364"/>
            </a:xfrm>
            <a:custGeom>
              <a:avLst/>
              <a:gdLst/>
              <a:ahLst/>
              <a:cxnLst/>
              <a:rect l="l" t="t" r="r" b="b"/>
              <a:pathLst>
                <a:path w="2036" h="1416" extrusionOk="0">
                  <a:moveTo>
                    <a:pt x="1022" y="0"/>
                  </a:moveTo>
                  <a:cubicBezTo>
                    <a:pt x="913" y="0"/>
                    <a:pt x="797" y="29"/>
                    <a:pt x="679" y="94"/>
                  </a:cubicBezTo>
                  <a:cubicBezTo>
                    <a:pt x="0" y="466"/>
                    <a:pt x="395" y="1415"/>
                    <a:pt x="1018" y="1415"/>
                  </a:cubicBezTo>
                  <a:cubicBezTo>
                    <a:pt x="1129" y="1415"/>
                    <a:pt x="1248" y="1385"/>
                    <a:pt x="1368" y="1316"/>
                  </a:cubicBezTo>
                  <a:cubicBezTo>
                    <a:pt x="2036" y="943"/>
                    <a:pt x="1646" y="0"/>
                    <a:pt x="1022" y="0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457;p85">
              <a:extLst>
                <a:ext uri="{FF2B5EF4-FFF2-40B4-BE49-F238E27FC236}">
                  <a16:creationId xmlns:a16="http://schemas.microsoft.com/office/drawing/2014/main" id="{205E99AF-7551-5D6C-832A-28AC78BA685E}"/>
                </a:ext>
              </a:extLst>
            </p:cNvPr>
            <p:cNvSpPr/>
            <p:nvPr/>
          </p:nvSpPr>
          <p:spPr>
            <a:xfrm>
              <a:off x="2481640" y="2891304"/>
              <a:ext cx="45186" cy="31586"/>
            </a:xfrm>
            <a:custGeom>
              <a:avLst/>
              <a:gdLst/>
              <a:ahLst/>
              <a:cxnLst/>
              <a:rect l="l" t="t" r="r" b="b"/>
              <a:pathLst>
                <a:path w="2040" h="1426" extrusionOk="0">
                  <a:moveTo>
                    <a:pt x="1013" y="1"/>
                  </a:moveTo>
                  <a:cubicBezTo>
                    <a:pt x="903" y="1"/>
                    <a:pt x="787" y="29"/>
                    <a:pt x="669" y="94"/>
                  </a:cubicBezTo>
                  <a:cubicBezTo>
                    <a:pt x="0" y="469"/>
                    <a:pt x="393" y="1425"/>
                    <a:pt x="1019" y="1425"/>
                  </a:cubicBezTo>
                  <a:cubicBezTo>
                    <a:pt x="1127" y="1425"/>
                    <a:pt x="1241" y="1397"/>
                    <a:pt x="1359" y="1333"/>
                  </a:cubicBezTo>
                  <a:cubicBezTo>
                    <a:pt x="2040" y="945"/>
                    <a:pt x="1640" y="1"/>
                    <a:pt x="1013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458;p85">
              <a:extLst>
                <a:ext uri="{FF2B5EF4-FFF2-40B4-BE49-F238E27FC236}">
                  <a16:creationId xmlns:a16="http://schemas.microsoft.com/office/drawing/2014/main" id="{F25A151A-CD45-4C99-3D26-F19DF6B5A264}"/>
                </a:ext>
              </a:extLst>
            </p:cNvPr>
            <p:cNvSpPr/>
            <p:nvPr/>
          </p:nvSpPr>
          <p:spPr>
            <a:xfrm>
              <a:off x="2218694" y="3108998"/>
              <a:ext cx="183690" cy="200679"/>
            </a:xfrm>
            <a:custGeom>
              <a:avLst/>
              <a:gdLst/>
              <a:ahLst/>
              <a:cxnLst/>
              <a:rect l="l" t="t" r="r" b="b"/>
              <a:pathLst>
                <a:path w="8293" h="9060" extrusionOk="0">
                  <a:moveTo>
                    <a:pt x="7712" y="3402"/>
                  </a:moveTo>
                  <a:cubicBezTo>
                    <a:pt x="7791" y="3605"/>
                    <a:pt x="7853" y="3809"/>
                    <a:pt x="7916" y="4028"/>
                  </a:cubicBezTo>
                  <a:cubicBezTo>
                    <a:pt x="7979" y="4217"/>
                    <a:pt x="8026" y="4420"/>
                    <a:pt x="8089" y="4608"/>
                  </a:cubicBezTo>
                  <a:cubicBezTo>
                    <a:pt x="8277" y="5220"/>
                    <a:pt x="8292" y="5831"/>
                    <a:pt x="8089" y="6427"/>
                  </a:cubicBezTo>
                  <a:cubicBezTo>
                    <a:pt x="8010" y="6630"/>
                    <a:pt x="7885" y="6819"/>
                    <a:pt x="7791" y="6960"/>
                  </a:cubicBezTo>
                  <a:cubicBezTo>
                    <a:pt x="7289" y="7665"/>
                    <a:pt x="6709" y="8182"/>
                    <a:pt x="6004" y="8605"/>
                  </a:cubicBezTo>
                  <a:cubicBezTo>
                    <a:pt x="5518" y="8903"/>
                    <a:pt x="5001" y="9029"/>
                    <a:pt x="4436" y="9044"/>
                  </a:cubicBezTo>
                  <a:cubicBezTo>
                    <a:pt x="3856" y="9060"/>
                    <a:pt x="3292" y="8982"/>
                    <a:pt x="2775" y="8778"/>
                  </a:cubicBezTo>
                  <a:cubicBezTo>
                    <a:pt x="2305" y="8605"/>
                    <a:pt x="1913" y="8308"/>
                    <a:pt x="1615" y="7900"/>
                  </a:cubicBezTo>
                  <a:cubicBezTo>
                    <a:pt x="1270" y="7414"/>
                    <a:pt x="910" y="6913"/>
                    <a:pt x="659" y="6348"/>
                  </a:cubicBezTo>
                  <a:cubicBezTo>
                    <a:pt x="502" y="5988"/>
                    <a:pt x="408" y="5596"/>
                    <a:pt x="330" y="5204"/>
                  </a:cubicBezTo>
                  <a:cubicBezTo>
                    <a:pt x="220" y="4655"/>
                    <a:pt x="142" y="4107"/>
                    <a:pt x="48" y="3558"/>
                  </a:cubicBezTo>
                  <a:cubicBezTo>
                    <a:pt x="1" y="3213"/>
                    <a:pt x="48" y="2853"/>
                    <a:pt x="110" y="2508"/>
                  </a:cubicBezTo>
                  <a:cubicBezTo>
                    <a:pt x="142" y="2273"/>
                    <a:pt x="236" y="2242"/>
                    <a:pt x="471" y="2210"/>
                  </a:cubicBezTo>
                  <a:cubicBezTo>
                    <a:pt x="972" y="2163"/>
                    <a:pt x="1427" y="2304"/>
                    <a:pt x="1882" y="2430"/>
                  </a:cubicBezTo>
                  <a:cubicBezTo>
                    <a:pt x="2007" y="2461"/>
                    <a:pt x="2148" y="2555"/>
                    <a:pt x="2242" y="2524"/>
                  </a:cubicBezTo>
                  <a:cubicBezTo>
                    <a:pt x="2320" y="2492"/>
                    <a:pt x="2352" y="2304"/>
                    <a:pt x="2399" y="2195"/>
                  </a:cubicBezTo>
                  <a:cubicBezTo>
                    <a:pt x="2587" y="1740"/>
                    <a:pt x="2963" y="1489"/>
                    <a:pt x="3433" y="1364"/>
                  </a:cubicBezTo>
                  <a:cubicBezTo>
                    <a:pt x="3653" y="1301"/>
                    <a:pt x="3856" y="1364"/>
                    <a:pt x="4060" y="1474"/>
                  </a:cubicBezTo>
                  <a:cubicBezTo>
                    <a:pt x="4201" y="1552"/>
                    <a:pt x="4342" y="1630"/>
                    <a:pt x="4468" y="1709"/>
                  </a:cubicBezTo>
                  <a:cubicBezTo>
                    <a:pt x="4546" y="1568"/>
                    <a:pt x="4625" y="1442"/>
                    <a:pt x="4687" y="1301"/>
                  </a:cubicBezTo>
                  <a:cubicBezTo>
                    <a:pt x="4891" y="768"/>
                    <a:pt x="5283" y="408"/>
                    <a:pt x="5769" y="126"/>
                  </a:cubicBezTo>
                  <a:cubicBezTo>
                    <a:pt x="5957" y="16"/>
                    <a:pt x="6192" y="0"/>
                    <a:pt x="6317" y="188"/>
                  </a:cubicBezTo>
                  <a:cubicBezTo>
                    <a:pt x="6552" y="549"/>
                    <a:pt x="7493" y="2586"/>
                    <a:pt x="7712" y="3402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459;p85">
              <a:extLst>
                <a:ext uri="{FF2B5EF4-FFF2-40B4-BE49-F238E27FC236}">
                  <a16:creationId xmlns:a16="http://schemas.microsoft.com/office/drawing/2014/main" id="{B8BE7033-34D6-D0E2-A8C5-8B630B968EB9}"/>
                </a:ext>
              </a:extLst>
            </p:cNvPr>
            <p:cNvSpPr/>
            <p:nvPr/>
          </p:nvSpPr>
          <p:spPr>
            <a:xfrm>
              <a:off x="2261045" y="3135334"/>
              <a:ext cx="119809" cy="176425"/>
            </a:xfrm>
            <a:custGeom>
              <a:avLst/>
              <a:gdLst/>
              <a:ahLst/>
              <a:cxnLst/>
              <a:rect l="l" t="t" r="r" b="b"/>
              <a:pathLst>
                <a:path w="5409" h="7965" extrusionOk="0">
                  <a:moveTo>
                    <a:pt x="1751" y="1"/>
                  </a:moveTo>
                  <a:cubicBezTo>
                    <a:pt x="1727" y="1"/>
                    <a:pt x="1702" y="1"/>
                    <a:pt x="1678" y="2"/>
                  </a:cubicBezTo>
                  <a:cubicBezTo>
                    <a:pt x="1302" y="18"/>
                    <a:pt x="910" y="206"/>
                    <a:pt x="644" y="520"/>
                  </a:cubicBezTo>
                  <a:cubicBezTo>
                    <a:pt x="330" y="865"/>
                    <a:pt x="158" y="1272"/>
                    <a:pt x="111" y="1711"/>
                  </a:cubicBezTo>
                  <a:cubicBezTo>
                    <a:pt x="111" y="1805"/>
                    <a:pt x="95" y="1883"/>
                    <a:pt x="79" y="1977"/>
                  </a:cubicBezTo>
                  <a:cubicBezTo>
                    <a:pt x="48" y="2197"/>
                    <a:pt x="1" y="2448"/>
                    <a:pt x="32" y="2730"/>
                  </a:cubicBezTo>
                  <a:cubicBezTo>
                    <a:pt x="48" y="2839"/>
                    <a:pt x="48" y="2965"/>
                    <a:pt x="48" y="3075"/>
                  </a:cubicBezTo>
                  <a:cubicBezTo>
                    <a:pt x="64" y="3294"/>
                    <a:pt x="64" y="3545"/>
                    <a:pt x="126" y="3796"/>
                  </a:cubicBezTo>
                  <a:cubicBezTo>
                    <a:pt x="252" y="4391"/>
                    <a:pt x="393" y="4987"/>
                    <a:pt x="659" y="5582"/>
                  </a:cubicBezTo>
                  <a:cubicBezTo>
                    <a:pt x="706" y="5661"/>
                    <a:pt x="738" y="5739"/>
                    <a:pt x="769" y="5833"/>
                  </a:cubicBezTo>
                  <a:cubicBezTo>
                    <a:pt x="863" y="6037"/>
                    <a:pt x="957" y="6256"/>
                    <a:pt x="1082" y="6476"/>
                  </a:cubicBezTo>
                  <a:cubicBezTo>
                    <a:pt x="1286" y="6789"/>
                    <a:pt x="1506" y="7072"/>
                    <a:pt x="1725" y="7354"/>
                  </a:cubicBezTo>
                  <a:lnTo>
                    <a:pt x="1788" y="7432"/>
                  </a:lnTo>
                  <a:cubicBezTo>
                    <a:pt x="1897" y="7557"/>
                    <a:pt x="2211" y="7949"/>
                    <a:pt x="2744" y="7965"/>
                  </a:cubicBezTo>
                  <a:cubicBezTo>
                    <a:pt x="3010" y="7965"/>
                    <a:pt x="3245" y="7902"/>
                    <a:pt x="3465" y="7855"/>
                  </a:cubicBezTo>
                  <a:cubicBezTo>
                    <a:pt x="3951" y="7730"/>
                    <a:pt x="4327" y="7463"/>
                    <a:pt x="4672" y="7213"/>
                  </a:cubicBezTo>
                  <a:lnTo>
                    <a:pt x="4829" y="7103"/>
                  </a:lnTo>
                  <a:cubicBezTo>
                    <a:pt x="4970" y="7009"/>
                    <a:pt x="5079" y="6883"/>
                    <a:pt x="5173" y="6758"/>
                  </a:cubicBezTo>
                  <a:cubicBezTo>
                    <a:pt x="5346" y="6492"/>
                    <a:pt x="5409" y="6178"/>
                    <a:pt x="5361" y="5865"/>
                  </a:cubicBezTo>
                  <a:cubicBezTo>
                    <a:pt x="5346" y="5786"/>
                    <a:pt x="5330" y="5692"/>
                    <a:pt x="5330" y="5614"/>
                  </a:cubicBezTo>
                  <a:cubicBezTo>
                    <a:pt x="5299" y="5410"/>
                    <a:pt x="5267" y="5175"/>
                    <a:pt x="5189" y="4940"/>
                  </a:cubicBezTo>
                  <a:cubicBezTo>
                    <a:pt x="4813" y="3764"/>
                    <a:pt x="4405" y="2620"/>
                    <a:pt x="3731" y="1586"/>
                  </a:cubicBezTo>
                  <a:cubicBezTo>
                    <a:pt x="3496" y="1209"/>
                    <a:pt x="3151" y="723"/>
                    <a:pt x="2603" y="316"/>
                  </a:cubicBezTo>
                  <a:cubicBezTo>
                    <a:pt x="2355" y="97"/>
                    <a:pt x="2067" y="1"/>
                    <a:pt x="175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460;p85">
              <a:extLst>
                <a:ext uri="{FF2B5EF4-FFF2-40B4-BE49-F238E27FC236}">
                  <a16:creationId xmlns:a16="http://schemas.microsoft.com/office/drawing/2014/main" id="{151FF0ED-4176-715C-3428-067FAA38C0E9}"/>
                </a:ext>
              </a:extLst>
            </p:cNvPr>
            <p:cNvSpPr/>
            <p:nvPr/>
          </p:nvSpPr>
          <p:spPr>
            <a:xfrm>
              <a:off x="2231209" y="3122664"/>
              <a:ext cx="35750" cy="26137"/>
            </a:xfrm>
            <a:custGeom>
              <a:avLst/>
              <a:gdLst/>
              <a:ahLst/>
              <a:cxnLst/>
              <a:rect l="l" t="t" r="r" b="b"/>
              <a:pathLst>
                <a:path w="1614" h="1180" extrusionOk="0">
                  <a:moveTo>
                    <a:pt x="772" y="1"/>
                  </a:moveTo>
                  <a:cubicBezTo>
                    <a:pt x="604" y="1"/>
                    <a:pt x="435" y="77"/>
                    <a:pt x="313" y="261"/>
                  </a:cubicBezTo>
                  <a:cubicBezTo>
                    <a:pt x="0" y="708"/>
                    <a:pt x="413" y="1179"/>
                    <a:pt x="835" y="1179"/>
                  </a:cubicBezTo>
                  <a:cubicBezTo>
                    <a:pt x="1004" y="1179"/>
                    <a:pt x="1175" y="1103"/>
                    <a:pt x="1301" y="919"/>
                  </a:cubicBezTo>
                  <a:cubicBezTo>
                    <a:pt x="1614" y="472"/>
                    <a:pt x="1193" y="1"/>
                    <a:pt x="772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461;p85">
              <a:extLst>
                <a:ext uri="{FF2B5EF4-FFF2-40B4-BE49-F238E27FC236}">
                  <a16:creationId xmlns:a16="http://schemas.microsoft.com/office/drawing/2014/main" id="{8E95B240-2EBE-CBAA-C3CC-98A402E5475B}"/>
                </a:ext>
              </a:extLst>
            </p:cNvPr>
            <p:cNvSpPr/>
            <p:nvPr/>
          </p:nvSpPr>
          <p:spPr>
            <a:xfrm>
              <a:off x="2297748" y="3095242"/>
              <a:ext cx="35639" cy="26469"/>
            </a:xfrm>
            <a:custGeom>
              <a:avLst/>
              <a:gdLst/>
              <a:ahLst/>
              <a:cxnLst/>
              <a:rect l="l" t="t" r="r" b="b"/>
              <a:pathLst>
                <a:path w="1609" h="1195" extrusionOk="0">
                  <a:moveTo>
                    <a:pt x="768" y="1"/>
                  </a:moveTo>
                  <a:cubicBezTo>
                    <a:pt x="599" y="1"/>
                    <a:pt x="429" y="77"/>
                    <a:pt x="303" y="261"/>
                  </a:cubicBezTo>
                  <a:cubicBezTo>
                    <a:pt x="1" y="720"/>
                    <a:pt x="418" y="1195"/>
                    <a:pt x="841" y="1195"/>
                  </a:cubicBezTo>
                  <a:cubicBezTo>
                    <a:pt x="1011" y="1195"/>
                    <a:pt x="1181" y="1118"/>
                    <a:pt x="1306" y="935"/>
                  </a:cubicBezTo>
                  <a:cubicBezTo>
                    <a:pt x="1609" y="476"/>
                    <a:pt x="1191" y="1"/>
                    <a:pt x="768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462;p85">
              <a:extLst>
                <a:ext uri="{FF2B5EF4-FFF2-40B4-BE49-F238E27FC236}">
                  <a16:creationId xmlns:a16="http://schemas.microsoft.com/office/drawing/2014/main" id="{040048EE-C389-6538-83ED-B92EEE4286FF}"/>
                </a:ext>
              </a:extLst>
            </p:cNvPr>
            <p:cNvSpPr/>
            <p:nvPr/>
          </p:nvSpPr>
          <p:spPr>
            <a:xfrm>
              <a:off x="2256106" y="3097679"/>
              <a:ext cx="35617" cy="26469"/>
            </a:xfrm>
            <a:custGeom>
              <a:avLst/>
              <a:gdLst/>
              <a:ahLst/>
              <a:cxnLst/>
              <a:rect l="l" t="t" r="r" b="b"/>
              <a:pathLst>
                <a:path w="1608" h="1195" extrusionOk="0">
                  <a:moveTo>
                    <a:pt x="767" y="1"/>
                  </a:moveTo>
                  <a:cubicBezTo>
                    <a:pt x="598" y="1"/>
                    <a:pt x="428" y="77"/>
                    <a:pt x="302" y="260"/>
                  </a:cubicBezTo>
                  <a:cubicBezTo>
                    <a:pt x="0" y="719"/>
                    <a:pt x="417" y="1194"/>
                    <a:pt x="840" y="1194"/>
                  </a:cubicBezTo>
                  <a:cubicBezTo>
                    <a:pt x="1010" y="1194"/>
                    <a:pt x="1180" y="1118"/>
                    <a:pt x="1305" y="934"/>
                  </a:cubicBezTo>
                  <a:cubicBezTo>
                    <a:pt x="1608" y="475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9360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oogle Shape;5162;p85">
            <a:extLst>
              <a:ext uri="{FF2B5EF4-FFF2-40B4-BE49-F238E27FC236}">
                <a16:creationId xmlns:a16="http://schemas.microsoft.com/office/drawing/2014/main" id="{92305C9B-A373-1F3B-D415-B3711EF9DD40}"/>
              </a:ext>
            </a:extLst>
          </p:cNvPr>
          <p:cNvGrpSpPr/>
          <p:nvPr/>
        </p:nvGrpSpPr>
        <p:grpSpPr>
          <a:xfrm>
            <a:off x="3292309" y="6228869"/>
            <a:ext cx="603420" cy="225247"/>
            <a:chOff x="3992159" y="2526798"/>
            <a:chExt cx="237828" cy="88778"/>
          </a:xfrm>
        </p:grpSpPr>
        <p:sp>
          <p:nvSpPr>
            <p:cNvPr id="45" name="Google Shape;5163;p85">
              <a:extLst>
                <a:ext uri="{FF2B5EF4-FFF2-40B4-BE49-F238E27FC236}">
                  <a16:creationId xmlns:a16="http://schemas.microsoft.com/office/drawing/2014/main" id="{DA02117C-012C-2CF3-6A6B-125FAE20B8E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4;p85">
              <a:extLst>
                <a:ext uri="{FF2B5EF4-FFF2-40B4-BE49-F238E27FC236}">
                  <a16:creationId xmlns:a16="http://schemas.microsoft.com/office/drawing/2014/main" id="{2EAECF08-EAEC-A6D4-E4EC-099DB31A2C31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65;p85">
              <a:extLst>
                <a:ext uri="{FF2B5EF4-FFF2-40B4-BE49-F238E27FC236}">
                  <a16:creationId xmlns:a16="http://schemas.microsoft.com/office/drawing/2014/main" id="{C8CA8C3E-BA78-9FDE-234C-8499847DE671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166;p85">
              <a:extLst>
                <a:ext uri="{FF2B5EF4-FFF2-40B4-BE49-F238E27FC236}">
                  <a16:creationId xmlns:a16="http://schemas.microsoft.com/office/drawing/2014/main" id="{0936B1DC-8027-56CA-06F6-77E8C2F2182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67;p85">
              <a:extLst>
                <a:ext uri="{FF2B5EF4-FFF2-40B4-BE49-F238E27FC236}">
                  <a16:creationId xmlns:a16="http://schemas.microsoft.com/office/drawing/2014/main" id="{F5698F47-E54D-C4E8-FA26-5BC40C37718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162;p85">
            <a:extLst>
              <a:ext uri="{FF2B5EF4-FFF2-40B4-BE49-F238E27FC236}">
                <a16:creationId xmlns:a16="http://schemas.microsoft.com/office/drawing/2014/main" id="{2DAF06F2-7BEE-EF11-FBE4-012198ACF31E}"/>
              </a:ext>
            </a:extLst>
          </p:cNvPr>
          <p:cNvGrpSpPr/>
          <p:nvPr/>
        </p:nvGrpSpPr>
        <p:grpSpPr>
          <a:xfrm>
            <a:off x="4523168" y="6359985"/>
            <a:ext cx="548295" cy="204670"/>
            <a:chOff x="3992159" y="2526798"/>
            <a:chExt cx="237828" cy="88778"/>
          </a:xfrm>
        </p:grpSpPr>
        <p:sp>
          <p:nvSpPr>
            <p:cNvPr id="51" name="Google Shape;5163;p85">
              <a:extLst>
                <a:ext uri="{FF2B5EF4-FFF2-40B4-BE49-F238E27FC236}">
                  <a16:creationId xmlns:a16="http://schemas.microsoft.com/office/drawing/2014/main" id="{78EB0285-D28B-A8D4-0A27-E939C3C031C8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64;p85">
              <a:extLst>
                <a:ext uri="{FF2B5EF4-FFF2-40B4-BE49-F238E27FC236}">
                  <a16:creationId xmlns:a16="http://schemas.microsoft.com/office/drawing/2014/main" id="{8B07C272-DD74-6463-7310-EE8969ACE242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165;p85">
              <a:extLst>
                <a:ext uri="{FF2B5EF4-FFF2-40B4-BE49-F238E27FC236}">
                  <a16:creationId xmlns:a16="http://schemas.microsoft.com/office/drawing/2014/main" id="{B4BB0E83-B8D2-DB12-955D-45039258C8BD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66;p85">
              <a:extLst>
                <a:ext uri="{FF2B5EF4-FFF2-40B4-BE49-F238E27FC236}">
                  <a16:creationId xmlns:a16="http://schemas.microsoft.com/office/drawing/2014/main" id="{5455B5BB-26F9-7A52-1429-171C0A4AF5E1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7;p85">
              <a:extLst>
                <a:ext uri="{FF2B5EF4-FFF2-40B4-BE49-F238E27FC236}">
                  <a16:creationId xmlns:a16="http://schemas.microsoft.com/office/drawing/2014/main" id="{40917CCA-622B-0F63-02D3-747C14863554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" name="Google Shape;5175;p85">
            <a:extLst>
              <a:ext uri="{FF2B5EF4-FFF2-40B4-BE49-F238E27FC236}">
                <a16:creationId xmlns:a16="http://schemas.microsoft.com/office/drawing/2014/main" id="{6F3F51D2-3B43-A61F-D018-FDE4FC82DAE7}"/>
              </a:ext>
            </a:extLst>
          </p:cNvPr>
          <p:cNvGrpSpPr/>
          <p:nvPr/>
        </p:nvGrpSpPr>
        <p:grpSpPr>
          <a:xfrm>
            <a:off x="5487873" y="6228869"/>
            <a:ext cx="650287" cy="204323"/>
            <a:chOff x="6465475" y="3975954"/>
            <a:chExt cx="306014" cy="96151"/>
          </a:xfrm>
        </p:grpSpPr>
        <p:sp>
          <p:nvSpPr>
            <p:cNvPr id="94" name="Google Shape;5176;p85">
              <a:extLst>
                <a:ext uri="{FF2B5EF4-FFF2-40B4-BE49-F238E27FC236}">
                  <a16:creationId xmlns:a16="http://schemas.microsoft.com/office/drawing/2014/main" id="{F4F6F53B-A078-F68A-E443-0B92E0FF7F30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77;p85">
              <a:extLst>
                <a:ext uri="{FF2B5EF4-FFF2-40B4-BE49-F238E27FC236}">
                  <a16:creationId xmlns:a16="http://schemas.microsoft.com/office/drawing/2014/main" id="{57B5E1AA-AFC6-CA83-24C3-84162863886D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178;p85">
              <a:extLst>
                <a:ext uri="{FF2B5EF4-FFF2-40B4-BE49-F238E27FC236}">
                  <a16:creationId xmlns:a16="http://schemas.microsoft.com/office/drawing/2014/main" id="{A66FCF10-9BAD-A2C3-40E5-59E3F978A5E2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179;p85">
              <a:extLst>
                <a:ext uri="{FF2B5EF4-FFF2-40B4-BE49-F238E27FC236}">
                  <a16:creationId xmlns:a16="http://schemas.microsoft.com/office/drawing/2014/main" id="{4885EF7F-57B7-FA5F-2D24-9D103B6BCF29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80;p85">
              <a:extLst>
                <a:ext uri="{FF2B5EF4-FFF2-40B4-BE49-F238E27FC236}">
                  <a16:creationId xmlns:a16="http://schemas.microsoft.com/office/drawing/2014/main" id="{BC0AB5FD-4D1C-4159-9EB8-1D9085DCA067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181;p85">
              <a:extLst>
                <a:ext uri="{FF2B5EF4-FFF2-40B4-BE49-F238E27FC236}">
                  <a16:creationId xmlns:a16="http://schemas.microsoft.com/office/drawing/2014/main" id="{BD57FA09-080B-086F-FD9E-E4E8122F0E35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5175;p85">
            <a:extLst>
              <a:ext uri="{FF2B5EF4-FFF2-40B4-BE49-F238E27FC236}">
                <a16:creationId xmlns:a16="http://schemas.microsoft.com/office/drawing/2014/main" id="{034F9C31-4473-D60B-586B-8B1B2799D618}"/>
              </a:ext>
            </a:extLst>
          </p:cNvPr>
          <p:cNvGrpSpPr/>
          <p:nvPr/>
        </p:nvGrpSpPr>
        <p:grpSpPr>
          <a:xfrm>
            <a:off x="1775504" y="6380696"/>
            <a:ext cx="650287" cy="204323"/>
            <a:chOff x="6465475" y="3975954"/>
            <a:chExt cx="306014" cy="96151"/>
          </a:xfrm>
        </p:grpSpPr>
        <p:sp>
          <p:nvSpPr>
            <p:cNvPr id="101" name="Google Shape;5176;p85">
              <a:extLst>
                <a:ext uri="{FF2B5EF4-FFF2-40B4-BE49-F238E27FC236}">
                  <a16:creationId xmlns:a16="http://schemas.microsoft.com/office/drawing/2014/main" id="{503A324F-0A8E-9C5D-563D-7FF9537FED4C}"/>
                </a:ext>
              </a:extLst>
            </p:cNvPr>
            <p:cNvSpPr/>
            <p:nvPr/>
          </p:nvSpPr>
          <p:spPr>
            <a:xfrm>
              <a:off x="6520790" y="3983376"/>
              <a:ext cx="28568" cy="64025"/>
            </a:xfrm>
            <a:custGeom>
              <a:avLst/>
              <a:gdLst/>
              <a:ahLst/>
              <a:cxnLst/>
              <a:rect l="l" t="t" r="r" b="b"/>
              <a:pathLst>
                <a:path w="1020" h="2286" extrusionOk="0">
                  <a:moveTo>
                    <a:pt x="480" y="1"/>
                  </a:moveTo>
                  <a:cubicBezTo>
                    <a:pt x="439" y="1"/>
                    <a:pt x="399" y="6"/>
                    <a:pt x="361" y="17"/>
                  </a:cubicBezTo>
                  <a:cubicBezTo>
                    <a:pt x="95" y="80"/>
                    <a:pt x="1" y="330"/>
                    <a:pt x="32" y="566"/>
                  </a:cubicBezTo>
                  <a:cubicBezTo>
                    <a:pt x="111" y="989"/>
                    <a:pt x="111" y="1412"/>
                    <a:pt x="111" y="1851"/>
                  </a:cubicBezTo>
                  <a:cubicBezTo>
                    <a:pt x="111" y="2141"/>
                    <a:pt x="338" y="2286"/>
                    <a:pt x="565" y="2286"/>
                  </a:cubicBezTo>
                  <a:cubicBezTo>
                    <a:pt x="792" y="2286"/>
                    <a:pt x="1020" y="2141"/>
                    <a:pt x="1020" y="1851"/>
                  </a:cubicBezTo>
                  <a:cubicBezTo>
                    <a:pt x="1020" y="1334"/>
                    <a:pt x="1004" y="832"/>
                    <a:pt x="926" y="330"/>
                  </a:cubicBezTo>
                  <a:cubicBezTo>
                    <a:pt x="887" y="123"/>
                    <a:pt x="676" y="1"/>
                    <a:pt x="48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177;p85">
              <a:extLst>
                <a:ext uri="{FF2B5EF4-FFF2-40B4-BE49-F238E27FC236}">
                  <a16:creationId xmlns:a16="http://schemas.microsoft.com/office/drawing/2014/main" id="{F1105AA1-5E6A-2CD6-FD5F-5DE718A7BB3A}"/>
                </a:ext>
              </a:extLst>
            </p:cNvPr>
            <p:cNvSpPr/>
            <p:nvPr/>
          </p:nvSpPr>
          <p:spPr>
            <a:xfrm>
              <a:off x="6579187" y="4010180"/>
              <a:ext cx="29016" cy="59180"/>
            </a:xfrm>
            <a:custGeom>
              <a:avLst/>
              <a:gdLst/>
              <a:ahLst/>
              <a:cxnLst/>
              <a:rect l="l" t="t" r="r" b="b"/>
              <a:pathLst>
                <a:path w="1036" h="2113" extrusionOk="0">
                  <a:moveTo>
                    <a:pt x="479" y="0"/>
                  </a:moveTo>
                  <a:cubicBezTo>
                    <a:pt x="439" y="0"/>
                    <a:pt x="399" y="5"/>
                    <a:pt x="361" y="16"/>
                  </a:cubicBezTo>
                  <a:cubicBezTo>
                    <a:pt x="110" y="79"/>
                    <a:pt x="1" y="330"/>
                    <a:pt x="48" y="580"/>
                  </a:cubicBezTo>
                  <a:cubicBezTo>
                    <a:pt x="110" y="941"/>
                    <a:pt x="110" y="1301"/>
                    <a:pt x="110" y="1678"/>
                  </a:cubicBezTo>
                  <a:cubicBezTo>
                    <a:pt x="110" y="1968"/>
                    <a:pt x="342" y="2113"/>
                    <a:pt x="573" y="2113"/>
                  </a:cubicBezTo>
                  <a:cubicBezTo>
                    <a:pt x="804" y="2113"/>
                    <a:pt x="1035" y="1968"/>
                    <a:pt x="1035" y="1678"/>
                  </a:cubicBezTo>
                  <a:cubicBezTo>
                    <a:pt x="1035" y="1223"/>
                    <a:pt x="1004" y="768"/>
                    <a:pt x="925" y="330"/>
                  </a:cubicBezTo>
                  <a:cubicBezTo>
                    <a:pt x="886" y="122"/>
                    <a:pt x="675" y="0"/>
                    <a:pt x="479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178;p85">
              <a:extLst>
                <a:ext uri="{FF2B5EF4-FFF2-40B4-BE49-F238E27FC236}">
                  <a16:creationId xmlns:a16="http://schemas.microsoft.com/office/drawing/2014/main" id="{754E4EFB-BDF0-3B40-2BBF-5FEFF06EFD0F}"/>
                </a:ext>
              </a:extLst>
            </p:cNvPr>
            <p:cNvSpPr/>
            <p:nvPr/>
          </p:nvSpPr>
          <p:spPr>
            <a:xfrm>
              <a:off x="6630105" y="3975954"/>
              <a:ext cx="29016" cy="61701"/>
            </a:xfrm>
            <a:custGeom>
              <a:avLst/>
              <a:gdLst/>
              <a:ahLst/>
              <a:cxnLst/>
              <a:rect l="l" t="t" r="r" b="b"/>
              <a:pathLst>
                <a:path w="1036" h="2203" extrusionOk="0">
                  <a:moveTo>
                    <a:pt x="488" y="1"/>
                  </a:moveTo>
                  <a:cubicBezTo>
                    <a:pt x="450" y="1"/>
                    <a:pt x="412" y="5"/>
                    <a:pt x="377" y="16"/>
                  </a:cubicBezTo>
                  <a:cubicBezTo>
                    <a:pt x="111" y="78"/>
                    <a:pt x="1" y="329"/>
                    <a:pt x="48" y="580"/>
                  </a:cubicBezTo>
                  <a:cubicBezTo>
                    <a:pt x="126" y="972"/>
                    <a:pt x="126" y="1363"/>
                    <a:pt x="126" y="1755"/>
                  </a:cubicBezTo>
                  <a:cubicBezTo>
                    <a:pt x="126" y="2053"/>
                    <a:pt x="353" y="2202"/>
                    <a:pt x="581" y="2202"/>
                  </a:cubicBezTo>
                  <a:cubicBezTo>
                    <a:pt x="808" y="2202"/>
                    <a:pt x="1035" y="2053"/>
                    <a:pt x="1035" y="1755"/>
                  </a:cubicBezTo>
                  <a:cubicBezTo>
                    <a:pt x="1035" y="1285"/>
                    <a:pt x="1020" y="815"/>
                    <a:pt x="941" y="329"/>
                  </a:cubicBezTo>
                  <a:cubicBezTo>
                    <a:pt x="902" y="132"/>
                    <a:pt x="686" y="1"/>
                    <a:pt x="488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79;p85">
              <a:extLst>
                <a:ext uri="{FF2B5EF4-FFF2-40B4-BE49-F238E27FC236}">
                  <a16:creationId xmlns:a16="http://schemas.microsoft.com/office/drawing/2014/main" id="{BA794F7E-AE15-1B3D-1EF2-A37A559A5D86}"/>
                </a:ext>
              </a:extLst>
            </p:cNvPr>
            <p:cNvSpPr/>
            <p:nvPr/>
          </p:nvSpPr>
          <p:spPr>
            <a:xfrm>
              <a:off x="6683040" y="4012785"/>
              <a:ext cx="29632" cy="54279"/>
            </a:xfrm>
            <a:custGeom>
              <a:avLst/>
              <a:gdLst/>
              <a:ahLst/>
              <a:cxnLst/>
              <a:rect l="l" t="t" r="r" b="b"/>
              <a:pathLst>
                <a:path w="1058" h="1938" extrusionOk="0">
                  <a:moveTo>
                    <a:pt x="555" y="0"/>
                  </a:moveTo>
                  <a:cubicBezTo>
                    <a:pt x="285" y="0"/>
                    <a:pt x="1" y="226"/>
                    <a:pt x="86" y="566"/>
                  </a:cubicBezTo>
                  <a:cubicBezTo>
                    <a:pt x="148" y="879"/>
                    <a:pt x="148" y="1177"/>
                    <a:pt x="148" y="1491"/>
                  </a:cubicBezTo>
                  <a:cubicBezTo>
                    <a:pt x="148" y="1788"/>
                    <a:pt x="376" y="1937"/>
                    <a:pt x="603" y="1937"/>
                  </a:cubicBezTo>
                  <a:cubicBezTo>
                    <a:pt x="830" y="1937"/>
                    <a:pt x="1058" y="1788"/>
                    <a:pt x="1058" y="1491"/>
                  </a:cubicBezTo>
                  <a:cubicBezTo>
                    <a:pt x="1058" y="1099"/>
                    <a:pt x="1058" y="707"/>
                    <a:pt x="964" y="331"/>
                  </a:cubicBezTo>
                  <a:cubicBezTo>
                    <a:pt x="907" y="100"/>
                    <a:pt x="734" y="0"/>
                    <a:pt x="555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80;p85">
              <a:extLst>
                <a:ext uri="{FF2B5EF4-FFF2-40B4-BE49-F238E27FC236}">
                  <a16:creationId xmlns:a16="http://schemas.microsoft.com/office/drawing/2014/main" id="{ACC6A454-9305-026B-4860-4E19FCCF35C5}"/>
                </a:ext>
              </a:extLst>
            </p:cNvPr>
            <p:cNvSpPr/>
            <p:nvPr/>
          </p:nvSpPr>
          <p:spPr>
            <a:xfrm>
              <a:off x="6465475" y="4027293"/>
              <a:ext cx="25515" cy="44812"/>
            </a:xfrm>
            <a:custGeom>
              <a:avLst/>
              <a:gdLst/>
              <a:ahLst/>
              <a:cxnLst/>
              <a:rect l="l" t="t" r="r" b="b"/>
              <a:pathLst>
                <a:path w="911" h="1600" extrusionOk="0">
                  <a:moveTo>
                    <a:pt x="455" y="1"/>
                  </a:moveTo>
                  <a:cubicBezTo>
                    <a:pt x="205" y="1"/>
                    <a:pt x="1" y="204"/>
                    <a:pt x="1" y="455"/>
                  </a:cubicBezTo>
                  <a:lnTo>
                    <a:pt x="1" y="1145"/>
                  </a:lnTo>
                  <a:cubicBezTo>
                    <a:pt x="1" y="1396"/>
                    <a:pt x="205" y="1600"/>
                    <a:pt x="455" y="1600"/>
                  </a:cubicBezTo>
                  <a:cubicBezTo>
                    <a:pt x="706" y="1600"/>
                    <a:pt x="910" y="1396"/>
                    <a:pt x="910" y="1145"/>
                  </a:cubicBezTo>
                  <a:lnTo>
                    <a:pt x="910" y="455"/>
                  </a:lnTo>
                  <a:cubicBezTo>
                    <a:pt x="910" y="204"/>
                    <a:pt x="706" y="1"/>
                    <a:pt x="455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81;p85">
              <a:extLst>
                <a:ext uri="{FF2B5EF4-FFF2-40B4-BE49-F238E27FC236}">
                  <a16:creationId xmlns:a16="http://schemas.microsoft.com/office/drawing/2014/main" id="{5C89B683-1C79-5BB2-5E7D-5B1841010FF0}"/>
                </a:ext>
              </a:extLst>
            </p:cNvPr>
            <p:cNvSpPr/>
            <p:nvPr/>
          </p:nvSpPr>
          <p:spPr>
            <a:xfrm>
              <a:off x="6745582" y="3997884"/>
              <a:ext cx="25907" cy="45232"/>
            </a:xfrm>
            <a:custGeom>
              <a:avLst/>
              <a:gdLst/>
              <a:ahLst/>
              <a:cxnLst/>
              <a:rect l="l" t="t" r="r" b="b"/>
              <a:pathLst>
                <a:path w="925" h="1615" extrusionOk="0">
                  <a:moveTo>
                    <a:pt x="470" y="1"/>
                  </a:moveTo>
                  <a:cubicBezTo>
                    <a:pt x="220" y="1"/>
                    <a:pt x="0" y="204"/>
                    <a:pt x="0" y="455"/>
                  </a:cubicBezTo>
                  <a:lnTo>
                    <a:pt x="0" y="1145"/>
                  </a:lnTo>
                  <a:cubicBezTo>
                    <a:pt x="0" y="1396"/>
                    <a:pt x="220" y="1615"/>
                    <a:pt x="470" y="1615"/>
                  </a:cubicBezTo>
                  <a:cubicBezTo>
                    <a:pt x="721" y="1615"/>
                    <a:pt x="925" y="1396"/>
                    <a:pt x="925" y="1145"/>
                  </a:cubicBezTo>
                  <a:lnTo>
                    <a:pt x="925" y="455"/>
                  </a:lnTo>
                  <a:cubicBezTo>
                    <a:pt x="925" y="204"/>
                    <a:pt x="721" y="1"/>
                    <a:pt x="470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189;p85">
            <a:extLst>
              <a:ext uri="{FF2B5EF4-FFF2-40B4-BE49-F238E27FC236}">
                <a16:creationId xmlns:a16="http://schemas.microsoft.com/office/drawing/2014/main" id="{338A2672-C879-AA42-BCD5-A3124435E0EB}"/>
              </a:ext>
            </a:extLst>
          </p:cNvPr>
          <p:cNvGrpSpPr/>
          <p:nvPr/>
        </p:nvGrpSpPr>
        <p:grpSpPr>
          <a:xfrm>
            <a:off x="2631565" y="5900923"/>
            <a:ext cx="489155" cy="697231"/>
            <a:chOff x="4200107" y="3309325"/>
            <a:chExt cx="251404" cy="358346"/>
          </a:xfrm>
        </p:grpSpPr>
        <p:sp>
          <p:nvSpPr>
            <p:cNvPr id="117" name="Google Shape;5190;p85">
              <a:extLst>
                <a:ext uri="{FF2B5EF4-FFF2-40B4-BE49-F238E27FC236}">
                  <a16:creationId xmlns:a16="http://schemas.microsoft.com/office/drawing/2014/main" id="{BBCC98A7-FD1B-2D6B-7055-3D63A2488A90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91;p85">
              <a:extLst>
                <a:ext uri="{FF2B5EF4-FFF2-40B4-BE49-F238E27FC236}">
                  <a16:creationId xmlns:a16="http://schemas.microsoft.com/office/drawing/2014/main" id="{A89F16C6-76C7-6B72-D912-6437E8E04451}"/>
                </a:ext>
              </a:extLst>
            </p:cNvPr>
            <p:cNvSpPr/>
            <p:nvPr/>
          </p:nvSpPr>
          <p:spPr>
            <a:xfrm>
              <a:off x="4325455" y="3378767"/>
              <a:ext cx="126056" cy="49306"/>
            </a:xfrm>
            <a:custGeom>
              <a:avLst/>
              <a:gdLst/>
              <a:ahLst/>
              <a:cxnLst/>
              <a:rect l="l" t="t" r="r" b="b"/>
              <a:pathLst>
                <a:path w="5691" h="2226" fill="none" extrusionOk="0">
                  <a:moveTo>
                    <a:pt x="5690" y="737"/>
                  </a:moveTo>
                  <a:cubicBezTo>
                    <a:pt x="3747" y="1630"/>
                    <a:pt x="1991" y="2226"/>
                    <a:pt x="0" y="1787"/>
                  </a:cubicBezTo>
                  <a:cubicBezTo>
                    <a:pt x="800" y="517"/>
                    <a:pt x="3370" y="0"/>
                    <a:pt x="5690" y="737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92;p85">
              <a:extLst>
                <a:ext uri="{FF2B5EF4-FFF2-40B4-BE49-F238E27FC236}">
                  <a16:creationId xmlns:a16="http://schemas.microsoft.com/office/drawing/2014/main" id="{5435AE78-5BF4-B061-5F9C-47AD0C9BEB15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193;p85">
              <a:extLst>
                <a:ext uri="{FF2B5EF4-FFF2-40B4-BE49-F238E27FC236}">
                  <a16:creationId xmlns:a16="http://schemas.microsoft.com/office/drawing/2014/main" id="{2CE69E70-1421-842C-B7A8-582DB5B9F53C}"/>
                </a:ext>
              </a:extLst>
            </p:cNvPr>
            <p:cNvSpPr/>
            <p:nvPr/>
          </p:nvSpPr>
          <p:spPr>
            <a:xfrm>
              <a:off x="4200107" y="3365920"/>
              <a:ext cx="96906" cy="52097"/>
            </a:xfrm>
            <a:custGeom>
              <a:avLst/>
              <a:gdLst/>
              <a:ahLst/>
              <a:cxnLst/>
              <a:rect l="l" t="t" r="r" b="b"/>
              <a:pathLst>
                <a:path w="4375" h="2352" fill="none" extrusionOk="0">
                  <a:moveTo>
                    <a:pt x="1" y="141"/>
                  </a:moveTo>
                  <a:cubicBezTo>
                    <a:pt x="2054" y="0"/>
                    <a:pt x="3920" y="956"/>
                    <a:pt x="4374" y="2351"/>
                  </a:cubicBezTo>
                  <a:cubicBezTo>
                    <a:pt x="2572" y="2351"/>
                    <a:pt x="1208" y="1615"/>
                    <a:pt x="1" y="141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194;p85">
              <a:extLst>
                <a:ext uri="{FF2B5EF4-FFF2-40B4-BE49-F238E27FC236}">
                  <a16:creationId xmlns:a16="http://schemas.microsoft.com/office/drawing/2014/main" id="{811DADE0-AF2A-D3C1-781F-FA8C6F2AF873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9525" cap="flat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195;p85">
              <a:extLst>
                <a:ext uri="{FF2B5EF4-FFF2-40B4-BE49-F238E27FC236}">
                  <a16:creationId xmlns:a16="http://schemas.microsoft.com/office/drawing/2014/main" id="{FFCCCCF4-71DE-5F1C-488D-EAF828614867}"/>
                </a:ext>
              </a:extLst>
            </p:cNvPr>
            <p:cNvSpPr/>
            <p:nvPr/>
          </p:nvSpPr>
          <p:spPr>
            <a:xfrm>
              <a:off x="4298720" y="3309325"/>
              <a:ext cx="39250" cy="101735"/>
            </a:xfrm>
            <a:custGeom>
              <a:avLst/>
              <a:gdLst/>
              <a:ahLst/>
              <a:cxnLst/>
              <a:rect l="l" t="t" r="r" b="b"/>
              <a:pathLst>
                <a:path w="1772" h="4593" fill="none" extrusionOk="0">
                  <a:moveTo>
                    <a:pt x="1160" y="0"/>
                  </a:moveTo>
                  <a:cubicBezTo>
                    <a:pt x="1772" y="1662"/>
                    <a:pt x="1192" y="3135"/>
                    <a:pt x="502" y="4593"/>
                  </a:cubicBezTo>
                  <a:cubicBezTo>
                    <a:pt x="0" y="2963"/>
                    <a:pt x="298" y="1442"/>
                    <a:pt x="1160" y="0"/>
                  </a:cubicBezTo>
                  <a:close/>
                </a:path>
              </a:pathLst>
            </a:custGeom>
            <a:solidFill>
              <a:srgbClr val="F9C357"/>
            </a:solidFill>
            <a:ln w="6650" cap="rnd" cmpd="sng">
              <a:solidFill>
                <a:srgbClr val="F9C3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196;p85">
              <a:extLst>
                <a:ext uri="{FF2B5EF4-FFF2-40B4-BE49-F238E27FC236}">
                  <a16:creationId xmlns:a16="http://schemas.microsoft.com/office/drawing/2014/main" id="{12B36744-50B8-5C94-4A4B-B338A313D982}"/>
                </a:ext>
              </a:extLst>
            </p:cNvPr>
            <p:cNvSpPr/>
            <p:nvPr/>
          </p:nvSpPr>
          <p:spPr>
            <a:xfrm>
              <a:off x="4271298" y="3429092"/>
              <a:ext cx="81955" cy="101757"/>
            </a:xfrm>
            <a:custGeom>
              <a:avLst/>
              <a:gdLst/>
              <a:ahLst/>
              <a:cxnLst/>
              <a:rect l="l" t="t" r="r" b="b"/>
              <a:pathLst>
                <a:path w="3700" h="4594" extrusionOk="0">
                  <a:moveTo>
                    <a:pt x="0" y="659"/>
                  </a:moveTo>
                  <a:cubicBezTo>
                    <a:pt x="0" y="17"/>
                    <a:pt x="564" y="32"/>
                    <a:pt x="878" y="32"/>
                  </a:cubicBezTo>
                  <a:cubicBezTo>
                    <a:pt x="1458" y="1"/>
                    <a:pt x="2069" y="17"/>
                    <a:pt x="2649" y="95"/>
                  </a:cubicBezTo>
                  <a:cubicBezTo>
                    <a:pt x="3386" y="189"/>
                    <a:pt x="3699" y="534"/>
                    <a:pt x="3527" y="1255"/>
                  </a:cubicBezTo>
                  <a:cubicBezTo>
                    <a:pt x="3276" y="2195"/>
                    <a:pt x="2884" y="3104"/>
                    <a:pt x="2492" y="3998"/>
                  </a:cubicBezTo>
                  <a:cubicBezTo>
                    <a:pt x="2320" y="4390"/>
                    <a:pt x="1865" y="4593"/>
                    <a:pt x="1427" y="4546"/>
                  </a:cubicBezTo>
                  <a:cubicBezTo>
                    <a:pt x="941" y="4468"/>
                    <a:pt x="643" y="4123"/>
                    <a:pt x="549" y="3653"/>
                  </a:cubicBezTo>
                  <a:cubicBezTo>
                    <a:pt x="423" y="3151"/>
                    <a:pt x="345" y="2650"/>
                    <a:pt x="267" y="2148"/>
                  </a:cubicBezTo>
                  <a:cubicBezTo>
                    <a:pt x="157" y="1584"/>
                    <a:pt x="126" y="1380"/>
                    <a:pt x="0" y="659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197;p85">
              <a:extLst>
                <a:ext uri="{FF2B5EF4-FFF2-40B4-BE49-F238E27FC236}">
                  <a16:creationId xmlns:a16="http://schemas.microsoft.com/office/drawing/2014/main" id="{789BBECB-7C1C-6461-3175-4ECA45311CF1}"/>
                </a:ext>
              </a:extLst>
            </p:cNvPr>
            <p:cNvSpPr/>
            <p:nvPr/>
          </p:nvSpPr>
          <p:spPr>
            <a:xfrm>
              <a:off x="4282063" y="3516431"/>
              <a:ext cx="62131" cy="151240"/>
            </a:xfrm>
            <a:custGeom>
              <a:avLst/>
              <a:gdLst/>
              <a:ahLst/>
              <a:cxnLst/>
              <a:rect l="l" t="t" r="r" b="b"/>
              <a:pathLst>
                <a:path w="2805" h="6828" extrusionOk="0">
                  <a:moveTo>
                    <a:pt x="1135" y="0"/>
                  </a:moveTo>
                  <a:cubicBezTo>
                    <a:pt x="1003" y="0"/>
                    <a:pt x="870" y="86"/>
                    <a:pt x="862" y="259"/>
                  </a:cubicBezTo>
                  <a:cubicBezTo>
                    <a:pt x="847" y="1842"/>
                    <a:pt x="0" y="6575"/>
                    <a:pt x="2461" y="6826"/>
                  </a:cubicBezTo>
                  <a:cubicBezTo>
                    <a:pt x="2471" y="6827"/>
                    <a:pt x="2480" y="6827"/>
                    <a:pt x="2490" y="6827"/>
                  </a:cubicBezTo>
                  <a:cubicBezTo>
                    <a:pt x="2805" y="6827"/>
                    <a:pt x="2781" y="6324"/>
                    <a:pt x="2461" y="6293"/>
                  </a:cubicBezTo>
                  <a:cubicBezTo>
                    <a:pt x="627" y="6121"/>
                    <a:pt x="1379" y="1481"/>
                    <a:pt x="1395" y="259"/>
                  </a:cubicBezTo>
                  <a:cubicBezTo>
                    <a:pt x="1395" y="86"/>
                    <a:pt x="1266" y="0"/>
                    <a:pt x="1135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5228;p85">
            <a:extLst>
              <a:ext uri="{FF2B5EF4-FFF2-40B4-BE49-F238E27FC236}">
                <a16:creationId xmlns:a16="http://schemas.microsoft.com/office/drawing/2014/main" id="{378ED2D2-2985-B5F9-C3D6-97C66526CE6A}"/>
              </a:ext>
            </a:extLst>
          </p:cNvPr>
          <p:cNvGrpSpPr/>
          <p:nvPr/>
        </p:nvGrpSpPr>
        <p:grpSpPr>
          <a:xfrm>
            <a:off x="3621139" y="4559774"/>
            <a:ext cx="1028684" cy="1378203"/>
            <a:chOff x="4579586" y="1277075"/>
            <a:chExt cx="689884" cy="924289"/>
          </a:xfrm>
        </p:grpSpPr>
        <p:sp>
          <p:nvSpPr>
            <p:cNvPr id="206" name="Google Shape;5229;p85">
              <a:extLst>
                <a:ext uri="{FF2B5EF4-FFF2-40B4-BE49-F238E27FC236}">
                  <a16:creationId xmlns:a16="http://schemas.microsoft.com/office/drawing/2014/main" id="{E3B5FE7A-556D-39F7-BC75-82B2CCA35361}"/>
                </a:ext>
              </a:extLst>
            </p:cNvPr>
            <p:cNvSpPr/>
            <p:nvPr/>
          </p:nvSpPr>
          <p:spPr>
            <a:xfrm>
              <a:off x="4579586" y="1982010"/>
              <a:ext cx="686761" cy="159901"/>
            </a:xfrm>
            <a:custGeom>
              <a:avLst/>
              <a:gdLst/>
              <a:ahLst/>
              <a:cxnLst/>
              <a:rect l="l" t="t" r="r" b="b"/>
              <a:pathLst>
                <a:path w="31005" h="7219" extrusionOk="0">
                  <a:moveTo>
                    <a:pt x="20001" y="0"/>
                  </a:moveTo>
                  <a:cubicBezTo>
                    <a:pt x="16365" y="0"/>
                    <a:pt x="1" y="455"/>
                    <a:pt x="10456" y="6364"/>
                  </a:cubicBezTo>
                  <a:cubicBezTo>
                    <a:pt x="11508" y="6965"/>
                    <a:pt x="12833" y="7219"/>
                    <a:pt x="14253" y="7219"/>
                  </a:cubicBezTo>
                  <a:cubicBezTo>
                    <a:pt x="21422" y="7219"/>
                    <a:pt x="31004" y="759"/>
                    <a:pt x="2000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230;p85">
              <a:extLst>
                <a:ext uri="{FF2B5EF4-FFF2-40B4-BE49-F238E27FC236}">
                  <a16:creationId xmlns:a16="http://schemas.microsoft.com/office/drawing/2014/main" id="{5A65D20B-731B-35A3-5964-1862956472A6}"/>
                </a:ext>
              </a:extLst>
            </p:cNvPr>
            <p:cNvSpPr/>
            <p:nvPr/>
          </p:nvSpPr>
          <p:spPr>
            <a:xfrm>
              <a:off x="4991028" y="2129553"/>
              <a:ext cx="192705" cy="71810"/>
            </a:xfrm>
            <a:custGeom>
              <a:avLst/>
              <a:gdLst/>
              <a:ahLst/>
              <a:cxnLst/>
              <a:rect l="l" t="t" r="r" b="b"/>
              <a:pathLst>
                <a:path w="8700" h="3242" extrusionOk="0">
                  <a:moveTo>
                    <a:pt x="5551" y="0"/>
                  </a:moveTo>
                  <a:cubicBezTo>
                    <a:pt x="5148" y="0"/>
                    <a:pt x="4723" y="47"/>
                    <a:pt x="4310" y="111"/>
                  </a:cubicBezTo>
                  <a:cubicBezTo>
                    <a:pt x="3135" y="173"/>
                    <a:pt x="0" y="550"/>
                    <a:pt x="423" y="2352"/>
                  </a:cubicBezTo>
                  <a:cubicBezTo>
                    <a:pt x="604" y="3119"/>
                    <a:pt x="2174" y="3242"/>
                    <a:pt x="3511" y="3242"/>
                  </a:cubicBezTo>
                  <a:cubicBezTo>
                    <a:pt x="4142" y="3242"/>
                    <a:pt x="4722" y="3214"/>
                    <a:pt x="5079" y="3214"/>
                  </a:cubicBezTo>
                  <a:cubicBezTo>
                    <a:pt x="6458" y="3214"/>
                    <a:pt x="8699" y="2117"/>
                    <a:pt x="7242" y="550"/>
                  </a:cubicBezTo>
                  <a:cubicBezTo>
                    <a:pt x="6857" y="135"/>
                    <a:pt x="6236" y="0"/>
                    <a:pt x="5551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231;p85">
              <a:extLst>
                <a:ext uri="{FF2B5EF4-FFF2-40B4-BE49-F238E27FC236}">
                  <a16:creationId xmlns:a16="http://schemas.microsoft.com/office/drawing/2014/main" id="{BA5E5C36-881C-A52D-2C04-D371FE2DBD34}"/>
                </a:ext>
              </a:extLst>
            </p:cNvPr>
            <p:cNvSpPr/>
            <p:nvPr/>
          </p:nvSpPr>
          <p:spPr>
            <a:xfrm>
              <a:off x="4623333" y="1293865"/>
              <a:ext cx="630522" cy="538865"/>
            </a:xfrm>
            <a:custGeom>
              <a:avLst/>
              <a:gdLst/>
              <a:ahLst/>
              <a:cxnLst/>
              <a:rect l="l" t="t" r="r" b="b"/>
              <a:pathLst>
                <a:path w="28466" h="24328" extrusionOk="0">
                  <a:moveTo>
                    <a:pt x="11333" y="24139"/>
                  </a:moveTo>
                  <a:cubicBezTo>
                    <a:pt x="9421" y="24327"/>
                    <a:pt x="7446" y="23685"/>
                    <a:pt x="5565" y="22823"/>
                  </a:cubicBezTo>
                  <a:cubicBezTo>
                    <a:pt x="3731" y="21992"/>
                    <a:pt x="2383" y="20503"/>
                    <a:pt x="1521" y="18700"/>
                  </a:cubicBezTo>
                  <a:cubicBezTo>
                    <a:pt x="518" y="16631"/>
                    <a:pt x="1" y="14421"/>
                    <a:pt x="95" y="12070"/>
                  </a:cubicBezTo>
                  <a:cubicBezTo>
                    <a:pt x="267" y="7493"/>
                    <a:pt x="2368" y="4060"/>
                    <a:pt x="6286" y="1756"/>
                  </a:cubicBezTo>
                  <a:cubicBezTo>
                    <a:pt x="8167" y="675"/>
                    <a:pt x="10299" y="173"/>
                    <a:pt x="12415" y="79"/>
                  </a:cubicBezTo>
                  <a:cubicBezTo>
                    <a:pt x="14390" y="1"/>
                    <a:pt x="16365" y="377"/>
                    <a:pt x="18356" y="518"/>
                  </a:cubicBezTo>
                  <a:cubicBezTo>
                    <a:pt x="19484" y="596"/>
                    <a:pt x="20597" y="785"/>
                    <a:pt x="21584" y="1364"/>
                  </a:cubicBezTo>
                  <a:cubicBezTo>
                    <a:pt x="22353" y="1819"/>
                    <a:pt x="23136" y="2289"/>
                    <a:pt x="23810" y="2869"/>
                  </a:cubicBezTo>
                  <a:cubicBezTo>
                    <a:pt x="24766" y="3700"/>
                    <a:pt x="25613" y="4656"/>
                    <a:pt x="26522" y="5550"/>
                  </a:cubicBezTo>
                  <a:cubicBezTo>
                    <a:pt x="27619" y="6631"/>
                    <a:pt x="28011" y="7995"/>
                    <a:pt x="28168" y="9468"/>
                  </a:cubicBezTo>
                  <a:cubicBezTo>
                    <a:pt x="28466" y="12101"/>
                    <a:pt x="27792" y="14562"/>
                    <a:pt x="26585" y="16804"/>
                  </a:cubicBezTo>
                  <a:cubicBezTo>
                    <a:pt x="25158" y="19406"/>
                    <a:pt x="23246" y="21616"/>
                    <a:pt x="20284" y="22650"/>
                  </a:cubicBezTo>
                  <a:cubicBezTo>
                    <a:pt x="17446" y="23638"/>
                    <a:pt x="14562" y="24265"/>
                    <a:pt x="11333" y="24139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232;p85">
              <a:extLst>
                <a:ext uri="{FF2B5EF4-FFF2-40B4-BE49-F238E27FC236}">
                  <a16:creationId xmlns:a16="http://schemas.microsoft.com/office/drawing/2014/main" id="{2D9D356F-C9B9-71E5-9A02-890D1C47DA1C}"/>
                </a:ext>
              </a:extLst>
            </p:cNvPr>
            <p:cNvSpPr/>
            <p:nvPr/>
          </p:nvSpPr>
          <p:spPr>
            <a:xfrm>
              <a:off x="4873100" y="1845010"/>
              <a:ext cx="4519" cy="3012"/>
            </a:xfrm>
            <a:custGeom>
              <a:avLst/>
              <a:gdLst/>
              <a:ahLst/>
              <a:cxnLst/>
              <a:rect l="l" t="t" r="r" b="b"/>
              <a:pathLst>
                <a:path w="204" h="136" extrusionOk="0">
                  <a:moveTo>
                    <a:pt x="125" y="1"/>
                  </a:moveTo>
                  <a:cubicBezTo>
                    <a:pt x="122" y="1"/>
                    <a:pt x="120" y="4"/>
                    <a:pt x="120" y="10"/>
                  </a:cubicBezTo>
                  <a:cubicBezTo>
                    <a:pt x="113" y="9"/>
                    <a:pt x="106" y="8"/>
                    <a:pt x="100" y="8"/>
                  </a:cubicBezTo>
                  <a:cubicBezTo>
                    <a:pt x="0" y="8"/>
                    <a:pt x="41" y="120"/>
                    <a:pt x="26" y="135"/>
                  </a:cubicBezTo>
                  <a:cubicBezTo>
                    <a:pt x="203" y="121"/>
                    <a:pt x="143" y="1"/>
                    <a:pt x="125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233;p85">
              <a:extLst>
                <a:ext uri="{FF2B5EF4-FFF2-40B4-BE49-F238E27FC236}">
                  <a16:creationId xmlns:a16="http://schemas.microsoft.com/office/drawing/2014/main" id="{45CB9BC8-CFF4-132F-43E0-9883979837DB}"/>
                </a:ext>
              </a:extLst>
            </p:cNvPr>
            <p:cNvSpPr/>
            <p:nvPr/>
          </p:nvSpPr>
          <p:spPr>
            <a:xfrm>
              <a:off x="4921233" y="1835840"/>
              <a:ext cx="6623" cy="3145"/>
            </a:xfrm>
            <a:custGeom>
              <a:avLst/>
              <a:gdLst/>
              <a:ahLst/>
              <a:cxnLst/>
              <a:rect l="l" t="t" r="r" b="b"/>
              <a:pathLst>
                <a:path w="299" h="142" extrusionOk="0">
                  <a:moveTo>
                    <a:pt x="298" y="0"/>
                  </a:moveTo>
                  <a:cubicBezTo>
                    <a:pt x="298" y="1"/>
                    <a:pt x="236" y="32"/>
                    <a:pt x="173" y="47"/>
                  </a:cubicBezTo>
                  <a:cubicBezTo>
                    <a:pt x="110" y="79"/>
                    <a:pt x="32" y="94"/>
                    <a:pt x="32" y="94"/>
                  </a:cubicBezTo>
                  <a:lnTo>
                    <a:pt x="1" y="142"/>
                  </a:lnTo>
                  <a:cubicBezTo>
                    <a:pt x="1" y="142"/>
                    <a:pt x="79" y="110"/>
                    <a:pt x="157" y="79"/>
                  </a:cubicBezTo>
                  <a:cubicBezTo>
                    <a:pt x="220" y="47"/>
                    <a:pt x="298" y="1"/>
                    <a:pt x="29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234;p85">
              <a:extLst>
                <a:ext uri="{FF2B5EF4-FFF2-40B4-BE49-F238E27FC236}">
                  <a16:creationId xmlns:a16="http://schemas.microsoft.com/office/drawing/2014/main" id="{77AFA20E-53A6-2751-8541-4D55DB4E2E17}"/>
                </a:ext>
              </a:extLst>
            </p:cNvPr>
            <p:cNvSpPr/>
            <p:nvPr/>
          </p:nvSpPr>
          <p:spPr>
            <a:xfrm>
              <a:off x="4937203" y="1832096"/>
              <a:ext cx="27444" cy="6534"/>
            </a:xfrm>
            <a:custGeom>
              <a:avLst/>
              <a:gdLst/>
              <a:ahLst/>
              <a:cxnLst/>
              <a:rect l="l" t="t" r="r" b="b"/>
              <a:pathLst>
                <a:path w="1239" h="295" extrusionOk="0">
                  <a:moveTo>
                    <a:pt x="1069" y="0"/>
                  </a:moveTo>
                  <a:cubicBezTo>
                    <a:pt x="986" y="0"/>
                    <a:pt x="887" y="25"/>
                    <a:pt x="784" y="60"/>
                  </a:cubicBezTo>
                  <a:cubicBezTo>
                    <a:pt x="602" y="102"/>
                    <a:pt x="420" y="156"/>
                    <a:pt x="261" y="156"/>
                  </a:cubicBezTo>
                  <a:cubicBezTo>
                    <a:pt x="242" y="156"/>
                    <a:pt x="223" y="155"/>
                    <a:pt x="204" y="154"/>
                  </a:cubicBezTo>
                  <a:lnTo>
                    <a:pt x="142" y="107"/>
                  </a:lnTo>
                  <a:lnTo>
                    <a:pt x="1" y="295"/>
                  </a:lnTo>
                  <a:cubicBezTo>
                    <a:pt x="204" y="263"/>
                    <a:pt x="439" y="201"/>
                    <a:pt x="675" y="154"/>
                  </a:cubicBezTo>
                  <a:cubicBezTo>
                    <a:pt x="865" y="99"/>
                    <a:pt x="1044" y="57"/>
                    <a:pt x="1180" y="57"/>
                  </a:cubicBezTo>
                  <a:cubicBezTo>
                    <a:pt x="1201" y="57"/>
                    <a:pt x="1220" y="58"/>
                    <a:pt x="1239" y="60"/>
                  </a:cubicBezTo>
                  <a:cubicBezTo>
                    <a:pt x="1196" y="17"/>
                    <a:pt x="1138" y="0"/>
                    <a:pt x="106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235;p85">
              <a:extLst>
                <a:ext uri="{FF2B5EF4-FFF2-40B4-BE49-F238E27FC236}">
                  <a16:creationId xmlns:a16="http://schemas.microsoft.com/office/drawing/2014/main" id="{634B1AAF-ABB0-B394-4630-5CECC4C6E853}"/>
                </a:ext>
              </a:extLst>
            </p:cNvPr>
            <p:cNvSpPr/>
            <p:nvPr/>
          </p:nvSpPr>
          <p:spPr>
            <a:xfrm>
              <a:off x="4984073" y="1837988"/>
              <a:ext cx="5781" cy="2392"/>
            </a:xfrm>
            <a:custGeom>
              <a:avLst/>
              <a:gdLst/>
              <a:ahLst/>
              <a:cxnLst/>
              <a:rect l="l" t="t" r="r" b="b"/>
              <a:pathLst>
                <a:path w="261" h="108" extrusionOk="0">
                  <a:moveTo>
                    <a:pt x="260" y="1"/>
                  </a:moveTo>
                  <a:lnTo>
                    <a:pt x="260" y="1"/>
                  </a:lnTo>
                  <a:cubicBezTo>
                    <a:pt x="260" y="1"/>
                    <a:pt x="259" y="2"/>
                    <a:pt x="257" y="3"/>
                  </a:cubicBezTo>
                  <a:lnTo>
                    <a:pt x="257" y="3"/>
                  </a:lnTo>
                  <a:cubicBezTo>
                    <a:pt x="259" y="1"/>
                    <a:pt x="260" y="1"/>
                    <a:pt x="260" y="1"/>
                  </a:cubicBezTo>
                  <a:close/>
                  <a:moveTo>
                    <a:pt x="257" y="3"/>
                  </a:moveTo>
                  <a:cubicBezTo>
                    <a:pt x="244" y="9"/>
                    <a:pt x="182" y="35"/>
                    <a:pt x="1" y="92"/>
                  </a:cubicBezTo>
                  <a:cubicBezTo>
                    <a:pt x="16" y="107"/>
                    <a:pt x="32" y="107"/>
                    <a:pt x="48" y="107"/>
                  </a:cubicBezTo>
                  <a:cubicBezTo>
                    <a:pt x="79" y="92"/>
                    <a:pt x="142" y="92"/>
                    <a:pt x="236" y="76"/>
                  </a:cubicBezTo>
                  <a:cubicBezTo>
                    <a:pt x="199" y="39"/>
                    <a:pt x="245" y="9"/>
                    <a:pt x="257" y="3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236;p85">
              <a:extLst>
                <a:ext uri="{FF2B5EF4-FFF2-40B4-BE49-F238E27FC236}">
                  <a16:creationId xmlns:a16="http://schemas.microsoft.com/office/drawing/2014/main" id="{49563E47-C9DE-DB9E-4942-F4A3D3A7626C}"/>
                </a:ext>
              </a:extLst>
            </p:cNvPr>
            <p:cNvSpPr/>
            <p:nvPr/>
          </p:nvSpPr>
          <p:spPr>
            <a:xfrm>
              <a:off x="4982855" y="1840358"/>
              <a:ext cx="3854" cy="797"/>
            </a:xfrm>
            <a:custGeom>
              <a:avLst/>
              <a:gdLst/>
              <a:ahLst/>
              <a:cxnLst/>
              <a:rect l="l" t="t" r="r" b="b"/>
              <a:pathLst>
                <a:path w="174" h="36" extrusionOk="0">
                  <a:moveTo>
                    <a:pt x="103" y="0"/>
                  </a:moveTo>
                  <a:lnTo>
                    <a:pt x="103" y="0"/>
                  </a:lnTo>
                  <a:cubicBezTo>
                    <a:pt x="1" y="24"/>
                    <a:pt x="36" y="35"/>
                    <a:pt x="79" y="35"/>
                  </a:cubicBezTo>
                  <a:cubicBezTo>
                    <a:pt x="122" y="35"/>
                    <a:pt x="173" y="24"/>
                    <a:pt x="10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237;p85">
              <a:extLst>
                <a:ext uri="{FF2B5EF4-FFF2-40B4-BE49-F238E27FC236}">
                  <a16:creationId xmlns:a16="http://schemas.microsoft.com/office/drawing/2014/main" id="{363D0A2F-848A-7DB1-5EFD-DE1002D460C5}"/>
                </a:ext>
              </a:extLst>
            </p:cNvPr>
            <p:cNvSpPr/>
            <p:nvPr/>
          </p:nvSpPr>
          <p:spPr>
            <a:xfrm>
              <a:off x="5000043" y="1835153"/>
              <a:ext cx="10787" cy="3832"/>
            </a:xfrm>
            <a:custGeom>
              <a:avLst/>
              <a:gdLst/>
              <a:ahLst/>
              <a:cxnLst/>
              <a:rect l="l" t="t" r="r" b="b"/>
              <a:pathLst>
                <a:path w="487" h="173" extrusionOk="0">
                  <a:moveTo>
                    <a:pt x="251" y="0"/>
                  </a:moveTo>
                  <a:lnTo>
                    <a:pt x="1" y="125"/>
                  </a:lnTo>
                  <a:cubicBezTo>
                    <a:pt x="63" y="157"/>
                    <a:pt x="314" y="125"/>
                    <a:pt x="220" y="173"/>
                  </a:cubicBezTo>
                  <a:cubicBezTo>
                    <a:pt x="486" y="78"/>
                    <a:pt x="424" y="31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238;p85">
              <a:extLst>
                <a:ext uri="{FF2B5EF4-FFF2-40B4-BE49-F238E27FC236}">
                  <a16:creationId xmlns:a16="http://schemas.microsoft.com/office/drawing/2014/main" id="{BECB6895-9CA0-5979-E202-ADAC53551958}"/>
                </a:ext>
              </a:extLst>
            </p:cNvPr>
            <p:cNvSpPr/>
            <p:nvPr/>
          </p:nvSpPr>
          <p:spPr>
            <a:xfrm>
              <a:off x="5007331" y="1830280"/>
              <a:ext cx="3145" cy="1595"/>
            </a:xfrm>
            <a:custGeom>
              <a:avLst/>
              <a:gdLst/>
              <a:ahLst/>
              <a:cxnLst/>
              <a:rect l="l" t="t" r="r" b="b"/>
              <a:pathLst>
                <a:path w="142" h="72" extrusionOk="0">
                  <a:moveTo>
                    <a:pt x="142" y="1"/>
                  </a:moveTo>
                  <a:lnTo>
                    <a:pt x="1" y="63"/>
                  </a:lnTo>
                  <a:cubicBezTo>
                    <a:pt x="10" y="68"/>
                    <a:pt x="22" y="72"/>
                    <a:pt x="34" y="72"/>
                  </a:cubicBezTo>
                  <a:cubicBezTo>
                    <a:pt x="63" y="72"/>
                    <a:pt x="98" y="55"/>
                    <a:pt x="142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39;p85">
              <a:extLst>
                <a:ext uri="{FF2B5EF4-FFF2-40B4-BE49-F238E27FC236}">
                  <a16:creationId xmlns:a16="http://schemas.microsoft.com/office/drawing/2014/main" id="{84171D72-3E8B-5A28-C683-A62B0F82AB5A}"/>
                </a:ext>
              </a:extLst>
            </p:cNvPr>
            <p:cNvSpPr/>
            <p:nvPr/>
          </p:nvSpPr>
          <p:spPr>
            <a:xfrm>
              <a:off x="5001439" y="1830922"/>
              <a:ext cx="5914" cy="3544"/>
            </a:xfrm>
            <a:custGeom>
              <a:avLst/>
              <a:gdLst/>
              <a:ahLst/>
              <a:cxnLst/>
              <a:rect l="l" t="t" r="r" b="b"/>
              <a:pathLst>
                <a:path w="267" h="160" extrusionOk="0">
                  <a:moveTo>
                    <a:pt x="208" y="1"/>
                  </a:moveTo>
                  <a:cubicBezTo>
                    <a:pt x="191" y="1"/>
                    <a:pt x="171" y="22"/>
                    <a:pt x="141" y="97"/>
                  </a:cubicBezTo>
                  <a:cubicBezTo>
                    <a:pt x="204" y="66"/>
                    <a:pt x="267" y="34"/>
                    <a:pt x="267" y="34"/>
                  </a:cubicBezTo>
                  <a:cubicBezTo>
                    <a:pt x="242" y="26"/>
                    <a:pt x="226" y="1"/>
                    <a:pt x="208" y="1"/>
                  </a:cubicBezTo>
                  <a:close/>
                  <a:moveTo>
                    <a:pt x="139" y="64"/>
                  </a:moveTo>
                  <a:cubicBezTo>
                    <a:pt x="123" y="64"/>
                    <a:pt x="77" y="116"/>
                    <a:pt x="0" y="160"/>
                  </a:cubicBezTo>
                  <a:cubicBezTo>
                    <a:pt x="0" y="160"/>
                    <a:pt x="63" y="128"/>
                    <a:pt x="141" y="97"/>
                  </a:cubicBezTo>
                  <a:cubicBezTo>
                    <a:pt x="146" y="74"/>
                    <a:pt x="145" y="64"/>
                    <a:pt x="139" y="6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40;p85">
              <a:extLst>
                <a:ext uri="{FF2B5EF4-FFF2-40B4-BE49-F238E27FC236}">
                  <a16:creationId xmlns:a16="http://schemas.microsoft.com/office/drawing/2014/main" id="{A76C6A82-4DB8-01DE-AA26-BCB109B25BC2}"/>
                </a:ext>
              </a:extLst>
            </p:cNvPr>
            <p:cNvSpPr/>
            <p:nvPr/>
          </p:nvSpPr>
          <p:spPr>
            <a:xfrm>
              <a:off x="4986067" y="1831676"/>
              <a:ext cx="11562" cy="4275"/>
            </a:xfrm>
            <a:custGeom>
              <a:avLst/>
              <a:gdLst/>
              <a:ahLst/>
              <a:cxnLst/>
              <a:rect l="l" t="t" r="r" b="b"/>
              <a:pathLst>
                <a:path w="522" h="193" extrusionOk="0">
                  <a:moveTo>
                    <a:pt x="412" y="0"/>
                  </a:moveTo>
                  <a:lnTo>
                    <a:pt x="412" y="0"/>
                  </a:lnTo>
                  <a:cubicBezTo>
                    <a:pt x="56" y="101"/>
                    <a:pt x="0" y="193"/>
                    <a:pt x="183" y="193"/>
                  </a:cubicBezTo>
                  <a:cubicBezTo>
                    <a:pt x="258" y="193"/>
                    <a:pt x="372" y="178"/>
                    <a:pt x="522" y="141"/>
                  </a:cubicBezTo>
                  <a:cubicBezTo>
                    <a:pt x="349" y="126"/>
                    <a:pt x="161" y="126"/>
                    <a:pt x="41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41;p85">
              <a:extLst>
                <a:ext uri="{FF2B5EF4-FFF2-40B4-BE49-F238E27FC236}">
                  <a16:creationId xmlns:a16="http://schemas.microsoft.com/office/drawing/2014/main" id="{07C08F52-874C-2C13-1347-A8315A1C8456}"/>
                </a:ext>
              </a:extLst>
            </p:cNvPr>
            <p:cNvSpPr/>
            <p:nvPr/>
          </p:nvSpPr>
          <p:spPr>
            <a:xfrm>
              <a:off x="4958024" y="1827511"/>
              <a:ext cx="8705" cy="2104"/>
            </a:xfrm>
            <a:custGeom>
              <a:avLst/>
              <a:gdLst/>
              <a:ahLst/>
              <a:cxnLst/>
              <a:rect l="l" t="t" r="r" b="b"/>
              <a:pathLst>
                <a:path w="393" h="95" extrusionOk="0">
                  <a:moveTo>
                    <a:pt x="158" y="0"/>
                  </a:moveTo>
                  <a:lnTo>
                    <a:pt x="1" y="94"/>
                  </a:lnTo>
                  <a:cubicBezTo>
                    <a:pt x="79" y="47"/>
                    <a:pt x="393" y="94"/>
                    <a:pt x="362" y="32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42;p85">
              <a:extLst>
                <a:ext uri="{FF2B5EF4-FFF2-40B4-BE49-F238E27FC236}">
                  <a16:creationId xmlns:a16="http://schemas.microsoft.com/office/drawing/2014/main" id="{667FC23B-600A-80CE-2B1B-53E4993F1E30}"/>
                </a:ext>
              </a:extLst>
            </p:cNvPr>
            <p:cNvSpPr/>
            <p:nvPr/>
          </p:nvSpPr>
          <p:spPr>
            <a:xfrm>
              <a:off x="5035107" y="1824720"/>
              <a:ext cx="7664" cy="3145"/>
            </a:xfrm>
            <a:custGeom>
              <a:avLst/>
              <a:gdLst/>
              <a:ahLst/>
              <a:cxnLst/>
              <a:rect l="l" t="t" r="r" b="b"/>
              <a:pathLst>
                <a:path w="346" h="142" extrusionOk="0">
                  <a:moveTo>
                    <a:pt x="173" y="1"/>
                  </a:moveTo>
                  <a:lnTo>
                    <a:pt x="1" y="111"/>
                  </a:lnTo>
                  <a:cubicBezTo>
                    <a:pt x="56" y="111"/>
                    <a:pt x="130" y="103"/>
                    <a:pt x="195" y="103"/>
                  </a:cubicBezTo>
                  <a:cubicBezTo>
                    <a:pt x="259" y="103"/>
                    <a:pt x="314" y="111"/>
                    <a:pt x="330" y="142"/>
                  </a:cubicBezTo>
                  <a:cubicBezTo>
                    <a:pt x="346" y="95"/>
                    <a:pt x="220" y="48"/>
                    <a:pt x="173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3;p85">
              <a:extLst>
                <a:ext uri="{FF2B5EF4-FFF2-40B4-BE49-F238E27FC236}">
                  <a16:creationId xmlns:a16="http://schemas.microsoft.com/office/drawing/2014/main" id="{F8D75987-FDE9-76B9-EECB-7326A522AB62}"/>
                </a:ext>
              </a:extLst>
            </p:cNvPr>
            <p:cNvSpPr/>
            <p:nvPr/>
          </p:nvSpPr>
          <p:spPr>
            <a:xfrm>
              <a:off x="5038231" y="1821265"/>
              <a:ext cx="6623" cy="3478"/>
            </a:xfrm>
            <a:custGeom>
              <a:avLst/>
              <a:gdLst/>
              <a:ahLst/>
              <a:cxnLst/>
              <a:rect l="l" t="t" r="r" b="b"/>
              <a:pathLst>
                <a:path w="299" h="157" extrusionOk="0">
                  <a:moveTo>
                    <a:pt x="299" y="0"/>
                  </a:moveTo>
                  <a:lnTo>
                    <a:pt x="299" y="0"/>
                  </a:lnTo>
                  <a:cubicBezTo>
                    <a:pt x="48" y="63"/>
                    <a:pt x="1" y="110"/>
                    <a:pt x="32" y="157"/>
                  </a:cubicBezTo>
                  <a:lnTo>
                    <a:pt x="299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44;p85">
              <a:extLst>
                <a:ext uri="{FF2B5EF4-FFF2-40B4-BE49-F238E27FC236}">
                  <a16:creationId xmlns:a16="http://schemas.microsoft.com/office/drawing/2014/main" id="{09A1C68D-A23E-E2A8-8F32-BFA628A6DC44}"/>
                </a:ext>
              </a:extLst>
            </p:cNvPr>
            <p:cNvSpPr/>
            <p:nvPr/>
          </p:nvSpPr>
          <p:spPr>
            <a:xfrm>
              <a:off x="5000398" y="1824388"/>
              <a:ext cx="11828" cy="6623"/>
            </a:xfrm>
            <a:custGeom>
              <a:avLst/>
              <a:gdLst/>
              <a:ahLst/>
              <a:cxnLst/>
              <a:rect l="l" t="t" r="r" b="b"/>
              <a:pathLst>
                <a:path w="534" h="299" extrusionOk="0">
                  <a:moveTo>
                    <a:pt x="533" y="0"/>
                  </a:moveTo>
                  <a:lnTo>
                    <a:pt x="439" y="16"/>
                  </a:lnTo>
                  <a:lnTo>
                    <a:pt x="220" y="157"/>
                  </a:lnTo>
                  <a:cubicBezTo>
                    <a:pt x="110" y="235"/>
                    <a:pt x="0" y="298"/>
                    <a:pt x="0" y="298"/>
                  </a:cubicBezTo>
                  <a:cubicBezTo>
                    <a:pt x="0" y="298"/>
                    <a:pt x="141" y="235"/>
                    <a:pt x="267" y="141"/>
                  </a:cubicBezTo>
                  <a:cubicBezTo>
                    <a:pt x="392" y="79"/>
                    <a:pt x="533" y="0"/>
                    <a:pt x="53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45;p85">
              <a:extLst>
                <a:ext uri="{FF2B5EF4-FFF2-40B4-BE49-F238E27FC236}">
                  <a16:creationId xmlns:a16="http://schemas.microsoft.com/office/drawing/2014/main" id="{FE774A29-5908-2BDB-1BC9-E1BE76099BE8}"/>
                </a:ext>
              </a:extLst>
            </p:cNvPr>
            <p:cNvSpPr/>
            <p:nvPr/>
          </p:nvSpPr>
          <p:spPr>
            <a:xfrm>
              <a:off x="5063925" y="1818474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142" y="95"/>
                  </a:lnTo>
                  <a:lnTo>
                    <a:pt x="1" y="252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46;p85">
              <a:extLst>
                <a:ext uri="{FF2B5EF4-FFF2-40B4-BE49-F238E27FC236}">
                  <a16:creationId xmlns:a16="http://schemas.microsoft.com/office/drawing/2014/main" id="{69896D56-42B6-DC55-C07E-F976CE62D9D5}"/>
                </a:ext>
              </a:extLst>
            </p:cNvPr>
            <p:cNvSpPr/>
            <p:nvPr/>
          </p:nvSpPr>
          <p:spPr>
            <a:xfrm>
              <a:off x="5080604" y="1810500"/>
              <a:ext cx="15283" cy="7996"/>
            </a:xfrm>
            <a:custGeom>
              <a:avLst/>
              <a:gdLst/>
              <a:ahLst/>
              <a:cxnLst/>
              <a:rect l="l" t="t" r="r" b="b"/>
              <a:pathLst>
                <a:path w="690" h="361" extrusionOk="0">
                  <a:moveTo>
                    <a:pt x="690" y="0"/>
                  </a:moveTo>
                  <a:lnTo>
                    <a:pt x="690" y="0"/>
                  </a:lnTo>
                  <a:cubicBezTo>
                    <a:pt x="549" y="110"/>
                    <a:pt x="361" y="157"/>
                    <a:pt x="110" y="188"/>
                  </a:cubicBezTo>
                  <a:cubicBezTo>
                    <a:pt x="0" y="314"/>
                    <a:pt x="329" y="267"/>
                    <a:pt x="219" y="361"/>
                  </a:cubicBezTo>
                  <a:cubicBezTo>
                    <a:pt x="423" y="267"/>
                    <a:pt x="564" y="141"/>
                    <a:pt x="69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47;p85">
              <a:extLst>
                <a:ext uri="{FF2B5EF4-FFF2-40B4-BE49-F238E27FC236}">
                  <a16:creationId xmlns:a16="http://schemas.microsoft.com/office/drawing/2014/main" id="{8DC99205-47AE-8084-387B-FEBE4CD7B952}"/>
                </a:ext>
              </a:extLst>
            </p:cNvPr>
            <p:cNvSpPr/>
            <p:nvPr/>
          </p:nvSpPr>
          <p:spPr>
            <a:xfrm>
              <a:off x="5095866" y="1805981"/>
              <a:ext cx="4895" cy="4541"/>
            </a:xfrm>
            <a:custGeom>
              <a:avLst/>
              <a:gdLst/>
              <a:ahLst/>
              <a:cxnLst/>
              <a:rect l="l" t="t" r="r" b="b"/>
              <a:pathLst>
                <a:path w="221" h="205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7" y="47"/>
                    <a:pt x="79" y="126"/>
                    <a:pt x="1" y="204"/>
                  </a:cubicBezTo>
                  <a:cubicBezTo>
                    <a:pt x="95" y="142"/>
                    <a:pt x="157" y="79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48;p85">
              <a:extLst>
                <a:ext uri="{FF2B5EF4-FFF2-40B4-BE49-F238E27FC236}">
                  <a16:creationId xmlns:a16="http://schemas.microsoft.com/office/drawing/2014/main" id="{F1B6AA78-884E-95EA-CE5B-3B3AC346E48E}"/>
                </a:ext>
              </a:extLst>
            </p:cNvPr>
            <p:cNvSpPr/>
            <p:nvPr/>
          </p:nvSpPr>
          <p:spPr>
            <a:xfrm>
              <a:off x="5055951" y="1817787"/>
              <a:ext cx="5914" cy="1949"/>
            </a:xfrm>
            <a:custGeom>
              <a:avLst/>
              <a:gdLst/>
              <a:ahLst/>
              <a:cxnLst/>
              <a:rect l="l" t="t" r="r" b="b"/>
              <a:pathLst>
                <a:path w="267" h="88" extrusionOk="0">
                  <a:moveTo>
                    <a:pt x="110" y="0"/>
                  </a:moveTo>
                  <a:cubicBezTo>
                    <a:pt x="79" y="0"/>
                    <a:pt x="31" y="16"/>
                    <a:pt x="0" y="32"/>
                  </a:cubicBezTo>
                  <a:cubicBezTo>
                    <a:pt x="25" y="44"/>
                    <a:pt x="71" y="87"/>
                    <a:pt x="178" y="87"/>
                  </a:cubicBezTo>
                  <a:cubicBezTo>
                    <a:pt x="203" y="87"/>
                    <a:pt x="233" y="85"/>
                    <a:pt x="267" y="79"/>
                  </a:cubicBezTo>
                  <a:lnTo>
                    <a:pt x="110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249;p85">
              <a:extLst>
                <a:ext uri="{FF2B5EF4-FFF2-40B4-BE49-F238E27FC236}">
                  <a16:creationId xmlns:a16="http://schemas.microsoft.com/office/drawing/2014/main" id="{A05648F4-DAB4-DD47-C67D-A52FF1C12F93}"/>
                </a:ext>
              </a:extLst>
            </p:cNvPr>
            <p:cNvSpPr/>
            <p:nvPr/>
          </p:nvSpPr>
          <p:spPr>
            <a:xfrm>
              <a:off x="5058365" y="1816060"/>
              <a:ext cx="5227" cy="1750"/>
            </a:xfrm>
            <a:custGeom>
              <a:avLst/>
              <a:gdLst/>
              <a:ahLst/>
              <a:cxnLst/>
              <a:rect l="l" t="t" r="r" b="b"/>
              <a:pathLst>
                <a:path w="236" h="79" extrusionOk="0">
                  <a:moveTo>
                    <a:pt x="236" y="0"/>
                  </a:moveTo>
                  <a:cubicBezTo>
                    <a:pt x="205" y="16"/>
                    <a:pt x="126" y="31"/>
                    <a:pt x="1" y="78"/>
                  </a:cubicBezTo>
                  <a:cubicBezTo>
                    <a:pt x="142" y="31"/>
                    <a:pt x="205" y="16"/>
                    <a:pt x="23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250;p85">
              <a:extLst>
                <a:ext uri="{FF2B5EF4-FFF2-40B4-BE49-F238E27FC236}">
                  <a16:creationId xmlns:a16="http://schemas.microsoft.com/office/drawing/2014/main" id="{772DAF01-9B48-A9F0-52CE-93D042CA26AF}"/>
                </a:ext>
              </a:extLst>
            </p:cNvPr>
            <p:cNvSpPr/>
            <p:nvPr/>
          </p:nvSpPr>
          <p:spPr>
            <a:xfrm>
              <a:off x="5055242" y="1818208"/>
              <a:ext cx="731" cy="288"/>
            </a:xfrm>
            <a:custGeom>
              <a:avLst/>
              <a:gdLst/>
              <a:ahLst/>
              <a:cxnLst/>
              <a:rect l="l" t="t" r="r" b="b"/>
              <a:pathLst>
                <a:path w="33" h="13" extrusionOk="0">
                  <a:moveTo>
                    <a:pt x="11" y="1"/>
                  </a:moveTo>
                  <a:cubicBezTo>
                    <a:pt x="5" y="1"/>
                    <a:pt x="1" y="5"/>
                    <a:pt x="1" y="13"/>
                  </a:cubicBezTo>
                  <a:lnTo>
                    <a:pt x="32" y="13"/>
                  </a:lnTo>
                  <a:cubicBezTo>
                    <a:pt x="24" y="5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251;p85">
              <a:extLst>
                <a:ext uri="{FF2B5EF4-FFF2-40B4-BE49-F238E27FC236}">
                  <a16:creationId xmlns:a16="http://schemas.microsoft.com/office/drawing/2014/main" id="{0F67A6AE-24BF-B682-190F-17DF891B461A}"/>
                </a:ext>
              </a:extLst>
            </p:cNvPr>
            <p:cNvSpPr/>
            <p:nvPr/>
          </p:nvSpPr>
          <p:spPr>
            <a:xfrm>
              <a:off x="5027466" y="1816392"/>
              <a:ext cx="10455" cy="6977"/>
            </a:xfrm>
            <a:custGeom>
              <a:avLst/>
              <a:gdLst/>
              <a:ahLst/>
              <a:cxnLst/>
              <a:rect l="l" t="t" r="r" b="b"/>
              <a:pathLst>
                <a:path w="472" h="315" extrusionOk="0">
                  <a:moveTo>
                    <a:pt x="111" y="1"/>
                  </a:moveTo>
                  <a:lnTo>
                    <a:pt x="111" y="1"/>
                  </a:lnTo>
                  <a:cubicBezTo>
                    <a:pt x="17" y="126"/>
                    <a:pt x="220" y="126"/>
                    <a:pt x="1" y="314"/>
                  </a:cubicBezTo>
                  <a:cubicBezTo>
                    <a:pt x="158" y="189"/>
                    <a:pt x="471" y="16"/>
                    <a:pt x="11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252;p85">
              <a:extLst>
                <a:ext uri="{FF2B5EF4-FFF2-40B4-BE49-F238E27FC236}">
                  <a16:creationId xmlns:a16="http://schemas.microsoft.com/office/drawing/2014/main" id="{5CFC8B43-F15C-845B-86D6-6D05B3E45804}"/>
                </a:ext>
              </a:extLst>
            </p:cNvPr>
            <p:cNvSpPr/>
            <p:nvPr/>
          </p:nvSpPr>
          <p:spPr>
            <a:xfrm>
              <a:off x="5044145" y="1816060"/>
              <a:ext cx="6955" cy="4186"/>
            </a:xfrm>
            <a:custGeom>
              <a:avLst/>
              <a:gdLst/>
              <a:ahLst/>
              <a:cxnLst/>
              <a:rect l="l" t="t" r="r" b="b"/>
              <a:pathLst>
                <a:path w="314" h="189" extrusionOk="0">
                  <a:moveTo>
                    <a:pt x="314" y="0"/>
                  </a:moveTo>
                  <a:lnTo>
                    <a:pt x="0" y="63"/>
                  </a:lnTo>
                  <a:cubicBezTo>
                    <a:pt x="16" y="94"/>
                    <a:pt x="94" y="125"/>
                    <a:pt x="16" y="188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253;p85">
              <a:extLst>
                <a:ext uri="{FF2B5EF4-FFF2-40B4-BE49-F238E27FC236}">
                  <a16:creationId xmlns:a16="http://schemas.microsoft.com/office/drawing/2014/main" id="{BD390833-5065-B80A-33F8-30E270791331}"/>
                </a:ext>
              </a:extLst>
            </p:cNvPr>
            <p:cNvSpPr/>
            <p:nvPr/>
          </p:nvSpPr>
          <p:spPr>
            <a:xfrm>
              <a:off x="5051078" y="1814310"/>
              <a:ext cx="3145" cy="1772"/>
            </a:xfrm>
            <a:custGeom>
              <a:avLst/>
              <a:gdLst/>
              <a:ahLst/>
              <a:cxnLst/>
              <a:rect l="l" t="t" r="r" b="b"/>
              <a:pathLst>
                <a:path w="142" h="80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42" y="1"/>
                    <a:pt x="110" y="16"/>
                    <a:pt x="63" y="48"/>
                  </a:cubicBezTo>
                  <a:lnTo>
                    <a:pt x="1" y="79"/>
                  </a:lnTo>
                  <a:lnTo>
                    <a:pt x="110" y="63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254;p85">
              <a:extLst>
                <a:ext uri="{FF2B5EF4-FFF2-40B4-BE49-F238E27FC236}">
                  <a16:creationId xmlns:a16="http://schemas.microsoft.com/office/drawing/2014/main" id="{3D8EA681-7E5D-2DB0-059D-58D9DC43CD5B}"/>
                </a:ext>
              </a:extLst>
            </p:cNvPr>
            <p:cNvSpPr/>
            <p:nvPr/>
          </p:nvSpPr>
          <p:spPr>
            <a:xfrm>
              <a:off x="5084370" y="1802858"/>
              <a:ext cx="12913" cy="6246"/>
            </a:xfrm>
            <a:custGeom>
              <a:avLst/>
              <a:gdLst/>
              <a:ahLst/>
              <a:cxnLst/>
              <a:rect l="l" t="t" r="r" b="b"/>
              <a:pathLst>
                <a:path w="583" h="282" extrusionOk="0">
                  <a:moveTo>
                    <a:pt x="582" y="0"/>
                  </a:moveTo>
                  <a:cubicBezTo>
                    <a:pt x="394" y="63"/>
                    <a:pt x="222" y="126"/>
                    <a:pt x="34" y="188"/>
                  </a:cubicBezTo>
                  <a:cubicBezTo>
                    <a:pt x="34" y="223"/>
                    <a:pt x="1" y="281"/>
                    <a:pt x="60" y="281"/>
                  </a:cubicBezTo>
                  <a:cubicBezTo>
                    <a:pt x="83" y="281"/>
                    <a:pt x="119" y="273"/>
                    <a:pt x="175" y="251"/>
                  </a:cubicBezTo>
                  <a:cubicBezTo>
                    <a:pt x="285" y="157"/>
                    <a:pt x="426" y="79"/>
                    <a:pt x="58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255;p85">
              <a:extLst>
                <a:ext uri="{FF2B5EF4-FFF2-40B4-BE49-F238E27FC236}">
                  <a16:creationId xmlns:a16="http://schemas.microsoft.com/office/drawing/2014/main" id="{3892E072-C1B5-16F0-4ED7-62813AE57B36}"/>
                </a:ext>
              </a:extLst>
            </p:cNvPr>
            <p:cNvSpPr/>
            <p:nvPr/>
          </p:nvSpPr>
          <p:spPr>
            <a:xfrm>
              <a:off x="5072962" y="1812582"/>
              <a:ext cx="1063" cy="354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47" y="0"/>
                  </a:moveTo>
                  <a:cubicBezTo>
                    <a:pt x="16" y="0"/>
                    <a:pt x="0" y="0"/>
                    <a:pt x="16" y="16"/>
                  </a:cubicBezTo>
                  <a:cubicBezTo>
                    <a:pt x="32" y="16"/>
                    <a:pt x="32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256;p85">
              <a:extLst>
                <a:ext uri="{FF2B5EF4-FFF2-40B4-BE49-F238E27FC236}">
                  <a16:creationId xmlns:a16="http://schemas.microsoft.com/office/drawing/2014/main" id="{F90B6DFA-B980-F41F-A1AF-C45962EFD6C5}"/>
                </a:ext>
              </a:extLst>
            </p:cNvPr>
            <p:cNvSpPr/>
            <p:nvPr/>
          </p:nvSpPr>
          <p:spPr>
            <a:xfrm>
              <a:off x="5130243" y="1784097"/>
              <a:ext cx="709" cy="377"/>
            </a:xfrm>
            <a:custGeom>
              <a:avLst/>
              <a:gdLst/>
              <a:ahLst/>
              <a:cxnLst/>
              <a:rect l="l" t="t" r="r" b="b"/>
              <a:pathLst>
                <a:path w="32" h="17" extrusionOk="0">
                  <a:moveTo>
                    <a:pt x="0" y="1"/>
                  </a:moveTo>
                  <a:lnTo>
                    <a:pt x="16" y="17"/>
                  </a:lnTo>
                  <a:lnTo>
                    <a:pt x="32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257;p85">
              <a:extLst>
                <a:ext uri="{FF2B5EF4-FFF2-40B4-BE49-F238E27FC236}">
                  <a16:creationId xmlns:a16="http://schemas.microsoft.com/office/drawing/2014/main" id="{50471F4C-5CD9-5CC5-8676-6F51E0E221DC}"/>
                </a:ext>
              </a:extLst>
            </p:cNvPr>
            <p:cNvSpPr/>
            <p:nvPr/>
          </p:nvSpPr>
          <p:spPr>
            <a:xfrm>
              <a:off x="5078500" y="1806446"/>
              <a:ext cx="6911" cy="3721"/>
            </a:xfrm>
            <a:custGeom>
              <a:avLst/>
              <a:gdLst/>
              <a:ahLst/>
              <a:cxnLst/>
              <a:rect l="l" t="t" r="r" b="b"/>
              <a:pathLst>
                <a:path w="312" h="168" extrusionOk="0">
                  <a:moveTo>
                    <a:pt x="304" y="1"/>
                  </a:moveTo>
                  <a:cubicBezTo>
                    <a:pt x="298" y="1"/>
                    <a:pt x="287" y="4"/>
                    <a:pt x="267" y="11"/>
                  </a:cubicBezTo>
                  <a:cubicBezTo>
                    <a:pt x="126" y="42"/>
                    <a:pt x="64" y="105"/>
                    <a:pt x="1" y="168"/>
                  </a:cubicBezTo>
                  <a:cubicBezTo>
                    <a:pt x="95" y="121"/>
                    <a:pt x="189" y="74"/>
                    <a:pt x="299" y="26"/>
                  </a:cubicBezTo>
                  <a:cubicBezTo>
                    <a:pt x="308" y="8"/>
                    <a:pt x="312" y="1"/>
                    <a:pt x="3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258;p85">
              <a:extLst>
                <a:ext uri="{FF2B5EF4-FFF2-40B4-BE49-F238E27FC236}">
                  <a16:creationId xmlns:a16="http://schemas.microsoft.com/office/drawing/2014/main" id="{3BD80440-B163-9E1D-D6F9-6C61843FC24F}"/>
                </a:ext>
              </a:extLst>
            </p:cNvPr>
            <p:cNvSpPr/>
            <p:nvPr/>
          </p:nvSpPr>
          <p:spPr>
            <a:xfrm>
              <a:off x="5104549" y="1799735"/>
              <a:ext cx="5582" cy="1418"/>
            </a:xfrm>
            <a:custGeom>
              <a:avLst/>
              <a:gdLst/>
              <a:ahLst/>
              <a:cxnLst/>
              <a:rect l="l" t="t" r="r" b="b"/>
              <a:pathLst>
                <a:path w="252" h="64" extrusionOk="0">
                  <a:moveTo>
                    <a:pt x="251" y="0"/>
                  </a:moveTo>
                  <a:cubicBezTo>
                    <a:pt x="173" y="16"/>
                    <a:pt x="95" y="32"/>
                    <a:pt x="1" y="63"/>
                  </a:cubicBezTo>
                  <a:cubicBezTo>
                    <a:pt x="79" y="63"/>
                    <a:pt x="251" y="47"/>
                    <a:pt x="251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259;p85">
              <a:extLst>
                <a:ext uri="{FF2B5EF4-FFF2-40B4-BE49-F238E27FC236}">
                  <a16:creationId xmlns:a16="http://schemas.microsoft.com/office/drawing/2014/main" id="{3DC88A9E-9D30-1601-D0F8-2EDD2EEAA75B}"/>
                </a:ext>
              </a:extLst>
            </p:cNvPr>
            <p:cNvSpPr/>
            <p:nvPr/>
          </p:nvSpPr>
          <p:spPr>
            <a:xfrm>
              <a:off x="5074690" y="1812914"/>
              <a:ext cx="997" cy="532"/>
            </a:xfrm>
            <a:custGeom>
              <a:avLst/>
              <a:gdLst/>
              <a:ahLst/>
              <a:cxnLst/>
              <a:rect l="l" t="t" r="r" b="b"/>
              <a:pathLst>
                <a:path w="45" h="24" extrusionOk="0">
                  <a:moveTo>
                    <a:pt x="16" y="1"/>
                  </a:moveTo>
                  <a:cubicBezTo>
                    <a:pt x="16" y="17"/>
                    <a:pt x="16" y="17"/>
                    <a:pt x="1" y="17"/>
                  </a:cubicBezTo>
                  <a:cubicBezTo>
                    <a:pt x="14" y="21"/>
                    <a:pt x="24" y="23"/>
                    <a:pt x="30" y="23"/>
                  </a:cubicBezTo>
                  <a:cubicBezTo>
                    <a:pt x="45" y="23"/>
                    <a:pt x="38" y="12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260;p85">
              <a:extLst>
                <a:ext uri="{FF2B5EF4-FFF2-40B4-BE49-F238E27FC236}">
                  <a16:creationId xmlns:a16="http://schemas.microsoft.com/office/drawing/2014/main" id="{CD7BD1AF-C4A0-2046-BD5A-7FAF827F360A}"/>
                </a:ext>
              </a:extLst>
            </p:cNvPr>
            <p:cNvSpPr/>
            <p:nvPr/>
          </p:nvSpPr>
          <p:spPr>
            <a:xfrm>
              <a:off x="5074003" y="1810145"/>
              <a:ext cx="4519" cy="2791"/>
            </a:xfrm>
            <a:custGeom>
              <a:avLst/>
              <a:gdLst/>
              <a:ahLst/>
              <a:cxnLst/>
              <a:rect l="l" t="t" r="r" b="b"/>
              <a:pathLst>
                <a:path w="204" h="126" extrusionOk="0">
                  <a:moveTo>
                    <a:pt x="204" y="1"/>
                  </a:moveTo>
                  <a:cubicBezTo>
                    <a:pt x="126" y="32"/>
                    <a:pt x="47" y="79"/>
                    <a:pt x="0" y="110"/>
                  </a:cubicBezTo>
                  <a:cubicBezTo>
                    <a:pt x="16" y="110"/>
                    <a:pt x="32" y="126"/>
                    <a:pt x="47" y="126"/>
                  </a:cubicBezTo>
                  <a:cubicBezTo>
                    <a:pt x="110" y="95"/>
                    <a:pt x="157" y="48"/>
                    <a:pt x="204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5261;p85">
              <a:extLst>
                <a:ext uri="{FF2B5EF4-FFF2-40B4-BE49-F238E27FC236}">
                  <a16:creationId xmlns:a16="http://schemas.microsoft.com/office/drawing/2014/main" id="{D420AB33-3927-58A3-7DCE-FD5596341292}"/>
                </a:ext>
              </a:extLst>
            </p:cNvPr>
            <p:cNvSpPr/>
            <p:nvPr/>
          </p:nvSpPr>
          <p:spPr>
            <a:xfrm>
              <a:off x="5114273" y="1758757"/>
              <a:ext cx="26403" cy="25362"/>
            </a:xfrm>
            <a:custGeom>
              <a:avLst/>
              <a:gdLst/>
              <a:ahLst/>
              <a:cxnLst/>
              <a:rect l="l" t="t" r="r" b="b"/>
              <a:pathLst>
                <a:path w="1192" h="1145" extrusionOk="0">
                  <a:moveTo>
                    <a:pt x="988" y="1"/>
                  </a:moveTo>
                  <a:lnTo>
                    <a:pt x="753" y="283"/>
                  </a:lnTo>
                  <a:cubicBezTo>
                    <a:pt x="725" y="269"/>
                    <a:pt x="771" y="168"/>
                    <a:pt x="716" y="168"/>
                  </a:cubicBezTo>
                  <a:cubicBezTo>
                    <a:pt x="709" y="168"/>
                    <a:pt x="700" y="170"/>
                    <a:pt x="690" y="173"/>
                  </a:cubicBezTo>
                  <a:cubicBezTo>
                    <a:pt x="753" y="283"/>
                    <a:pt x="533" y="581"/>
                    <a:pt x="204" y="643"/>
                  </a:cubicBezTo>
                  <a:cubicBezTo>
                    <a:pt x="0" y="879"/>
                    <a:pt x="361" y="1114"/>
                    <a:pt x="721" y="1145"/>
                  </a:cubicBezTo>
                  <a:cubicBezTo>
                    <a:pt x="706" y="1098"/>
                    <a:pt x="674" y="1051"/>
                    <a:pt x="910" y="816"/>
                  </a:cubicBezTo>
                  <a:cubicBezTo>
                    <a:pt x="812" y="816"/>
                    <a:pt x="525" y="944"/>
                    <a:pt x="411" y="944"/>
                  </a:cubicBezTo>
                  <a:cubicBezTo>
                    <a:pt x="361" y="944"/>
                    <a:pt x="344" y="919"/>
                    <a:pt x="392" y="847"/>
                  </a:cubicBezTo>
                  <a:cubicBezTo>
                    <a:pt x="706" y="549"/>
                    <a:pt x="706" y="690"/>
                    <a:pt x="910" y="612"/>
                  </a:cubicBezTo>
                  <a:cubicBezTo>
                    <a:pt x="674" y="596"/>
                    <a:pt x="1192" y="126"/>
                    <a:pt x="988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5262;p85">
              <a:extLst>
                <a:ext uri="{FF2B5EF4-FFF2-40B4-BE49-F238E27FC236}">
                  <a16:creationId xmlns:a16="http://schemas.microsoft.com/office/drawing/2014/main" id="{A2396E52-AC75-795B-D594-45F2D5E80C8F}"/>
                </a:ext>
              </a:extLst>
            </p:cNvPr>
            <p:cNvSpPr/>
            <p:nvPr/>
          </p:nvSpPr>
          <p:spPr>
            <a:xfrm>
              <a:off x="5116000" y="1784451"/>
              <a:ext cx="14619" cy="8351"/>
            </a:xfrm>
            <a:custGeom>
              <a:avLst/>
              <a:gdLst/>
              <a:ahLst/>
              <a:cxnLst/>
              <a:rect l="l" t="t" r="r" b="b"/>
              <a:pathLst>
                <a:path w="660" h="377" extrusionOk="0">
                  <a:moveTo>
                    <a:pt x="659" y="1"/>
                  </a:moveTo>
                  <a:lnTo>
                    <a:pt x="659" y="1"/>
                  </a:lnTo>
                  <a:cubicBezTo>
                    <a:pt x="659" y="1"/>
                    <a:pt x="612" y="32"/>
                    <a:pt x="565" y="63"/>
                  </a:cubicBezTo>
                  <a:cubicBezTo>
                    <a:pt x="518" y="95"/>
                    <a:pt x="440" y="142"/>
                    <a:pt x="361" y="173"/>
                  </a:cubicBezTo>
                  <a:cubicBezTo>
                    <a:pt x="220" y="251"/>
                    <a:pt x="79" y="345"/>
                    <a:pt x="79" y="345"/>
                  </a:cubicBezTo>
                  <a:lnTo>
                    <a:pt x="111" y="298"/>
                  </a:lnTo>
                  <a:lnTo>
                    <a:pt x="111" y="298"/>
                  </a:lnTo>
                  <a:lnTo>
                    <a:pt x="1" y="377"/>
                  </a:lnTo>
                  <a:cubicBezTo>
                    <a:pt x="142" y="330"/>
                    <a:pt x="267" y="314"/>
                    <a:pt x="487" y="283"/>
                  </a:cubicBezTo>
                  <a:cubicBezTo>
                    <a:pt x="643" y="110"/>
                    <a:pt x="659" y="48"/>
                    <a:pt x="659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5263;p85">
              <a:extLst>
                <a:ext uri="{FF2B5EF4-FFF2-40B4-BE49-F238E27FC236}">
                  <a16:creationId xmlns:a16="http://schemas.microsoft.com/office/drawing/2014/main" id="{9475A7A3-3419-4701-DE6C-5991AC23ED54}"/>
                </a:ext>
              </a:extLst>
            </p:cNvPr>
            <p:cNvSpPr/>
            <p:nvPr/>
          </p:nvSpPr>
          <p:spPr>
            <a:xfrm>
              <a:off x="5096907" y="1790365"/>
              <a:ext cx="19115" cy="12515"/>
            </a:xfrm>
            <a:custGeom>
              <a:avLst/>
              <a:gdLst/>
              <a:ahLst/>
              <a:cxnLst/>
              <a:rect l="l" t="t" r="r" b="b"/>
              <a:pathLst>
                <a:path w="863" h="565" extrusionOk="0">
                  <a:moveTo>
                    <a:pt x="409" y="384"/>
                  </a:moveTo>
                  <a:cubicBezTo>
                    <a:pt x="434" y="384"/>
                    <a:pt x="353" y="432"/>
                    <a:pt x="330" y="455"/>
                  </a:cubicBezTo>
                  <a:cubicBezTo>
                    <a:pt x="314" y="439"/>
                    <a:pt x="314" y="423"/>
                    <a:pt x="330" y="408"/>
                  </a:cubicBezTo>
                  <a:cubicBezTo>
                    <a:pt x="377" y="391"/>
                    <a:pt x="400" y="384"/>
                    <a:pt x="409" y="384"/>
                  </a:cubicBezTo>
                  <a:close/>
                  <a:moveTo>
                    <a:pt x="330" y="455"/>
                  </a:moveTo>
                  <a:cubicBezTo>
                    <a:pt x="330" y="470"/>
                    <a:pt x="314" y="470"/>
                    <a:pt x="330" y="486"/>
                  </a:cubicBezTo>
                  <a:cubicBezTo>
                    <a:pt x="299" y="470"/>
                    <a:pt x="283" y="470"/>
                    <a:pt x="314" y="470"/>
                  </a:cubicBezTo>
                  <a:cubicBezTo>
                    <a:pt x="314" y="470"/>
                    <a:pt x="314" y="455"/>
                    <a:pt x="330" y="455"/>
                  </a:cubicBezTo>
                  <a:close/>
                  <a:moveTo>
                    <a:pt x="377" y="0"/>
                  </a:moveTo>
                  <a:lnTo>
                    <a:pt x="377" y="0"/>
                  </a:lnTo>
                  <a:cubicBezTo>
                    <a:pt x="48" y="188"/>
                    <a:pt x="189" y="220"/>
                    <a:pt x="1" y="376"/>
                  </a:cubicBezTo>
                  <a:cubicBezTo>
                    <a:pt x="149" y="298"/>
                    <a:pt x="211" y="271"/>
                    <a:pt x="229" y="271"/>
                  </a:cubicBezTo>
                  <a:cubicBezTo>
                    <a:pt x="271" y="271"/>
                    <a:pt x="83" y="415"/>
                    <a:pt x="195" y="415"/>
                  </a:cubicBezTo>
                  <a:cubicBezTo>
                    <a:pt x="219" y="415"/>
                    <a:pt x="257" y="408"/>
                    <a:pt x="314" y="392"/>
                  </a:cubicBezTo>
                  <a:lnTo>
                    <a:pt x="314" y="392"/>
                  </a:lnTo>
                  <a:cubicBezTo>
                    <a:pt x="220" y="470"/>
                    <a:pt x="110" y="517"/>
                    <a:pt x="16" y="564"/>
                  </a:cubicBezTo>
                  <a:cubicBezTo>
                    <a:pt x="126" y="533"/>
                    <a:pt x="236" y="502"/>
                    <a:pt x="346" y="486"/>
                  </a:cubicBezTo>
                  <a:lnTo>
                    <a:pt x="330" y="486"/>
                  </a:lnTo>
                  <a:cubicBezTo>
                    <a:pt x="330" y="486"/>
                    <a:pt x="455" y="392"/>
                    <a:pt x="596" y="298"/>
                  </a:cubicBezTo>
                  <a:cubicBezTo>
                    <a:pt x="659" y="251"/>
                    <a:pt x="737" y="204"/>
                    <a:pt x="784" y="173"/>
                  </a:cubicBezTo>
                  <a:cubicBezTo>
                    <a:pt x="831" y="141"/>
                    <a:pt x="863" y="110"/>
                    <a:pt x="863" y="110"/>
                  </a:cubicBezTo>
                  <a:lnTo>
                    <a:pt x="863" y="110"/>
                  </a:lnTo>
                  <a:cubicBezTo>
                    <a:pt x="737" y="173"/>
                    <a:pt x="581" y="251"/>
                    <a:pt x="330" y="392"/>
                  </a:cubicBezTo>
                  <a:cubicBezTo>
                    <a:pt x="361" y="235"/>
                    <a:pt x="612" y="31"/>
                    <a:pt x="37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264;p85">
              <a:extLst>
                <a:ext uri="{FF2B5EF4-FFF2-40B4-BE49-F238E27FC236}">
                  <a16:creationId xmlns:a16="http://schemas.microsoft.com/office/drawing/2014/main" id="{D2E54500-344A-75DC-6D15-2C0A9405BAFF}"/>
                </a:ext>
              </a:extLst>
            </p:cNvPr>
            <p:cNvSpPr/>
            <p:nvPr/>
          </p:nvSpPr>
          <p:spPr>
            <a:xfrm>
              <a:off x="5035107" y="1808285"/>
              <a:ext cx="1373" cy="842"/>
            </a:xfrm>
            <a:custGeom>
              <a:avLst/>
              <a:gdLst/>
              <a:ahLst/>
              <a:cxnLst/>
              <a:rect l="l" t="t" r="r" b="b"/>
              <a:pathLst>
                <a:path w="62" h="38" extrusionOk="0">
                  <a:moveTo>
                    <a:pt x="38" y="0"/>
                  </a:moveTo>
                  <a:cubicBezTo>
                    <a:pt x="30" y="0"/>
                    <a:pt x="17" y="2"/>
                    <a:pt x="1" y="6"/>
                  </a:cubicBezTo>
                  <a:cubicBezTo>
                    <a:pt x="16" y="22"/>
                    <a:pt x="16" y="22"/>
                    <a:pt x="32" y="38"/>
                  </a:cubicBezTo>
                  <a:cubicBezTo>
                    <a:pt x="55" y="15"/>
                    <a:pt x="61" y="0"/>
                    <a:pt x="3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265;p85">
              <a:extLst>
                <a:ext uri="{FF2B5EF4-FFF2-40B4-BE49-F238E27FC236}">
                  <a16:creationId xmlns:a16="http://schemas.microsoft.com/office/drawing/2014/main" id="{1C1A8DB9-87B7-E5D4-84B7-60A262EF45FC}"/>
                </a:ext>
              </a:extLst>
            </p:cNvPr>
            <p:cNvSpPr/>
            <p:nvPr/>
          </p:nvSpPr>
          <p:spPr>
            <a:xfrm>
              <a:off x="5030434" y="1808750"/>
              <a:ext cx="18828" cy="4895"/>
            </a:xfrm>
            <a:custGeom>
              <a:avLst/>
              <a:gdLst/>
              <a:ahLst/>
              <a:cxnLst/>
              <a:rect l="l" t="t" r="r" b="b"/>
              <a:pathLst>
                <a:path w="850" h="221" extrusionOk="0">
                  <a:moveTo>
                    <a:pt x="462" y="1"/>
                  </a:moveTo>
                  <a:cubicBezTo>
                    <a:pt x="431" y="32"/>
                    <a:pt x="415" y="95"/>
                    <a:pt x="274" y="111"/>
                  </a:cubicBezTo>
                  <a:cubicBezTo>
                    <a:pt x="149" y="111"/>
                    <a:pt x="259" y="48"/>
                    <a:pt x="243" y="17"/>
                  </a:cubicBezTo>
                  <a:lnTo>
                    <a:pt x="243" y="17"/>
                  </a:lnTo>
                  <a:cubicBezTo>
                    <a:pt x="170" y="75"/>
                    <a:pt x="1" y="175"/>
                    <a:pt x="196" y="175"/>
                  </a:cubicBezTo>
                  <a:cubicBezTo>
                    <a:pt x="210" y="175"/>
                    <a:pt x="226" y="174"/>
                    <a:pt x="243" y="173"/>
                  </a:cubicBezTo>
                  <a:lnTo>
                    <a:pt x="290" y="142"/>
                  </a:lnTo>
                  <a:cubicBezTo>
                    <a:pt x="316" y="140"/>
                    <a:pt x="342" y="139"/>
                    <a:pt x="370" y="139"/>
                  </a:cubicBezTo>
                  <a:cubicBezTo>
                    <a:pt x="539" y="139"/>
                    <a:pt x="738" y="168"/>
                    <a:pt x="812" y="195"/>
                  </a:cubicBezTo>
                  <a:lnTo>
                    <a:pt x="812" y="195"/>
                  </a:lnTo>
                  <a:cubicBezTo>
                    <a:pt x="726" y="115"/>
                    <a:pt x="633" y="58"/>
                    <a:pt x="462" y="1"/>
                  </a:cubicBezTo>
                  <a:close/>
                  <a:moveTo>
                    <a:pt x="812" y="195"/>
                  </a:moveTo>
                  <a:lnTo>
                    <a:pt x="812" y="195"/>
                  </a:lnTo>
                  <a:cubicBezTo>
                    <a:pt x="821" y="203"/>
                    <a:pt x="830" y="212"/>
                    <a:pt x="839" y="220"/>
                  </a:cubicBezTo>
                  <a:cubicBezTo>
                    <a:pt x="850" y="213"/>
                    <a:pt x="839" y="204"/>
                    <a:pt x="812" y="19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266;p85">
              <a:extLst>
                <a:ext uri="{FF2B5EF4-FFF2-40B4-BE49-F238E27FC236}">
                  <a16:creationId xmlns:a16="http://schemas.microsoft.com/office/drawing/2014/main" id="{1476E6B9-FA91-F594-BD33-89ED73BB8A00}"/>
                </a:ext>
              </a:extLst>
            </p:cNvPr>
            <p:cNvSpPr/>
            <p:nvPr/>
          </p:nvSpPr>
          <p:spPr>
            <a:xfrm>
              <a:off x="5070526" y="1799026"/>
              <a:ext cx="11828" cy="5582"/>
            </a:xfrm>
            <a:custGeom>
              <a:avLst/>
              <a:gdLst/>
              <a:ahLst/>
              <a:cxnLst/>
              <a:rect l="l" t="t" r="r" b="b"/>
              <a:pathLst>
                <a:path w="534" h="252" extrusionOk="0">
                  <a:moveTo>
                    <a:pt x="251" y="1"/>
                  </a:moveTo>
                  <a:lnTo>
                    <a:pt x="283" y="64"/>
                  </a:lnTo>
                  <a:cubicBezTo>
                    <a:pt x="0" y="142"/>
                    <a:pt x="95" y="189"/>
                    <a:pt x="79" y="252"/>
                  </a:cubicBezTo>
                  <a:cubicBezTo>
                    <a:pt x="79" y="252"/>
                    <a:pt x="189" y="205"/>
                    <a:pt x="298" y="142"/>
                  </a:cubicBezTo>
                  <a:cubicBezTo>
                    <a:pt x="424" y="79"/>
                    <a:pt x="533" y="17"/>
                    <a:pt x="533" y="17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267;p85">
              <a:extLst>
                <a:ext uri="{FF2B5EF4-FFF2-40B4-BE49-F238E27FC236}">
                  <a16:creationId xmlns:a16="http://schemas.microsoft.com/office/drawing/2014/main" id="{C1E2CB8F-EDB7-7C3F-B2FD-187B567346EB}"/>
                </a:ext>
              </a:extLst>
            </p:cNvPr>
            <p:cNvSpPr/>
            <p:nvPr/>
          </p:nvSpPr>
          <p:spPr>
            <a:xfrm>
              <a:off x="5133012" y="1780641"/>
              <a:ext cx="3500" cy="7310"/>
            </a:xfrm>
            <a:custGeom>
              <a:avLst/>
              <a:gdLst/>
              <a:ahLst/>
              <a:cxnLst/>
              <a:rect l="l" t="t" r="r" b="b"/>
              <a:pathLst>
                <a:path w="158" h="330" extrusionOk="0">
                  <a:moveTo>
                    <a:pt x="158" y="0"/>
                  </a:moveTo>
                  <a:lnTo>
                    <a:pt x="1" y="173"/>
                  </a:lnTo>
                  <a:lnTo>
                    <a:pt x="17" y="32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5268;p85">
              <a:extLst>
                <a:ext uri="{FF2B5EF4-FFF2-40B4-BE49-F238E27FC236}">
                  <a16:creationId xmlns:a16="http://schemas.microsoft.com/office/drawing/2014/main" id="{C25427FC-C009-FD10-CBFB-566E400DDD5B}"/>
                </a:ext>
              </a:extLst>
            </p:cNvPr>
            <p:cNvSpPr/>
            <p:nvPr/>
          </p:nvSpPr>
          <p:spPr>
            <a:xfrm>
              <a:off x="5145172" y="1774040"/>
              <a:ext cx="3500" cy="3500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57" y="0"/>
                  </a:moveTo>
                  <a:lnTo>
                    <a:pt x="0" y="47"/>
                  </a:lnTo>
                  <a:lnTo>
                    <a:pt x="63" y="157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5269;p85">
              <a:extLst>
                <a:ext uri="{FF2B5EF4-FFF2-40B4-BE49-F238E27FC236}">
                  <a16:creationId xmlns:a16="http://schemas.microsoft.com/office/drawing/2014/main" id="{02B4284A-7D75-2F78-D52B-F33BB5132966}"/>
                </a:ext>
              </a:extLst>
            </p:cNvPr>
            <p:cNvSpPr/>
            <p:nvPr/>
          </p:nvSpPr>
          <p:spPr>
            <a:xfrm>
              <a:off x="4831657" y="1320955"/>
              <a:ext cx="2791" cy="1418"/>
            </a:xfrm>
            <a:custGeom>
              <a:avLst/>
              <a:gdLst/>
              <a:ahLst/>
              <a:cxnLst/>
              <a:rect l="l" t="t" r="r" b="b"/>
              <a:pathLst>
                <a:path w="126" h="64" extrusionOk="0">
                  <a:moveTo>
                    <a:pt x="126" y="0"/>
                  </a:moveTo>
                  <a:cubicBezTo>
                    <a:pt x="126" y="0"/>
                    <a:pt x="95" y="16"/>
                    <a:pt x="63" y="32"/>
                  </a:cubicBezTo>
                  <a:cubicBezTo>
                    <a:pt x="32" y="47"/>
                    <a:pt x="1" y="63"/>
                    <a:pt x="1" y="63"/>
                  </a:cubicBezTo>
                  <a:cubicBezTo>
                    <a:pt x="63" y="32"/>
                    <a:pt x="95" y="16"/>
                    <a:pt x="12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5270;p85">
              <a:extLst>
                <a:ext uri="{FF2B5EF4-FFF2-40B4-BE49-F238E27FC236}">
                  <a16:creationId xmlns:a16="http://schemas.microsoft.com/office/drawing/2014/main" id="{40F70C0C-C895-3C07-69AB-4ED84F95A7D1}"/>
                </a:ext>
              </a:extLst>
            </p:cNvPr>
            <p:cNvSpPr/>
            <p:nvPr/>
          </p:nvSpPr>
          <p:spPr>
            <a:xfrm>
              <a:off x="4855269" y="1315041"/>
              <a:ext cx="1063" cy="1418"/>
            </a:xfrm>
            <a:custGeom>
              <a:avLst/>
              <a:gdLst/>
              <a:ahLst/>
              <a:cxnLst/>
              <a:rect l="l" t="t" r="r" b="b"/>
              <a:pathLst>
                <a:path w="48" h="64" extrusionOk="0">
                  <a:moveTo>
                    <a:pt x="47" y="1"/>
                  </a:moveTo>
                  <a:lnTo>
                    <a:pt x="47" y="1"/>
                  </a:lnTo>
                  <a:cubicBezTo>
                    <a:pt x="16" y="48"/>
                    <a:pt x="0" y="64"/>
                    <a:pt x="32" y="64"/>
                  </a:cubicBezTo>
                  <a:lnTo>
                    <a:pt x="47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5271;p85">
              <a:extLst>
                <a:ext uri="{FF2B5EF4-FFF2-40B4-BE49-F238E27FC236}">
                  <a16:creationId xmlns:a16="http://schemas.microsoft.com/office/drawing/2014/main" id="{CFCA146D-67AE-1203-8C77-615C07E24C91}"/>
                </a:ext>
              </a:extLst>
            </p:cNvPr>
            <p:cNvSpPr/>
            <p:nvPr/>
          </p:nvSpPr>
          <p:spPr>
            <a:xfrm>
              <a:off x="5044477" y="1306026"/>
              <a:ext cx="4895" cy="2459"/>
            </a:xfrm>
            <a:custGeom>
              <a:avLst/>
              <a:gdLst/>
              <a:ahLst/>
              <a:cxnLst/>
              <a:rect l="l" t="t" r="r" b="b"/>
              <a:pathLst>
                <a:path w="221" h="111" extrusionOk="0">
                  <a:moveTo>
                    <a:pt x="220" y="0"/>
                  </a:moveTo>
                  <a:lnTo>
                    <a:pt x="220" y="0"/>
                  </a:lnTo>
                  <a:cubicBezTo>
                    <a:pt x="158" y="16"/>
                    <a:pt x="79" y="32"/>
                    <a:pt x="1" y="63"/>
                  </a:cubicBezTo>
                  <a:cubicBezTo>
                    <a:pt x="17" y="79"/>
                    <a:pt x="48" y="94"/>
                    <a:pt x="64" y="110"/>
                  </a:cubicBezTo>
                  <a:cubicBezTo>
                    <a:pt x="126" y="63"/>
                    <a:pt x="173" y="32"/>
                    <a:pt x="22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5272;p85">
              <a:extLst>
                <a:ext uri="{FF2B5EF4-FFF2-40B4-BE49-F238E27FC236}">
                  <a16:creationId xmlns:a16="http://schemas.microsoft.com/office/drawing/2014/main" id="{F3EFFA86-0EF0-2642-8368-DAB936599FED}"/>
                </a:ext>
              </a:extLst>
            </p:cNvPr>
            <p:cNvSpPr/>
            <p:nvPr/>
          </p:nvSpPr>
          <p:spPr>
            <a:xfrm>
              <a:off x="5034066" y="1316436"/>
              <a:ext cx="5936" cy="2459"/>
            </a:xfrm>
            <a:custGeom>
              <a:avLst/>
              <a:gdLst/>
              <a:ahLst/>
              <a:cxnLst/>
              <a:rect l="l" t="t" r="r" b="b"/>
              <a:pathLst>
                <a:path w="268" h="111" extrusionOk="0">
                  <a:moveTo>
                    <a:pt x="1" y="1"/>
                  </a:moveTo>
                  <a:cubicBezTo>
                    <a:pt x="28" y="14"/>
                    <a:pt x="60" y="28"/>
                    <a:pt x="97" y="42"/>
                  </a:cubicBezTo>
                  <a:lnTo>
                    <a:pt x="97" y="42"/>
                  </a:lnTo>
                  <a:cubicBezTo>
                    <a:pt x="47" y="19"/>
                    <a:pt x="1" y="1"/>
                    <a:pt x="1" y="1"/>
                  </a:cubicBezTo>
                  <a:close/>
                  <a:moveTo>
                    <a:pt x="97" y="42"/>
                  </a:moveTo>
                  <a:lnTo>
                    <a:pt x="97" y="42"/>
                  </a:lnTo>
                  <a:cubicBezTo>
                    <a:pt x="112" y="49"/>
                    <a:pt x="127" y="56"/>
                    <a:pt x="142" y="63"/>
                  </a:cubicBezTo>
                  <a:cubicBezTo>
                    <a:pt x="155" y="67"/>
                    <a:pt x="168" y="71"/>
                    <a:pt x="180" y="75"/>
                  </a:cubicBezTo>
                  <a:lnTo>
                    <a:pt x="180" y="75"/>
                  </a:lnTo>
                  <a:cubicBezTo>
                    <a:pt x="151" y="63"/>
                    <a:pt x="123" y="52"/>
                    <a:pt x="97" y="42"/>
                  </a:cubicBezTo>
                  <a:close/>
                  <a:moveTo>
                    <a:pt x="180" y="75"/>
                  </a:moveTo>
                  <a:cubicBezTo>
                    <a:pt x="208" y="86"/>
                    <a:pt x="237" y="97"/>
                    <a:pt x="267" y="110"/>
                  </a:cubicBezTo>
                  <a:cubicBezTo>
                    <a:pt x="267" y="110"/>
                    <a:pt x="228" y="91"/>
                    <a:pt x="180" y="75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5273;p85">
              <a:extLst>
                <a:ext uri="{FF2B5EF4-FFF2-40B4-BE49-F238E27FC236}">
                  <a16:creationId xmlns:a16="http://schemas.microsoft.com/office/drawing/2014/main" id="{4394BF09-BB39-35F9-F9BB-3947A84C38EF}"/>
                </a:ext>
              </a:extLst>
            </p:cNvPr>
            <p:cNvSpPr/>
            <p:nvPr/>
          </p:nvSpPr>
          <p:spPr>
            <a:xfrm>
              <a:off x="4729588" y="1378944"/>
              <a:ext cx="3832" cy="4519"/>
            </a:xfrm>
            <a:custGeom>
              <a:avLst/>
              <a:gdLst/>
              <a:ahLst/>
              <a:cxnLst/>
              <a:rect l="l" t="t" r="r" b="b"/>
              <a:pathLst>
                <a:path w="173" h="204" extrusionOk="0">
                  <a:moveTo>
                    <a:pt x="32" y="0"/>
                  </a:moveTo>
                  <a:lnTo>
                    <a:pt x="0" y="204"/>
                  </a:lnTo>
                  <a:cubicBezTo>
                    <a:pt x="173" y="47"/>
                    <a:pt x="47" y="63"/>
                    <a:pt x="3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5274;p85">
              <a:extLst>
                <a:ext uri="{FF2B5EF4-FFF2-40B4-BE49-F238E27FC236}">
                  <a16:creationId xmlns:a16="http://schemas.microsoft.com/office/drawing/2014/main" id="{B8A41660-5BF5-1443-B749-0BD7599D719A}"/>
                </a:ext>
              </a:extLst>
            </p:cNvPr>
            <p:cNvSpPr/>
            <p:nvPr/>
          </p:nvSpPr>
          <p:spPr>
            <a:xfrm>
              <a:off x="4721259" y="1764316"/>
              <a:ext cx="709" cy="709"/>
            </a:xfrm>
            <a:custGeom>
              <a:avLst/>
              <a:gdLst/>
              <a:ahLst/>
              <a:cxnLst/>
              <a:rect l="l" t="t" r="r" b="b"/>
              <a:pathLst>
                <a:path w="32" h="32" extrusionOk="0">
                  <a:moveTo>
                    <a:pt x="0" y="1"/>
                  </a:moveTo>
                  <a:cubicBezTo>
                    <a:pt x="0" y="16"/>
                    <a:pt x="16" y="16"/>
                    <a:pt x="16" y="32"/>
                  </a:cubicBezTo>
                  <a:cubicBezTo>
                    <a:pt x="31" y="16"/>
                    <a:pt x="16" y="16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5275;p85">
              <a:extLst>
                <a:ext uri="{FF2B5EF4-FFF2-40B4-BE49-F238E27FC236}">
                  <a16:creationId xmlns:a16="http://schemas.microsoft.com/office/drawing/2014/main" id="{D46812E7-7CC1-9E7D-35AA-55EC88FAA76F}"/>
                </a:ext>
              </a:extLst>
            </p:cNvPr>
            <p:cNvSpPr/>
            <p:nvPr/>
          </p:nvSpPr>
          <p:spPr>
            <a:xfrm>
              <a:off x="4827492" y="1839317"/>
              <a:ext cx="5914" cy="709"/>
            </a:xfrm>
            <a:custGeom>
              <a:avLst/>
              <a:gdLst/>
              <a:ahLst/>
              <a:cxnLst/>
              <a:rect l="l" t="t" r="r" b="b"/>
              <a:pathLst>
                <a:path w="267" h="32" extrusionOk="0">
                  <a:moveTo>
                    <a:pt x="0" y="0"/>
                  </a:moveTo>
                  <a:lnTo>
                    <a:pt x="0" y="0"/>
                  </a:lnTo>
                  <a:cubicBezTo>
                    <a:pt x="47" y="16"/>
                    <a:pt x="126" y="32"/>
                    <a:pt x="267" y="32"/>
                  </a:cubicBezTo>
                  <a:cubicBezTo>
                    <a:pt x="189" y="32"/>
                    <a:pt x="94" y="16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5276;p85">
              <a:extLst>
                <a:ext uri="{FF2B5EF4-FFF2-40B4-BE49-F238E27FC236}">
                  <a16:creationId xmlns:a16="http://schemas.microsoft.com/office/drawing/2014/main" id="{2B64CEAF-8BC4-1A97-53B8-7E18FDBE00E0}"/>
                </a:ext>
              </a:extLst>
            </p:cNvPr>
            <p:cNvSpPr/>
            <p:nvPr/>
          </p:nvSpPr>
          <p:spPr>
            <a:xfrm>
              <a:off x="5170867" y="1735144"/>
              <a:ext cx="377" cy="1772"/>
            </a:xfrm>
            <a:custGeom>
              <a:avLst/>
              <a:gdLst/>
              <a:ahLst/>
              <a:cxnLst/>
              <a:rect l="l" t="t" r="r" b="b"/>
              <a:pathLst>
                <a:path w="17" h="80" extrusionOk="0">
                  <a:moveTo>
                    <a:pt x="0" y="1"/>
                  </a:moveTo>
                  <a:lnTo>
                    <a:pt x="0" y="1"/>
                  </a:lnTo>
                  <a:cubicBezTo>
                    <a:pt x="16" y="32"/>
                    <a:pt x="16" y="64"/>
                    <a:pt x="16" y="79"/>
                  </a:cubicBezTo>
                  <a:cubicBezTo>
                    <a:pt x="16" y="48"/>
                    <a:pt x="16" y="32"/>
                    <a:pt x="0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5277;p85">
              <a:extLst>
                <a:ext uri="{FF2B5EF4-FFF2-40B4-BE49-F238E27FC236}">
                  <a16:creationId xmlns:a16="http://schemas.microsoft.com/office/drawing/2014/main" id="{16B21C19-3C8C-0D6F-22C0-831546AF6D6B}"/>
                </a:ext>
              </a:extLst>
            </p:cNvPr>
            <p:cNvSpPr/>
            <p:nvPr/>
          </p:nvSpPr>
          <p:spPr>
            <a:xfrm>
              <a:off x="4634452" y="1553223"/>
              <a:ext cx="775" cy="2193"/>
            </a:xfrm>
            <a:custGeom>
              <a:avLst/>
              <a:gdLst/>
              <a:ahLst/>
              <a:cxnLst/>
              <a:rect l="l" t="t" r="r" b="b"/>
              <a:pathLst>
                <a:path w="35" h="99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20" y="76"/>
                    <a:pt x="29" y="99"/>
                    <a:pt x="31" y="99"/>
                  </a:cubicBezTo>
                  <a:cubicBezTo>
                    <a:pt x="34" y="99"/>
                    <a:pt x="25" y="55"/>
                    <a:pt x="1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5278;p85">
              <a:extLst>
                <a:ext uri="{FF2B5EF4-FFF2-40B4-BE49-F238E27FC236}">
                  <a16:creationId xmlns:a16="http://schemas.microsoft.com/office/drawing/2014/main" id="{5A010DE9-A3F1-6D5C-6D17-AF9658082EBA}"/>
                </a:ext>
              </a:extLst>
            </p:cNvPr>
            <p:cNvSpPr/>
            <p:nvPr/>
          </p:nvSpPr>
          <p:spPr>
            <a:xfrm>
              <a:off x="5171553" y="1395956"/>
              <a:ext cx="377" cy="354"/>
            </a:xfrm>
            <a:custGeom>
              <a:avLst/>
              <a:gdLst/>
              <a:ahLst/>
              <a:cxnLst/>
              <a:rect l="l" t="t" r="r" b="b"/>
              <a:pathLst>
                <a:path w="17" h="16" extrusionOk="0">
                  <a:moveTo>
                    <a:pt x="16" y="0"/>
                  </a:moveTo>
                  <a:lnTo>
                    <a:pt x="1" y="16"/>
                  </a:lnTo>
                  <a:lnTo>
                    <a:pt x="16" y="16"/>
                  </a:lnTo>
                  <a:cubicBezTo>
                    <a:pt x="16" y="16"/>
                    <a:pt x="16" y="16"/>
                    <a:pt x="16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5279;p85">
              <a:extLst>
                <a:ext uri="{FF2B5EF4-FFF2-40B4-BE49-F238E27FC236}">
                  <a16:creationId xmlns:a16="http://schemas.microsoft.com/office/drawing/2014/main" id="{6999D09C-8E5F-2D77-1426-EED32D7CDEAF}"/>
                </a:ext>
              </a:extLst>
            </p:cNvPr>
            <p:cNvSpPr/>
            <p:nvPr/>
          </p:nvSpPr>
          <p:spPr>
            <a:xfrm>
              <a:off x="5162538" y="1387605"/>
              <a:ext cx="12869" cy="8373"/>
            </a:xfrm>
            <a:custGeom>
              <a:avLst/>
              <a:gdLst/>
              <a:ahLst/>
              <a:cxnLst/>
              <a:rect l="l" t="t" r="r" b="b"/>
              <a:pathLst>
                <a:path w="581" h="378" extrusionOk="0">
                  <a:moveTo>
                    <a:pt x="580" y="1"/>
                  </a:moveTo>
                  <a:lnTo>
                    <a:pt x="0" y="126"/>
                  </a:lnTo>
                  <a:cubicBezTo>
                    <a:pt x="267" y="158"/>
                    <a:pt x="329" y="252"/>
                    <a:pt x="423" y="377"/>
                  </a:cubicBezTo>
                  <a:lnTo>
                    <a:pt x="58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5280;p85">
              <a:extLst>
                <a:ext uri="{FF2B5EF4-FFF2-40B4-BE49-F238E27FC236}">
                  <a16:creationId xmlns:a16="http://schemas.microsoft.com/office/drawing/2014/main" id="{72493CB3-C089-285D-ABA9-7A71D51A23C1}"/>
                </a:ext>
              </a:extLst>
            </p:cNvPr>
            <p:cNvSpPr/>
            <p:nvPr/>
          </p:nvSpPr>
          <p:spPr>
            <a:xfrm>
              <a:off x="4609445" y="1277075"/>
              <a:ext cx="660026" cy="564670"/>
            </a:xfrm>
            <a:custGeom>
              <a:avLst/>
              <a:gdLst/>
              <a:ahLst/>
              <a:cxnLst/>
              <a:rect l="l" t="t" r="r" b="b"/>
              <a:pathLst>
                <a:path w="29798" h="25493" extrusionOk="0">
                  <a:moveTo>
                    <a:pt x="12423" y="1484"/>
                  </a:moveTo>
                  <a:cubicBezTo>
                    <a:pt x="12478" y="1484"/>
                    <a:pt x="12540" y="1511"/>
                    <a:pt x="12619" y="1527"/>
                  </a:cubicBezTo>
                  <a:cubicBezTo>
                    <a:pt x="12547" y="1563"/>
                    <a:pt x="12429" y="1626"/>
                    <a:pt x="12343" y="1626"/>
                  </a:cubicBezTo>
                  <a:cubicBezTo>
                    <a:pt x="12316" y="1626"/>
                    <a:pt x="12292" y="1620"/>
                    <a:pt x="12274" y="1605"/>
                  </a:cubicBezTo>
                  <a:cubicBezTo>
                    <a:pt x="12321" y="1511"/>
                    <a:pt x="12368" y="1484"/>
                    <a:pt x="12423" y="1484"/>
                  </a:cubicBezTo>
                  <a:close/>
                  <a:moveTo>
                    <a:pt x="20033" y="1668"/>
                  </a:moveTo>
                  <a:lnTo>
                    <a:pt x="20033" y="1668"/>
                  </a:lnTo>
                  <a:cubicBezTo>
                    <a:pt x="20127" y="1684"/>
                    <a:pt x="20237" y="1699"/>
                    <a:pt x="20331" y="1762"/>
                  </a:cubicBezTo>
                  <a:cubicBezTo>
                    <a:pt x="20314" y="1769"/>
                    <a:pt x="20296" y="1772"/>
                    <a:pt x="20278" y="1772"/>
                  </a:cubicBezTo>
                  <a:cubicBezTo>
                    <a:pt x="20211" y="1772"/>
                    <a:pt x="20131" y="1730"/>
                    <a:pt x="20033" y="1668"/>
                  </a:cubicBezTo>
                  <a:close/>
                  <a:moveTo>
                    <a:pt x="10595" y="1837"/>
                  </a:moveTo>
                  <a:cubicBezTo>
                    <a:pt x="10557" y="1848"/>
                    <a:pt x="10534" y="1856"/>
                    <a:pt x="10534" y="1856"/>
                  </a:cubicBezTo>
                  <a:cubicBezTo>
                    <a:pt x="10559" y="1852"/>
                    <a:pt x="10580" y="1845"/>
                    <a:pt x="10595" y="1837"/>
                  </a:cubicBezTo>
                  <a:close/>
                  <a:moveTo>
                    <a:pt x="21114" y="2185"/>
                  </a:moveTo>
                  <a:cubicBezTo>
                    <a:pt x="21121" y="2188"/>
                    <a:pt x="21129" y="2192"/>
                    <a:pt x="21136" y="2195"/>
                  </a:cubicBezTo>
                  <a:lnTo>
                    <a:pt x="21136" y="2195"/>
                  </a:lnTo>
                  <a:cubicBezTo>
                    <a:pt x="21129" y="2192"/>
                    <a:pt x="21122" y="2188"/>
                    <a:pt x="21114" y="2185"/>
                  </a:cubicBezTo>
                  <a:close/>
                  <a:moveTo>
                    <a:pt x="26985" y="5618"/>
                  </a:moveTo>
                  <a:cubicBezTo>
                    <a:pt x="26990" y="5618"/>
                    <a:pt x="27000" y="5626"/>
                    <a:pt x="27022" y="5648"/>
                  </a:cubicBezTo>
                  <a:lnTo>
                    <a:pt x="27022" y="5648"/>
                  </a:lnTo>
                  <a:cubicBezTo>
                    <a:pt x="27000" y="5650"/>
                    <a:pt x="26980" y="5655"/>
                    <a:pt x="26961" y="5665"/>
                  </a:cubicBezTo>
                  <a:cubicBezTo>
                    <a:pt x="26981" y="5645"/>
                    <a:pt x="26975" y="5618"/>
                    <a:pt x="26985" y="5618"/>
                  </a:cubicBezTo>
                  <a:close/>
                  <a:moveTo>
                    <a:pt x="26267" y="6263"/>
                  </a:moveTo>
                  <a:cubicBezTo>
                    <a:pt x="26268" y="6268"/>
                    <a:pt x="26269" y="6272"/>
                    <a:pt x="26271" y="6276"/>
                  </a:cubicBezTo>
                  <a:cubicBezTo>
                    <a:pt x="26270" y="6272"/>
                    <a:pt x="26268" y="6268"/>
                    <a:pt x="26267" y="6263"/>
                  </a:cubicBezTo>
                  <a:close/>
                  <a:moveTo>
                    <a:pt x="26412" y="6402"/>
                  </a:moveTo>
                  <a:lnTo>
                    <a:pt x="26412" y="6402"/>
                  </a:lnTo>
                  <a:cubicBezTo>
                    <a:pt x="26415" y="6403"/>
                    <a:pt x="26418" y="6403"/>
                    <a:pt x="26421" y="6404"/>
                  </a:cubicBezTo>
                  <a:lnTo>
                    <a:pt x="26421" y="6404"/>
                  </a:lnTo>
                  <a:lnTo>
                    <a:pt x="26412" y="6402"/>
                  </a:lnTo>
                  <a:close/>
                  <a:moveTo>
                    <a:pt x="2117" y="9599"/>
                  </a:moveTo>
                  <a:cubicBezTo>
                    <a:pt x="2109" y="9628"/>
                    <a:pt x="2101" y="9655"/>
                    <a:pt x="2093" y="9681"/>
                  </a:cubicBezTo>
                  <a:lnTo>
                    <a:pt x="2093" y="9681"/>
                  </a:lnTo>
                  <a:cubicBezTo>
                    <a:pt x="2108" y="9651"/>
                    <a:pt x="2117" y="9623"/>
                    <a:pt x="2117" y="9599"/>
                  </a:cubicBezTo>
                  <a:close/>
                  <a:moveTo>
                    <a:pt x="173" y="13831"/>
                  </a:moveTo>
                  <a:cubicBezTo>
                    <a:pt x="198" y="13940"/>
                    <a:pt x="201" y="13973"/>
                    <a:pt x="191" y="13973"/>
                  </a:cubicBezTo>
                  <a:cubicBezTo>
                    <a:pt x="183" y="13973"/>
                    <a:pt x="164" y="13947"/>
                    <a:pt x="142" y="13925"/>
                  </a:cubicBezTo>
                  <a:lnTo>
                    <a:pt x="173" y="13831"/>
                  </a:lnTo>
                  <a:close/>
                  <a:moveTo>
                    <a:pt x="27146" y="19108"/>
                  </a:moveTo>
                  <a:cubicBezTo>
                    <a:pt x="27146" y="19108"/>
                    <a:pt x="27100" y="19154"/>
                    <a:pt x="27039" y="19223"/>
                  </a:cubicBezTo>
                  <a:cubicBezTo>
                    <a:pt x="27039" y="19223"/>
                    <a:pt x="27039" y="19208"/>
                    <a:pt x="27039" y="19208"/>
                  </a:cubicBezTo>
                  <a:cubicBezTo>
                    <a:pt x="27116" y="19138"/>
                    <a:pt x="27146" y="19108"/>
                    <a:pt x="27146" y="19108"/>
                  </a:cubicBezTo>
                  <a:close/>
                  <a:moveTo>
                    <a:pt x="1425" y="19386"/>
                  </a:moveTo>
                  <a:cubicBezTo>
                    <a:pt x="1419" y="19395"/>
                    <a:pt x="1415" y="19409"/>
                    <a:pt x="1412" y="19427"/>
                  </a:cubicBezTo>
                  <a:cubicBezTo>
                    <a:pt x="1417" y="19414"/>
                    <a:pt x="1421" y="19400"/>
                    <a:pt x="1425" y="19386"/>
                  </a:cubicBezTo>
                  <a:close/>
                  <a:moveTo>
                    <a:pt x="25362" y="20775"/>
                  </a:moveTo>
                  <a:lnTo>
                    <a:pt x="25362" y="20775"/>
                  </a:lnTo>
                  <a:cubicBezTo>
                    <a:pt x="25360" y="20781"/>
                    <a:pt x="25357" y="20788"/>
                    <a:pt x="25353" y="20795"/>
                  </a:cubicBezTo>
                  <a:lnTo>
                    <a:pt x="25353" y="20795"/>
                  </a:lnTo>
                  <a:cubicBezTo>
                    <a:pt x="25357" y="20788"/>
                    <a:pt x="25360" y="20782"/>
                    <a:pt x="25362" y="20775"/>
                  </a:cubicBezTo>
                  <a:close/>
                  <a:moveTo>
                    <a:pt x="4405" y="21418"/>
                  </a:moveTo>
                  <a:cubicBezTo>
                    <a:pt x="4410" y="21426"/>
                    <a:pt x="4417" y="21436"/>
                    <a:pt x="4428" y="21447"/>
                  </a:cubicBezTo>
                  <a:lnTo>
                    <a:pt x="4428" y="21447"/>
                  </a:lnTo>
                  <a:lnTo>
                    <a:pt x="4405" y="21418"/>
                  </a:lnTo>
                  <a:close/>
                  <a:moveTo>
                    <a:pt x="12861" y="0"/>
                  </a:moveTo>
                  <a:cubicBezTo>
                    <a:pt x="12755" y="0"/>
                    <a:pt x="12536" y="82"/>
                    <a:pt x="12305" y="163"/>
                  </a:cubicBezTo>
                  <a:cubicBezTo>
                    <a:pt x="12097" y="233"/>
                    <a:pt x="11871" y="302"/>
                    <a:pt x="11673" y="302"/>
                  </a:cubicBezTo>
                  <a:cubicBezTo>
                    <a:pt x="11603" y="302"/>
                    <a:pt x="11536" y="293"/>
                    <a:pt x="11475" y="273"/>
                  </a:cubicBezTo>
                  <a:lnTo>
                    <a:pt x="11475" y="273"/>
                  </a:lnTo>
                  <a:cubicBezTo>
                    <a:pt x="11584" y="351"/>
                    <a:pt x="11694" y="414"/>
                    <a:pt x="11475" y="492"/>
                  </a:cubicBezTo>
                  <a:cubicBezTo>
                    <a:pt x="11414" y="506"/>
                    <a:pt x="11344" y="511"/>
                    <a:pt x="11267" y="511"/>
                  </a:cubicBezTo>
                  <a:cubicBezTo>
                    <a:pt x="11113" y="511"/>
                    <a:pt x="10934" y="492"/>
                    <a:pt x="10763" y="492"/>
                  </a:cubicBezTo>
                  <a:cubicBezTo>
                    <a:pt x="10536" y="492"/>
                    <a:pt x="10323" y="525"/>
                    <a:pt x="10205" y="680"/>
                  </a:cubicBezTo>
                  <a:cubicBezTo>
                    <a:pt x="10158" y="665"/>
                    <a:pt x="10127" y="649"/>
                    <a:pt x="10127" y="633"/>
                  </a:cubicBezTo>
                  <a:cubicBezTo>
                    <a:pt x="9876" y="743"/>
                    <a:pt x="9296" y="963"/>
                    <a:pt x="9170" y="1151"/>
                  </a:cubicBezTo>
                  <a:cubicBezTo>
                    <a:pt x="9115" y="1085"/>
                    <a:pt x="9041" y="1059"/>
                    <a:pt x="8955" y="1059"/>
                  </a:cubicBezTo>
                  <a:cubicBezTo>
                    <a:pt x="8753" y="1059"/>
                    <a:pt x="8488" y="1207"/>
                    <a:pt x="8246" y="1339"/>
                  </a:cubicBezTo>
                  <a:cubicBezTo>
                    <a:pt x="8012" y="1494"/>
                    <a:pt x="7794" y="1642"/>
                    <a:pt x="7654" y="1642"/>
                  </a:cubicBezTo>
                  <a:cubicBezTo>
                    <a:pt x="7597" y="1642"/>
                    <a:pt x="7552" y="1617"/>
                    <a:pt x="7525" y="1558"/>
                  </a:cubicBezTo>
                  <a:cubicBezTo>
                    <a:pt x="7525" y="1558"/>
                    <a:pt x="7524" y="1558"/>
                    <a:pt x="7524" y="1558"/>
                  </a:cubicBezTo>
                  <a:cubicBezTo>
                    <a:pt x="7498" y="1558"/>
                    <a:pt x="6788" y="1966"/>
                    <a:pt x="6788" y="1966"/>
                  </a:cubicBezTo>
                  <a:lnTo>
                    <a:pt x="6788" y="1919"/>
                  </a:lnTo>
                  <a:cubicBezTo>
                    <a:pt x="6286" y="2154"/>
                    <a:pt x="6208" y="2358"/>
                    <a:pt x="6098" y="2546"/>
                  </a:cubicBezTo>
                  <a:cubicBezTo>
                    <a:pt x="6071" y="2556"/>
                    <a:pt x="6052" y="2560"/>
                    <a:pt x="6040" y="2560"/>
                  </a:cubicBezTo>
                  <a:cubicBezTo>
                    <a:pt x="5998" y="2560"/>
                    <a:pt x="6036" y="2507"/>
                    <a:pt x="6036" y="2483"/>
                  </a:cubicBezTo>
                  <a:lnTo>
                    <a:pt x="6036" y="2483"/>
                  </a:lnTo>
                  <a:cubicBezTo>
                    <a:pt x="5330" y="2844"/>
                    <a:pt x="5268" y="2906"/>
                    <a:pt x="4907" y="3486"/>
                  </a:cubicBezTo>
                  <a:lnTo>
                    <a:pt x="4750" y="3423"/>
                  </a:lnTo>
                  <a:cubicBezTo>
                    <a:pt x="4672" y="3580"/>
                    <a:pt x="3731" y="3988"/>
                    <a:pt x="3324" y="4677"/>
                  </a:cubicBezTo>
                  <a:cubicBezTo>
                    <a:pt x="3324" y="4662"/>
                    <a:pt x="3308" y="4630"/>
                    <a:pt x="3340" y="4568"/>
                  </a:cubicBezTo>
                  <a:lnTo>
                    <a:pt x="3340" y="4568"/>
                  </a:lnTo>
                  <a:cubicBezTo>
                    <a:pt x="3214" y="4771"/>
                    <a:pt x="3057" y="4944"/>
                    <a:pt x="2885" y="5116"/>
                  </a:cubicBezTo>
                  <a:cubicBezTo>
                    <a:pt x="2713" y="5289"/>
                    <a:pt x="2540" y="5461"/>
                    <a:pt x="2383" y="5634"/>
                  </a:cubicBezTo>
                  <a:cubicBezTo>
                    <a:pt x="2054" y="5963"/>
                    <a:pt x="1851" y="6308"/>
                    <a:pt x="1992" y="6574"/>
                  </a:cubicBezTo>
                  <a:lnTo>
                    <a:pt x="1835" y="7138"/>
                  </a:lnTo>
                  <a:cubicBezTo>
                    <a:pt x="1946" y="6965"/>
                    <a:pt x="2007" y="6906"/>
                    <a:pt x="2042" y="6906"/>
                  </a:cubicBezTo>
                  <a:cubicBezTo>
                    <a:pt x="2115" y="6906"/>
                    <a:pt x="2075" y="7161"/>
                    <a:pt x="2148" y="7161"/>
                  </a:cubicBezTo>
                  <a:cubicBezTo>
                    <a:pt x="2163" y="7161"/>
                    <a:pt x="2184" y="7150"/>
                    <a:pt x="2211" y="7123"/>
                  </a:cubicBezTo>
                  <a:lnTo>
                    <a:pt x="2211" y="7123"/>
                  </a:lnTo>
                  <a:cubicBezTo>
                    <a:pt x="2148" y="7264"/>
                    <a:pt x="2023" y="7389"/>
                    <a:pt x="1945" y="7467"/>
                  </a:cubicBezTo>
                  <a:cubicBezTo>
                    <a:pt x="1909" y="7497"/>
                    <a:pt x="1878" y="7513"/>
                    <a:pt x="1856" y="7513"/>
                  </a:cubicBezTo>
                  <a:cubicBezTo>
                    <a:pt x="1821" y="7513"/>
                    <a:pt x="1812" y="7471"/>
                    <a:pt x="1851" y="7373"/>
                  </a:cubicBezTo>
                  <a:lnTo>
                    <a:pt x="1898" y="7342"/>
                  </a:lnTo>
                  <a:cubicBezTo>
                    <a:pt x="1875" y="7314"/>
                    <a:pt x="1852" y="7302"/>
                    <a:pt x="1828" y="7302"/>
                  </a:cubicBezTo>
                  <a:cubicBezTo>
                    <a:pt x="1646" y="7302"/>
                    <a:pt x="1431" y="8022"/>
                    <a:pt x="1278" y="8022"/>
                  </a:cubicBezTo>
                  <a:cubicBezTo>
                    <a:pt x="1270" y="8022"/>
                    <a:pt x="1263" y="8020"/>
                    <a:pt x="1255" y="8016"/>
                  </a:cubicBezTo>
                  <a:cubicBezTo>
                    <a:pt x="706" y="9364"/>
                    <a:pt x="236" y="10728"/>
                    <a:pt x="111" y="12091"/>
                  </a:cubicBezTo>
                  <a:lnTo>
                    <a:pt x="346" y="11966"/>
                  </a:lnTo>
                  <a:lnTo>
                    <a:pt x="299" y="12421"/>
                  </a:lnTo>
                  <a:cubicBezTo>
                    <a:pt x="279" y="12473"/>
                    <a:pt x="246" y="12509"/>
                    <a:pt x="216" y="12509"/>
                  </a:cubicBezTo>
                  <a:cubicBezTo>
                    <a:pt x="174" y="12509"/>
                    <a:pt x="139" y="12440"/>
                    <a:pt x="158" y="12248"/>
                  </a:cubicBezTo>
                  <a:lnTo>
                    <a:pt x="158" y="12248"/>
                  </a:lnTo>
                  <a:cubicBezTo>
                    <a:pt x="17" y="12421"/>
                    <a:pt x="220" y="12812"/>
                    <a:pt x="267" y="12828"/>
                  </a:cubicBezTo>
                  <a:cubicBezTo>
                    <a:pt x="242" y="13006"/>
                    <a:pt x="212" y="13068"/>
                    <a:pt x="181" y="13068"/>
                  </a:cubicBezTo>
                  <a:cubicBezTo>
                    <a:pt x="111" y="13068"/>
                    <a:pt x="37" y="12735"/>
                    <a:pt x="10" y="12735"/>
                  </a:cubicBezTo>
                  <a:cubicBezTo>
                    <a:pt x="6" y="12735"/>
                    <a:pt x="3" y="12744"/>
                    <a:pt x="1" y="12765"/>
                  </a:cubicBezTo>
                  <a:cubicBezTo>
                    <a:pt x="1" y="12765"/>
                    <a:pt x="1" y="12828"/>
                    <a:pt x="17" y="12906"/>
                  </a:cubicBezTo>
                  <a:lnTo>
                    <a:pt x="17" y="13047"/>
                  </a:lnTo>
                  <a:lnTo>
                    <a:pt x="48" y="12985"/>
                  </a:lnTo>
                  <a:cubicBezTo>
                    <a:pt x="142" y="13204"/>
                    <a:pt x="236" y="13220"/>
                    <a:pt x="220" y="13627"/>
                  </a:cubicBezTo>
                  <a:cubicBezTo>
                    <a:pt x="173" y="13894"/>
                    <a:pt x="79" y="13769"/>
                    <a:pt x="79" y="13863"/>
                  </a:cubicBezTo>
                  <a:cubicBezTo>
                    <a:pt x="64" y="13863"/>
                    <a:pt x="64" y="13910"/>
                    <a:pt x="79" y="14035"/>
                  </a:cubicBezTo>
                  <a:lnTo>
                    <a:pt x="95" y="14631"/>
                  </a:lnTo>
                  <a:lnTo>
                    <a:pt x="267" y="14380"/>
                  </a:lnTo>
                  <a:cubicBezTo>
                    <a:pt x="334" y="14558"/>
                    <a:pt x="330" y="14761"/>
                    <a:pt x="378" y="14761"/>
                  </a:cubicBezTo>
                  <a:cubicBezTo>
                    <a:pt x="396" y="14761"/>
                    <a:pt x="421" y="14733"/>
                    <a:pt x="460" y="14665"/>
                  </a:cubicBezTo>
                  <a:lnTo>
                    <a:pt x="460" y="14665"/>
                  </a:lnTo>
                  <a:cubicBezTo>
                    <a:pt x="347" y="14883"/>
                    <a:pt x="365" y="15430"/>
                    <a:pt x="471" y="15947"/>
                  </a:cubicBezTo>
                  <a:cubicBezTo>
                    <a:pt x="503" y="16073"/>
                    <a:pt x="534" y="16198"/>
                    <a:pt x="550" y="16323"/>
                  </a:cubicBezTo>
                  <a:cubicBezTo>
                    <a:pt x="581" y="16449"/>
                    <a:pt x="612" y="16559"/>
                    <a:pt x="644" y="16668"/>
                  </a:cubicBezTo>
                  <a:cubicBezTo>
                    <a:pt x="691" y="16872"/>
                    <a:pt x="722" y="17029"/>
                    <a:pt x="722" y="17091"/>
                  </a:cubicBezTo>
                  <a:cubicBezTo>
                    <a:pt x="816" y="17264"/>
                    <a:pt x="910" y="17421"/>
                    <a:pt x="988" y="17593"/>
                  </a:cubicBezTo>
                  <a:cubicBezTo>
                    <a:pt x="1051" y="17781"/>
                    <a:pt x="1098" y="17969"/>
                    <a:pt x="1177" y="18189"/>
                  </a:cubicBezTo>
                  <a:cubicBezTo>
                    <a:pt x="1177" y="18125"/>
                    <a:pt x="1217" y="18061"/>
                    <a:pt x="1273" y="18061"/>
                  </a:cubicBezTo>
                  <a:cubicBezTo>
                    <a:pt x="1328" y="18061"/>
                    <a:pt x="1397" y="18121"/>
                    <a:pt x="1459" y="18298"/>
                  </a:cubicBezTo>
                  <a:cubicBezTo>
                    <a:pt x="1239" y="18314"/>
                    <a:pt x="1255" y="18486"/>
                    <a:pt x="1318" y="18722"/>
                  </a:cubicBezTo>
                  <a:cubicBezTo>
                    <a:pt x="1362" y="18941"/>
                    <a:pt x="1474" y="19188"/>
                    <a:pt x="1425" y="19386"/>
                  </a:cubicBezTo>
                  <a:lnTo>
                    <a:pt x="1425" y="19386"/>
                  </a:lnTo>
                  <a:cubicBezTo>
                    <a:pt x="1431" y="19375"/>
                    <a:pt x="1439" y="19370"/>
                    <a:pt x="1448" y="19370"/>
                  </a:cubicBezTo>
                  <a:cubicBezTo>
                    <a:pt x="1501" y="19370"/>
                    <a:pt x="1598" y="19556"/>
                    <a:pt x="1694" y="19725"/>
                  </a:cubicBezTo>
                  <a:cubicBezTo>
                    <a:pt x="1786" y="19878"/>
                    <a:pt x="1878" y="20012"/>
                    <a:pt x="1935" y="20012"/>
                  </a:cubicBezTo>
                  <a:cubicBezTo>
                    <a:pt x="1966" y="20012"/>
                    <a:pt x="1986" y="19974"/>
                    <a:pt x="1992" y="19882"/>
                  </a:cubicBezTo>
                  <a:lnTo>
                    <a:pt x="1992" y="19882"/>
                  </a:lnTo>
                  <a:cubicBezTo>
                    <a:pt x="2117" y="20195"/>
                    <a:pt x="1866" y="19976"/>
                    <a:pt x="1898" y="20242"/>
                  </a:cubicBezTo>
                  <a:cubicBezTo>
                    <a:pt x="2023" y="20399"/>
                    <a:pt x="2148" y="20571"/>
                    <a:pt x="2258" y="20759"/>
                  </a:cubicBezTo>
                  <a:cubicBezTo>
                    <a:pt x="2321" y="20838"/>
                    <a:pt x="2368" y="20932"/>
                    <a:pt x="2430" y="21041"/>
                  </a:cubicBezTo>
                  <a:cubicBezTo>
                    <a:pt x="2493" y="21135"/>
                    <a:pt x="2556" y="21229"/>
                    <a:pt x="2603" y="21324"/>
                  </a:cubicBezTo>
                  <a:cubicBezTo>
                    <a:pt x="2728" y="21527"/>
                    <a:pt x="2854" y="21731"/>
                    <a:pt x="3010" y="21919"/>
                  </a:cubicBezTo>
                  <a:cubicBezTo>
                    <a:pt x="3167" y="22107"/>
                    <a:pt x="3308" y="22311"/>
                    <a:pt x="3496" y="22468"/>
                  </a:cubicBezTo>
                  <a:cubicBezTo>
                    <a:pt x="3533" y="22443"/>
                    <a:pt x="3512" y="22330"/>
                    <a:pt x="3602" y="22330"/>
                  </a:cubicBezTo>
                  <a:cubicBezTo>
                    <a:pt x="3626" y="22330"/>
                    <a:pt x="3657" y="22338"/>
                    <a:pt x="3700" y="22358"/>
                  </a:cubicBezTo>
                  <a:cubicBezTo>
                    <a:pt x="3700" y="22358"/>
                    <a:pt x="3747" y="22499"/>
                    <a:pt x="3794" y="22625"/>
                  </a:cubicBezTo>
                  <a:cubicBezTo>
                    <a:pt x="3841" y="22766"/>
                    <a:pt x="3904" y="22907"/>
                    <a:pt x="3904" y="22907"/>
                  </a:cubicBezTo>
                  <a:cubicBezTo>
                    <a:pt x="3944" y="22932"/>
                    <a:pt x="3983" y="22939"/>
                    <a:pt x="4022" y="22939"/>
                  </a:cubicBezTo>
                  <a:cubicBezTo>
                    <a:pt x="4067" y="22939"/>
                    <a:pt x="4111" y="22930"/>
                    <a:pt x="4155" y="22930"/>
                  </a:cubicBezTo>
                  <a:cubicBezTo>
                    <a:pt x="4237" y="22930"/>
                    <a:pt x="4319" y="22962"/>
                    <a:pt x="4405" y="23142"/>
                  </a:cubicBezTo>
                  <a:cubicBezTo>
                    <a:pt x="4393" y="23094"/>
                    <a:pt x="4381" y="23027"/>
                    <a:pt x="4426" y="23027"/>
                  </a:cubicBezTo>
                  <a:cubicBezTo>
                    <a:pt x="4440" y="23027"/>
                    <a:pt x="4458" y="23033"/>
                    <a:pt x="4484" y="23048"/>
                  </a:cubicBezTo>
                  <a:cubicBezTo>
                    <a:pt x="4641" y="23236"/>
                    <a:pt x="4844" y="23361"/>
                    <a:pt x="5032" y="23518"/>
                  </a:cubicBezTo>
                  <a:cubicBezTo>
                    <a:pt x="5236" y="23659"/>
                    <a:pt x="5456" y="23784"/>
                    <a:pt x="5675" y="23894"/>
                  </a:cubicBezTo>
                  <a:cubicBezTo>
                    <a:pt x="5785" y="23941"/>
                    <a:pt x="5895" y="24004"/>
                    <a:pt x="6004" y="24051"/>
                  </a:cubicBezTo>
                  <a:lnTo>
                    <a:pt x="6318" y="24192"/>
                  </a:lnTo>
                  <a:cubicBezTo>
                    <a:pt x="6537" y="24286"/>
                    <a:pt x="6757" y="24364"/>
                    <a:pt x="6992" y="24443"/>
                  </a:cubicBezTo>
                  <a:cubicBezTo>
                    <a:pt x="7885" y="24772"/>
                    <a:pt x="8779" y="25070"/>
                    <a:pt x="9703" y="25493"/>
                  </a:cubicBezTo>
                  <a:cubicBezTo>
                    <a:pt x="9554" y="25393"/>
                    <a:pt x="9569" y="25370"/>
                    <a:pt x="9652" y="25370"/>
                  </a:cubicBezTo>
                  <a:cubicBezTo>
                    <a:pt x="9700" y="25370"/>
                    <a:pt x="9770" y="25377"/>
                    <a:pt x="9844" y="25383"/>
                  </a:cubicBezTo>
                  <a:cubicBezTo>
                    <a:pt x="9719" y="25352"/>
                    <a:pt x="9860" y="25258"/>
                    <a:pt x="9844" y="25179"/>
                  </a:cubicBezTo>
                  <a:lnTo>
                    <a:pt x="9844" y="25179"/>
                  </a:lnTo>
                  <a:cubicBezTo>
                    <a:pt x="9845" y="25179"/>
                    <a:pt x="10048" y="25258"/>
                    <a:pt x="10236" y="25336"/>
                  </a:cubicBezTo>
                  <a:cubicBezTo>
                    <a:pt x="10424" y="25430"/>
                    <a:pt x="10628" y="25477"/>
                    <a:pt x="10628" y="25477"/>
                  </a:cubicBezTo>
                  <a:cubicBezTo>
                    <a:pt x="10687" y="25407"/>
                    <a:pt x="10825" y="25398"/>
                    <a:pt x="10983" y="25398"/>
                  </a:cubicBezTo>
                  <a:cubicBezTo>
                    <a:pt x="11036" y="25398"/>
                    <a:pt x="11091" y="25399"/>
                    <a:pt x="11145" y="25399"/>
                  </a:cubicBezTo>
                  <a:cubicBezTo>
                    <a:pt x="11189" y="25402"/>
                    <a:pt x="11233" y="25404"/>
                    <a:pt x="11275" y="25404"/>
                  </a:cubicBezTo>
                  <a:cubicBezTo>
                    <a:pt x="11430" y="25404"/>
                    <a:pt x="11563" y="25379"/>
                    <a:pt x="11600" y="25305"/>
                  </a:cubicBezTo>
                  <a:lnTo>
                    <a:pt x="11600" y="25305"/>
                  </a:lnTo>
                  <a:lnTo>
                    <a:pt x="11334" y="25336"/>
                  </a:lnTo>
                  <a:cubicBezTo>
                    <a:pt x="11506" y="25226"/>
                    <a:pt x="11381" y="25101"/>
                    <a:pt x="11239" y="24976"/>
                  </a:cubicBezTo>
                  <a:cubicBezTo>
                    <a:pt x="11098" y="24835"/>
                    <a:pt x="10926" y="24678"/>
                    <a:pt x="10957" y="24537"/>
                  </a:cubicBezTo>
                  <a:lnTo>
                    <a:pt x="10957" y="24537"/>
                  </a:lnTo>
                  <a:cubicBezTo>
                    <a:pt x="10899" y="24571"/>
                    <a:pt x="10838" y="24585"/>
                    <a:pt x="10773" y="24585"/>
                  </a:cubicBezTo>
                  <a:cubicBezTo>
                    <a:pt x="10630" y="24585"/>
                    <a:pt x="10472" y="24514"/>
                    <a:pt x="10299" y="24427"/>
                  </a:cubicBezTo>
                  <a:cubicBezTo>
                    <a:pt x="10174" y="24380"/>
                    <a:pt x="10048" y="24317"/>
                    <a:pt x="9923" y="24302"/>
                  </a:cubicBezTo>
                  <a:cubicBezTo>
                    <a:pt x="9852" y="24286"/>
                    <a:pt x="9782" y="24274"/>
                    <a:pt x="9709" y="24274"/>
                  </a:cubicBezTo>
                  <a:cubicBezTo>
                    <a:pt x="9637" y="24274"/>
                    <a:pt x="9562" y="24286"/>
                    <a:pt x="9484" y="24317"/>
                  </a:cubicBezTo>
                  <a:cubicBezTo>
                    <a:pt x="9374" y="24239"/>
                    <a:pt x="9609" y="24255"/>
                    <a:pt x="9547" y="24176"/>
                  </a:cubicBezTo>
                  <a:lnTo>
                    <a:pt x="9547" y="24176"/>
                  </a:lnTo>
                  <a:cubicBezTo>
                    <a:pt x="9480" y="24210"/>
                    <a:pt x="9407" y="24229"/>
                    <a:pt x="9323" y="24229"/>
                  </a:cubicBezTo>
                  <a:cubicBezTo>
                    <a:pt x="9209" y="24229"/>
                    <a:pt x="9075" y="24194"/>
                    <a:pt x="8904" y="24114"/>
                  </a:cubicBezTo>
                  <a:lnTo>
                    <a:pt x="8951" y="24098"/>
                  </a:lnTo>
                  <a:cubicBezTo>
                    <a:pt x="8058" y="23863"/>
                    <a:pt x="7728" y="23612"/>
                    <a:pt x="6804" y="23126"/>
                  </a:cubicBezTo>
                  <a:lnTo>
                    <a:pt x="6804" y="23126"/>
                  </a:lnTo>
                  <a:lnTo>
                    <a:pt x="6819" y="23299"/>
                  </a:lnTo>
                  <a:cubicBezTo>
                    <a:pt x="6631" y="23189"/>
                    <a:pt x="6600" y="23126"/>
                    <a:pt x="6521" y="23048"/>
                  </a:cubicBezTo>
                  <a:lnTo>
                    <a:pt x="6521" y="23048"/>
                  </a:lnTo>
                  <a:cubicBezTo>
                    <a:pt x="6192" y="23142"/>
                    <a:pt x="7086" y="23314"/>
                    <a:pt x="6788" y="23440"/>
                  </a:cubicBezTo>
                  <a:cubicBezTo>
                    <a:pt x="6741" y="23346"/>
                    <a:pt x="6631" y="23251"/>
                    <a:pt x="6490" y="23173"/>
                  </a:cubicBezTo>
                  <a:cubicBezTo>
                    <a:pt x="6349" y="23095"/>
                    <a:pt x="6192" y="23001"/>
                    <a:pt x="6020" y="22907"/>
                  </a:cubicBezTo>
                  <a:cubicBezTo>
                    <a:pt x="5942" y="22860"/>
                    <a:pt x="5863" y="22828"/>
                    <a:pt x="5785" y="22781"/>
                  </a:cubicBezTo>
                  <a:cubicBezTo>
                    <a:pt x="5722" y="22734"/>
                    <a:pt x="5659" y="22672"/>
                    <a:pt x="5597" y="22625"/>
                  </a:cubicBezTo>
                  <a:cubicBezTo>
                    <a:pt x="5487" y="22530"/>
                    <a:pt x="5424" y="22436"/>
                    <a:pt x="5424" y="22342"/>
                  </a:cubicBezTo>
                  <a:cubicBezTo>
                    <a:pt x="5368" y="22303"/>
                    <a:pt x="5335" y="22288"/>
                    <a:pt x="5315" y="22288"/>
                  </a:cubicBezTo>
                  <a:cubicBezTo>
                    <a:pt x="5261" y="22288"/>
                    <a:pt x="5306" y="22397"/>
                    <a:pt x="5252" y="22397"/>
                  </a:cubicBezTo>
                  <a:cubicBezTo>
                    <a:pt x="5232" y="22397"/>
                    <a:pt x="5198" y="22382"/>
                    <a:pt x="5142" y="22342"/>
                  </a:cubicBezTo>
                  <a:lnTo>
                    <a:pt x="5126" y="22217"/>
                  </a:lnTo>
                  <a:lnTo>
                    <a:pt x="5001" y="22248"/>
                  </a:lnTo>
                  <a:cubicBezTo>
                    <a:pt x="4844" y="22107"/>
                    <a:pt x="4829" y="21951"/>
                    <a:pt x="4876" y="21888"/>
                  </a:cubicBezTo>
                  <a:lnTo>
                    <a:pt x="4876" y="21888"/>
                  </a:lnTo>
                  <a:cubicBezTo>
                    <a:pt x="4907" y="21935"/>
                    <a:pt x="5001" y="21966"/>
                    <a:pt x="5048" y="21998"/>
                  </a:cubicBezTo>
                  <a:cubicBezTo>
                    <a:pt x="4906" y="21784"/>
                    <a:pt x="4530" y="21557"/>
                    <a:pt x="4428" y="21447"/>
                  </a:cubicBezTo>
                  <a:lnTo>
                    <a:pt x="4428" y="21447"/>
                  </a:lnTo>
                  <a:lnTo>
                    <a:pt x="4594" y="21668"/>
                  </a:lnTo>
                  <a:cubicBezTo>
                    <a:pt x="4500" y="21606"/>
                    <a:pt x="4421" y="21527"/>
                    <a:pt x="4327" y="21465"/>
                  </a:cubicBezTo>
                  <a:cubicBezTo>
                    <a:pt x="4233" y="21386"/>
                    <a:pt x="4170" y="21292"/>
                    <a:pt x="4076" y="21198"/>
                  </a:cubicBezTo>
                  <a:cubicBezTo>
                    <a:pt x="3998" y="21104"/>
                    <a:pt x="3920" y="21026"/>
                    <a:pt x="3841" y="20932"/>
                  </a:cubicBezTo>
                  <a:lnTo>
                    <a:pt x="3622" y="20634"/>
                  </a:lnTo>
                  <a:cubicBezTo>
                    <a:pt x="3543" y="20540"/>
                    <a:pt x="3465" y="20446"/>
                    <a:pt x="3402" y="20336"/>
                  </a:cubicBezTo>
                  <a:cubicBezTo>
                    <a:pt x="3324" y="20242"/>
                    <a:pt x="3261" y="20148"/>
                    <a:pt x="3183" y="20038"/>
                  </a:cubicBezTo>
                  <a:cubicBezTo>
                    <a:pt x="3042" y="19850"/>
                    <a:pt x="2916" y="19662"/>
                    <a:pt x="2775" y="19490"/>
                  </a:cubicBezTo>
                  <a:lnTo>
                    <a:pt x="2744" y="19568"/>
                  </a:lnTo>
                  <a:cubicBezTo>
                    <a:pt x="2525" y="19302"/>
                    <a:pt x="2493" y="19176"/>
                    <a:pt x="2446" y="19019"/>
                  </a:cubicBezTo>
                  <a:cubicBezTo>
                    <a:pt x="2415" y="18878"/>
                    <a:pt x="2383" y="18722"/>
                    <a:pt x="2211" y="18392"/>
                  </a:cubicBezTo>
                  <a:lnTo>
                    <a:pt x="2211" y="18392"/>
                  </a:lnTo>
                  <a:lnTo>
                    <a:pt x="2242" y="18408"/>
                  </a:lnTo>
                  <a:cubicBezTo>
                    <a:pt x="2117" y="18298"/>
                    <a:pt x="2023" y="18110"/>
                    <a:pt x="1945" y="17922"/>
                  </a:cubicBezTo>
                  <a:lnTo>
                    <a:pt x="1945" y="17922"/>
                  </a:lnTo>
                  <a:cubicBezTo>
                    <a:pt x="1961" y="17939"/>
                    <a:pt x="1975" y="17946"/>
                    <a:pt x="1985" y="17946"/>
                  </a:cubicBezTo>
                  <a:cubicBezTo>
                    <a:pt x="2046" y="17946"/>
                    <a:pt x="2005" y="17687"/>
                    <a:pt x="2069" y="17687"/>
                  </a:cubicBezTo>
                  <a:cubicBezTo>
                    <a:pt x="2084" y="17687"/>
                    <a:pt x="2104" y="17701"/>
                    <a:pt x="2133" y="17734"/>
                  </a:cubicBezTo>
                  <a:cubicBezTo>
                    <a:pt x="1772" y="17076"/>
                    <a:pt x="1929" y="17421"/>
                    <a:pt x="1537" y="17029"/>
                  </a:cubicBezTo>
                  <a:lnTo>
                    <a:pt x="1615" y="16888"/>
                  </a:lnTo>
                  <a:cubicBezTo>
                    <a:pt x="1474" y="16747"/>
                    <a:pt x="1412" y="16747"/>
                    <a:pt x="1286" y="16386"/>
                  </a:cubicBezTo>
                  <a:lnTo>
                    <a:pt x="1286" y="16386"/>
                  </a:lnTo>
                  <a:cubicBezTo>
                    <a:pt x="1324" y="16448"/>
                    <a:pt x="1350" y="16470"/>
                    <a:pt x="1371" y="16470"/>
                  </a:cubicBezTo>
                  <a:cubicBezTo>
                    <a:pt x="1423" y="16470"/>
                    <a:pt x="1438" y="16326"/>
                    <a:pt x="1504" y="16326"/>
                  </a:cubicBezTo>
                  <a:cubicBezTo>
                    <a:pt x="1530" y="16326"/>
                    <a:pt x="1566" y="16350"/>
                    <a:pt x="1615" y="16417"/>
                  </a:cubicBezTo>
                  <a:cubicBezTo>
                    <a:pt x="1615" y="16010"/>
                    <a:pt x="1537" y="15743"/>
                    <a:pt x="1427" y="15508"/>
                  </a:cubicBezTo>
                  <a:cubicBezTo>
                    <a:pt x="1333" y="15289"/>
                    <a:pt x="1286" y="15101"/>
                    <a:pt x="1443" y="14897"/>
                  </a:cubicBezTo>
                  <a:cubicBezTo>
                    <a:pt x="1396" y="14855"/>
                    <a:pt x="1361" y="14837"/>
                    <a:pt x="1334" y="14837"/>
                  </a:cubicBezTo>
                  <a:cubicBezTo>
                    <a:pt x="1180" y="14837"/>
                    <a:pt x="1318" y="15438"/>
                    <a:pt x="1287" y="15438"/>
                  </a:cubicBezTo>
                  <a:cubicBezTo>
                    <a:pt x="1284" y="15438"/>
                    <a:pt x="1279" y="15430"/>
                    <a:pt x="1271" y="15414"/>
                  </a:cubicBezTo>
                  <a:cubicBezTo>
                    <a:pt x="1260" y="15446"/>
                    <a:pt x="1244" y="15460"/>
                    <a:pt x="1226" y="15460"/>
                  </a:cubicBezTo>
                  <a:cubicBezTo>
                    <a:pt x="1189" y="15460"/>
                    <a:pt x="1140" y="15404"/>
                    <a:pt x="1098" y="15320"/>
                  </a:cubicBezTo>
                  <a:cubicBezTo>
                    <a:pt x="1051" y="15195"/>
                    <a:pt x="1004" y="15022"/>
                    <a:pt x="1004" y="14897"/>
                  </a:cubicBezTo>
                  <a:cubicBezTo>
                    <a:pt x="988" y="14756"/>
                    <a:pt x="1067" y="14646"/>
                    <a:pt x="1161" y="14474"/>
                  </a:cubicBezTo>
                  <a:cubicBezTo>
                    <a:pt x="1237" y="14322"/>
                    <a:pt x="1328" y="14125"/>
                    <a:pt x="1304" y="13827"/>
                  </a:cubicBezTo>
                  <a:lnTo>
                    <a:pt x="1304" y="13827"/>
                  </a:lnTo>
                  <a:cubicBezTo>
                    <a:pt x="1312" y="13864"/>
                    <a:pt x="1333" y="13873"/>
                    <a:pt x="1333" y="13925"/>
                  </a:cubicBezTo>
                  <a:cubicBezTo>
                    <a:pt x="1396" y="13690"/>
                    <a:pt x="1224" y="13471"/>
                    <a:pt x="1349" y="13173"/>
                  </a:cubicBezTo>
                  <a:cubicBezTo>
                    <a:pt x="1161" y="13016"/>
                    <a:pt x="1365" y="12812"/>
                    <a:pt x="1130" y="12750"/>
                  </a:cubicBezTo>
                  <a:cubicBezTo>
                    <a:pt x="1130" y="12750"/>
                    <a:pt x="1130" y="12781"/>
                    <a:pt x="1130" y="12844"/>
                  </a:cubicBezTo>
                  <a:cubicBezTo>
                    <a:pt x="1130" y="12891"/>
                    <a:pt x="1145" y="12969"/>
                    <a:pt x="1145" y="13047"/>
                  </a:cubicBezTo>
                  <a:lnTo>
                    <a:pt x="1177" y="13330"/>
                  </a:lnTo>
                  <a:cubicBezTo>
                    <a:pt x="1145" y="13173"/>
                    <a:pt x="1051" y="13000"/>
                    <a:pt x="1004" y="12812"/>
                  </a:cubicBezTo>
                  <a:cubicBezTo>
                    <a:pt x="957" y="12624"/>
                    <a:pt x="926" y="12405"/>
                    <a:pt x="1020" y="12138"/>
                  </a:cubicBezTo>
                  <a:cubicBezTo>
                    <a:pt x="1067" y="12185"/>
                    <a:pt x="1114" y="12342"/>
                    <a:pt x="1145" y="12468"/>
                  </a:cubicBezTo>
                  <a:cubicBezTo>
                    <a:pt x="1224" y="12311"/>
                    <a:pt x="1114" y="12154"/>
                    <a:pt x="1192" y="11997"/>
                  </a:cubicBezTo>
                  <a:lnTo>
                    <a:pt x="1192" y="11997"/>
                  </a:lnTo>
                  <a:cubicBezTo>
                    <a:pt x="1318" y="12029"/>
                    <a:pt x="1318" y="12201"/>
                    <a:pt x="1302" y="12421"/>
                  </a:cubicBezTo>
                  <a:cubicBezTo>
                    <a:pt x="1302" y="12624"/>
                    <a:pt x="1271" y="12891"/>
                    <a:pt x="1380" y="13063"/>
                  </a:cubicBezTo>
                  <a:cubicBezTo>
                    <a:pt x="1447" y="12917"/>
                    <a:pt x="1300" y="12536"/>
                    <a:pt x="1395" y="12536"/>
                  </a:cubicBezTo>
                  <a:cubicBezTo>
                    <a:pt x="1413" y="12536"/>
                    <a:pt x="1438" y="12548"/>
                    <a:pt x="1474" y="12577"/>
                  </a:cubicBezTo>
                  <a:cubicBezTo>
                    <a:pt x="1318" y="12452"/>
                    <a:pt x="1349" y="12295"/>
                    <a:pt x="1380" y="12107"/>
                  </a:cubicBezTo>
                  <a:cubicBezTo>
                    <a:pt x="1412" y="11935"/>
                    <a:pt x="1474" y="11747"/>
                    <a:pt x="1365" y="11527"/>
                  </a:cubicBezTo>
                  <a:lnTo>
                    <a:pt x="1365" y="11527"/>
                  </a:lnTo>
                  <a:lnTo>
                    <a:pt x="1506" y="11574"/>
                  </a:lnTo>
                  <a:cubicBezTo>
                    <a:pt x="1490" y="11496"/>
                    <a:pt x="1443" y="11355"/>
                    <a:pt x="1459" y="11229"/>
                  </a:cubicBezTo>
                  <a:lnTo>
                    <a:pt x="1459" y="11229"/>
                  </a:lnTo>
                  <a:cubicBezTo>
                    <a:pt x="1459" y="11229"/>
                    <a:pt x="1506" y="11292"/>
                    <a:pt x="1537" y="11355"/>
                  </a:cubicBezTo>
                  <a:lnTo>
                    <a:pt x="1615" y="11480"/>
                  </a:lnTo>
                  <a:cubicBezTo>
                    <a:pt x="1506" y="11104"/>
                    <a:pt x="1866" y="10853"/>
                    <a:pt x="1835" y="10524"/>
                  </a:cubicBezTo>
                  <a:lnTo>
                    <a:pt x="1835" y="10524"/>
                  </a:lnTo>
                  <a:cubicBezTo>
                    <a:pt x="1789" y="10806"/>
                    <a:pt x="1749" y="10871"/>
                    <a:pt x="1706" y="10871"/>
                  </a:cubicBezTo>
                  <a:cubicBezTo>
                    <a:pt x="1669" y="10871"/>
                    <a:pt x="1630" y="10823"/>
                    <a:pt x="1584" y="10823"/>
                  </a:cubicBezTo>
                  <a:cubicBezTo>
                    <a:pt x="1556" y="10823"/>
                    <a:pt x="1525" y="10841"/>
                    <a:pt x="1490" y="10900"/>
                  </a:cubicBezTo>
                  <a:cubicBezTo>
                    <a:pt x="1459" y="10461"/>
                    <a:pt x="1584" y="10367"/>
                    <a:pt x="1725" y="10257"/>
                  </a:cubicBezTo>
                  <a:cubicBezTo>
                    <a:pt x="1804" y="10210"/>
                    <a:pt x="1866" y="10148"/>
                    <a:pt x="1945" y="10054"/>
                  </a:cubicBezTo>
                  <a:cubicBezTo>
                    <a:pt x="1999" y="9972"/>
                    <a:pt x="2042" y="9854"/>
                    <a:pt x="2093" y="9681"/>
                  </a:cubicBezTo>
                  <a:lnTo>
                    <a:pt x="2093" y="9681"/>
                  </a:lnTo>
                  <a:cubicBezTo>
                    <a:pt x="2069" y="9729"/>
                    <a:pt x="2031" y="9780"/>
                    <a:pt x="1992" y="9819"/>
                  </a:cubicBezTo>
                  <a:cubicBezTo>
                    <a:pt x="1967" y="9860"/>
                    <a:pt x="1942" y="9883"/>
                    <a:pt x="1922" y="9883"/>
                  </a:cubicBezTo>
                  <a:cubicBezTo>
                    <a:pt x="1904" y="9883"/>
                    <a:pt x="1889" y="9863"/>
                    <a:pt x="1882" y="9819"/>
                  </a:cubicBezTo>
                  <a:cubicBezTo>
                    <a:pt x="1976" y="9646"/>
                    <a:pt x="2101" y="9442"/>
                    <a:pt x="2195" y="9364"/>
                  </a:cubicBezTo>
                  <a:cubicBezTo>
                    <a:pt x="2255" y="9159"/>
                    <a:pt x="2253" y="9101"/>
                    <a:pt x="2225" y="9101"/>
                  </a:cubicBezTo>
                  <a:cubicBezTo>
                    <a:pt x="2188" y="9101"/>
                    <a:pt x="2104" y="9205"/>
                    <a:pt x="2057" y="9205"/>
                  </a:cubicBezTo>
                  <a:cubicBezTo>
                    <a:pt x="2037" y="9205"/>
                    <a:pt x="2023" y="9185"/>
                    <a:pt x="2023" y="9129"/>
                  </a:cubicBezTo>
                  <a:cubicBezTo>
                    <a:pt x="2258" y="8988"/>
                    <a:pt x="2070" y="8815"/>
                    <a:pt x="2117" y="8533"/>
                  </a:cubicBezTo>
                  <a:lnTo>
                    <a:pt x="2117" y="8533"/>
                  </a:lnTo>
                  <a:lnTo>
                    <a:pt x="2258" y="8596"/>
                  </a:lnTo>
                  <a:cubicBezTo>
                    <a:pt x="2619" y="7969"/>
                    <a:pt x="2054" y="8298"/>
                    <a:pt x="2430" y="7750"/>
                  </a:cubicBezTo>
                  <a:lnTo>
                    <a:pt x="2430" y="7750"/>
                  </a:lnTo>
                  <a:lnTo>
                    <a:pt x="2493" y="8079"/>
                  </a:lnTo>
                  <a:lnTo>
                    <a:pt x="2587" y="7765"/>
                  </a:lnTo>
                  <a:lnTo>
                    <a:pt x="2713" y="7891"/>
                  </a:lnTo>
                  <a:cubicBezTo>
                    <a:pt x="2760" y="7530"/>
                    <a:pt x="2854" y="7436"/>
                    <a:pt x="3073" y="7154"/>
                  </a:cubicBezTo>
                  <a:lnTo>
                    <a:pt x="3073" y="7154"/>
                  </a:lnTo>
                  <a:cubicBezTo>
                    <a:pt x="3068" y="7155"/>
                    <a:pt x="3062" y="7155"/>
                    <a:pt x="3057" y="7155"/>
                  </a:cubicBezTo>
                  <a:cubicBezTo>
                    <a:pt x="2928" y="7155"/>
                    <a:pt x="2876" y="6971"/>
                    <a:pt x="3042" y="6715"/>
                  </a:cubicBezTo>
                  <a:cubicBezTo>
                    <a:pt x="3082" y="6685"/>
                    <a:pt x="3107" y="6676"/>
                    <a:pt x="3124" y="6676"/>
                  </a:cubicBezTo>
                  <a:cubicBezTo>
                    <a:pt x="3152" y="6676"/>
                    <a:pt x="3157" y="6702"/>
                    <a:pt x="3170" y="6702"/>
                  </a:cubicBezTo>
                  <a:cubicBezTo>
                    <a:pt x="3186" y="6702"/>
                    <a:pt x="3214" y="6664"/>
                    <a:pt x="3308" y="6496"/>
                  </a:cubicBezTo>
                  <a:lnTo>
                    <a:pt x="3308" y="6496"/>
                  </a:lnTo>
                  <a:cubicBezTo>
                    <a:pt x="3324" y="6637"/>
                    <a:pt x="3371" y="6793"/>
                    <a:pt x="3152" y="6872"/>
                  </a:cubicBezTo>
                  <a:cubicBezTo>
                    <a:pt x="3183" y="6919"/>
                    <a:pt x="3183" y="7013"/>
                    <a:pt x="3199" y="7060"/>
                  </a:cubicBezTo>
                  <a:cubicBezTo>
                    <a:pt x="3418" y="6919"/>
                    <a:pt x="3528" y="6590"/>
                    <a:pt x="3637" y="6464"/>
                  </a:cubicBezTo>
                  <a:lnTo>
                    <a:pt x="3637" y="6464"/>
                  </a:lnTo>
                  <a:cubicBezTo>
                    <a:pt x="3590" y="6511"/>
                    <a:pt x="3543" y="6558"/>
                    <a:pt x="3496" y="6574"/>
                  </a:cubicBezTo>
                  <a:lnTo>
                    <a:pt x="3731" y="5947"/>
                  </a:lnTo>
                  <a:cubicBezTo>
                    <a:pt x="3752" y="5938"/>
                    <a:pt x="3767" y="5934"/>
                    <a:pt x="3779" y="5934"/>
                  </a:cubicBezTo>
                  <a:cubicBezTo>
                    <a:pt x="3831" y="5934"/>
                    <a:pt x="3810" y="6009"/>
                    <a:pt x="3810" y="6072"/>
                  </a:cubicBezTo>
                  <a:cubicBezTo>
                    <a:pt x="3873" y="5963"/>
                    <a:pt x="3888" y="5853"/>
                    <a:pt x="3998" y="5696"/>
                  </a:cubicBezTo>
                  <a:cubicBezTo>
                    <a:pt x="4061" y="5822"/>
                    <a:pt x="4155" y="5884"/>
                    <a:pt x="4029" y="6119"/>
                  </a:cubicBezTo>
                  <a:lnTo>
                    <a:pt x="4327" y="5587"/>
                  </a:lnTo>
                  <a:cubicBezTo>
                    <a:pt x="4375" y="5587"/>
                    <a:pt x="4532" y="5514"/>
                    <a:pt x="4590" y="5514"/>
                  </a:cubicBezTo>
                  <a:cubicBezTo>
                    <a:pt x="4608" y="5514"/>
                    <a:pt x="4617" y="5521"/>
                    <a:pt x="4609" y="5539"/>
                  </a:cubicBezTo>
                  <a:cubicBezTo>
                    <a:pt x="4766" y="5445"/>
                    <a:pt x="4860" y="5257"/>
                    <a:pt x="4985" y="5069"/>
                  </a:cubicBezTo>
                  <a:cubicBezTo>
                    <a:pt x="5111" y="4881"/>
                    <a:pt x="5252" y="4677"/>
                    <a:pt x="5440" y="4568"/>
                  </a:cubicBezTo>
                  <a:cubicBezTo>
                    <a:pt x="5456" y="4536"/>
                    <a:pt x="5471" y="4489"/>
                    <a:pt x="5534" y="4411"/>
                  </a:cubicBezTo>
                  <a:cubicBezTo>
                    <a:pt x="5706" y="4301"/>
                    <a:pt x="5895" y="4207"/>
                    <a:pt x="6067" y="4097"/>
                  </a:cubicBezTo>
                  <a:cubicBezTo>
                    <a:pt x="6255" y="3988"/>
                    <a:pt x="6427" y="3862"/>
                    <a:pt x="6600" y="3643"/>
                  </a:cubicBezTo>
                  <a:cubicBezTo>
                    <a:pt x="6600" y="3643"/>
                    <a:pt x="6678" y="3643"/>
                    <a:pt x="6772" y="3659"/>
                  </a:cubicBezTo>
                  <a:lnTo>
                    <a:pt x="6945" y="3674"/>
                  </a:lnTo>
                  <a:cubicBezTo>
                    <a:pt x="7258" y="3423"/>
                    <a:pt x="6474" y="3643"/>
                    <a:pt x="6992" y="3235"/>
                  </a:cubicBezTo>
                  <a:cubicBezTo>
                    <a:pt x="7106" y="3140"/>
                    <a:pt x="7175" y="3107"/>
                    <a:pt x="7219" y="3107"/>
                  </a:cubicBezTo>
                  <a:cubicBezTo>
                    <a:pt x="7316" y="3107"/>
                    <a:pt x="7296" y="3267"/>
                    <a:pt x="7404" y="3267"/>
                  </a:cubicBezTo>
                  <a:cubicBezTo>
                    <a:pt x="7408" y="3267"/>
                    <a:pt x="7411" y="3267"/>
                    <a:pt x="7415" y="3267"/>
                  </a:cubicBezTo>
                  <a:cubicBezTo>
                    <a:pt x="7478" y="3157"/>
                    <a:pt x="7587" y="3016"/>
                    <a:pt x="7713" y="2891"/>
                  </a:cubicBezTo>
                  <a:cubicBezTo>
                    <a:pt x="7854" y="2749"/>
                    <a:pt x="8042" y="2655"/>
                    <a:pt x="8277" y="2655"/>
                  </a:cubicBezTo>
                  <a:cubicBezTo>
                    <a:pt x="8167" y="2749"/>
                    <a:pt x="8042" y="2765"/>
                    <a:pt x="7932" y="2828"/>
                  </a:cubicBezTo>
                  <a:cubicBezTo>
                    <a:pt x="7932" y="2828"/>
                    <a:pt x="8026" y="2828"/>
                    <a:pt x="8105" y="2812"/>
                  </a:cubicBezTo>
                  <a:lnTo>
                    <a:pt x="8277" y="2812"/>
                  </a:lnTo>
                  <a:cubicBezTo>
                    <a:pt x="8011" y="3126"/>
                    <a:pt x="7760" y="3220"/>
                    <a:pt x="8073" y="3220"/>
                  </a:cubicBezTo>
                  <a:cubicBezTo>
                    <a:pt x="7995" y="3016"/>
                    <a:pt x="8277" y="2891"/>
                    <a:pt x="8559" y="2749"/>
                  </a:cubicBezTo>
                  <a:cubicBezTo>
                    <a:pt x="8841" y="2608"/>
                    <a:pt x="9123" y="2514"/>
                    <a:pt x="9076" y="2311"/>
                  </a:cubicBezTo>
                  <a:lnTo>
                    <a:pt x="9312" y="2311"/>
                  </a:lnTo>
                  <a:cubicBezTo>
                    <a:pt x="9249" y="2326"/>
                    <a:pt x="9249" y="2358"/>
                    <a:pt x="9186" y="2373"/>
                  </a:cubicBezTo>
                  <a:cubicBezTo>
                    <a:pt x="9210" y="2376"/>
                    <a:pt x="9232" y="2377"/>
                    <a:pt x="9252" y="2377"/>
                  </a:cubicBezTo>
                  <a:cubicBezTo>
                    <a:pt x="9617" y="2377"/>
                    <a:pt x="9419" y="1991"/>
                    <a:pt x="9938" y="1887"/>
                  </a:cubicBezTo>
                  <a:cubicBezTo>
                    <a:pt x="9970" y="1885"/>
                    <a:pt x="10000" y="1883"/>
                    <a:pt x="10028" y="1883"/>
                  </a:cubicBezTo>
                  <a:cubicBezTo>
                    <a:pt x="10167" y="1883"/>
                    <a:pt x="10249" y="1916"/>
                    <a:pt x="10158" y="1981"/>
                  </a:cubicBezTo>
                  <a:lnTo>
                    <a:pt x="10534" y="1793"/>
                  </a:lnTo>
                  <a:cubicBezTo>
                    <a:pt x="10555" y="1788"/>
                    <a:pt x="10571" y="1786"/>
                    <a:pt x="10585" y="1786"/>
                  </a:cubicBezTo>
                  <a:cubicBezTo>
                    <a:pt x="10633" y="1786"/>
                    <a:pt x="10633" y="1816"/>
                    <a:pt x="10595" y="1837"/>
                  </a:cubicBezTo>
                  <a:lnTo>
                    <a:pt x="10595" y="1837"/>
                  </a:lnTo>
                  <a:cubicBezTo>
                    <a:pt x="10650" y="1821"/>
                    <a:pt x="10738" y="1796"/>
                    <a:pt x="10832" y="1778"/>
                  </a:cubicBezTo>
                  <a:cubicBezTo>
                    <a:pt x="10989" y="1746"/>
                    <a:pt x="11145" y="1699"/>
                    <a:pt x="11145" y="1699"/>
                  </a:cubicBezTo>
                  <a:lnTo>
                    <a:pt x="11145" y="1715"/>
                  </a:lnTo>
                  <a:cubicBezTo>
                    <a:pt x="11224" y="1637"/>
                    <a:pt x="11428" y="1511"/>
                    <a:pt x="11522" y="1449"/>
                  </a:cubicBezTo>
                  <a:lnTo>
                    <a:pt x="11522" y="1449"/>
                  </a:lnTo>
                  <a:cubicBezTo>
                    <a:pt x="11694" y="1480"/>
                    <a:pt x="11443" y="1496"/>
                    <a:pt x="11490" y="1543"/>
                  </a:cubicBezTo>
                  <a:cubicBezTo>
                    <a:pt x="11490" y="1543"/>
                    <a:pt x="11584" y="1511"/>
                    <a:pt x="11663" y="1480"/>
                  </a:cubicBezTo>
                  <a:lnTo>
                    <a:pt x="11835" y="1401"/>
                  </a:lnTo>
                  <a:lnTo>
                    <a:pt x="11835" y="1401"/>
                  </a:lnTo>
                  <a:cubicBezTo>
                    <a:pt x="11992" y="1496"/>
                    <a:pt x="11710" y="1621"/>
                    <a:pt x="11459" y="1652"/>
                  </a:cubicBezTo>
                  <a:cubicBezTo>
                    <a:pt x="11565" y="1750"/>
                    <a:pt x="11634" y="1783"/>
                    <a:pt x="11694" y="1783"/>
                  </a:cubicBezTo>
                  <a:cubicBezTo>
                    <a:pt x="11821" y="1783"/>
                    <a:pt x="11904" y="1632"/>
                    <a:pt x="12207" y="1632"/>
                  </a:cubicBezTo>
                  <a:cubicBezTo>
                    <a:pt x="12286" y="1632"/>
                    <a:pt x="12380" y="1642"/>
                    <a:pt x="12493" y="1668"/>
                  </a:cubicBezTo>
                  <a:cubicBezTo>
                    <a:pt x="12493" y="1668"/>
                    <a:pt x="12415" y="1684"/>
                    <a:pt x="12321" y="1699"/>
                  </a:cubicBezTo>
                  <a:lnTo>
                    <a:pt x="12164" y="1746"/>
                  </a:lnTo>
                  <a:cubicBezTo>
                    <a:pt x="12399" y="1950"/>
                    <a:pt x="12650" y="1856"/>
                    <a:pt x="13026" y="1981"/>
                  </a:cubicBezTo>
                  <a:cubicBezTo>
                    <a:pt x="12948" y="1903"/>
                    <a:pt x="12258" y="1668"/>
                    <a:pt x="12634" y="1543"/>
                  </a:cubicBezTo>
                  <a:lnTo>
                    <a:pt x="12634" y="1543"/>
                  </a:lnTo>
                  <a:cubicBezTo>
                    <a:pt x="12666" y="1547"/>
                    <a:pt x="12701" y="1550"/>
                    <a:pt x="12739" y="1550"/>
                  </a:cubicBezTo>
                  <a:cubicBezTo>
                    <a:pt x="12831" y="1550"/>
                    <a:pt x="12944" y="1531"/>
                    <a:pt x="13089" y="1464"/>
                  </a:cubicBezTo>
                  <a:cubicBezTo>
                    <a:pt x="13099" y="1564"/>
                    <a:pt x="13185" y="1587"/>
                    <a:pt x="13310" y="1587"/>
                  </a:cubicBezTo>
                  <a:cubicBezTo>
                    <a:pt x="13383" y="1587"/>
                    <a:pt x="13468" y="1580"/>
                    <a:pt x="13559" y="1574"/>
                  </a:cubicBezTo>
                  <a:lnTo>
                    <a:pt x="13559" y="1574"/>
                  </a:lnTo>
                  <a:lnTo>
                    <a:pt x="13544" y="1778"/>
                  </a:lnTo>
                  <a:cubicBezTo>
                    <a:pt x="13810" y="1715"/>
                    <a:pt x="13794" y="1621"/>
                    <a:pt x="13967" y="1527"/>
                  </a:cubicBezTo>
                  <a:cubicBezTo>
                    <a:pt x="14265" y="1558"/>
                    <a:pt x="14327" y="1699"/>
                    <a:pt x="14390" y="1825"/>
                  </a:cubicBezTo>
                  <a:cubicBezTo>
                    <a:pt x="14436" y="1830"/>
                    <a:pt x="14470" y="1833"/>
                    <a:pt x="14496" y="1833"/>
                  </a:cubicBezTo>
                  <a:cubicBezTo>
                    <a:pt x="14752" y="1833"/>
                    <a:pt x="14115" y="1574"/>
                    <a:pt x="14656" y="1574"/>
                  </a:cubicBezTo>
                  <a:cubicBezTo>
                    <a:pt x="14814" y="1616"/>
                    <a:pt x="14955" y="1633"/>
                    <a:pt x="15098" y="1633"/>
                  </a:cubicBezTo>
                  <a:cubicBezTo>
                    <a:pt x="15326" y="1633"/>
                    <a:pt x="15561" y="1591"/>
                    <a:pt x="15879" y="1543"/>
                  </a:cubicBezTo>
                  <a:lnTo>
                    <a:pt x="15879" y="1543"/>
                  </a:lnTo>
                  <a:cubicBezTo>
                    <a:pt x="16161" y="1637"/>
                    <a:pt x="15816" y="1652"/>
                    <a:pt x="15910" y="1715"/>
                  </a:cubicBezTo>
                  <a:lnTo>
                    <a:pt x="16193" y="1590"/>
                  </a:lnTo>
                  <a:cubicBezTo>
                    <a:pt x="16255" y="1605"/>
                    <a:pt x="16240" y="1652"/>
                    <a:pt x="16224" y="1668"/>
                  </a:cubicBezTo>
                  <a:cubicBezTo>
                    <a:pt x="16443" y="1637"/>
                    <a:pt x="16255" y="1480"/>
                    <a:pt x="16616" y="1464"/>
                  </a:cubicBezTo>
                  <a:cubicBezTo>
                    <a:pt x="16635" y="1434"/>
                    <a:pt x="16663" y="1421"/>
                    <a:pt x="16700" y="1421"/>
                  </a:cubicBezTo>
                  <a:cubicBezTo>
                    <a:pt x="16871" y="1421"/>
                    <a:pt x="17217" y="1695"/>
                    <a:pt x="17550" y="1695"/>
                  </a:cubicBezTo>
                  <a:cubicBezTo>
                    <a:pt x="17621" y="1695"/>
                    <a:pt x="17692" y="1683"/>
                    <a:pt x="17760" y="1652"/>
                  </a:cubicBezTo>
                  <a:lnTo>
                    <a:pt x="17760" y="1652"/>
                  </a:lnTo>
                  <a:cubicBezTo>
                    <a:pt x="17870" y="1731"/>
                    <a:pt x="17697" y="1778"/>
                    <a:pt x="17729" y="1856"/>
                  </a:cubicBezTo>
                  <a:cubicBezTo>
                    <a:pt x="18356" y="1746"/>
                    <a:pt x="18262" y="1778"/>
                    <a:pt x="18779" y="1621"/>
                  </a:cubicBezTo>
                  <a:lnTo>
                    <a:pt x="19171" y="1778"/>
                  </a:lnTo>
                  <a:cubicBezTo>
                    <a:pt x="18889" y="1605"/>
                    <a:pt x="19280" y="1464"/>
                    <a:pt x="19641" y="1370"/>
                  </a:cubicBezTo>
                  <a:cubicBezTo>
                    <a:pt x="19547" y="1292"/>
                    <a:pt x="19453" y="1213"/>
                    <a:pt x="19390" y="1182"/>
                  </a:cubicBezTo>
                  <a:cubicBezTo>
                    <a:pt x="19390" y="1182"/>
                    <a:pt x="19547" y="1166"/>
                    <a:pt x="19688" y="1151"/>
                  </a:cubicBezTo>
                  <a:cubicBezTo>
                    <a:pt x="19829" y="1151"/>
                    <a:pt x="19970" y="1135"/>
                    <a:pt x="19970" y="1135"/>
                  </a:cubicBezTo>
                  <a:lnTo>
                    <a:pt x="19970" y="1135"/>
                  </a:lnTo>
                  <a:cubicBezTo>
                    <a:pt x="20033" y="1182"/>
                    <a:pt x="19954" y="1245"/>
                    <a:pt x="19860" y="1307"/>
                  </a:cubicBezTo>
                  <a:cubicBezTo>
                    <a:pt x="19907" y="1292"/>
                    <a:pt x="19939" y="1292"/>
                    <a:pt x="19970" y="1276"/>
                  </a:cubicBezTo>
                  <a:lnTo>
                    <a:pt x="19970" y="1276"/>
                  </a:lnTo>
                  <a:cubicBezTo>
                    <a:pt x="20158" y="1386"/>
                    <a:pt x="20033" y="1480"/>
                    <a:pt x="19876" y="1558"/>
                  </a:cubicBezTo>
                  <a:cubicBezTo>
                    <a:pt x="19813" y="1511"/>
                    <a:pt x="19766" y="1464"/>
                    <a:pt x="19704" y="1417"/>
                  </a:cubicBezTo>
                  <a:cubicBezTo>
                    <a:pt x="19547" y="1511"/>
                    <a:pt x="19421" y="1637"/>
                    <a:pt x="19437" y="1746"/>
                  </a:cubicBezTo>
                  <a:cubicBezTo>
                    <a:pt x="19468" y="1731"/>
                    <a:pt x="19531" y="1715"/>
                    <a:pt x="19610" y="1715"/>
                  </a:cubicBezTo>
                  <a:cubicBezTo>
                    <a:pt x="19578" y="1746"/>
                    <a:pt x="19547" y="1762"/>
                    <a:pt x="19563" y="1793"/>
                  </a:cubicBezTo>
                  <a:cubicBezTo>
                    <a:pt x="19565" y="1796"/>
                    <a:pt x="19570" y="1797"/>
                    <a:pt x="19575" y="1797"/>
                  </a:cubicBezTo>
                  <a:cubicBezTo>
                    <a:pt x="19601" y="1797"/>
                    <a:pt x="19658" y="1769"/>
                    <a:pt x="19735" y="1731"/>
                  </a:cubicBezTo>
                  <a:lnTo>
                    <a:pt x="19813" y="1966"/>
                  </a:lnTo>
                  <a:lnTo>
                    <a:pt x="19860" y="1887"/>
                  </a:lnTo>
                  <a:cubicBezTo>
                    <a:pt x="19860" y="1887"/>
                    <a:pt x="20017" y="1950"/>
                    <a:pt x="20174" y="2013"/>
                  </a:cubicBezTo>
                  <a:lnTo>
                    <a:pt x="20487" y="2138"/>
                  </a:lnTo>
                  <a:cubicBezTo>
                    <a:pt x="20613" y="2122"/>
                    <a:pt x="20738" y="2091"/>
                    <a:pt x="20879" y="2060"/>
                  </a:cubicBezTo>
                  <a:cubicBezTo>
                    <a:pt x="21005" y="2028"/>
                    <a:pt x="21146" y="2013"/>
                    <a:pt x="21287" y="2013"/>
                  </a:cubicBezTo>
                  <a:cubicBezTo>
                    <a:pt x="21328" y="2008"/>
                    <a:pt x="21371" y="2006"/>
                    <a:pt x="21414" y="2006"/>
                  </a:cubicBezTo>
                  <a:cubicBezTo>
                    <a:pt x="21520" y="2006"/>
                    <a:pt x="21630" y="2017"/>
                    <a:pt x="21741" y="2028"/>
                  </a:cubicBezTo>
                  <a:cubicBezTo>
                    <a:pt x="21914" y="2060"/>
                    <a:pt x="22086" y="2107"/>
                    <a:pt x="22274" y="2185"/>
                  </a:cubicBezTo>
                  <a:cubicBezTo>
                    <a:pt x="22023" y="2232"/>
                    <a:pt x="22102" y="2389"/>
                    <a:pt x="22008" y="2546"/>
                  </a:cubicBezTo>
                  <a:cubicBezTo>
                    <a:pt x="21961" y="2405"/>
                    <a:pt x="21820" y="2358"/>
                    <a:pt x="21647" y="2311"/>
                  </a:cubicBezTo>
                  <a:cubicBezTo>
                    <a:pt x="21482" y="2296"/>
                    <a:pt x="21302" y="2266"/>
                    <a:pt x="21136" y="2195"/>
                  </a:cubicBezTo>
                  <a:lnTo>
                    <a:pt x="21136" y="2195"/>
                  </a:lnTo>
                  <a:cubicBezTo>
                    <a:pt x="21296" y="2270"/>
                    <a:pt x="21221" y="2343"/>
                    <a:pt x="21161" y="2358"/>
                  </a:cubicBezTo>
                  <a:lnTo>
                    <a:pt x="21271" y="2358"/>
                  </a:lnTo>
                  <a:cubicBezTo>
                    <a:pt x="21334" y="2373"/>
                    <a:pt x="21428" y="2389"/>
                    <a:pt x="21506" y="2405"/>
                  </a:cubicBezTo>
                  <a:cubicBezTo>
                    <a:pt x="21600" y="2405"/>
                    <a:pt x="21679" y="2436"/>
                    <a:pt x="21741" y="2452"/>
                  </a:cubicBezTo>
                  <a:cubicBezTo>
                    <a:pt x="21804" y="2467"/>
                    <a:pt x="21851" y="2467"/>
                    <a:pt x="21851" y="2467"/>
                  </a:cubicBezTo>
                  <a:cubicBezTo>
                    <a:pt x="21757" y="2593"/>
                    <a:pt x="21914" y="2640"/>
                    <a:pt x="22055" y="2796"/>
                  </a:cubicBezTo>
                  <a:cubicBezTo>
                    <a:pt x="22063" y="2704"/>
                    <a:pt x="22110" y="2669"/>
                    <a:pt x="22180" y="2669"/>
                  </a:cubicBezTo>
                  <a:cubicBezTo>
                    <a:pt x="22370" y="2669"/>
                    <a:pt x="22730" y="2927"/>
                    <a:pt x="22948" y="2985"/>
                  </a:cubicBezTo>
                  <a:cubicBezTo>
                    <a:pt x="22925" y="3032"/>
                    <a:pt x="22885" y="3071"/>
                    <a:pt x="22815" y="3071"/>
                  </a:cubicBezTo>
                  <a:cubicBezTo>
                    <a:pt x="22744" y="3071"/>
                    <a:pt x="22643" y="3032"/>
                    <a:pt x="22494" y="2922"/>
                  </a:cubicBezTo>
                  <a:lnTo>
                    <a:pt x="22494" y="2922"/>
                  </a:lnTo>
                  <a:cubicBezTo>
                    <a:pt x="22581" y="3083"/>
                    <a:pt x="22700" y="3112"/>
                    <a:pt x="22825" y="3112"/>
                  </a:cubicBezTo>
                  <a:cubicBezTo>
                    <a:pt x="22894" y="3112"/>
                    <a:pt x="22964" y="3103"/>
                    <a:pt x="23033" y="3103"/>
                  </a:cubicBezTo>
                  <a:cubicBezTo>
                    <a:pt x="23155" y="3103"/>
                    <a:pt x="23271" y="3131"/>
                    <a:pt x="23356" y="3282"/>
                  </a:cubicBezTo>
                  <a:cubicBezTo>
                    <a:pt x="23295" y="3246"/>
                    <a:pt x="23263" y="3210"/>
                    <a:pt x="23222" y="3210"/>
                  </a:cubicBezTo>
                  <a:cubicBezTo>
                    <a:pt x="23210" y="3210"/>
                    <a:pt x="23197" y="3213"/>
                    <a:pt x="23183" y="3220"/>
                  </a:cubicBezTo>
                  <a:cubicBezTo>
                    <a:pt x="23403" y="3251"/>
                    <a:pt x="23779" y="3612"/>
                    <a:pt x="23638" y="3612"/>
                  </a:cubicBezTo>
                  <a:lnTo>
                    <a:pt x="23559" y="3565"/>
                  </a:lnTo>
                  <a:lnTo>
                    <a:pt x="23559" y="3565"/>
                  </a:lnTo>
                  <a:cubicBezTo>
                    <a:pt x="23969" y="3872"/>
                    <a:pt x="24774" y="4643"/>
                    <a:pt x="25084" y="4643"/>
                  </a:cubicBezTo>
                  <a:cubicBezTo>
                    <a:pt x="25106" y="4643"/>
                    <a:pt x="25126" y="4639"/>
                    <a:pt x="25143" y="4630"/>
                  </a:cubicBezTo>
                  <a:lnTo>
                    <a:pt x="25143" y="4630"/>
                  </a:lnTo>
                  <a:cubicBezTo>
                    <a:pt x="25111" y="4646"/>
                    <a:pt x="24860" y="4787"/>
                    <a:pt x="24798" y="4803"/>
                  </a:cubicBezTo>
                  <a:cubicBezTo>
                    <a:pt x="24798" y="4803"/>
                    <a:pt x="25143" y="4834"/>
                    <a:pt x="25487" y="4866"/>
                  </a:cubicBezTo>
                  <a:cubicBezTo>
                    <a:pt x="25848" y="4897"/>
                    <a:pt x="26193" y="4944"/>
                    <a:pt x="26193" y="4944"/>
                  </a:cubicBezTo>
                  <a:cubicBezTo>
                    <a:pt x="26000" y="5021"/>
                    <a:pt x="25892" y="5455"/>
                    <a:pt x="25609" y="5455"/>
                  </a:cubicBezTo>
                  <a:cubicBezTo>
                    <a:pt x="25547" y="5455"/>
                    <a:pt x="25476" y="5434"/>
                    <a:pt x="25393" y="5383"/>
                  </a:cubicBezTo>
                  <a:lnTo>
                    <a:pt x="25393" y="5383"/>
                  </a:lnTo>
                  <a:cubicBezTo>
                    <a:pt x="25472" y="5508"/>
                    <a:pt x="25581" y="5665"/>
                    <a:pt x="25848" y="5837"/>
                  </a:cubicBezTo>
                  <a:cubicBezTo>
                    <a:pt x="25806" y="5754"/>
                    <a:pt x="25889" y="5496"/>
                    <a:pt x="25985" y="5496"/>
                  </a:cubicBezTo>
                  <a:cubicBezTo>
                    <a:pt x="25996" y="5496"/>
                    <a:pt x="26008" y="5500"/>
                    <a:pt x="26020" y="5508"/>
                  </a:cubicBezTo>
                  <a:cubicBezTo>
                    <a:pt x="26098" y="5943"/>
                    <a:pt x="26099" y="5793"/>
                    <a:pt x="26267" y="6263"/>
                  </a:cubicBezTo>
                  <a:lnTo>
                    <a:pt x="26267" y="6263"/>
                  </a:lnTo>
                  <a:cubicBezTo>
                    <a:pt x="26243" y="6176"/>
                    <a:pt x="26377" y="6091"/>
                    <a:pt x="26516" y="6091"/>
                  </a:cubicBezTo>
                  <a:cubicBezTo>
                    <a:pt x="26593" y="6091"/>
                    <a:pt x="26672" y="6117"/>
                    <a:pt x="26726" y="6182"/>
                  </a:cubicBezTo>
                  <a:cubicBezTo>
                    <a:pt x="26667" y="6182"/>
                    <a:pt x="26510" y="6404"/>
                    <a:pt x="26427" y="6404"/>
                  </a:cubicBezTo>
                  <a:cubicBezTo>
                    <a:pt x="26425" y="6404"/>
                    <a:pt x="26423" y="6404"/>
                    <a:pt x="26421" y="6404"/>
                  </a:cubicBezTo>
                  <a:lnTo>
                    <a:pt x="26421" y="6404"/>
                  </a:lnTo>
                  <a:lnTo>
                    <a:pt x="27019" y="6564"/>
                  </a:lnTo>
                  <a:lnTo>
                    <a:pt x="27019" y="6564"/>
                  </a:lnTo>
                  <a:cubicBezTo>
                    <a:pt x="27017" y="6564"/>
                    <a:pt x="27014" y="6564"/>
                    <a:pt x="27011" y="6564"/>
                  </a:cubicBezTo>
                  <a:cubicBezTo>
                    <a:pt x="26898" y="6564"/>
                    <a:pt x="26835" y="6777"/>
                    <a:pt x="26835" y="6903"/>
                  </a:cubicBezTo>
                  <a:cubicBezTo>
                    <a:pt x="26835" y="6898"/>
                    <a:pt x="26837" y="6896"/>
                    <a:pt x="26841" y="6896"/>
                  </a:cubicBezTo>
                  <a:cubicBezTo>
                    <a:pt x="26859" y="6896"/>
                    <a:pt x="26926" y="6965"/>
                    <a:pt x="26992" y="7044"/>
                  </a:cubicBezTo>
                  <a:cubicBezTo>
                    <a:pt x="27086" y="7154"/>
                    <a:pt x="27165" y="7295"/>
                    <a:pt x="27212" y="7342"/>
                  </a:cubicBezTo>
                  <a:lnTo>
                    <a:pt x="27149" y="7107"/>
                  </a:lnTo>
                  <a:lnTo>
                    <a:pt x="27149" y="7107"/>
                  </a:lnTo>
                  <a:cubicBezTo>
                    <a:pt x="27306" y="7373"/>
                    <a:pt x="27494" y="7405"/>
                    <a:pt x="27666" y="7483"/>
                  </a:cubicBezTo>
                  <a:cubicBezTo>
                    <a:pt x="27854" y="7561"/>
                    <a:pt x="28058" y="7624"/>
                    <a:pt x="28168" y="7938"/>
                  </a:cubicBezTo>
                  <a:cubicBezTo>
                    <a:pt x="28149" y="7928"/>
                    <a:pt x="28120" y="7923"/>
                    <a:pt x="28086" y="7923"/>
                  </a:cubicBezTo>
                  <a:cubicBezTo>
                    <a:pt x="27944" y="7923"/>
                    <a:pt x="27713" y="8008"/>
                    <a:pt x="27776" y="8235"/>
                  </a:cubicBezTo>
                  <a:cubicBezTo>
                    <a:pt x="27901" y="8267"/>
                    <a:pt x="28136" y="8345"/>
                    <a:pt x="28403" y="8486"/>
                  </a:cubicBezTo>
                  <a:cubicBezTo>
                    <a:pt x="28544" y="8549"/>
                    <a:pt x="28669" y="8643"/>
                    <a:pt x="28779" y="8768"/>
                  </a:cubicBezTo>
                  <a:cubicBezTo>
                    <a:pt x="28889" y="8878"/>
                    <a:pt x="28998" y="9004"/>
                    <a:pt x="29061" y="9145"/>
                  </a:cubicBezTo>
                  <a:lnTo>
                    <a:pt x="28983" y="9270"/>
                  </a:lnTo>
                  <a:cubicBezTo>
                    <a:pt x="28983" y="9270"/>
                    <a:pt x="29030" y="9380"/>
                    <a:pt x="29093" y="9489"/>
                  </a:cubicBezTo>
                  <a:cubicBezTo>
                    <a:pt x="29133" y="9584"/>
                    <a:pt x="29162" y="9679"/>
                    <a:pt x="29179" y="9703"/>
                  </a:cubicBezTo>
                  <a:lnTo>
                    <a:pt x="29179" y="9703"/>
                  </a:lnTo>
                  <a:cubicBezTo>
                    <a:pt x="29022" y="9576"/>
                    <a:pt x="28775" y="9345"/>
                    <a:pt x="28528" y="9129"/>
                  </a:cubicBezTo>
                  <a:cubicBezTo>
                    <a:pt x="28262" y="8894"/>
                    <a:pt x="28011" y="8674"/>
                    <a:pt x="27839" y="8533"/>
                  </a:cubicBezTo>
                  <a:lnTo>
                    <a:pt x="27839" y="8533"/>
                  </a:lnTo>
                  <a:cubicBezTo>
                    <a:pt x="27839" y="8768"/>
                    <a:pt x="27760" y="8627"/>
                    <a:pt x="27854" y="8941"/>
                  </a:cubicBezTo>
                  <a:cubicBezTo>
                    <a:pt x="27842" y="8968"/>
                    <a:pt x="27828" y="8980"/>
                    <a:pt x="27813" y="8980"/>
                  </a:cubicBezTo>
                  <a:cubicBezTo>
                    <a:pt x="27751" y="8980"/>
                    <a:pt x="27673" y="8784"/>
                    <a:pt x="27635" y="8721"/>
                  </a:cubicBezTo>
                  <a:lnTo>
                    <a:pt x="27635" y="8721"/>
                  </a:lnTo>
                  <a:cubicBezTo>
                    <a:pt x="27635" y="8721"/>
                    <a:pt x="27650" y="8768"/>
                    <a:pt x="27666" y="8831"/>
                  </a:cubicBezTo>
                  <a:cubicBezTo>
                    <a:pt x="27682" y="8909"/>
                    <a:pt x="27697" y="9004"/>
                    <a:pt x="27713" y="9098"/>
                  </a:cubicBezTo>
                  <a:cubicBezTo>
                    <a:pt x="27729" y="9192"/>
                    <a:pt x="27745" y="9286"/>
                    <a:pt x="27760" y="9348"/>
                  </a:cubicBezTo>
                  <a:cubicBezTo>
                    <a:pt x="27760" y="9427"/>
                    <a:pt x="27776" y="9474"/>
                    <a:pt x="27776" y="9474"/>
                  </a:cubicBezTo>
                  <a:cubicBezTo>
                    <a:pt x="27786" y="9470"/>
                    <a:pt x="27795" y="9469"/>
                    <a:pt x="27805" y="9469"/>
                  </a:cubicBezTo>
                  <a:cubicBezTo>
                    <a:pt x="27886" y="9469"/>
                    <a:pt x="27956" y="9584"/>
                    <a:pt x="28027" y="9725"/>
                  </a:cubicBezTo>
                  <a:cubicBezTo>
                    <a:pt x="28086" y="9858"/>
                    <a:pt x="28146" y="9992"/>
                    <a:pt x="28218" y="9992"/>
                  </a:cubicBezTo>
                  <a:cubicBezTo>
                    <a:pt x="28222" y="9992"/>
                    <a:pt x="28226" y="9992"/>
                    <a:pt x="28230" y="9991"/>
                  </a:cubicBezTo>
                  <a:cubicBezTo>
                    <a:pt x="28230" y="9991"/>
                    <a:pt x="28152" y="9772"/>
                    <a:pt x="28058" y="9568"/>
                  </a:cubicBezTo>
                  <a:cubicBezTo>
                    <a:pt x="28011" y="9458"/>
                    <a:pt x="27964" y="9364"/>
                    <a:pt x="27933" y="9286"/>
                  </a:cubicBezTo>
                  <a:cubicBezTo>
                    <a:pt x="27901" y="9223"/>
                    <a:pt x="27870" y="9176"/>
                    <a:pt x="27870" y="9176"/>
                  </a:cubicBezTo>
                  <a:cubicBezTo>
                    <a:pt x="27888" y="9167"/>
                    <a:pt x="27908" y="9163"/>
                    <a:pt x="27931" y="9163"/>
                  </a:cubicBezTo>
                  <a:cubicBezTo>
                    <a:pt x="28029" y="9163"/>
                    <a:pt x="28166" y="9243"/>
                    <a:pt x="28293" y="9395"/>
                  </a:cubicBezTo>
                  <a:cubicBezTo>
                    <a:pt x="28356" y="9489"/>
                    <a:pt x="28434" y="9599"/>
                    <a:pt x="28497" y="9725"/>
                  </a:cubicBezTo>
                  <a:cubicBezTo>
                    <a:pt x="28544" y="9850"/>
                    <a:pt x="28575" y="10007"/>
                    <a:pt x="28591" y="10148"/>
                  </a:cubicBezTo>
                  <a:cubicBezTo>
                    <a:pt x="28574" y="10189"/>
                    <a:pt x="28540" y="10204"/>
                    <a:pt x="28497" y="10204"/>
                  </a:cubicBezTo>
                  <a:cubicBezTo>
                    <a:pt x="28385" y="10204"/>
                    <a:pt x="28215" y="10100"/>
                    <a:pt x="28160" y="10100"/>
                  </a:cubicBezTo>
                  <a:cubicBezTo>
                    <a:pt x="28157" y="10100"/>
                    <a:pt x="28154" y="10100"/>
                    <a:pt x="28152" y="10101"/>
                  </a:cubicBezTo>
                  <a:cubicBezTo>
                    <a:pt x="28246" y="10163"/>
                    <a:pt x="28340" y="10634"/>
                    <a:pt x="28293" y="10696"/>
                  </a:cubicBezTo>
                  <a:lnTo>
                    <a:pt x="28168" y="10461"/>
                  </a:lnTo>
                  <a:lnTo>
                    <a:pt x="28168" y="10461"/>
                  </a:lnTo>
                  <a:cubicBezTo>
                    <a:pt x="28105" y="10775"/>
                    <a:pt x="28481" y="10963"/>
                    <a:pt x="28293" y="11355"/>
                  </a:cubicBezTo>
                  <a:cubicBezTo>
                    <a:pt x="28277" y="11496"/>
                    <a:pt x="28011" y="11747"/>
                    <a:pt x="28136" y="11778"/>
                  </a:cubicBezTo>
                  <a:cubicBezTo>
                    <a:pt x="28277" y="11656"/>
                    <a:pt x="28590" y="11591"/>
                    <a:pt x="28856" y="11591"/>
                  </a:cubicBezTo>
                  <a:cubicBezTo>
                    <a:pt x="29037" y="11591"/>
                    <a:pt x="29195" y="11621"/>
                    <a:pt x="29265" y="11684"/>
                  </a:cubicBezTo>
                  <a:cubicBezTo>
                    <a:pt x="29249" y="11715"/>
                    <a:pt x="29202" y="11903"/>
                    <a:pt x="29124" y="12107"/>
                  </a:cubicBezTo>
                  <a:cubicBezTo>
                    <a:pt x="29045" y="12295"/>
                    <a:pt x="28936" y="12515"/>
                    <a:pt x="28873" y="12577"/>
                  </a:cubicBezTo>
                  <a:cubicBezTo>
                    <a:pt x="28841" y="12612"/>
                    <a:pt x="28809" y="12626"/>
                    <a:pt x="28777" y="12626"/>
                  </a:cubicBezTo>
                  <a:cubicBezTo>
                    <a:pt x="28635" y="12626"/>
                    <a:pt x="28500" y="12342"/>
                    <a:pt x="28366" y="12342"/>
                  </a:cubicBezTo>
                  <a:cubicBezTo>
                    <a:pt x="28342" y="12342"/>
                    <a:pt x="28317" y="12351"/>
                    <a:pt x="28293" y="12374"/>
                  </a:cubicBezTo>
                  <a:cubicBezTo>
                    <a:pt x="28356" y="12389"/>
                    <a:pt x="28403" y="12515"/>
                    <a:pt x="28434" y="12577"/>
                  </a:cubicBezTo>
                  <a:cubicBezTo>
                    <a:pt x="28413" y="12624"/>
                    <a:pt x="28387" y="12631"/>
                    <a:pt x="28362" y="12631"/>
                  </a:cubicBezTo>
                  <a:cubicBezTo>
                    <a:pt x="28351" y="12631"/>
                    <a:pt x="28340" y="12630"/>
                    <a:pt x="28330" y="12630"/>
                  </a:cubicBezTo>
                  <a:cubicBezTo>
                    <a:pt x="28292" y="12630"/>
                    <a:pt x="28262" y="12647"/>
                    <a:pt x="28262" y="12812"/>
                  </a:cubicBezTo>
                  <a:cubicBezTo>
                    <a:pt x="28406" y="12868"/>
                    <a:pt x="28291" y="13151"/>
                    <a:pt x="28306" y="13151"/>
                  </a:cubicBezTo>
                  <a:cubicBezTo>
                    <a:pt x="28312" y="13151"/>
                    <a:pt x="28341" y="13102"/>
                    <a:pt x="28419" y="12969"/>
                  </a:cubicBezTo>
                  <a:lnTo>
                    <a:pt x="28419" y="12969"/>
                  </a:lnTo>
                  <a:cubicBezTo>
                    <a:pt x="28434" y="13283"/>
                    <a:pt x="28309" y="13283"/>
                    <a:pt x="28262" y="13643"/>
                  </a:cubicBezTo>
                  <a:cubicBezTo>
                    <a:pt x="28274" y="13635"/>
                    <a:pt x="28286" y="13632"/>
                    <a:pt x="28299" y="13632"/>
                  </a:cubicBezTo>
                  <a:cubicBezTo>
                    <a:pt x="28443" y="13632"/>
                    <a:pt x="28651" y="14078"/>
                    <a:pt x="28622" y="14380"/>
                  </a:cubicBezTo>
                  <a:cubicBezTo>
                    <a:pt x="28611" y="14373"/>
                    <a:pt x="28598" y="14369"/>
                    <a:pt x="28583" y="14369"/>
                  </a:cubicBezTo>
                  <a:cubicBezTo>
                    <a:pt x="28535" y="14369"/>
                    <a:pt x="28474" y="14403"/>
                    <a:pt x="28450" y="14427"/>
                  </a:cubicBezTo>
                  <a:cubicBezTo>
                    <a:pt x="28356" y="14725"/>
                    <a:pt x="28262" y="14960"/>
                    <a:pt x="28152" y="15179"/>
                  </a:cubicBezTo>
                  <a:cubicBezTo>
                    <a:pt x="28042" y="15399"/>
                    <a:pt x="27964" y="15602"/>
                    <a:pt x="27839" y="15885"/>
                  </a:cubicBezTo>
                  <a:cubicBezTo>
                    <a:pt x="27790" y="15909"/>
                    <a:pt x="27676" y="16055"/>
                    <a:pt x="27612" y="16055"/>
                  </a:cubicBezTo>
                  <a:cubicBezTo>
                    <a:pt x="27594" y="16055"/>
                    <a:pt x="27579" y="16042"/>
                    <a:pt x="27572" y="16010"/>
                  </a:cubicBezTo>
                  <a:lnTo>
                    <a:pt x="27572" y="16010"/>
                  </a:lnTo>
                  <a:cubicBezTo>
                    <a:pt x="27572" y="16104"/>
                    <a:pt x="27603" y="16198"/>
                    <a:pt x="27541" y="16370"/>
                  </a:cubicBezTo>
                  <a:cubicBezTo>
                    <a:pt x="27491" y="16412"/>
                    <a:pt x="27462" y="16429"/>
                    <a:pt x="27446" y="16429"/>
                  </a:cubicBezTo>
                  <a:cubicBezTo>
                    <a:pt x="27380" y="16429"/>
                    <a:pt x="27561" y="16121"/>
                    <a:pt x="27452" y="16121"/>
                  </a:cubicBezTo>
                  <a:cubicBezTo>
                    <a:pt x="27433" y="16121"/>
                    <a:pt x="27406" y="16130"/>
                    <a:pt x="27368" y="16151"/>
                  </a:cubicBezTo>
                  <a:cubicBezTo>
                    <a:pt x="27478" y="16214"/>
                    <a:pt x="27353" y="16637"/>
                    <a:pt x="27290" y="16903"/>
                  </a:cubicBezTo>
                  <a:cubicBezTo>
                    <a:pt x="27384" y="16903"/>
                    <a:pt x="27462" y="16778"/>
                    <a:pt x="27525" y="16606"/>
                  </a:cubicBezTo>
                  <a:cubicBezTo>
                    <a:pt x="27572" y="16449"/>
                    <a:pt x="27588" y="16245"/>
                    <a:pt x="27603" y="16104"/>
                  </a:cubicBezTo>
                  <a:cubicBezTo>
                    <a:pt x="27839" y="16198"/>
                    <a:pt x="27933" y="16747"/>
                    <a:pt x="27729" y="17358"/>
                  </a:cubicBezTo>
                  <a:cubicBezTo>
                    <a:pt x="27655" y="17566"/>
                    <a:pt x="27599" y="17619"/>
                    <a:pt x="27558" y="17619"/>
                  </a:cubicBezTo>
                  <a:cubicBezTo>
                    <a:pt x="27516" y="17619"/>
                    <a:pt x="27491" y="17561"/>
                    <a:pt x="27482" y="17561"/>
                  </a:cubicBezTo>
                  <a:cubicBezTo>
                    <a:pt x="27479" y="17561"/>
                    <a:pt x="27478" y="17566"/>
                    <a:pt x="27478" y="17577"/>
                  </a:cubicBezTo>
                  <a:cubicBezTo>
                    <a:pt x="27227" y="17985"/>
                    <a:pt x="27227" y="18220"/>
                    <a:pt x="27212" y="18424"/>
                  </a:cubicBezTo>
                  <a:cubicBezTo>
                    <a:pt x="27196" y="18628"/>
                    <a:pt x="27180" y="18816"/>
                    <a:pt x="26882" y="19098"/>
                  </a:cubicBezTo>
                  <a:cubicBezTo>
                    <a:pt x="26823" y="19132"/>
                    <a:pt x="26776" y="19146"/>
                    <a:pt x="26738" y="19146"/>
                  </a:cubicBezTo>
                  <a:cubicBezTo>
                    <a:pt x="26585" y="19146"/>
                    <a:pt x="26575" y="18925"/>
                    <a:pt x="26475" y="18925"/>
                  </a:cubicBezTo>
                  <a:cubicBezTo>
                    <a:pt x="26647" y="18549"/>
                    <a:pt x="26898" y="18455"/>
                    <a:pt x="27024" y="18204"/>
                  </a:cubicBezTo>
                  <a:lnTo>
                    <a:pt x="27024" y="18204"/>
                  </a:lnTo>
                  <a:lnTo>
                    <a:pt x="26788" y="18471"/>
                  </a:lnTo>
                  <a:cubicBezTo>
                    <a:pt x="26804" y="18330"/>
                    <a:pt x="26914" y="18079"/>
                    <a:pt x="27024" y="17969"/>
                  </a:cubicBezTo>
                  <a:lnTo>
                    <a:pt x="27024" y="17969"/>
                  </a:lnTo>
                  <a:cubicBezTo>
                    <a:pt x="26898" y="18048"/>
                    <a:pt x="26694" y="18377"/>
                    <a:pt x="26444" y="18753"/>
                  </a:cubicBezTo>
                  <a:cubicBezTo>
                    <a:pt x="26193" y="19129"/>
                    <a:pt x="25895" y="19552"/>
                    <a:pt x="25628" y="19787"/>
                  </a:cubicBezTo>
                  <a:cubicBezTo>
                    <a:pt x="25586" y="19901"/>
                    <a:pt x="25505" y="20092"/>
                    <a:pt x="25583" y="20092"/>
                  </a:cubicBezTo>
                  <a:cubicBezTo>
                    <a:pt x="25591" y="20092"/>
                    <a:pt x="25601" y="20090"/>
                    <a:pt x="25613" y="20085"/>
                  </a:cubicBezTo>
                  <a:lnTo>
                    <a:pt x="25738" y="19897"/>
                  </a:lnTo>
                  <a:cubicBezTo>
                    <a:pt x="25757" y="19890"/>
                    <a:pt x="25772" y="19886"/>
                    <a:pt x="25784" y="19886"/>
                  </a:cubicBezTo>
                  <a:cubicBezTo>
                    <a:pt x="25896" y="19886"/>
                    <a:pt x="25702" y="20203"/>
                    <a:pt x="25764" y="20203"/>
                  </a:cubicBezTo>
                  <a:cubicBezTo>
                    <a:pt x="25776" y="20203"/>
                    <a:pt x="25797" y="20192"/>
                    <a:pt x="25832" y="20164"/>
                  </a:cubicBezTo>
                  <a:lnTo>
                    <a:pt x="25832" y="20164"/>
                  </a:lnTo>
                  <a:cubicBezTo>
                    <a:pt x="25707" y="20461"/>
                    <a:pt x="25597" y="20822"/>
                    <a:pt x="25221" y="21104"/>
                  </a:cubicBezTo>
                  <a:lnTo>
                    <a:pt x="25043" y="21045"/>
                  </a:lnTo>
                  <a:lnTo>
                    <a:pt x="25043" y="21045"/>
                  </a:lnTo>
                  <a:cubicBezTo>
                    <a:pt x="25045" y="21045"/>
                    <a:pt x="25046" y="21045"/>
                    <a:pt x="25048" y="21045"/>
                  </a:cubicBezTo>
                  <a:cubicBezTo>
                    <a:pt x="25113" y="21045"/>
                    <a:pt x="25296" y="20907"/>
                    <a:pt x="25353" y="20795"/>
                  </a:cubicBezTo>
                  <a:lnTo>
                    <a:pt x="25353" y="20795"/>
                  </a:lnTo>
                  <a:cubicBezTo>
                    <a:pt x="25306" y="20880"/>
                    <a:pt x="25148" y="20954"/>
                    <a:pt x="25017" y="21041"/>
                  </a:cubicBezTo>
                  <a:cubicBezTo>
                    <a:pt x="24860" y="21135"/>
                    <a:pt x="24735" y="21245"/>
                    <a:pt x="24735" y="21402"/>
                  </a:cubicBezTo>
                  <a:cubicBezTo>
                    <a:pt x="24735" y="21402"/>
                    <a:pt x="24813" y="21371"/>
                    <a:pt x="24892" y="21339"/>
                  </a:cubicBezTo>
                  <a:lnTo>
                    <a:pt x="25049" y="21277"/>
                  </a:lnTo>
                  <a:lnTo>
                    <a:pt x="25049" y="21277"/>
                  </a:lnTo>
                  <a:cubicBezTo>
                    <a:pt x="24892" y="21559"/>
                    <a:pt x="24735" y="21982"/>
                    <a:pt x="24375" y="22201"/>
                  </a:cubicBezTo>
                  <a:cubicBezTo>
                    <a:pt x="24395" y="22202"/>
                    <a:pt x="24412" y="22203"/>
                    <a:pt x="24428" y="22203"/>
                  </a:cubicBezTo>
                  <a:cubicBezTo>
                    <a:pt x="24613" y="22203"/>
                    <a:pt x="24465" y="22121"/>
                    <a:pt x="24798" y="22092"/>
                  </a:cubicBezTo>
                  <a:cubicBezTo>
                    <a:pt x="24457" y="22077"/>
                    <a:pt x="25449" y="21458"/>
                    <a:pt x="25145" y="21458"/>
                  </a:cubicBezTo>
                  <a:cubicBezTo>
                    <a:pt x="25140" y="21458"/>
                    <a:pt x="25136" y="21459"/>
                    <a:pt x="25131" y="21459"/>
                  </a:cubicBezTo>
                  <a:lnTo>
                    <a:pt x="25131" y="21459"/>
                  </a:lnTo>
                  <a:cubicBezTo>
                    <a:pt x="25463" y="21410"/>
                    <a:pt x="25538" y="21175"/>
                    <a:pt x="25926" y="21026"/>
                  </a:cubicBezTo>
                  <a:cubicBezTo>
                    <a:pt x="25879" y="20994"/>
                    <a:pt x="25754" y="21057"/>
                    <a:pt x="25989" y="20806"/>
                  </a:cubicBezTo>
                  <a:cubicBezTo>
                    <a:pt x="25989" y="20791"/>
                    <a:pt x="26005" y="20744"/>
                    <a:pt x="26005" y="20728"/>
                  </a:cubicBezTo>
                  <a:cubicBezTo>
                    <a:pt x="26005" y="20712"/>
                    <a:pt x="26020" y="20712"/>
                    <a:pt x="26020" y="20712"/>
                  </a:cubicBezTo>
                  <a:lnTo>
                    <a:pt x="26005" y="20712"/>
                  </a:lnTo>
                  <a:cubicBezTo>
                    <a:pt x="25926" y="20759"/>
                    <a:pt x="25864" y="20791"/>
                    <a:pt x="25817" y="20791"/>
                  </a:cubicBezTo>
                  <a:cubicBezTo>
                    <a:pt x="25817" y="20571"/>
                    <a:pt x="26161" y="20164"/>
                    <a:pt x="26208" y="19976"/>
                  </a:cubicBezTo>
                  <a:cubicBezTo>
                    <a:pt x="26240" y="19944"/>
                    <a:pt x="26258" y="19932"/>
                    <a:pt x="26267" y="19932"/>
                  </a:cubicBezTo>
                  <a:cubicBezTo>
                    <a:pt x="26295" y="19932"/>
                    <a:pt x="26247" y="20044"/>
                    <a:pt x="26295" y="20044"/>
                  </a:cubicBezTo>
                  <a:cubicBezTo>
                    <a:pt x="26301" y="20044"/>
                    <a:pt x="26309" y="20042"/>
                    <a:pt x="26318" y="20038"/>
                  </a:cubicBezTo>
                  <a:lnTo>
                    <a:pt x="26397" y="19756"/>
                  </a:lnTo>
                  <a:cubicBezTo>
                    <a:pt x="26407" y="19761"/>
                    <a:pt x="26419" y="19764"/>
                    <a:pt x="26433" y="19764"/>
                  </a:cubicBezTo>
                  <a:cubicBezTo>
                    <a:pt x="26518" y="19764"/>
                    <a:pt x="26650" y="19672"/>
                    <a:pt x="26709" y="19672"/>
                  </a:cubicBezTo>
                  <a:cubicBezTo>
                    <a:pt x="26752" y="19672"/>
                    <a:pt x="26757" y="19719"/>
                    <a:pt x="26679" y="19882"/>
                  </a:cubicBezTo>
                  <a:lnTo>
                    <a:pt x="26929" y="19537"/>
                  </a:lnTo>
                  <a:cubicBezTo>
                    <a:pt x="27133" y="19380"/>
                    <a:pt x="27337" y="19098"/>
                    <a:pt x="27400" y="18894"/>
                  </a:cubicBezTo>
                  <a:cubicBezTo>
                    <a:pt x="27510" y="18771"/>
                    <a:pt x="27534" y="18534"/>
                    <a:pt x="27539" y="18534"/>
                  </a:cubicBezTo>
                  <a:cubicBezTo>
                    <a:pt x="27541" y="18534"/>
                    <a:pt x="27541" y="18552"/>
                    <a:pt x="27541" y="18596"/>
                  </a:cubicBezTo>
                  <a:cubicBezTo>
                    <a:pt x="27541" y="18596"/>
                    <a:pt x="27603" y="18439"/>
                    <a:pt x="27666" y="18283"/>
                  </a:cubicBezTo>
                  <a:lnTo>
                    <a:pt x="27792" y="17969"/>
                  </a:lnTo>
                  <a:lnTo>
                    <a:pt x="27823" y="17985"/>
                  </a:lnTo>
                  <a:cubicBezTo>
                    <a:pt x="27980" y="17703"/>
                    <a:pt x="28089" y="17374"/>
                    <a:pt x="28215" y="17060"/>
                  </a:cubicBezTo>
                  <a:cubicBezTo>
                    <a:pt x="28340" y="16731"/>
                    <a:pt x="28466" y="16402"/>
                    <a:pt x="28732" y="16088"/>
                  </a:cubicBezTo>
                  <a:cubicBezTo>
                    <a:pt x="28779" y="15869"/>
                    <a:pt x="28810" y="15649"/>
                    <a:pt x="28967" y="15305"/>
                  </a:cubicBezTo>
                  <a:lnTo>
                    <a:pt x="29108" y="15273"/>
                  </a:lnTo>
                  <a:cubicBezTo>
                    <a:pt x="29155" y="14991"/>
                    <a:pt x="29453" y="14474"/>
                    <a:pt x="29359" y="14317"/>
                  </a:cubicBezTo>
                  <a:cubicBezTo>
                    <a:pt x="29563" y="14207"/>
                    <a:pt x="29641" y="13863"/>
                    <a:pt x="29704" y="13486"/>
                  </a:cubicBezTo>
                  <a:cubicBezTo>
                    <a:pt x="29735" y="13298"/>
                    <a:pt x="29735" y="13095"/>
                    <a:pt x="29735" y="12906"/>
                  </a:cubicBezTo>
                  <a:cubicBezTo>
                    <a:pt x="29751" y="12734"/>
                    <a:pt x="29767" y="12562"/>
                    <a:pt x="29798" y="12436"/>
                  </a:cubicBezTo>
                  <a:lnTo>
                    <a:pt x="29641" y="12405"/>
                  </a:lnTo>
                  <a:cubicBezTo>
                    <a:pt x="29688" y="12060"/>
                    <a:pt x="29625" y="11715"/>
                    <a:pt x="29578" y="11292"/>
                  </a:cubicBezTo>
                  <a:lnTo>
                    <a:pt x="29453" y="11323"/>
                  </a:lnTo>
                  <a:cubicBezTo>
                    <a:pt x="29406" y="11135"/>
                    <a:pt x="29390" y="10900"/>
                    <a:pt x="29422" y="10634"/>
                  </a:cubicBezTo>
                  <a:cubicBezTo>
                    <a:pt x="29437" y="10367"/>
                    <a:pt x="29469" y="10069"/>
                    <a:pt x="29406" y="9787"/>
                  </a:cubicBezTo>
                  <a:lnTo>
                    <a:pt x="29406" y="9787"/>
                  </a:lnTo>
                  <a:cubicBezTo>
                    <a:pt x="29469" y="9819"/>
                    <a:pt x="29469" y="9960"/>
                    <a:pt x="29453" y="10069"/>
                  </a:cubicBezTo>
                  <a:cubicBezTo>
                    <a:pt x="29516" y="9881"/>
                    <a:pt x="29516" y="9709"/>
                    <a:pt x="29484" y="9521"/>
                  </a:cubicBezTo>
                  <a:cubicBezTo>
                    <a:pt x="29437" y="9348"/>
                    <a:pt x="29375" y="9160"/>
                    <a:pt x="29312" y="8988"/>
                  </a:cubicBezTo>
                  <a:cubicBezTo>
                    <a:pt x="29234" y="8815"/>
                    <a:pt x="29155" y="8643"/>
                    <a:pt x="29093" y="8486"/>
                  </a:cubicBezTo>
                  <a:cubicBezTo>
                    <a:pt x="29030" y="8314"/>
                    <a:pt x="28983" y="8157"/>
                    <a:pt x="28983" y="7969"/>
                  </a:cubicBezTo>
                  <a:cubicBezTo>
                    <a:pt x="28889" y="7828"/>
                    <a:pt x="28842" y="7718"/>
                    <a:pt x="28826" y="7609"/>
                  </a:cubicBezTo>
                  <a:lnTo>
                    <a:pt x="28826" y="7609"/>
                  </a:lnTo>
                  <a:cubicBezTo>
                    <a:pt x="28842" y="7609"/>
                    <a:pt x="28842" y="7624"/>
                    <a:pt x="28857" y="7640"/>
                  </a:cubicBezTo>
                  <a:cubicBezTo>
                    <a:pt x="28842" y="7624"/>
                    <a:pt x="28842" y="7593"/>
                    <a:pt x="28826" y="7577"/>
                  </a:cubicBezTo>
                  <a:cubicBezTo>
                    <a:pt x="28810" y="7499"/>
                    <a:pt x="28810" y="7420"/>
                    <a:pt x="28795" y="7326"/>
                  </a:cubicBezTo>
                  <a:lnTo>
                    <a:pt x="28795" y="7326"/>
                  </a:lnTo>
                  <a:cubicBezTo>
                    <a:pt x="28795" y="7405"/>
                    <a:pt x="28795" y="7483"/>
                    <a:pt x="28810" y="7546"/>
                  </a:cubicBezTo>
                  <a:cubicBezTo>
                    <a:pt x="28779" y="7483"/>
                    <a:pt x="28748" y="7405"/>
                    <a:pt x="28701" y="7326"/>
                  </a:cubicBezTo>
                  <a:cubicBezTo>
                    <a:pt x="28654" y="7264"/>
                    <a:pt x="28591" y="7170"/>
                    <a:pt x="28528" y="7107"/>
                  </a:cubicBezTo>
                  <a:lnTo>
                    <a:pt x="28607" y="6950"/>
                  </a:lnTo>
                  <a:cubicBezTo>
                    <a:pt x="28607" y="6950"/>
                    <a:pt x="28591" y="6935"/>
                    <a:pt x="28591" y="6919"/>
                  </a:cubicBezTo>
                  <a:cubicBezTo>
                    <a:pt x="28572" y="6838"/>
                    <a:pt x="28546" y="6807"/>
                    <a:pt x="28519" y="6807"/>
                  </a:cubicBezTo>
                  <a:cubicBezTo>
                    <a:pt x="28477" y="6807"/>
                    <a:pt x="28431" y="6881"/>
                    <a:pt x="28403" y="6966"/>
                  </a:cubicBezTo>
                  <a:cubicBezTo>
                    <a:pt x="28340" y="6887"/>
                    <a:pt x="28277" y="6840"/>
                    <a:pt x="28199" y="6809"/>
                  </a:cubicBezTo>
                  <a:cubicBezTo>
                    <a:pt x="28293" y="6543"/>
                    <a:pt x="27854" y="6449"/>
                    <a:pt x="27901" y="6135"/>
                  </a:cubicBezTo>
                  <a:cubicBezTo>
                    <a:pt x="27807" y="6135"/>
                    <a:pt x="27619" y="5947"/>
                    <a:pt x="27447" y="5837"/>
                  </a:cubicBezTo>
                  <a:cubicBezTo>
                    <a:pt x="27309" y="5737"/>
                    <a:pt x="27161" y="5647"/>
                    <a:pt x="27043" y="5647"/>
                  </a:cubicBezTo>
                  <a:cubicBezTo>
                    <a:pt x="27036" y="5647"/>
                    <a:pt x="27029" y="5647"/>
                    <a:pt x="27022" y="5648"/>
                  </a:cubicBezTo>
                  <a:lnTo>
                    <a:pt x="27022" y="5648"/>
                  </a:lnTo>
                  <a:cubicBezTo>
                    <a:pt x="26913" y="5491"/>
                    <a:pt x="26803" y="5335"/>
                    <a:pt x="26632" y="5257"/>
                  </a:cubicBezTo>
                  <a:lnTo>
                    <a:pt x="26710" y="5069"/>
                  </a:lnTo>
                  <a:lnTo>
                    <a:pt x="26240" y="4960"/>
                  </a:lnTo>
                  <a:cubicBezTo>
                    <a:pt x="26164" y="4746"/>
                    <a:pt x="26129" y="4623"/>
                    <a:pt x="26264" y="4623"/>
                  </a:cubicBezTo>
                  <a:cubicBezTo>
                    <a:pt x="26297" y="4623"/>
                    <a:pt x="26341" y="4631"/>
                    <a:pt x="26397" y="4646"/>
                  </a:cubicBezTo>
                  <a:cubicBezTo>
                    <a:pt x="25801" y="4380"/>
                    <a:pt x="25973" y="4364"/>
                    <a:pt x="25440" y="4160"/>
                  </a:cubicBezTo>
                  <a:lnTo>
                    <a:pt x="25550" y="4082"/>
                  </a:lnTo>
                  <a:cubicBezTo>
                    <a:pt x="25409" y="3956"/>
                    <a:pt x="25080" y="3862"/>
                    <a:pt x="25064" y="3721"/>
                  </a:cubicBezTo>
                  <a:cubicBezTo>
                    <a:pt x="25033" y="3596"/>
                    <a:pt x="24923" y="3455"/>
                    <a:pt x="24766" y="3282"/>
                  </a:cubicBezTo>
                  <a:cubicBezTo>
                    <a:pt x="24594" y="3126"/>
                    <a:pt x="24359" y="2922"/>
                    <a:pt x="24124" y="2734"/>
                  </a:cubicBezTo>
                  <a:cubicBezTo>
                    <a:pt x="23622" y="2373"/>
                    <a:pt x="23027" y="2013"/>
                    <a:pt x="22619" y="1652"/>
                  </a:cubicBezTo>
                  <a:cubicBezTo>
                    <a:pt x="22619" y="1738"/>
                    <a:pt x="22605" y="1771"/>
                    <a:pt x="22580" y="1771"/>
                  </a:cubicBezTo>
                  <a:cubicBezTo>
                    <a:pt x="22545" y="1771"/>
                    <a:pt x="22488" y="1709"/>
                    <a:pt x="22415" y="1637"/>
                  </a:cubicBezTo>
                  <a:cubicBezTo>
                    <a:pt x="22320" y="1541"/>
                    <a:pt x="22206" y="1427"/>
                    <a:pt x="22122" y="1427"/>
                  </a:cubicBezTo>
                  <a:cubicBezTo>
                    <a:pt x="22096" y="1427"/>
                    <a:pt x="22073" y="1438"/>
                    <a:pt x="22055" y="1464"/>
                  </a:cubicBezTo>
                  <a:cubicBezTo>
                    <a:pt x="22040" y="1376"/>
                    <a:pt x="21916" y="1275"/>
                    <a:pt x="22066" y="1275"/>
                  </a:cubicBezTo>
                  <a:cubicBezTo>
                    <a:pt x="22077" y="1275"/>
                    <a:pt x="22089" y="1275"/>
                    <a:pt x="22102" y="1276"/>
                  </a:cubicBezTo>
                  <a:cubicBezTo>
                    <a:pt x="21961" y="1229"/>
                    <a:pt x="21835" y="1182"/>
                    <a:pt x="21726" y="1119"/>
                  </a:cubicBezTo>
                  <a:cubicBezTo>
                    <a:pt x="21616" y="1072"/>
                    <a:pt x="21522" y="1041"/>
                    <a:pt x="21428" y="994"/>
                  </a:cubicBezTo>
                  <a:cubicBezTo>
                    <a:pt x="21306" y="933"/>
                    <a:pt x="21185" y="899"/>
                    <a:pt x="21055" y="899"/>
                  </a:cubicBezTo>
                  <a:cubicBezTo>
                    <a:pt x="20984" y="899"/>
                    <a:pt x="20910" y="909"/>
                    <a:pt x="20832" y="931"/>
                  </a:cubicBezTo>
                  <a:cubicBezTo>
                    <a:pt x="20785" y="837"/>
                    <a:pt x="20989" y="837"/>
                    <a:pt x="20942" y="775"/>
                  </a:cubicBezTo>
                  <a:lnTo>
                    <a:pt x="20942" y="775"/>
                  </a:lnTo>
                  <a:cubicBezTo>
                    <a:pt x="20911" y="775"/>
                    <a:pt x="20860" y="782"/>
                    <a:pt x="20811" y="782"/>
                  </a:cubicBezTo>
                  <a:cubicBezTo>
                    <a:pt x="20762" y="782"/>
                    <a:pt x="20715" y="775"/>
                    <a:pt x="20691" y="743"/>
                  </a:cubicBezTo>
                  <a:cubicBezTo>
                    <a:pt x="20644" y="680"/>
                    <a:pt x="20785" y="696"/>
                    <a:pt x="20895" y="680"/>
                  </a:cubicBezTo>
                  <a:cubicBezTo>
                    <a:pt x="20786" y="658"/>
                    <a:pt x="20694" y="648"/>
                    <a:pt x="20615" y="648"/>
                  </a:cubicBezTo>
                  <a:cubicBezTo>
                    <a:pt x="20250" y="648"/>
                    <a:pt x="20173" y="861"/>
                    <a:pt x="20095" y="1041"/>
                  </a:cubicBezTo>
                  <a:cubicBezTo>
                    <a:pt x="19959" y="961"/>
                    <a:pt x="19855" y="921"/>
                    <a:pt x="19755" y="921"/>
                  </a:cubicBezTo>
                  <a:cubicBezTo>
                    <a:pt x="19659" y="921"/>
                    <a:pt x="19567" y="957"/>
                    <a:pt x="19453" y="1025"/>
                  </a:cubicBezTo>
                  <a:cubicBezTo>
                    <a:pt x="19374" y="931"/>
                    <a:pt x="19202" y="837"/>
                    <a:pt x="19563" y="837"/>
                  </a:cubicBezTo>
                  <a:cubicBezTo>
                    <a:pt x="19468" y="822"/>
                    <a:pt x="19155" y="775"/>
                    <a:pt x="18889" y="743"/>
                  </a:cubicBezTo>
                  <a:cubicBezTo>
                    <a:pt x="18791" y="732"/>
                    <a:pt x="18696" y="724"/>
                    <a:pt x="18613" y="724"/>
                  </a:cubicBezTo>
                  <a:cubicBezTo>
                    <a:pt x="18470" y="724"/>
                    <a:pt x="18366" y="746"/>
                    <a:pt x="18356" y="806"/>
                  </a:cubicBezTo>
                  <a:cubicBezTo>
                    <a:pt x="18324" y="782"/>
                    <a:pt x="18258" y="775"/>
                    <a:pt x="18193" y="775"/>
                  </a:cubicBezTo>
                  <a:cubicBezTo>
                    <a:pt x="18128" y="775"/>
                    <a:pt x="18066" y="782"/>
                    <a:pt x="18042" y="790"/>
                  </a:cubicBezTo>
                  <a:cubicBezTo>
                    <a:pt x="17603" y="743"/>
                    <a:pt x="17572" y="712"/>
                    <a:pt x="17149" y="696"/>
                  </a:cubicBezTo>
                  <a:lnTo>
                    <a:pt x="17149" y="696"/>
                  </a:lnTo>
                  <a:lnTo>
                    <a:pt x="17258" y="727"/>
                  </a:lnTo>
                  <a:cubicBezTo>
                    <a:pt x="17193" y="804"/>
                    <a:pt x="17129" y="829"/>
                    <a:pt x="17059" y="829"/>
                  </a:cubicBezTo>
                  <a:cubicBezTo>
                    <a:pt x="16928" y="829"/>
                    <a:pt x="16777" y="743"/>
                    <a:pt x="16553" y="743"/>
                  </a:cubicBezTo>
                  <a:lnTo>
                    <a:pt x="16569" y="712"/>
                  </a:lnTo>
                  <a:cubicBezTo>
                    <a:pt x="16297" y="623"/>
                    <a:pt x="16175" y="603"/>
                    <a:pt x="16095" y="603"/>
                  </a:cubicBezTo>
                  <a:cubicBezTo>
                    <a:pt x="16030" y="603"/>
                    <a:pt x="15995" y="617"/>
                    <a:pt x="15929" y="617"/>
                  </a:cubicBezTo>
                  <a:cubicBezTo>
                    <a:pt x="15850" y="617"/>
                    <a:pt x="15727" y="597"/>
                    <a:pt x="15456" y="508"/>
                  </a:cubicBezTo>
                  <a:lnTo>
                    <a:pt x="15456" y="508"/>
                  </a:lnTo>
                  <a:lnTo>
                    <a:pt x="15487" y="649"/>
                  </a:lnTo>
                  <a:cubicBezTo>
                    <a:pt x="15466" y="719"/>
                    <a:pt x="15421" y="745"/>
                    <a:pt x="15359" y="745"/>
                  </a:cubicBezTo>
                  <a:cubicBezTo>
                    <a:pt x="15166" y="745"/>
                    <a:pt x="14807" y="494"/>
                    <a:pt x="14473" y="494"/>
                  </a:cubicBezTo>
                  <a:cubicBezTo>
                    <a:pt x="14429" y="494"/>
                    <a:pt x="14386" y="498"/>
                    <a:pt x="14343" y="508"/>
                  </a:cubicBezTo>
                  <a:lnTo>
                    <a:pt x="14515" y="586"/>
                  </a:lnTo>
                  <a:cubicBezTo>
                    <a:pt x="14492" y="597"/>
                    <a:pt x="14467" y="601"/>
                    <a:pt x="14441" y="601"/>
                  </a:cubicBezTo>
                  <a:cubicBezTo>
                    <a:pt x="14185" y="601"/>
                    <a:pt x="13801" y="159"/>
                    <a:pt x="13559" y="116"/>
                  </a:cubicBezTo>
                  <a:cubicBezTo>
                    <a:pt x="13497" y="85"/>
                    <a:pt x="13638" y="69"/>
                    <a:pt x="13716" y="53"/>
                  </a:cubicBezTo>
                  <a:cubicBezTo>
                    <a:pt x="13583" y="16"/>
                    <a:pt x="13499" y="1"/>
                    <a:pt x="13447" y="1"/>
                  </a:cubicBezTo>
                  <a:cubicBezTo>
                    <a:pt x="13235" y="1"/>
                    <a:pt x="13539" y="251"/>
                    <a:pt x="13136" y="289"/>
                  </a:cubicBezTo>
                  <a:cubicBezTo>
                    <a:pt x="13042" y="179"/>
                    <a:pt x="13246" y="22"/>
                    <a:pt x="12901" y="6"/>
                  </a:cubicBezTo>
                  <a:cubicBezTo>
                    <a:pt x="12890" y="2"/>
                    <a:pt x="12877" y="0"/>
                    <a:pt x="12861" y="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5281;p85">
              <a:extLst>
                <a:ext uri="{FF2B5EF4-FFF2-40B4-BE49-F238E27FC236}">
                  <a16:creationId xmlns:a16="http://schemas.microsoft.com/office/drawing/2014/main" id="{EE49BB70-91EB-32C8-4D38-2FD9A3379E71}"/>
                </a:ext>
              </a:extLst>
            </p:cNvPr>
            <p:cNvSpPr/>
            <p:nvPr/>
          </p:nvSpPr>
          <p:spPr>
            <a:xfrm>
              <a:off x="5038939" y="1315750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9" h="79" extrusionOk="0">
                  <a:moveTo>
                    <a:pt x="47" y="0"/>
                  </a:moveTo>
                  <a:lnTo>
                    <a:pt x="47" y="0"/>
                  </a:lnTo>
                  <a:cubicBezTo>
                    <a:pt x="0" y="16"/>
                    <a:pt x="0" y="47"/>
                    <a:pt x="78" y="79"/>
                  </a:cubicBezTo>
                  <a:cubicBezTo>
                    <a:pt x="47" y="63"/>
                    <a:pt x="47" y="32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5282;p85">
              <a:extLst>
                <a:ext uri="{FF2B5EF4-FFF2-40B4-BE49-F238E27FC236}">
                  <a16:creationId xmlns:a16="http://schemas.microsoft.com/office/drawing/2014/main" id="{44876F87-F979-EC4F-95DF-DAF098DDD059}"/>
                </a:ext>
              </a:extLst>
            </p:cNvPr>
            <p:cNvSpPr/>
            <p:nvPr/>
          </p:nvSpPr>
          <p:spPr>
            <a:xfrm>
              <a:off x="4729920" y="1377903"/>
              <a:ext cx="377" cy="1063"/>
            </a:xfrm>
            <a:custGeom>
              <a:avLst/>
              <a:gdLst/>
              <a:ahLst/>
              <a:cxnLst/>
              <a:rect l="l" t="t" r="r" b="b"/>
              <a:pathLst>
                <a:path w="17" h="48" extrusionOk="0">
                  <a:moveTo>
                    <a:pt x="17" y="0"/>
                  </a:moveTo>
                  <a:lnTo>
                    <a:pt x="1" y="16"/>
                  </a:lnTo>
                  <a:cubicBezTo>
                    <a:pt x="1" y="31"/>
                    <a:pt x="1" y="31"/>
                    <a:pt x="17" y="47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5283;p85">
              <a:extLst>
                <a:ext uri="{FF2B5EF4-FFF2-40B4-BE49-F238E27FC236}">
                  <a16:creationId xmlns:a16="http://schemas.microsoft.com/office/drawing/2014/main" id="{B395523A-CBA7-4356-21A5-E0655AAC6A5E}"/>
                </a:ext>
              </a:extLst>
            </p:cNvPr>
            <p:cNvSpPr/>
            <p:nvPr/>
          </p:nvSpPr>
          <p:spPr>
            <a:xfrm>
              <a:off x="5167389" y="1753197"/>
              <a:ext cx="5227" cy="5582"/>
            </a:xfrm>
            <a:custGeom>
              <a:avLst/>
              <a:gdLst/>
              <a:ahLst/>
              <a:cxnLst/>
              <a:rect l="l" t="t" r="r" b="b"/>
              <a:pathLst>
                <a:path w="236" h="252" extrusionOk="0">
                  <a:moveTo>
                    <a:pt x="236" y="1"/>
                  </a:moveTo>
                  <a:lnTo>
                    <a:pt x="236" y="1"/>
                  </a:lnTo>
                  <a:cubicBezTo>
                    <a:pt x="142" y="111"/>
                    <a:pt x="79" y="126"/>
                    <a:pt x="1" y="158"/>
                  </a:cubicBezTo>
                  <a:cubicBezTo>
                    <a:pt x="30" y="187"/>
                    <a:pt x="102" y="175"/>
                    <a:pt x="57" y="239"/>
                  </a:cubicBezTo>
                  <a:lnTo>
                    <a:pt x="57" y="239"/>
                  </a:lnTo>
                  <a:cubicBezTo>
                    <a:pt x="73" y="218"/>
                    <a:pt x="107" y="172"/>
                    <a:pt x="142" y="126"/>
                  </a:cubicBezTo>
                  <a:cubicBezTo>
                    <a:pt x="189" y="64"/>
                    <a:pt x="236" y="1"/>
                    <a:pt x="236" y="1"/>
                  </a:cubicBezTo>
                  <a:close/>
                  <a:moveTo>
                    <a:pt x="57" y="239"/>
                  </a:moveTo>
                  <a:cubicBezTo>
                    <a:pt x="51" y="247"/>
                    <a:pt x="48" y="252"/>
                    <a:pt x="48" y="252"/>
                  </a:cubicBezTo>
                  <a:cubicBezTo>
                    <a:pt x="51" y="247"/>
                    <a:pt x="54" y="243"/>
                    <a:pt x="57" y="239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5284;p85">
              <a:extLst>
                <a:ext uri="{FF2B5EF4-FFF2-40B4-BE49-F238E27FC236}">
                  <a16:creationId xmlns:a16="http://schemas.microsoft.com/office/drawing/2014/main" id="{7ECC64AE-66A4-8D73-8328-288144340548}"/>
                </a:ext>
              </a:extLst>
            </p:cNvPr>
            <p:cNvSpPr/>
            <p:nvPr/>
          </p:nvSpPr>
          <p:spPr>
            <a:xfrm>
              <a:off x="5106631" y="1778315"/>
              <a:ext cx="5338" cy="3389"/>
            </a:xfrm>
            <a:custGeom>
              <a:avLst/>
              <a:gdLst/>
              <a:ahLst/>
              <a:cxnLst/>
              <a:rect l="l" t="t" r="r" b="b"/>
              <a:pathLst>
                <a:path w="241" h="153" extrusionOk="0">
                  <a:moveTo>
                    <a:pt x="193" y="0"/>
                  </a:moveTo>
                  <a:cubicBezTo>
                    <a:pt x="178" y="0"/>
                    <a:pt x="152" y="8"/>
                    <a:pt x="110" y="27"/>
                  </a:cubicBezTo>
                  <a:cubicBezTo>
                    <a:pt x="79" y="58"/>
                    <a:pt x="32" y="74"/>
                    <a:pt x="1" y="105"/>
                  </a:cubicBezTo>
                  <a:lnTo>
                    <a:pt x="48" y="152"/>
                  </a:lnTo>
                  <a:cubicBezTo>
                    <a:pt x="167" y="81"/>
                    <a:pt x="241" y="0"/>
                    <a:pt x="193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5285;p85">
              <a:extLst>
                <a:ext uri="{FF2B5EF4-FFF2-40B4-BE49-F238E27FC236}">
                  <a16:creationId xmlns:a16="http://schemas.microsoft.com/office/drawing/2014/main" id="{026720CD-A07A-684E-8943-052B76DE21DE}"/>
                </a:ext>
              </a:extLst>
            </p:cNvPr>
            <p:cNvSpPr/>
            <p:nvPr/>
          </p:nvSpPr>
          <p:spPr>
            <a:xfrm>
              <a:off x="5148296" y="1754858"/>
              <a:ext cx="8018" cy="6822"/>
            </a:xfrm>
            <a:custGeom>
              <a:avLst/>
              <a:gdLst/>
              <a:ahLst/>
              <a:cxnLst/>
              <a:rect l="l" t="t" r="r" b="b"/>
              <a:pathLst>
                <a:path w="362" h="308" extrusionOk="0">
                  <a:moveTo>
                    <a:pt x="20" y="249"/>
                  </a:moveTo>
                  <a:lnTo>
                    <a:pt x="20" y="249"/>
                  </a:lnTo>
                  <a:cubicBezTo>
                    <a:pt x="9" y="256"/>
                    <a:pt x="1" y="259"/>
                    <a:pt x="1" y="271"/>
                  </a:cubicBezTo>
                  <a:cubicBezTo>
                    <a:pt x="7" y="264"/>
                    <a:pt x="13" y="256"/>
                    <a:pt x="20" y="249"/>
                  </a:cubicBezTo>
                  <a:close/>
                  <a:moveTo>
                    <a:pt x="304" y="0"/>
                  </a:moveTo>
                  <a:cubicBezTo>
                    <a:pt x="218" y="0"/>
                    <a:pt x="128" y="126"/>
                    <a:pt x="20" y="249"/>
                  </a:cubicBezTo>
                  <a:lnTo>
                    <a:pt x="20" y="249"/>
                  </a:lnTo>
                  <a:cubicBezTo>
                    <a:pt x="24" y="247"/>
                    <a:pt x="28" y="244"/>
                    <a:pt x="32" y="239"/>
                  </a:cubicBezTo>
                  <a:cubicBezTo>
                    <a:pt x="49" y="287"/>
                    <a:pt x="72" y="307"/>
                    <a:pt x="100" y="307"/>
                  </a:cubicBezTo>
                  <a:cubicBezTo>
                    <a:pt x="171" y="307"/>
                    <a:pt x="270" y="168"/>
                    <a:pt x="361" y="20"/>
                  </a:cubicBezTo>
                  <a:cubicBezTo>
                    <a:pt x="342" y="7"/>
                    <a:pt x="323" y="0"/>
                    <a:pt x="30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5286;p85">
              <a:extLst>
                <a:ext uri="{FF2B5EF4-FFF2-40B4-BE49-F238E27FC236}">
                  <a16:creationId xmlns:a16="http://schemas.microsoft.com/office/drawing/2014/main" id="{AE5DFDC6-27AC-87F0-611B-3E7023244943}"/>
                </a:ext>
              </a:extLst>
            </p:cNvPr>
            <p:cNvSpPr/>
            <p:nvPr/>
          </p:nvSpPr>
          <p:spPr>
            <a:xfrm>
              <a:off x="5144131" y="1761547"/>
              <a:ext cx="3500" cy="3389"/>
            </a:xfrm>
            <a:custGeom>
              <a:avLst/>
              <a:gdLst/>
              <a:ahLst/>
              <a:cxnLst/>
              <a:rect l="l" t="t" r="r" b="b"/>
              <a:pathLst>
                <a:path w="158" h="153" extrusionOk="0">
                  <a:moveTo>
                    <a:pt x="157" y="0"/>
                  </a:moveTo>
                  <a:lnTo>
                    <a:pt x="157" y="0"/>
                  </a:lnTo>
                  <a:cubicBezTo>
                    <a:pt x="110" y="47"/>
                    <a:pt x="47" y="94"/>
                    <a:pt x="0" y="126"/>
                  </a:cubicBezTo>
                  <a:cubicBezTo>
                    <a:pt x="4" y="144"/>
                    <a:pt x="10" y="152"/>
                    <a:pt x="17" y="152"/>
                  </a:cubicBezTo>
                  <a:cubicBezTo>
                    <a:pt x="41" y="152"/>
                    <a:pt x="86" y="72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5287;p85">
              <a:extLst>
                <a:ext uri="{FF2B5EF4-FFF2-40B4-BE49-F238E27FC236}">
                  <a16:creationId xmlns:a16="http://schemas.microsoft.com/office/drawing/2014/main" id="{30C94EF2-B695-F5DE-1B5C-F5B4F5214EFE}"/>
                </a:ext>
              </a:extLst>
            </p:cNvPr>
            <p:cNvSpPr/>
            <p:nvPr/>
          </p:nvSpPr>
          <p:spPr>
            <a:xfrm>
              <a:off x="5147254" y="1748700"/>
              <a:ext cx="3832" cy="3832"/>
            </a:xfrm>
            <a:custGeom>
              <a:avLst/>
              <a:gdLst/>
              <a:ahLst/>
              <a:cxnLst/>
              <a:rect l="l" t="t" r="r" b="b"/>
              <a:pathLst>
                <a:path w="173" h="173" extrusionOk="0">
                  <a:moveTo>
                    <a:pt x="173" y="0"/>
                  </a:moveTo>
                  <a:lnTo>
                    <a:pt x="0" y="110"/>
                  </a:lnTo>
                  <a:lnTo>
                    <a:pt x="157" y="173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5288;p85">
              <a:extLst>
                <a:ext uri="{FF2B5EF4-FFF2-40B4-BE49-F238E27FC236}">
                  <a16:creationId xmlns:a16="http://schemas.microsoft.com/office/drawing/2014/main" id="{8F57504F-EDB4-7D77-4B05-ABBC40AD9E2E}"/>
                </a:ext>
              </a:extLst>
            </p:cNvPr>
            <p:cNvSpPr/>
            <p:nvPr/>
          </p:nvSpPr>
          <p:spPr>
            <a:xfrm>
              <a:off x="5168430" y="1726483"/>
              <a:ext cx="6977" cy="7310"/>
            </a:xfrm>
            <a:custGeom>
              <a:avLst/>
              <a:gdLst/>
              <a:ahLst/>
              <a:cxnLst/>
              <a:rect l="l" t="t" r="r" b="b"/>
              <a:pathLst>
                <a:path w="315" h="330" extrusionOk="0">
                  <a:moveTo>
                    <a:pt x="267" y="0"/>
                  </a:moveTo>
                  <a:lnTo>
                    <a:pt x="267" y="0"/>
                  </a:lnTo>
                  <a:cubicBezTo>
                    <a:pt x="267" y="0"/>
                    <a:pt x="220" y="63"/>
                    <a:pt x="157" y="125"/>
                  </a:cubicBezTo>
                  <a:lnTo>
                    <a:pt x="16" y="235"/>
                  </a:lnTo>
                  <a:cubicBezTo>
                    <a:pt x="48" y="251"/>
                    <a:pt x="32" y="282"/>
                    <a:pt x="1" y="329"/>
                  </a:cubicBezTo>
                  <a:cubicBezTo>
                    <a:pt x="142" y="188"/>
                    <a:pt x="314" y="31"/>
                    <a:pt x="26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5289;p85">
              <a:extLst>
                <a:ext uri="{FF2B5EF4-FFF2-40B4-BE49-F238E27FC236}">
                  <a16:creationId xmlns:a16="http://schemas.microsoft.com/office/drawing/2014/main" id="{E28ACC63-6D8C-85D1-91C0-4FADB5EA9BBC}"/>
                </a:ext>
              </a:extLst>
            </p:cNvPr>
            <p:cNvSpPr/>
            <p:nvPr/>
          </p:nvSpPr>
          <p:spPr>
            <a:xfrm>
              <a:off x="5164953" y="1733771"/>
              <a:ext cx="3500" cy="4873"/>
            </a:xfrm>
            <a:custGeom>
              <a:avLst/>
              <a:gdLst/>
              <a:ahLst/>
              <a:cxnLst/>
              <a:rect l="l" t="t" r="r" b="b"/>
              <a:pathLst>
                <a:path w="158" h="220" extrusionOk="0">
                  <a:moveTo>
                    <a:pt x="158" y="0"/>
                  </a:moveTo>
                  <a:lnTo>
                    <a:pt x="158" y="0"/>
                  </a:lnTo>
                  <a:cubicBezTo>
                    <a:pt x="79" y="79"/>
                    <a:pt x="17" y="157"/>
                    <a:pt x="1" y="220"/>
                  </a:cubicBezTo>
                  <a:cubicBezTo>
                    <a:pt x="32" y="188"/>
                    <a:pt x="111" y="79"/>
                    <a:pt x="15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5290;p85">
              <a:extLst>
                <a:ext uri="{FF2B5EF4-FFF2-40B4-BE49-F238E27FC236}">
                  <a16:creationId xmlns:a16="http://schemas.microsoft.com/office/drawing/2014/main" id="{38918A3C-91C2-FC76-9FA6-AD98031E9F65}"/>
                </a:ext>
              </a:extLst>
            </p:cNvPr>
            <p:cNvSpPr/>
            <p:nvPr/>
          </p:nvSpPr>
          <p:spPr>
            <a:xfrm>
              <a:off x="5154188" y="1738976"/>
              <a:ext cx="5582" cy="4873"/>
            </a:xfrm>
            <a:custGeom>
              <a:avLst/>
              <a:gdLst/>
              <a:ahLst/>
              <a:cxnLst/>
              <a:rect l="l" t="t" r="r" b="b"/>
              <a:pathLst>
                <a:path w="252" h="220" extrusionOk="0">
                  <a:moveTo>
                    <a:pt x="252" y="0"/>
                  </a:moveTo>
                  <a:cubicBezTo>
                    <a:pt x="252" y="1"/>
                    <a:pt x="1" y="220"/>
                    <a:pt x="1" y="220"/>
                  </a:cubicBezTo>
                  <a:lnTo>
                    <a:pt x="79" y="17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5291;p85">
              <a:extLst>
                <a:ext uri="{FF2B5EF4-FFF2-40B4-BE49-F238E27FC236}">
                  <a16:creationId xmlns:a16="http://schemas.microsoft.com/office/drawing/2014/main" id="{3E33539D-CC4D-0AE7-1B77-E85039542C4F}"/>
                </a:ext>
              </a:extLst>
            </p:cNvPr>
            <p:cNvSpPr/>
            <p:nvPr/>
          </p:nvSpPr>
          <p:spPr>
            <a:xfrm>
              <a:off x="4856997" y="1844855"/>
              <a:ext cx="6977" cy="2126"/>
            </a:xfrm>
            <a:custGeom>
              <a:avLst/>
              <a:gdLst/>
              <a:ahLst/>
              <a:cxnLst/>
              <a:rect l="l" t="t" r="r" b="b"/>
              <a:pathLst>
                <a:path w="315" h="96" extrusionOk="0">
                  <a:moveTo>
                    <a:pt x="110" y="1"/>
                  </a:moveTo>
                  <a:cubicBezTo>
                    <a:pt x="110" y="1"/>
                    <a:pt x="1" y="48"/>
                    <a:pt x="1" y="48"/>
                  </a:cubicBezTo>
                  <a:cubicBezTo>
                    <a:pt x="1" y="48"/>
                    <a:pt x="314" y="95"/>
                    <a:pt x="314" y="95"/>
                  </a:cubicBezTo>
                  <a:lnTo>
                    <a:pt x="11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5292;p85">
              <a:extLst>
                <a:ext uri="{FF2B5EF4-FFF2-40B4-BE49-F238E27FC236}">
                  <a16:creationId xmlns:a16="http://schemas.microsoft.com/office/drawing/2014/main" id="{F4A9EEEF-4A80-716F-5D81-EA7985A25321}"/>
                </a:ext>
              </a:extLst>
            </p:cNvPr>
            <p:cNvSpPr/>
            <p:nvPr/>
          </p:nvSpPr>
          <p:spPr>
            <a:xfrm>
              <a:off x="4869844" y="1840358"/>
              <a:ext cx="5582" cy="4186"/>
            </a:xfrm>
            <a:custGeom>
              <a:avLst/>
              <a:gdLst/>
              <a:ahLst/>
              <a:cxnLst/>
              <a:rect l="l" t="t" r="r" b="b"/>
              <a:pathLst>
                <a:path w="252" h="189" extrusionOk="0">
                  <a:moveTo>
                    <a:pt x="252" y="0"/>
                  </a:moveTo>
                  <a:lnTo>
                    <a:pt x="252" y="0"/>
                  </a:lnTo>
                  <a:cubicBezTo>
                    <a:pt x="206" y="9"/>
                    <a:pt x="145" y="18"/>
                    <a:pt x="93" y="18"/>
                  </a:cubicBezTo>
                  <a:cubicBezTo>
                    <a:pt x="54" y="18"/>
                    <a:pt x="21" y="13"/>
                    <a:pt x="1" y="0"/>
                  </a:cubicBezTo>
                  <a:lnTo>
                    <a:pt x="1" y="0"/>
                  </a:lnTo>
                  <a:lnTo>
                    <a:pt x="79" y="18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5293;p85">
              <a:extLst>
                <a:ext uri="{FF2B5EF4-FFF2-40B4-BE49-F238E27FC236}">
                  <a16:creationId xmlns:a16="http://schemas.microsoft.com/office/drawing/2014/main" id="{8EC9EDEC-2893-094C-4B27-B081F7A3BE71}"/>
                </a:ext>
              </a:extLst>
            </p:cNvPr>
            <p:cNvSpPr/>
            <p:nvPr/>
          </p:nvSpPr>
          <p:spPr>
            <a:xfrm>
              <a:off x="4901098" y="1316791"/>
              <a:ext cx="4873" cy="2459"/>
            </a:xfrm>
            <a:custGeom>
              <a:avLst/>
              <a:gdLst/>
              <a:ahLst/>
              <a:cxnLst/>
              <a:rect l="l" t="t" r="r" b="b"/>
              <a:pathLst>
                <a:path w="220" h="111" extrusionOk="0">
                  <a:moveTo>
                    <a:pt x="0" y="0"/>
                  </a:moveTo>
                  <a:lnTo>
                    <a:pt x="204" y="110"/>
                  </a:lnTo>
                  <a:lnTo>
                    <a:pt x="220" y="63"/>
                  </a:lnTo>
                  <a:cubicBezTo>
                    <a:pt x="173" y="16"/>
                    <a:pt x="110" y="0"/>
                    <a:pt x="0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5294;p85">
              <a:extLst>
                <a:ext uri="{FF2B5EF4-FFF2-40B4-BE49-F238E27FC236}">
                  <a16:creationId xmlns:a16="http://schemas.microsoft.com/office/drawing/2014/main" id="{684A1EA4-7E8B-7601-F97E-0B50E2DEF8F7}"/>
                </a:ext>
              </a:extLst>
            </p:cNvPr>
            <p:cNvSpPr/>
            <p:nvPr/>
          </p:nvSpPr>
          <p:spPr>
            <a:xfrm>
              <a:off x="4826451" y="1323724"/>
              <a:ext cx="3500" cy="3145"/>
            </a:xfrm>
            <a:custGeom>
              <a:avLst/>
              <a:gdLst/>
              <a:ahLst/>
              <a:cxnLst/>
              <a:rect l="l" t="t" r="r" b="b"/>
              <a:pathLst>
                <a:path w="158" h="142" extrusionOk="0">
                  <a:moveTo>
                    <a:pt x="0" y="1"/>
                  </a:moveTo>
                  <a:lnTo>
                    <a:pt x="94" y="142"/>
                  </a:lnTo>
                  <a:lnTo>
                    <a:pt x="157" y="1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5295;p85">
              <a:extLst>
                <a:ext uri="{FF2B5EF4-FFF2-40B4-BE49-F238E27FC236}">
                  <a16:creationId xmlns:a16="http://schemas.microsoft.com/office/drawing/2014/main" id="{9994EF29-4EB7-78DE-6F23-393F955E19DE}"/>
                </a:ext>
              </a:extLst>
            </p:cNvPr>
            <p:cNvSpPr/>
            <p:nvPr/>
          </p:nvSpPr>
          <p:spPr>
            <a:xfrm>
              <a:off x="4769148" y="1352209"/>
              <a:ext cx="9768" cy="4519"/>
            </a:xfrm>
            <a:custGeom>
              <a:avLst/>
              <a:gdLst/>
              <a:ahLst/>
              <a:cxnLst/>
              <a:rect l="l" t="t" r="r" b="b"/>
              <a:pathLst>
                <a:path w="441" h="204" extrusionOk="0">
                  <a:moveTo>
                    <a:pt x="440" y="0"/>
                  </a:moveTo>
                  <a:cubicBezTo>
                    <a:pt x="421" y="10"/>
                    <a:pt x="401" y="21"/>
                    <a:pt x="381" y="34"/>
                  </a:cubicBezTo>
                  <a:lnTo>
                    <a:pt x="381" y="34"/>
                  </a:lnTo>
                  <a:cubicBezTo>
                    <a:pt x="401" y="25"/>
                    <a:pt x="421" y="14"/>
                    <a:pt x="440" y="0"/>
                  </a:cubicBezTo>
                  <a:close/>
                  <a:moveTo>
                    <a:pt x="381" y="34"/>
                  </a:moveTo>
                  <a:cubicBezTo>
                    <a:pt x="192" y="123"/>
                    <a:pt x="0" y="48"/>
                    <a:pt x="142" y="204"/>
                  </a:cubicBezTo>
                  <a:cubicBezTo>
                    <a:pt x="217" y="154"/>
                    <a:pt x="302" y="84"/>
                    <a:pt x="381" y="34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5296;p85">
              <a:extLst>
                <a:ext uri="{FF2B5EF4-FFF2-40B4-BE49-F238E27FC236}">
                  <a16:creationId xmlns:a16="http://schemas.microsoft.com/office/drawing/2014/main" id="{393FB30D-1D0C-2C96-9BDF-5A3FE1E1B220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5297;p85">
              <a:extLst>
                <a:ext uri="{FF2B5EF4-FFF2-40B4-BE49-F238E27FC236}">
                  <a16:creationId xmlns:a16="http://schemas.microsoft.com/office/drawing/2014/main" id="{A6601587-79A6-1680-97F0-069B47CC908C}"/>
                </a:ext>
              </a:extLst>
            </p:cNvPr>
            <p:cNvSpPr/>
            <p:nvPr/>
          </p:nvSpPr>
          <p:spPr>
            <a:xfrm>
              <a:off x="4856310" y="1436558"/>
              <a:ext cx="189936" cy="636082"/>
            </a:xfrm>
            <a:custGeom>
              <a:avLst/>
              <a:gdLst/>
              <a:ahLst/>
              <a:cxnLst/>
              <a:rect l="l" t="t" r="r" b="b"/>
              <a:pathLst>
                <a:path w="8575" h="28717" fill="none" extrusionOk="0">
                  <a:moveTo>
                    <a:pt x="3339" y="5863"/>
                  </a:moveTo>
                  <a:cubicBezTo>
                    <a:pt x="3386" y="4609"/>
                    <a:pt x="3417" y="3355"/>
                    <a:pt x="3464" y="2086"/>
                  </a:cubicBezTo>
                  <a:cubicBezTo>
                    <a:pt x="3480" y="1615"/>
                    <a:pt x="3543" y="1145"/>
                    <a:pt x="3606" y="675"/>
                  </a:cubicBezTo>
                  <a:cubicBezTo>
                    <a:pt x="3637" y="361"/>
                    <a:pt x="3684" y="1"/>
                    <a:pt x="4154" y="17"/>
                  </a:cubicBezTo>
                  <a:cubicBezTo>
                    <a:pt x="4640" y="48"/>
                    <a:pt x="4577" y="424"/>
                    <a:pt x="4562" y="753"/>
                  </a:cubicBezTo>
                  <a:cubicBezTo>
                    <a:pt x="4515" y="2117"/>
                    <a:pt x="4468" y="3496"/>
                    <a:pt x="4405" y="4860"/>
                  </a:cubicBezTo>
                  <a:cubicBezTo>
                    <a:pt x="4327" y="7290"/>
                    <a:pt x="4232" y="9703"/>
                    <a:pt x="4123" y="12415"/>
                  </a:cubicBezTo>
                  <a:cubicBezTo>
                    <a:pt x="5627" y="11239"/>
                    <a:pt x="6584" y="9766"/>
                    <a:pt x="8088" y="8998"/>
                  </a:cubicBezTo>
                  <a:cubicBezTo>
                    <a:pt x="8574" y="9625"/>
                    <a:pt x="8559" y="9750"/>
                    <a:pt x="8041" y="10252"/>
                  </a:cubicBezTo>
                  <a:cubicBezTo>
                    <a:pt x="7007" y="11255"/>
                    <a:pt x="5988" y="12290"/>
                    <a:pt x="4954" y="13293"/>
                  </a:cubicBezTo>
                  <a:cubicBezTo>
                    <a:pt x="4374" y="13857"/>
                    <a:pt x="4138" y="14484"/>
                    <a:pt x="4138" y="15315"/>
                  </a:cubicBezTo>
                  <a:cubicBezTo>
                    <a:pt x="4138" y="19124"/>
                    <a:pt x="4044" y="22933"/>
                    <a:pt x="3997" y="26726"/>
                  </a:cubicBezTo>
                  <a:cubicBezTo>
                    <a:pt x="3997" y="27086"/>
                    <a:pt x="4029" y="27447"/>
                    <a:pt x="4076" y="27807"/>
                  </a:cubicBezTo>
                  <a:cubicBezTo>
                    <a:pt x="4138" y="28293"/>
                    <a:pt x="3950" y="28607"/>
                    <a:pt x="3464" y="28669"/>
                  </a:cubicBezTo>
                  <a:cubicBezTo>
                    <a:pt x="2963" y="28716"/>
                    <a:pt x="2869" y="28309"/>
                    <a:pt x="2869" y="27933"/>
                  </a:cubicBezTo>
                  <a:cubicBezTo>
                    <a:pt x="2884" y="27149"/>
                    <a:pt x="2994" y="26350"/>
                    <a:pt x="2994" y="25550"/>
                  </a:cubicBezTo>
                  <a:cubicBezTo>
                    <a:pt x="3026" y="22102"/>
                    <a:pt x="3026" y="18669"/>
                    <a:pt x="3057" y="15221"/>
                  </a:cubicBezTo>
                  <a:cubicBezTo>
                    <a:pt x="3073" y="13152"/>
                    <a:pt x="3120" y="11083"/>
                    <a:pt x="3198" y="9029"/>
                  </a:cubicBezTo>
                  <a:cubicBezTo>
                    <a:pt x="3229" y="8402"/>
                    <a:pt x="3057" y="7901"/>
                    <a:pt x="2712" y="7399"/>
                  </a:cubicBezTo>
                  <a:cubicBezTo>
                    <a:pt x="1897" y="6208"/>
                    <a:pt x="1082" y="5001"/>
                    <a:pt x="283" y="3810"/>
                  </a:cubicBezTo>
                  <a:cubicBezTo>
                    <a:pt x="189" y="3684"/>
                    <a:pt x="47" y="3575"/>
                    <a:pt x="47" y="3449"/>
                  </a:cubicBezTo>
                  <a:cubicBezTo>
                    <a:pt x="32" y="3214"/>
                    <a:pt x="0" y="2901"/>
                    <a:pt x="141" y="2775"/>
                  </a:cubicBezTo>
                  <a:cubicBezTo>
                    <a:pt x="361" y="2572"/>
                    <a:pt x="659" y="2603"/>
                    <a:pt x="878" y="2901"/>
                  </a:cubicBezTo>
                  <a:cubicBezTo>
                    <a:pt x="1489" y="3763"/>
                    <a:pt x="2116" y="4609"/>
                    <a:pt x="2743" y="5456"/>
                  </a:cubicBezTo>
                  <a:cubicBezTo>
                    <a:pt x="2869" y="5612"/>
                    <a:pt x="2994" y="5785"/>
                    <a:pt x="3120" y="5957"/>
                  </a:cubicBezTo>
                  <a:cubicBezTo>
                    <a:pt x="3182" y="5926"/>
                    <a:pt x="3261" y="5895"/>
                    <a:pt x="3339" y="5863"/>
                  </a:cubicBezTo>
                  <a:close/>
                </a:path>
              </a:pathLst>
            </a:custGeom>
            <a:noFill/>
            <a:ln w="22725" cap="rnd" cmpd="sng">
              <a:solidFill>
                <a:srgbClr val="99734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5298;p85">
              <a:extLst>
                <a:ext uri="{FF2B5EF4-FFF2-40B4-BE49-F238E27FC236}">
                  <a16:creationId xmlns:a16="http://schemas.microsoft.com/office/drawing/2014/main" id="{F0CFFE5F-E947-16C8-F211-B1CC56C96D75}"/>
                </a:ext>
              </a:extLst>
            </p:cNvPr>
            <p:cNvSpPr/>
            <p:nvPr/>
          </p:nvSpPr>
          <p:spPr>
            <a:xfrm>
              <a:off x="4834425" y="1352541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5" y="1506"/>
                    <a:pt x="1945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5299;p85">
              <a:extLst>
                <a:ext uri="{FF2B5EF4-FFF2-40B4-BE49-F238E27FC236}">
                  <a16:creationId xmlns:a16="http://schemas.microsoft.com/office/drawing/2014/main" id="{306E9850-0011-3E5C-0F60-B8F53D2F3793}"/>
                </a:ext>
              </a:extLst>
            </p:cNvPr>
            <p:cNvSpPr/>
            <p:nvPr/>
          </p:nvSpPr>
          <p:spPr>
            <a:xfrm>
              <a:off x="4717095" y="1443513"/>
              <a:ext cx="43060" cy="33690"/>
            </a:xfrm>
            <a:custGeom>
              <a:avLst/>
              <a:gdLst/>
              <a:ahLst/>
              <a:cxnLst/>
              <a:rect l="l" t="t" r="r" b="b"/>
              <a:pathLst>
                <a:path w="1944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44" y="1521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5300;p85">
              <a:extLst>
                <a:ext uri="{FF2B5EF4-FFF2-40B4-BE49-F238E27FC236}">
                  <a16:creationId xmlns:a16="http://schemas.microsoft.com/office/drawing/2014/main" id="{334AA9C8-4227-F4D0-8B08-3EB98E25FA52}"/>
                </a:ext>
              </a:extLst>
            </p:cNvPr>
            <p:cNvSpPr/>
            <p:nvPr/>
          </p:nvSpPr>
          <p:spPr>
            <a:xfrm>
              <a:off x="4782018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59" y="1521"/>
                    <a:pt x="1959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5301;p85">
              <a:extLst>
                <a:ext uri="{FF2B5EF4-FFF2-40B4-BE49-F238E27FC236}">
                  <a16:creationId xmlns:a16="http://schemas.microsoft.com/office/drawing/2014/main" id="{94C18AEB-4C50-D693-C6EE-8CD77AA3C26C}"/>
                </a:ext>
              </a:extLst>
            </p:cNvPr>
            <p:cNvSpPr/>
            <p:nvPr/>
          </p:nvSpPr>
          <p:spPr>
            <a:xfrm>
              <a:off x="4664998" y="1580646"/>
              <a:ext cx="43082" cy="33358"/>
            </a:xfrm>
            <a:custGeom>
              <a:avLst/>
              <a:gdLst/>
              <a:ahLst/>
              <a:cxnLst/>
              <a:rect l="l" t="t" r="r" b="b"/>
              <a:pathLst>
                <a:path w="1945" h="1506" extrusionOk="0">
                  <a:moveTo>
                    <a:pt x="973" y="1"/>
                  </a:moveTo>
                  <a:cubicBezTo>
                    <a:pt x="1" y="1"/>
                    <a:pt x="1" y="1506"/>
                    <a:pt x="973" y="1506"/>
                  </a:cubicBezTo>
                  <a:cubicBezTo>
                    <a:pt x="1944" y="1506"/>
                    <a:pt x="1944" y="1"/>
                    <a:pt x="973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5302;p85">
              <a:extLst>
                <a:ext uri="{FF2B5EF4-FFF2-40B4-BE49-F238E27FC236}">
                  <a16:creationId xmlns:a16="http://schemas.microsoft.com/office/drawing/2014/main" id="{49E69BBC-9B55-CFB0-621D-0BB9B98E1846}"/>
                </a:ext>
              </a:extLst>
            </p:cNvPr>
            <p:cNvSpPr/>
            <p:nvPr/>
          </p:nvSpPr>
          <p:spPr>
            <a:xfrm>
              <a:off x="4757365" y="1704245"/>
              <a:ext cx="43060" cy="33712"/>
            </a:xfrm>
            <a:custGeom>
              <a:avLst/>
              <a:gdLst/>
              <a:ahLst/>
              <a:cxnLst/>
              <a:rect l="l" t="t" r="r" b="b"/>
              <a:pathLst>
                <a:path w="1944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5303;p85">
              <a:extLst>
                <a:ext uri="{FF2B5EF4-FFF2-40B4-BE49-F238E27FC236}">
                  <a16:creationId xmlns:a16="http://schemas.microsoft.com/office/drawing/2014/main" id="{26C55FE6-38BB-2AB0-8AD7-0D3AB9609FB8}"/>
                </a:ext>
              </a:extLst>
            </p:cNvPr>
            <p:cNvSpPr/>
            <p:nvPr/>
          </p:nvSpPr>
          <p:spPr>
            <a:xfrm>
              <a:off x="5029902" y="1541417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1" y="1"/>
                    <a:pt x="1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5304;p85">
              <a:extLst>
                <a:ext uri="{FF2B5EF4-FFF2-40B4-BE49-F238E27FC236}">
                  <a16:creationId xmlns:a16="http://schemas.microsoft.com/office/drawing/2014/main" id="{F6FA39BB-C4A7-2217-AC81-54CEC882048F}"/>
                </a:ext>
              </a:extLst>
            </p:cNvPr>
            <p:cNvSpPr/>
            <p:nvPr/>
          </p:nvSpPr>
          <p:spPr>
            <a:xfrm>
              <a:off x="4977827" y="1365388"/>
              <a:ext cx="43082" cy="33712"/>
            </a:xfrm>
            <a:custGeom>
              <a:avLst/>
              <a:gdLst/>
              <a:ahLst/>
              <a:cxnLst/>
              <a:rect l="l" t="t" r="r" b="b"/>
              <a:pathLst>
                <a:path w="1945" h="1522" extrusionOk="0">
                  <a:moveTo>
                    <a:pt x="972" y="1"/>
                  </a:moveTo>
                  <a:cubicBezTo>
                    <a:pt x="0" y="1"/>
                    <a:pt x="0" y="1521"/>
                    <a:pt x="972" y="1521"/>
                  </a:cubicBezTo>
                  <a:cubicBezTo>
                    <a:pt x="1944" y="1521"/>
                    <a:pt x="1944" y="1"/>
                    <a:pt x="972" y="1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5305;p85">
              <a:extLst>
                <a:ext uri="{FF2B5EF4-FFF2-40B4-BE49-F238E27FC236}">
                  <a16:creationId xmlns:a16="http://schemas.microsoft.com/office/drawing/2014/main" id="{630AADB5-F135-849C-38ED-A128A207E330}"/>
                </a:ext>
              </a:extLst>
            </p:cNvPr>
            <p:cNvSpPr/>
            <p:nvPr/>
          </p:nvSpPr>
          <p:spPr>
            <a:xfrm>
              <a:off x="5114627" y="1437266"/>
              <a:ext cx="43060" cy="33358"/>
            </a:xfrm>
            <a:custGeom>
              <a:avLst/>
              <a:gdLst/>
              <a:ahLst/>
              <a:cxnLst/>
              <a:rect l="l" t="t" r="r" b="b"/>
              <a:pathLst>
                <a:path w="1944" h="1506" extrusionOk="0">
                  <a:moveTo>
                    <a:pt x="972" y="0"/>
                  </a:moveTo>
                  <a:cubicBezTo>
                    <a:pt x="0" y="0"/>
                    <a:pt x="0" y="1505"/>
                    <a:pt x="972" y="1505"/>
                  </a:cubicBezTo>
                  <a:cubicBezTo>
                    <a:pt x="1944" y="1505"/>
                    <a:pt x="1944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5306;p85">
              <a:extLst>
                <a:ext uri="{FF2B5EF4-FFF2-40B4-BE49-F238E27FC236}">
                  <a16:creationId xmlns:a16="http://schemas.microsoft.com/office/drawing/2014/main" id="{1E79D034-F2C8-C44B-4E9E-EBD7D503E776}"/>
                </a:ext>
              </a:extLst>
            </p:cNvPr>
            <p:cNvSpPr/>
            <p:nvPr/>
          </p:nvSpPr>
          <p:spPr>
            <a:xfrm>
              <a:off x="5160102" y="1560865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72" y="0"/>
                  </a:moveTo>
                  <a:cubicBezTo>
                    <a:pt x="0" y="0"/>
                    <a:pt x="0" y="1521"/>
                    <a:pt x="972" y="1521"/>
                  </a:cubicBezTo>
                  <a:cubicBezTo>
                    <a:pt x="1960" y="1521"/>
                    <a:pt x="1960" y="0"/>
                    <a:pt x="972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5307;p85">
              <a:extLst>
                <a:ext uri="{FF2B5EF4-FFF2-40B4-BE49-F238E27FC236}">
                  <a16:creationId xmlns:a16="http://schemas.microsoft.com/office/drawing/2014/main" id="{9331888B-720F-6765-812C-E02C4869DED6}"/>
                </a:ext>
              </a:extLst>
            </p:cNvPr>
            <p:cNvSpPr/>
            <p:nvPr/>
          </p:nvSpPr>
          <p:spPr>
            <a:xfrm>
              <a:off x="5101425" y="1671617"/>
              <a:ext cx="43414" cy="33690"/>
            </a:xfrm>
            <a:custGeom>
              <a:avLst/>
              <a:gdLst/>
              <a:ahLst/>
              <a:cxnLst/>
              <a:rect l="l" t="t" r="r" b="b"/>
              <a:pathLst>
                <a:path w="1960" h="1521" extrusionOk="0">
                  <a:moveTo>
                    <a:pt x="988" y="0"/>
                  </a:moveTo>
                  <a:cubicBezTo>
                    <a:pt x="0" y="0"/>
                    <a:pt x="0" y="1521"/>
                    <a:pt x="988" y="1521"/>
                  </a:cubicBezTo>
                  <a:cubicBezTo>
                    <a:pt x="1960" y="1521"/>
                    <a:pt x="1960" y="0"/>
                    <a:pt x="988" y="0"/>
                  </a:cubicBezTo>
                  <a:close/>
                </a:path>
              </a:pathLst>
            </a:custGeom>
            <a:solidFill>
              <a:srgbClr val="86C3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0" name="Google Shape;4653;p64">
            <a:extLst>
              <a:ext uri="{FF2B5EF4-FFF2-40B4-BE49-F238E27FC236}">
                <a16:creationId xmlns:a16="http://schemas.microsoft.com/office/drawing/2014/main" id="{20429CAB-9D2D-0F6C-3644-9CD52E97498F}"/>
              </a:ext>
            </a:extLst>
          </p:cNvPr>
          <p:cNvGrpSpPr/>
          <p:nvPr/>
        </p:nvGrpSpPr>
        <p:grpSpPr>
          <a:xfrm>
            <a:off x="6673137" y="1138105"/>
            <a:ext cx="1099498" cy="557632"/>
            <a:chOff x="1100281" y="1325671"/>
            <a:chExt cx="1099498" cy="557632"/>
          </a:xfrm>
        </p:grpSpPr>
        <p:sp>
          <p:nvSpPr>
            <p:cNvPr id="301" name="Google Shape;4654;p64">
              <a:extLst>
                <a:ext uri="{FF2B5EF4-FFF2-40B4-BE49-F238E27FC236}">
                  <a16:creationId xmlns:a16="http://schemas.microsoft.com/office/drawing/2014/main" id="{02B61FA6-E28E-211F-3E45-CB71362793FD}"/>
                </a:ext>
              </a:extLst>
            </p:cNvPr>
            <p:cNvSpPr/>
            <p:nvPr/>
          </p:nvSpPr>
          <p:spPr>
            <a:xfrm>
              <a:off x="1639780" y="1354340"/>
              <a:ext cx="559999" cy="329402"/>
            </a:xfrm>
            <a:custGeom>
              <a:avLst/>
              <a:gdLst/>
              <a:ahLst/>
              <a:cxnLst/>
              <a:rect l="l" t="t" r="r" b="b"/>
              <a:pathLst>
                <a:path w="21526" h="12662" extrusionOk="0">
                  <a:moveTo>
                    <a:pt x="17562" y="0"/>
                  </a:moveTo>
                  <a:cubicBezTo>
                    <a:pt x="16729" y="0"/>
                    <a:pt x="15699" y="92"/>
                    <a:pt x="14438" y="309"/>
                  </a:cubicBezTo>
                  <a:cubicBezTo>
                    <a:pt x="7185" y="1537"/>
                    <a:pt x="2063" y="5662"/>
                    <a:pt x="2063" y="5662"/>
                  </a:cubicBezTo>
                  <a:cubicBezTo>
                    <a:pt x="0" y="7053"/>
                    <a:pt x="441" y="9927"/>
                    <a:pt x="2712" y="11039"/>
                  </a:cubicBezTo>
                  <a:cubicBezTo>
                    <a:pt x="3236" y="11296"/>
                    <a:pt x="3717" y="11394"/>
                    <a:pt x="4147" y="11394"/>
                  </a:cubicBezTo>
                  <a:cubicBezTo>
                    <a:pt x="5579" y="11394"/>
                    <a:pt x="6443" y="10298"/>
                    <a:pt x="6443" y="10297"/>
                  </a:cubicBezTo>
                  <a:lnTo>
                    <a:pt x="6443" y="10297"/>
                  </a:lnTo>
                  <a:cubicBezTo>
                    <a:pt x="6443" y="10298"/>
                    <a:pt x="6188" y="12661"/>
                    <a:pt x="9062" y="12661"/>
                  </a:cubicBezTo>
                  <a:cubicBezTo>
                    <a:pt x="11935" y="12661"/>
                    <a:pt x="11379" y="9834"/>
                    <a:pt x="11379" y="9834"/>
                  </a:cubicBezTo>
                  <a:lnTo>
                    <a:pt x="11379" y="9834"/>
                  </a:lnTo>
                  <a:cubicBezTo>
                    <a:pt x="11379" y="9834"/>
                    <a:pt x="11924" y="11134"/>
                    <a:pt x="13365" y="11134"/>
                  </a:cubicBezTo>
                  <a:cubicBezTo>
                    <a:pt x="13579" y="11134"/>
                    <a:pt x="13813" y="11105"/>
                    <a:pt x="14068" y="11039"/>
                  </a:cubicBezTo>
                  <a:cubicBezTo>
                    <a:pt x="16038" y="10552"/>
                    <a:pt x="15064" y="8351"/>
                    <a:pt x="15064" y="8351"/>
                  </a:cubicBezTo>
                  <a:lnTo>
                    <a:pt x="15064" y="8351"/>
                  </a:lnTo>
                  <a:cubicBezTo>
                    <a:pt x="15064" y="8351"/>
                    <a:pt x="15622" y="8817"/>
                    <a:pt x="16426" y="8817"/>
                  </a:cubicBezTo>
                  <a:cubicBezTo>
                    <a:pt x="16770" y="8817"/>
                    <a:pt x="17158" y="8732"/>
                    <a:pt x="17567" y="8490"/>
                  </a:cubicBezTo>
                  <a:cubicBezTo>
                    <a:pt x="18934" y="7702"/>
                    <a:pt x="17683" y="5662"/>
                    <a:pt x="17683" y="5662"/>
                  </a:cubicBezTo>
                  <a:lnTo>
                    <a:pt x="17683" y="5662"/>
                  </a:lnTo>
                  <a:cubicBezTo>
                    <a:pt x="17683" y="5662"/>
                    <a:pt x="18046" y="5813"/>
                    <a:pt x="18520" y="5813"/>
                  </a:cubicBezTo>
                  <a:cubicBezTo>
                    <a:pt x="19011" y="5813"/>
                    <a:pt x="19622" y="5651"/>
                    <a:pt x="20070" y="4990"/>
                  </a:cubicBezTo>
                  <a:cubicBezTo>
                    <a:pt x="20951" y="3669"/>
                    <a:pt x="19699" y="2511"/>
                    <a:pt x="19699" y="2511"/>
                  </a:cubicBezTo>
                  <a:cubicBezTo>
                    <a:pt x="21040" y="2070"/>
                    <a:pt x="21526" y="0"/>
                    <a:pt x="17562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655;p64">
              <a:extLst>
                <a:ext uri="{FF2B5EF4-FFF2-40B4-BE49-F238E27FC236}">
                  <a16:creationId xmlns:a16="http://schemas.microsoft.com/office/drawing/2014/main" id="{A9D972F1-9940-F9AC-038C-7EE4F01B441E}"/>
                </a:ext>
              </a:extLst>
            </p:cNvPr>
            <p:cNvSpPr/>
            <p:nvPr/>
          </p:nvSpPr>
          <p:spPr>
            <a:xfrm>
              <a:off x="1708511" y="1763894"/>
              <a:ext cx="43419" cy="85641"/>
            </a:xfrm>
            <a:custGeom>
              <a:avLst/>
              <a:gdLst/>
              <a:ahLst/>
              <a:cxnLst/>
              <a:rect l="l" t="t" r="r" b="b"/>
              <a:pathLst>
                <a:path w="1669" h="3292" fill="none" extrusionOk="0">
                  <a:moveTo>
                    <a:pt x="0" y="1"/>
                  </a:moveTo>
                  <a:cubicBezTo>
                    <a:pt x="0" y="1"/>
                    <a:pt x="1669" y="1090"/>
                    <a:pt x="348" y="329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656;p64">
              <a:extLst>
                <a:ext uri="{FF2B5EF4-FFF2-40B4-BE49-F238E27FC236}">
                  <a16:creationId xmlns:a16="http://schemas.microsoft.com/office/drawing/2014/main" id="{4E2FB867-B6A6-EA01-D9D5-CA9266068097}"/>
                </a:ext>
              </a:extLst>
            </p:cNvPr>
            <p:cNvSpPr/>
            <p:nvPr/>
          </p:nvSpPr>
          <p:spPr>
            <a:xfrm>
              <a:off x="1689806" y="1839858"/>
              <a:ext cx="70579" cy="24142"/>
            </a:xfrm>
            <a:custGeom>
              <a:avLst/>
              <a:gdLst/>
              <a:ahLst/>
              <a:cxnLst/>
              <a:rect l="l" t="t" r="r" b="b"/>
              <a:pathLst>
                <a:path w="2713" h="928" fill="none" extrusionOk="0">
                  <a:moveTo>
                    <a:pt x="1" y="418"/>
                  </a:moveTo>
                  <a:cubicBezTo>
                    <a:pt x="1" y="418"/>
                    <a:pt x="1577" y="1"/>
                    <a:pt x="2712" y="928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657;p64">
              <a:extLst>
                <a:ext uri="{FF2B5EF4-FFF2-40B4-BE49-F238E27FC236}">
                  <a16:creationId xmlns:a16="http://schemas.microsoft.com/office/drawing/2014/main" id="{CDF0B4AC-3158-FC46-A2F0-B80B757B96A5}"/>
                </a:ext>
              </a:extLst>
            </p:cNvPr>
            <p:cNvSpPr/>
            <p:nvPr/>
          </p:nvSpPr>
          <p:spPr>
            <a:xfrm>
              <a:off x="1717538" y="1839260"/>
              <a:ext cx="42248" cy="35589"/>
            </a:xfrm>
            <a:custGeom>
              <a:avLst/>
              <a:gdLst/>
              <a:ahLst/>
              <a:cxnLst/>
              <a:rect l="l" t="t" r="r" b="b"/>
              <a:pathLst>
                <a:path w="1624" h="1368" fill="none" extrusionOk="0">
                  <a:moveTo>
                    <a:pt x="1021" y="1368"/>
                  </a:moveTo>
                  <a:cubicBezTo>
                    <a:pt x="488" y="603"/>
                    <a:pt x="1" y="418"/>
                    <a:pt x="1" y="418"/>
                  </a:cubicBezTo>
                  <a:cubicBezTo>
                    <a:pt x="1" y="418"/>
                    <a:pt x="812" y="0"/>
                    <a:pt x="1623" y="27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658;p64">
              <a:extLst>
                <a:ext uri="{FF2B5EF4-FFF2-40B4-BE49-F238E27FC236}">
                  <a16:creationId xmlns:a16="http://schemas.microsoft.com/office/drawing/2014/main" id="{2143CCCA-D969-4DDE-8CF1-CB0A0C5C6965}"/>
                </a:ext>
              </a:extLst>
            </p:cNvPr>
            <p:cNvSpPr/>
            <p:nvPr/>
          </p:nvSpPr>
          <p:spPr>
            <a:xfrm>
              <a:off x="1406451" y="1325671"/>
              <a:ext cx="501647" cy="499280"/>
            </a:xfrm>
            <a:custGeom>
              <a:avLst/>
              <a:gdLst/>
              <a:ahLst/>
              <a:cxnLst/>
              <a:rect l="l" t="t" r="r" b="b"/>
              <a:pathLst>
                <a:path w="19283" h="19192" extrusionOk="0">
                  <a:moveTo>
                    <a:pt x="12523" y="0"/>
                  </a:moveTo>
                  <a:cubicBezTo>
                    <a:pt x="12134" y="0"/>
                    <a:pt x="11743" y="51"/>
                    <a:pt x="11356" y="159"/>
                  </a:cubicBezTo>
                  <a:cubicBezTo>
                    <a:pt x="10151" y="484"/>
                    <a:pt x="8807" y="1226"/>
                    <a:pt x="8066" y="3589"/>
                  </a:cubicBezTo>
                  <a:cubicBezTo>
                    <a:pt x="7078" y="6833"/>
                    <a:pt x="6722" y="9026"/>
                    <a:pt x="4438" y="9026"/>
                  </a:cubicBezTo>
                  <a:cubicBezTo>
                    <a:pt x="4094" y="9026"/>
                    <a:pt x="3707" y="8976"/>
                    <a:pt x="3268" y="8873"/>
                  </a:cubicBezTo>
                  <a:cubicBezTo>
                    <a:pt x="2272" y="8637"/>
                    <a:pt x="1607" y="8420"/>
                    <a:pt x="1157" y="8420"/>
                  </a:cubicBezTo>
                  <a:cubicBezTo>
                    <a:pt x="329" y="8420"/>
                    <a:pt x="230" y="9153"/>
                    <a:pt x="140" y="11840"/>
                  </a:cubicBezTo>
                  <a:cubicBezTo>
                    <a:pt x="1" y="15038"/>
                    <a:pt x="2318" y="17680"/>
                    <a:pt x="5864" y="18653"/>
                  </a:cubicBezTo>
                  <a:cubicBezTo>
                    <a:pt x="7133" y="19011"/>
                    <a:pt x="8372" y="19191"/>
                    <a:pt x="9550" y="19191"/>
                  </a:cubicBezTo>
                  <a:cubicBezTo>
                    <a:pt x="14095" y="19191"/>
                    <a:pt x="17742" y="16513"/>
                    <a:pt x="18772" y="11029"/>
                  </a:cubicBezTo>
                  <a:cubicBezTo>
                    <a:pt x="19282" y="8271"/>
                    <a:pt x="18494" y="4980"/>
                    <a:pt x="17683" y="3427"/>
                  </a:cubicBezTo>
                  <a:cubicBezTo>
                    <a:pt x="16666" y="1491"/>
                    <a:pt x="14625" y="0"/>
                    <a:pt x="12523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659;p64">
              <a:extLst>
                <a:ext uri="{FF2B5EF4-FFF2-40B4-BE49-F238E27FC236}">
                  <a16:creationId xmlns:a16="http://schemas.microsoft.com/office/drawing/2014/main" id="{41359DD1-DB10-F37A-C5DA-9AFE6755148E}"/>
                </a:ext>
              </a:extLst>
            </p:cNvPr>
            <p:cNvSpPr/>
            <p:nvPr/>
          </p:nvSpPr>
          <p:spPr>
            <a:xfrm>
              <a:off x="1440219" y="1602055"/>
              <a:ext cx="440746" cy="222818"/>
            </a:xfrm>
            <a:custGeom>
              <a:avLst/>
              <a:gdLst/>
              <a:ahLst/>
              <a:cxnLst/>
              <a:rect l="l" t="t" r="r" b="b"/>
              <a:pathLst>
                <a:path w="16942" h="8565" extrusionOk="0">
                  <a:moveTo>
                    <a:pt x="14123" y="1"/>
                  </a:moveTo>
                  <a:cubicBezTo>
                    <a:pt x="11343" y="1"/>
                    <a:pt x="11444" y="4666"/>
                    <a:pt x="7115" y="5387"/>
                  </a:cubicBezTo>
                  <a:cubicBezTo>
                    <a:pt x="6195" y="5536"/>
                    <a:pt x="5301" y="5596"/>
                    <a:pt x="4458" y="5596"/>
                  </a:cubicBezTo>
                  <a:cubicBezTo>
                    <a:pt x="2667" y="5596"/>
                    <a:pt x="1103" y="5323"/>
                    <a:pt x="0" y="5040"/>
                  </a:cubicBezTo>
                  <a:lnTo>
                    <a:pt x="0" y="5040"/>
                  </a:lnTo>
                  <a:cubicBezTo>
                    <a:pt x="997" y="6430"/>
                    <a:pt x="2596" y="7496"/>
                    <a:pt x="4566" y="8029"/>
                  </a:cubicBezTo>
                  <a:cubicBezTo>
                    <a:pt x="5831" y="8385"/>
                    <a:pt x="7066" y="8565"/>
                    <a:pt x="8241" y="8565"/>
                  </a:cubicBezTo>
                  <a:cubicBezTo>
                    <a:pt x="12188" y="8565"/>
                    <a:pt x="15459" y="6541"/>
                    <a:pt x="16941" y="2398"/>
                  </a:cubicBezTo>
                  <a:cubicBezTo>
                    <a:pt x="16779" y="1401"/>
                    <a:pt x="16246" y="497"/>
                    <a:pt x="14972" y="127"/>
                  </a:cubicBezTo>
                  <a:cubicBezTo>
                    <a:pt x="14660" y="40"/>
                    <a:pt x="14380" y="1"/>
                    <a:pt x="1412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660;p64">
              <a:extLst>
                <a:ext uri="{FF2B5EF4-FFF2-40B4-BE49-F238E27FC236}">
                  <a16:creationId xmlns:a16="http://schemas.microsoft.com/office/drawing/2014/main" id="{AF58AEFE-94DD-1CC5-9ED0-28E4AA9C3ABC}"/>
                </a:ext>
              </a:extLst>
            </p:cNvPr>
            <p:cNvSpPr/>
            <p:nvPr/>
          </p:nvSpPr>
          <p:spPr>
            <a:xfrm>
              <a:off x="1779038" y="1519119"/>
              <a:ext cx="91079" cy="38086"/>
            </a:xfrm>
            <a:custGeom>
              <a:avLst/>
              <a:gdLst/>
              <a:ahLst/>
              <a:cxnLst/>
              <a:rect l="l" t="t" r="r" b="b"/>
              <a:pathLst>
                <a:path w="3501" h="1464" extrusionOk="0">
                  <a:moveTo>
                    <a:pt x="1" y="0"/>
                  </a:moveTo>
                  <a:lnTo>
                    <a:pt x="1" y="0"/>
                  </a:lnTo>
                  <a:cubicBezTo>
                    <a:pt x="453" y="1177"/>
                    <a:pt x="1362" y="1464"/>
                    <a:pt x="2140" y="1464"/>
                  </a:cubicBezTo>
                  <a:cubicBezTo>
                    <a:pt x="2879" y="1464"/>
                    <a:pt x="3500" y="1206"/>
                    <a:pt x="3500" y="120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661;p64">
              <a:extLst>
                <a:ext uri="{FF2B5EF4-FFF2-40B4-BE49-F238E27FC236}">
                  <a16:creationId xmlns:a16="http://schemas.microsoft.com/office/drawing/2014/main" id="{007E6D47-0967-C027-E1A3-66EB979E0757}"/>
                </a:ext>
              </a:extLst>
            </p:cNvPr>
            <p:cNvSpPr/>
            <p:nvPr/>
          </p:nvSpPr>
          <p:spPr>
            <a:xfrm>
              <a:off x="1100281" y="1354340"/>
              <a:ext cx="560025" cy="329402"/>
            </a:xfrm>
            <a:custGeom>
              <a:avLst/>
              <a:gdLst/>
              <a:ahLst/>
              <a:cxnLst/>
              <a:rect l="l" t="t" r="r" b="b"/>
              <a:pathLst>
                <a:path w="21527" h="12662" extrusionOk="0">
                  <a:moveTo>
                    <a:pt x="3951" y="0"/>
                  </a:moveTo>
                  <a:cubicBezTo>
                    <a:pt x="1" y="0"/>
                    <a:pt x="487" y="2070"/>
                    <a:pt x="1827" y="2511"/>
                  </a:cubicBezTo>
                  <a:cubicBezTo>
                    <a:pt x="1827" y="2511"/>
                    <a:pt x="576" y="3669"/>
                    <a:pt x="1457" y="4990"/>
                  </a:cubicBezTo>
                  <a:cubicBezTo>
                    <a:pt x="1905" y="5651"/>
                    <a:pt x="2509" y="5813"/>
                    <a:pt x="2995" y="5813"/>
                  </a:cubicBezTo>
                  <a:cubicBezTo>
                    <a:pt x="3463" y="5813"/>
                    <a:pt x="3820" y="5662"/>
                    <a:pt x="3820" y="5662"/>
                  </a:cubicBezTo>
                  <a:lnTo>
                    <a:pt x="3820" y="5662"/>
                  </a:lnTo>
                  <a:cubicBezTo>
                    <a:pt x="3820" y="5662"/>
                    <a:pt x="2569" y="7702"/>
                    <a:pt x="3960" y="8490"/>
                  </a:cubicBezTo>
                  <a:cubicBezTo>
                    <a:pt x="4369" y="8732"/>
                    <a:pt x="4757" y="8817"/>
                    <a:pt x="5100" y="8817"/>
                  </a:cubicBezTo>
                  <a:cubicBezTo>
                    <a:pt x="5905" y="8817"/>
                    <a:pt x="6462" y="8351"/>
                    <a:pt x="6462" y="8351"/>
                  </a:cubicBezTo>
                  <a:lnTo>
                    <a:pt x="6462" y="8351"/>
                  </a:lnTo>
                  <a:cubicBezTo>
                    <a:pt x="6462" y="8351"/>
                    <a:pt x="5489" y="10552"/>
                    <a:pt x="7459" y="11039"/>
                  </a:cubicBezTo>
                  <a:cubicBezTo>
                    <a:pt x="7714" y="11105"/>
                    <a:pt x="7948" y="11134"/>
                    <a:pt x="8162" y="11134"/>
                  </a:cubicBezTo>
                  <a:cubicBezTo>
                    <a:pt x="9603" y="11134"/>
                    <a:pt x="10147" y="9834"/>
                    <a:pt x="10147" y="9834"/>
                  </a:cubicBezTo>
                  <a:lnTo>
                    <a:pt x="10147" y="9834"/>
                  </a:lnTo>
                  <a:cubicBezTo>
                    <a:pt x="10147" y="9834"/>
                    <a:pt x="9568" y="12661"/>
                    <a:pt x="12442" y="12661"/>
                  </a:cubicBezTo>
                  <a:cubicBezTo>
                    <a:pt x="15315" y="12661"/>
                    <a:pt x="15084" y="10298"/>
                    <a:pt x="15084" y="10297"/>
                  </a:cubicBezTo>
                  <a:lnTo>
                    <a:pt x="15084" y="10297"/>
                  </a:lnTo>
                  <a:cubicBezTo>
                    <a:pt x="15084" y="10298"/>
                    <a:pt x="15934" y="11394"/>
                    <a:pt x="17360" y="11394"/>
                  </a:cubicBezTo>
                  <a:cubicBezTo>
                    <a:pt x="17788" y="11394"/>
                    <a:pt x="18268" y="11296"/>
                    <a:pt x="18792" y="11039"/>
                  </a:cubicBezTo>
                  <a:cubicBezTo>
                    <a:pt x="21086" y="9927"/>
                    <a:pt x="21526" y="7053"/>
                    <a:pt x="19441" y="5662"/>
                  </a:cubicBezTo>
                  <a:cubicBezTo>
                    <a:pt x="19441" y="5662"/>
                    <a:pt x="14319" y="1537"/>
                    <a:pt x="7065" y="309"/>
                  </a:cubicBezTo>
                  <a:cubicBezTo>
                    <a:pt x="5809" y="92"/>
                    <a:pt x="4782" y="0"/>
                    <a:pt x="395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662;p64">
              <a:extLst>
                <a:ext uri="{FF2B5EF4-FFF2-40B4-BE49-F238E27FC236}">
                  <a16:creationId xmlns:a16="http://schemas.microsoft.com/office/drawing/2014/main" id="{47C97BC3-90E2-9526-DBD8-33B0BC2E814E}"/>
                </a:ext>
              </a:extLst>
            </p:cNvPr>
            <p:cNvSpPr/>
            <p:nvPr/>
          </p:nvSpPr>
          <p:spPr>
            <a:xfrm>
              <a:off x="1849591" y="1458816"/>
              <a:ext cx="22919" cy="17534"/>
            </a:xfrm>
            <a:custGeom>
              <a:avLst/>
              <a:gdLst/>
              <a:ahLst/>
              <a:cxnLst/>
              <a:rect l="l" t="t" r="r" b="b"/>
              <a:pathLst>
                <a:path w="881" h="674" fill="none" extrusionOk="0">
                  <a:moveTo>
                    <a:pt x="881" y="325"/>
                  </a:moveTo>
                  <a:cubicBezTo>
                    <a:pt x="788" y="94"/>
                    <a:pt x="533" y="1"/>
                    <a:pt x="302" y="94"/>
                  </a:cubicBezTo>
                  <a:cubicBezTo>
                    <a:pt x="93" y="186"/>
                    <a:pt x="0" y="464"/>
                    <a:pt x="93" y="67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663;p64">
              <a:extLst>
                <a:ext uri="{FF2B5EF4-FFF2-40B4-BE49-F238E27FC236}">
                  <a16:creationId xmlns:a16="http://schemas.microsoft.com/office/drawing/2014/main" id="{25319C8A-3DA7-66F7-91BB-00C02BDE83D0}"/>
                </a:ext>
              </a:extLst>
            </p:cNvPr>
            <p:cNvSpPr/>
            <p:nvPr/>
          </p:nvSpPr>
          <p:spPr>
            <a:xfrm>
              <a:off x="1752529" y="1462458"/>
              <a:ext cx="34990" cy="22919"/>
            </a:xfrm>
            <a:custGeom>
              <a:avLst/>
              <a:gdLst/>
              <a:ahLst/>
              <a:cxnLst/>
              <a:rect l="l" t="t" r="r" b="b"/>
              <a:pathLst>
                <a:path w="1345" h="881" fill="none" extrusionOk="0">
                  <a:moveTo>
                    <a:pt x="1252" y="881"/>
                  </a:moveTo>
                  <a:cubicBezTo>
                    <a:pt x="1344" y="533"/>
                    <a:pt x="1136" y="185"/>
                    <a:pt x="788" y="93"/>
                  </a:cubicBezTo>
                  <a:cubicBezTo>
                    <a:pt x="464" y="0"/>
                    <a:pt x="93" y="209"/>
                    <a:pt x="0" y="533"/>
                  </a:cubicBezTo>
                </a:path>
              </a:pathLst>
            </a:custGeom>
            <a:noFill/>
            <a:ln w="19125" cap="rnd" cmpd="sng">
              <a:solidFill>
                <a:srgbClr val="D9D9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664;p64">
              <a:extLst>
                <a:ext uri="{FF2B5EF4-FFF2-40B4-BE49-F238E27FC236}">
                  <a16:creationId xmlns:a16="http://schemas.microsoft.com/office/drawing/2014/main" id="{A6892104-F3B8-1966-D9E6-F7ADF4DA9465}"/>
                </a:ext>
              </a:extLst>
            </p:cNvPr>
            <p:cNvSpPr/>
            <p:nvPr/>
          </p:nvSpPr>
          <p:spPr>
            <a:xfrm>
              <a:off x="1779038" y="1484753"/>
              <a:ext cx="129659" cy="66468"/>
            </a:xfrm>
            <a:custGeom>
              <a:avLst/>
              <a:gdLst/>
              <a:ahLst/>
              <a:cxnLst/>
              <a:rect l="l" t="t" r="r" b="b"/>
              <a:pathLst>
                <a:path w="4984" h="2555" extrusionOk="0">
                  <a:moveTo>
                    <a:pt x="1948" y="0"/>
                  </a:moveTo>
                  <a:cubicBezTo>
                    <a:pt x="1948" y="0"/>
                    <a:pt x="1322" y="974"/>
                    <a:pt x="1" y="1321"/>
                  </a:cubicBezTo>
                  <a:cubicBezTo>
                    <a:pt x="1" y="1321"/>
                    <a:pt x="1571" y="2555"/>
                    <a:pt x="4089" y="2555"/>
                  </a:cubicBezTo>
                  <a:cubicBezTo>
                    <a:pt x="4375" y="2555"/>
                    <a:pt x="4674" y="2539"/>
                    <a:pt x="4983" y="2503"/>
                  </a:cubicBezTo>
                  <a:cubicBezTo>
                    <a:pt x="4983" y="2503"/>
                    <a:pt x="3593" y="1600"/>
                    <a:pt x="3199" y="649"/>
                  </a:cubicBezTo>
                  <a:cubicBezTo>
                    <a:pt x="3199" y="649"/>
                    <a:pt x="2944" y="93"/>
                    <a:pt x="1948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665;p64">
              <a:extLst>
                <a:ext uri="{FF2B5EF4-FFF2-40B4-BE49-F238E27FC236}">
                  <a16:creationId xmlns:a16="http://schemas.microsoft.com/office/drawing/2014/main" id="{3C382AD0-EB6A-E5FC-8E46-B2B6DF6FECD8}"/>
                </a:ext>
              </a:extLst>
            </p:cNvPr>
            <p:cNvSpPr/>
            <p:nvPr/>
          </p:nvSpPr>
          <p:spPr>
            <a:xfrm>
              <a:off x="1584914" y="1766912"/>
              <a:ext cx="52472" cy="83222"/>
            </a:xfrm>
            <a:custGeom>
              <a:avLst/>
              <a:gdLst/>
              <a:ahLst/>
              <a:cxnLst/>
              <a:rect l="l" t="t" r="r" b="b"/>
              <a:pathLst>
                <a:path w="2017" h="3199" fill="none" extrusionOk="0">
                  <a:moveTo>
                    <a:pt x="858" y="0"/>
                  </a:moveTo>
                  <a:cubicBezTo>
                    <a:pt x="858" y="0"/>
                    <a:pt x="2017" y="1600"/>
                    <a:pt x="0" y="3199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666;p64">
              <a:extLst>
                <a:ext uri="{FF2B5EF4-FFF2-40B4-BE49-F238E27FC236}">
                  <a16:creationId xmlns:a16="http://schemas.microsoft.com/office/drawing/2014/main" id="{BA28AB8C-2C28-389F-B0FF-DBDC03D294AA}"/>
                </a:ext>
              </a:extLst>
            </p:cNvPr>
            <p:cNvSpPr/>
            <p:nvPr/>
          </p:nvSpPr>
          <p:spPr>
            <a:xfrm>
              <a:off x="1558379" y="1840456"/>
              <a:ext cx="61525" cy="38008"/>
            </a:xfrm>
            <a:custGeom>
              <a:avLst/>
              <a:gdLst/>
              <a:ahLst/>
              <a:cxnLst/>
              <a:rect l="l" t="t" r="r" b="b"/>
              <a:pathLst>
                <a:path w="2365" h="1461" fill="none" extrusionOk="0">
                  <a:moveTo>
                    <a:pt x="1" y="1"/>
                  </a:moveTo>
                  <a:cubicBezTo>
                    <a:pt x="1" y="1"/>
                    <a:pt x="1623" y="186"/>
                    <a:pt x="2365" y="1461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667;p64">
              <a:extLst>
                <a:ext uri="{FF2B5EF4-FFF2-40B4-BE49-F238E27FC236}">
                  <a16:creationId xmlns:a16="http://schemas.microsoft.com/office/drawing/2014/main" id="{0CEA37D5-2D3B-150A-3349-5FF7F8643ED9}"/>
                </a:ext>
              </a:extLst>
            </p:cNvPr>
            <p:cNvSpPr/>
            <p:nvPr/>
          </p:nvSpPr>
          <p:spPr>
            <a:xfrm>
              <a:off x="1584914" y="1847688"/>
              <a:ext cx="40427" cy="35615"/>
            </a:xfrm>
            <a:custGeom>
              <a:avLst/>
              <a:gdLst/>
              <a:ahLst/>
              <a:cxnLst/>
              <a:rect l="l" t="t" r="r" b="b"/>
              <a:pathLst>
                <a:path w="1554" h="1369" fill="none" extrusionOk="0">
                  <a:moveTo>
                    <a:pt x="603" y="1368"/>
                  </a:moveTo>
                  <a:cubicBezTo>
                    <a:pt x="371" y="441"/>
                    <a:pt x="0" y="94"/>
                    <a:pt x="0" y="94"/>
                  </a:cubicBezTo>
                  <a:cubicBezTo>
                    <a:pt x="0" y="94"/>
                    <a:pt x="904" y="1"/>
                    <a:pt x="1553" y="557"/>
                  </a:cubicBezTo>
                </a:path>
              </a:pathLst>
            </a:custGeom>
            <a:noFill/>
            <a:ln w="19125" cap="rnd" cmpd="sng">
              <a:solidFill>
                <a:srgbClr val="FD9E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4362;p61">
            <a:extLst>
              <a:ext uri="{FF2B5EF4-FFF2-40B4-BE49-F238E27FC236}">
                <a16:creationId xmlns:a16="http://schemas.microsoft.com/office/drawing/2014/main" id="{D5393329-E8CA-5060-BC08-0524E8E688EA}"/>
              </a:ext>
            </a:extLst>
          </p:cNvPr>
          <p:cNvGrpSpPr/>
          <p:nvPr/>
        </p:nvGrpSpPr>
        <p:grpSpPr>
          <a:xfrm>
            <a:off x="4053942" y="421259"/>
            <a:ext cx="813514" cy="721348"/>
            <a:chOff x="7019708" y="1127036"/>
            <a:chExt cx="813514" cy="721348"/>
          </a:xfrm>
        </p:grpSpPr>
        <p:sp>
          <p:nvSpPr>
            <p:cNvPr id="320" name="Google Shape;4363;p61">
              <a:extLst>
                <a:ext uri="{FF2B5EF4-FFF2-40B4-BE49-F238E27FC236}">
                  <a16:creationId xmlns:a16="http://schemas.microsoft.com/office/drawing/2014/main" id="{42A91839-D2CE-276F-8467-5AC4C84C096F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364;p61">
              <a:extLst>
                <a:ext uri="{FF2B5EF4-FFF2-40B4-BE49-F238E27FC236}">
                  <a16:creationId xmlns:a16="http://schemas.microsoft.com/office/drawing/2014/main" id="{E1CFCEF7-0E09-EF53-FE80-B837C9F82339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365;p61">
              <a:extLst>
                <a:ext uri="{FF2B5EF4-FFF2-40B4-BE49-F238E27FC236}">
                  <a16:creationId xmlns:a16="http://schemas.microsoft.com/office/drawing/2014/main" id="{4679E1AA-D617-72F0-6D7B-A6FEE3B28D3F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24" name="Hình ảnh 323">
            <a:extLst>
              <a:ext uri="{FF2B5EF4-FFF2-40B4-BE49-F238E27FC236}">
                <a16:creationId xmlns:a16="http://schemas.microsoft.com/office/drawing/2014/main" id="{CB49199E-E4B5-4F48-AACA-0F0736FF0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425" y="1222306"/>
            <a:ext cx="338357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40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833243" y="2823427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C6D6E8"/>
            </a:solidFill>
            <a:ln w="19050">
              <a:solidFill>
                <a:srgbClr val="85A8C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8A7D38E-8F53-3097-A080-02052A40FF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3" name="Google Shape;4362;p61">
            <a:extLst>
              <a:ext uri="{FF2B5EF4-FFF2-40B4-BE49-F238E27FC236}">
                <a16:creationId xmlns:a16="http://schemas.microsoft.com/office/drawing/2014/main" id="{EEA91C2A-6F2B-D88C-C9B5-EF1356C3BFF4}"/>
              </a:ext>
            </a:extLst>
          </p:cNvPr>
          <p:cNvGrpSpPr/>
          <p:nvPr/>
        </p:nvGrpSpPr>
        <p:grpSpPr>
          <a:xfrm>
            <a:off x="5493015" y="5238070"/>
            <a:ext cx="1036660" cy="919213"/>
            <a:chOff x="7019708" y="1127036"/>
            <a:chExt cx="813514" cy="721348"/>
          </a:xfrm>
        </p:grpSpPr>
        <p:sp>
          <p:nvSpPr>
            <p:cNvPr id="5" name="Google Shape;4363;p61">
              <a:extLst>
                <a:ext uri="{FF2B5EF4-FFF2-40B4-BE49-F238E27FC236}">
                  <a16:creationId xmlns:a16="http://schemas.microsoft.com/office/drawing/2014/main" id="{E751FA66-57A4-9F35-C8F1-424DB960E63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364;p61">
              <a:extLst>
                <a:ext uri="{FF2B5EF4-FFF2-40B4-BE49-F238E27FC236}">
                  <a16:creationId xmlns:a16="http://schemas.microsoft.com/office/drawing/2014/main" id="{EBAD4056-378A-DCDC-BB3E-A42306A16071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365;p61">
              <a:extLst>
                <a:ext uri="{FF2B5EF4-FFF2-40B4-BE49-F238E27FC236}">
                  <a16:creationId xmlns:a16="http://schemas.microsoft.com/office/drawing/2014/main" id="{F33F30B3-1C57-35CB-55B8-8540F1CE771B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870058" y="2177286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BDB9B"/>
            </a:solidFill>
            <a:ln w="28575">
              <a:solidFill>
                <a:srgbClr val="F9C3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ED4BA"/>
            </a:solidFill>
            <a:ln w="28575">
              <a:solidFill>
                <a:srgbClr val="FD9E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V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6320097" cy="1179105"/>
            <a:chOff x="756563" y="570065"/>
            <a:chExt cx="6320097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898003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V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D7F62F9-044B-722E-FE7F-77487C796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0" t="16666" r="33375" b="10889"/>
          <a:stretch/>
        </p:blipFill>
        <p:spPr>
          <a:xfrm>
            <a:off x="6827520" y="1258784"/>
            <a:ext cx="3977640" cy="4968240"/>
          </a:xfrm>
          <a:prstGeom prst="rect">
            <a:avLst/>
          </a:prstGeom>
        </p:spPr>
      </p:pic>
      <p:grpSp>
        <p:nvGrpSpPr>
          <p:cNvPr id="16" name="Google Shape;4422;p61">
            <a:extLst>
              <a:ext uri="{FF2B5EF4-FFF2-40B4-BE49-F238E27FC236}">
                <a16:creationId xmlns:a16="http://schemas.microsoft.com/office/drawing/2014/main" id="{E2F3C90B-E2EB-E137-7D1A-BF76064B717D}"/>
              </a:ext>
            </a:extLst>
          </p:cNvPr>
          <p:cNvGrpSpPr/>
          <p:nvPr/>
        </p:nvGrpSpPr>
        <p:grpSpPr>
          <a:xfrm>
            <a:off x="5671794" y="4818912"/>
            <a:ext cx="898003" cy="819764"/>
            <a:chOff x="7132879" y="2876092"/>
            <a:chExt cx="652145" cy="595404"/>
          </a:xfrm>
        </p:grpSpPr>
        <p:sp>
          <p:nvSpPr>
            <p:cNvPr id="17" name="Google Shape;4423;p61">
              <a:extLst>
                <a:ext uri="{FF2B5EF4-FFF2-40B4-BE49-F238E27FC236}">
                  <a16:creationId xmlns:a16="http://schemas.microsoft.com/office/drawing/2014/main" id="{2DA7D145-8987-33E5-D3B7-2F8A009DB2EF}"/>
                </a:ext>
              </a:extLst>
            </p:cNvPr>
            <p:cNvSpPr/>
            <p:nvPr/>
          </p:nvSpPr>
          <p:spPr>
            <a:xfrm>
              <a:off x="7132879" y="2876092"/>
              <a:ext cx="652145" cy="595404"/>
            </a:xfrm>
            <a:custGeom>
              <a:avLst/>
              <a:gdLst/>
              <a:ahLst/>
              <a:cxnLst/>
              <a:rect l="l" t="t" r="r" b="b"/>
              <a:pathLst>
                <a:path w="22975" h="20976" extrusionOk="0">
                  <a:moveTo>
                    <a:pt x="8902" y="1"/>
                  </a:moveTo>
                  <a:cubicBezTo>
                    <a:pt x="8790" y="1"/>
                    <a:pt x="8673" y="8"/>
                    <a:pt x="8553" y="24"/>
                  </a:cubicBezTo>
                  <a:cubicBezTo>
                    <a:pt x="2831" y="773"/>
                    <a:pt x="8745" y="10470"/>
                    <a:pt x="8745" y="10470"/>
                  </a:cubicBezTo>
                  <a:cubicBezTo>
                    <a:pt x="8745" y="10470"/>
                    <a:pt x="6771" y="10074"/>
                    <a:pt x="4739" y="10074"/>
                  </a:cubicBezTo>
                  <a:cubicBezTo>
                    <a:pt x="2408" y="10074"/>
                    <a:pt x="1" y="10595"/>
                    <a:pt x="411" y="12832"/>
                  </a:cubicBezTo>
                  <a:cubicBezTo>
                    <a:pt x="684" y="14325"/>
                    <a:pt x="1886" y="14806"/>
                    <a:pt x="3322" y="14806"/>
                  </a:cubicBezTo>
                  <a:cubicBezTo>
                    <a:pt x="5933" y="14806"/>
                    <a:pt x="9321" y="13216"/>
                    <a:pt x="9321" y="13216"/>
                  </a:cubicBezTo>
                  <a:lnTo>
                    <a:pt x="9321" y="13216"/>
                  </a:lnTo>
                  <a:cubicBezTo>
                    <a:pt x="9321" y="13216"/>
                    <a:pt x="2543" y="20263"/>
                    <a:pt x="7958" y="20935"/>
                  </a:cubicBezTo>
                  <a:cubicBezTo>
                    <a:pt x="8176" y="20962"/>
                    <a:pt x="8384" y="20975"/>
                    <a:pt x="8581" y="20975"/>
                  </a:cubicBezTo>
                  <a:cubicBezTo>
                    <a:pt x="13292" y="20975"/>
                    <a:pt x="12125" y="13581"/>
                    <a:pt x="12125" y="13581"/>
                  </a:cubicBezTo>
                  <a:lnTo>
                    <a:pt x="12125" y="13581"/>
                  </a:lnTo>
                  <a:cubicBezTo>
                    <a:pt x="12125" y="13581"/>
                    <a:pt x="16178" y="18870"/>
                    <a:pt x="18733" y="18870"/>
                  </a:cubicBezTo>
                  <a:cubicBezTo>
                    <a:pt x="19363" y="18870"/>
                    <a:pt x="19902" y="18549"/>
                    <a:pt x="20266" y="17748"/>
                  </a:cubicBezTo>
                  <a:cubicBezTo>
                    <a:pt x="22129" y="13677"/>
                    <a:pt x="13776" y="11449"/>
                    <a:pt x="13776" y="11449"/>
                  </a:cubicBezTo>
                  <a:cubicBezTo>
                    <a:pt x="13776" y="11449"/>
                    <a:pt x="22974" y="8838"/>
                    <a:pt x="19479" y="5631"/>
                  </a:cubicBezTo>
                  <a:cubicBezTo>
                    <a:pt x="18808" y="5016"/>
                    <a:pt x="18130" y="4768"/>
                    <a:pt x="17471" y="4768"/>
                  </a:cubicBezTo>
                  <a:cubicBezTo>
                    <a:pt x="14718" y="4768"/>
                    <a:pt x="12317" y="9107"/>
                    <a:pt x="12317" y="9107"/>
                  </a:cubicBezTo>
                  <a:cubicBezTo>
                    <a:pt x="12317" y="9107"/>
                    <a:pt x="12806" y="1"/>
                    <a:pt x="890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424;p61">
              <a:extLst>
                <a:ext uri="{FF2B5EF4-FFF2-40B4-BE49-F238E27FC236}">
                  <a16:creationId xmlns:a16="http://schemas.microsoft.com/office/drawing/2014/main" id="{BE00C018-43D6-91DF-E116-A5FB8D7D532D}"/>
                </a:ext>
              </a:extLst>
            </p:cNvPr>
            <p:cNvSpPr/>
            <p:nvPr/>
          </p:nvSpPr>
          <p:spPr>
            <a:xfrm>
              <a:off x="7179771" y="2937460"/>
              <a:ext cx="512576" cy="487257"/>
            </a:xfrm>
            <a:custGeom>
              <a:avLst/>
              <a:gdLst/>
              <a:ahLst/>
              <a:cxnLst/>
              <a:rect l="l" t="t" r="r" b="b"/>
              <a:pathLst>
                <a:path w="18058" h="17166" extrusionOk="0">
                  <a:moveTo>
                    <a:pt x="6929" y="1"/>
                  </a:moveTo>
                  <a:cubicBezTo>
                    <a:pt x="6863" y="1"/>
                    <a:pt x="6796" y="11"/>
                    <a:pt x="6728" y="32"/>
                  </a:cubicBezTo>
                  <a:cubicBezTo>
                    <a:pt x="4616" y="685"/>
                    <a:pt x="9109" y="9518"/>
                    <a:pt x="9109" y="9518"/>
                  </a:cubicBezTo>
                  <a:cubicBezTo>
                    <a:pt x="9109" y="9518"/>
                    <a:pt x="6816" y="9323"/>
                    <a:pt x="4577" y="9323"/>
                  </a:cubicBezTo>
                  <a:cubicBezTo>
                    <a:pt x="2259" y="9323"/>
                    <a:pt x="0" y="9532"/>
                    <a:pt x="411" y="10382"/>
                  </a:cubicBezTo>
                  <a:cubicBezTo>
                    <a:pt x="675" y="10930"/>
                    <a:pt x="1671" y="11115"/>
                    <a:pt x="2889" y="11115"/>
                  </a:cubicBezTo>
                  <a:cubicBezTo>
                    <a:pt x="5380" y="11115"/>
                    <a:pt x="8802" y="10344"/>
                    <a:pt x="8802" y="10343"/>
                  </a:cubicBezTo>
                  <a:lnTo>
                    <a:pt x="8802" y="10343"/>
                  </a:lnTo>
                  <a:cubicBezTo>
                    <a:pt x="8802" y="10344"/>
                    <a:pt x="4712" y="16949"/>
                    <a:pt x="6939" y="17160"/>
                  </a:cubicBezTo>
                  <a:cubicBezTo>
                    <a:pt x="6973" y="17163"/>
                    <a:pt x="7006" y="17165"/>
                    <a:pt x="7039" y="17165"/>
                  </a:cubicBezTo>
                  <a:cubicBezTo>
                    <a:pt x="9188" y="17165"/>
                    <a:pt x="9877" y="10439"/>
                    <a:pt x="9877" y="10439"/>
                  </a:cubicBezTo>
                  <a:cubicBezTo>
                    <a:pt x="9877" y="10439"/>
                    <a:pt x="15177" y="14654"/>
                    <a:pt x="16980" y="14654"/>
                  </a:cubicBezTo>
                  <a:cubicBezTo>
                    <a:pt x="17296" y="14654"/>
                    <a:pt x="17504" y="14525"/>
                    <a:pt x="17558" y="14222"/>
                  </a:cubicBezTo>
                  <a:cubicBezTo>
                    <a:pt x="17904" y="12206"/>
                    <a:pt x="10377" y="9518"/>
                    <a:pt x="10377" y="9518"/>
                  </a:cubicBezTo>
                  <a:cubicBezTo>
                    <a:pt x="10377" y="9518"/>
                    <a:pt x="18058" y="4736"/>
                    <a:pt x="15926" y="4103"/>
                  </a:cubicBezTo>
                  <a:cubicBezTo>
                    <a:pt x="15817" y="4070"/>
                    <a:pt x="15702" y="4054"/>
                    <a:pt x="15584" y="4054"/>
                  </a:cubicBezTo>
                  <a:cubicBezTo>
                    <a:pt x="13417" y="4054"/>
                    <a:pt x="9877" y="9268"/>
                    <a:pt x="9877" y="9268"/>
                  </a:cubicBezTo>
                  <a:cubicBezTo>
                    <a:pt x="9877" y="9268"/>
                    <a:pt x="8924" y="1"/>
                    <a:pt x="6929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5;p61">
              <a:extLst>
                <a:ext uri="{FF2B5EF4-FFF2-40B4-BE49-F238E27FC236}">
                  <a16:creationId xmlns:a16="http://schemas.microsoft.com/office/drawing/2014/main" id="{FD8C453E-1E0B-4723-0316-EBC0AD1FC2AB}"/>
                </a:ext>
              </a:extLst>
            </p:cNvPr>
            <p:cNvSpPr/>
            <p:nvPr/>
          </p:nvSpPr>
          <p:spPr>
            <a:xfrm>
              <a:off x="7397455" y="3147396"/>
              <a:ext cx="117202" cy="120579"/>
            </a:xfrm>
            <a:custGeom>
              <a:avLst/>
              <a:gdLst/>
              <a:ahLst/>
              <a:cxnLst/>
              <a:rect l="l" t="t" r="r" b="b"/>
              <a:pathLst>
                <a:path w="4129" h="4248" extrusionOk="0">
                  <a:moveTo>
                    <a:pt x="2073" y="1"/>
                  </a:moveTo>
                  <a:cubicBezTo>
                    <a:pt x="1095" y="1"/>
                    <a:pt x="136" y="716"/>
                    <a:pt x="19" y="1815"/>
                  </a:cubicBezTo>
                  <a:cubicBezTo>
                    <a:pt x="0" y="1911"/>
                    <a:pt x="0" y="2026"/>
                    <a:pt x="0" y="2141"/>
                  </a:cubicBezTo>
                  <a:cubicBezTo>
                    <a:pt x="0" y="3378"/>
                    <a:pt x="1124" y="4247"/>
                    <a:pt x="2158" y="4247"/>
                  </a:cubicBezTo>
                  <a:cubicBezTo>
                    <a:pt x="2746" y="4247"/>
                    <a:pt x="3304" y="3966"/>
                    <a:pt x="3610" y="3312"/>
                  </a:cubicBezTo>
                  <a:cubicBezTo>
                    <a:pt x="4129" y="2179"/>
                    <a:pt x="4052" y="1142"/>
                    <a:pt x="3418" y="547"/>
                  </a:cubicBezTo>
                  <a:cubicBezTo>
                    <a:pt x="3029" y="170"/>
                    <a:pt x="2548" y="1"/>
                    <a:pt x="2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HƯỚNG DẪN VIẾT CHỮ HOA V - CỠ CHỮ 5 Ô LY">
            <a:hlinkClick r:id="" action="ppaction://media"/>
            <a:extLst>
              <a:ext uri="{FF2B5EF4-FFF2-40B4-BE49-F238E27FC236}">
                <a16:creationId xmlns:a16="http://schemas.microsoft.com/office/drawing/2014/main" id="{DFFA6D4A-B750-3D18-B707-0458434EB7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8" end="1862.8125"/>
                </p14:media>
              </p:ext>
            </p:extLst>
          </p:nvPr>
        </p:nvPicPr>
        <p:blipFill rotWithShape="1">
          <a:blip r:embed="rId4"/>
          <a:srcRect l="29844" t="8357" r="28606" b="4637"/>
          <a:stretch/>
        </p:blipFill>
        <p:spPr>
          <a:xfrm>
            <a:off x="6676261" y="1371599"/>
            <a:ext cx="4052699" cy="4773439"/>
          </a:xfrm>
          <a:prstGeom prst="rect">
            <a:avLst/>
          </a:prstGeom>
        </p:spPr>
      </p:pic>
      <p:grpSp>
        <p:nvGrpSpPr>
          <p:cNvPr id="17" name="Google Shape;4426;p61">
            <a:extLst>
              <a:ext uri="{FF2B5EF4-FFF2-40B4-BE49-F238E27FC236}">
                <a16:creationId xmlns:a16="http://schemas.microsoft.com/office/drawing/2014/main" id="{29BCE3B6-B170-C6C7-8070-0759615E438A}"/>
              </a:ext>
            </a:extLst>
          </p:cNvPr>
          <p:cNvGrpSpPr/>
          <p:nvPr/>
        </p:nvGrpSpPr>
        <p:grpSpPr>
          <a:xfrm>
            <a:off x="4880604" y="5390251"/>
            <a:ext cx="755426" cy="704741"/>
            <a:chOff x="7144801" y="3627187"/>
            <a:chExt cx="670198" cy="625350"/>
          </a:xfrm>
        </p:grpSpPr>
        <p:sp>
          <p:nvSpPr>
            <p:cNvPr id="18" name="Google Shape;4427;p61">
              <a:extLst>
                <a:ext uri="{FF2B5EF4-FFF2-40B4-BE49-F238E27FC236}">
                  <a16:creationId xmlns:a16="http://schemas.microsoft.com/office/drawing/2014/main" id="{23C0FB41-3467-8009-F6B5-076FD149976E}"/>
                </a:ext>
              </a:extLst>
            </p:cNvPr>
            <p:cNvSpPr/>
            <p:nvPr/>
          </p:nvSpPr>
          <p:spPr>
            <a:xfrm>
              <a:off x="7144801" y="3627187"/>
              <a:ext cx="670198" cy="625350"/>
            </a:xfrm>
            <a:custGeom>
              <a:avLst/>
              <a:gdLst/>
              <a:ahLst/>
              <a:cxnLst/>
              <a:rect l="l" t="t" r="r" b="b"/>
              <a:pathLst>
                <a:path w="23611" h="22031" extrusionOk="0">
                  <a:moveTo>
                    <a:pt x="14536" y="0"/>
                  </a:moveTo>
                  <a:cubicBezTo>
                    <a:pt x="10422" y="0"/>
                    <a:pt x="9919" y="6591"/>
                    <a:pt x="9919" y="6591"/>
                  </a:cubicBezTo>
                  <a:cubicBezTo>
                    <a:pt x="9919" y="6591"/>
                    <a:pt x="8215" y="137"/>
                    <a:pt x="5484" y="137"/>
                  </a:cubicBezTo>
                  <a:cubicBezTo>
                    <a:pt x="5065" y="137"/>
                    <a:pt x="4623" y="289"/>
                    <a:pt x="4158" y="638"/>
                  </a:cubicBezTo>
                  <a:cubicBezTo>
                    <a:pt x="663" y="3288"/>
                    <a:pt x="6251" y="10066"/>
                    <a:pt x="6251" y="10066"/>
                  </a:cubicBezTo>
                  <a:cubicBezTo>
                    <a:pt x="6251" y="10066"/>
                    <a:pt x="3825" y="9134"/>
                    <a:pt x="2002" y="9134"/>
                  </a:cubicBezTo>
                  <a:cubicBezTo>
                    <a:pt x="889" y="9134"/>
                    <a:pt x="1" y="9482"/>
                    <a:pt x="30" y="10604"/>
                  </a:cubicBezTo>
                  <a:cubicBezTo>
                    <a:pt x="106" y="13561"/>
                    <a:pt x="5253" y="14214"/>
                    <a:pt x="5253" y="14214"/>
                  </a:cubicBezTo>
                  <a:cubicBezTo>
                    <a:pt x="3774" y="14464"/>
                    <a:pt x="1278" y="20013"/>
                    <a:pt x="4312" y="20628"/>
                  </a:cubicBezTo>
                  <a:cubicBezTo>
                    <a:pt x="4530" y="20673"/>
                    <a:pt x="4742" y="20694"/>
                    <a:pt x="4947" y="20694"/>
                  </a:cubicBezTo>
                  <a:cubicBezTo>
                    <a:pt x="7593" y="20694"/>
                    <a:pt x="9131" y="17172"/>
                    <a:pt x="9132" y="17171"/>
                  </a:cubicBezTo>
                  <a:lnTo>
                    <a:pt x="9132" y="17171"/>
                  </a:lnTo>
                  <a:cubicBezTo>
                    <a:pt x="9132" y="17172"/>
                    <a:pt x="8825" y="21953"/>
                    <a:pt x="11858" y="22030"/>
                  </a:cubicBezTo>
                  <a:cubicBezTo>
                    <a:pt x="11885" y="22030"/>
                    <a:pt x="11911" y="22030"/>
                    <a:pt x="11936" y="22030"/>
                  </a:cubicBezTo>
                  <a:cubicBezTo>
                    <a:pt x="14875" y="22030"/>
                    <a:pt x="13875" y="17709"/>
                    <a:pt x="13875" y="17709"/>
                  </a:cubicBezTo>
                  <a:lnTo>
                    <a:pt x="13875" y="17709"/>
                  </a:lnTo>
                  <a:cubicBezTo>
                    <a:pt x="13875" y="17709"/>
                    <a:pt x="17080" y="20285"/>
                    <a:pt x="19251" y="20285"/>
                  </a:cubicBezTo>
                  <a:cubicBezTo>
                    <a:pt x="20068" y="20285"/>
                    <a:pt x="20738" y="19921"/>
                    <a:pt x="21037" y="18919"/>
                  </a:cubicBezTo>
                  <a:cubicBezTo>
                    <a:pt x="22132" y="15270"/>
                    <a:pt x="16909" y="12774"/>
                    <a:pt x="16909" y="12774"/>
                  </a:cubicBezTo>
                  <a:cubicBezTo>
                    <a:pt x="16909" y="12774"/>
                    <a:pt x="23610" y="11929"/>
                    <a:pt x="21882" y="8454"/>
                  </a:cubicBezTo>
                  <a:cubicBezTo>
                    <a:pt x="21312" y="7295"/>
                    <a:pt x="20354" y="6909"/>
                    <a:pt x="19330" y="6909"/>
                  </a:cubicBezTo>
                  <a:cubicBezTo>
                    <a:pt x="17282" y="6909"/>
                    <a:pt x="14969" y="8454"/>
                    <a:pt x="14969" y="8454"/>
                  </a:cubicBezTo>
                  <a:cubicBezTo>
                    <a:pt x="14969" y="8454"/>
                    <a:pt x="19482" y="485"/>
                    <a:pt x="14969" y="24"/>
                  </a:cubicBezTo>
                  <a:cubicBezTo>
                    <a:pt x="14820" y="8"/>
                    <a:pt x="14676" y="0"/>
                    <a:pt x="14536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428;p61">
              <a:extLst>
                <a:ext uri="{FF2B5EF4-FFF2-40B4-BE49-F238E27FC236}">
                  <a16:creationId xmlns:a16="http://schemas.microsoft.com/office/drawing/2014/main" id="{C36B1DFC-E214-EC0D-0086-FC77FD517317}"/>
                </a:ext>
              </a:extLst>
            </p:cNvPr>
            <p:cNvSpPr/>
            <p:nvPr/>
          </p:nvSpPr>
          <p:spPr>
            <a:xfrm>
              <a:off x="7251528" y="3768459"/>
              <a:ext cx="439201" cy="423220"/>
            </a:xfrm>
            <a:custGeom>
              <a:avLst/>
              <a:gdLst/>
              <a:ahLst/>
              <a:cxnLst/>
              <a:rect l="l" t="t" r="r" b="b"/>
              <a:pathLst>
                <a:path w="15473" h="14910" extrusionOk="0">
                  <a:moveTo>
                    <a:pt x="8521" y="1"/>
                  </a:moveTo>
                  <a:cubicBezTo>
                    <a:pt x="6370" y="1"/>
                    <a:pt x="7081" y="6030"/>
                    <a:pt x="7081" y="6030"/>
                  </a:cubicBezTo>
                  <a:cubicBezTo>
                    <a:pt x="7081" y="6030"/>
                    <a:pt x="4240" y="763"/>
                    <a:pt x="3382" y="763"/>
                  </a:cubicBezTo>
                  <a:cubicBezTo>
                    <a:pt x="3211" y="763"/>
                    <a:pt x="3119" y="974"/>
                    <a:pt x="3144" y="1479"/>
                  </a:cubicBezTo>
                  <a:cubicBezTo>
                    <a:pt x="3279" y="4513"/>
                    <a:pt x="5832" y="6664"/>
                    <a:pt x="5832" y="6664"/>
                  </a:cubicBezTo>
                  <a:cubicBezTo>
                    <a:pt x="5832" y="6664"/>
                    <a:pt x="3352" y="6065"/>
                    <a:pt x="1667" y="6065"/>
                  </a:cubicBezTo>
                  <a:cubicBezTo>
                    <a:pt x="704" y="6065"/>
                    <a:pt x="0" y="6261"/>
                    <a:pt x="168" y="6875"/>
                  </a:cubicBezTo>
                  <a:cubicBezTo>
                    <a:pt x="648" y="8546"/>
                    <a:pt x="5352" y="8623"/>
                    <a:pt x="5352" y="8623"/>
                  </a:cubicBezTo>
                  <a:cubicBezTo>
                    <a:pt x="5352" y="8623"/>
                    <a:pt x="379" y="13135"/>
                    <a:pt x="1723" y="13596"/>
                  </a:cubicBezTo>
                  <a:cubicBezTo>
                    <a:pt x="1792" y="13621"/>
                    <a:pt x="1866" y="13632"/>
                    <a:pt x="1945" y="13632"/>
                  </a:cubicBezTo>
                  <a:cubicBezTo>
                    <a:pt x="3415" y="13632"/>
                    <a:pt x="6562" y="9622"/>
                    <a:pt x="6562" y="9621"/>
                  </a:cubicBezTo>
                  <a:lnTo>
                    <a:pt x="6562" y="9621"/>
                  </a:lnTo>
                  <a:cubicBezTo>
                    <a:pt x="6562" y="9622"/>
                    <a:pt x="6505" y="14422"/>
                    <a:pt x="8252" y="14883"/>
                  </a:cubicBezTo>
                  <a:cubicBezTo>
                    <a:pt x="8318" y="14901"/>
                    <a:pt x="8381" y="14910"/>
                    <a:pt x="8441" y="14910"/>
                  </a:cubicBezTo>
                  <a:cubicBezTo>
                    <a:pt x="9949" y="14910"/>
                    <a:pt x="9327" y="9295"/>
                    <a:pt x="9327" y="9295"/>
                  </a:cubicBezTo>
                  <a:lnTo>
                    <a:pt x="9327" y="9295"/>
                  </a:lnTo>
                  <a:cubicBezTo>
                    <a:pt x="9328" y="9295"/>
                    <a:pt x="13083" y="11815"/>
                    <a:pt x="14594" y="11815"/>
                  </a:cubicBezTo>
                  <a:cubicBezTo>
                    <a:pt x="14929" y="11815"/>
                    <a:pt x="15154" y="11691"/>
                    <a:pt x="15203" y="11388"/>
                  </a:cubicBezTo>
                  <a:cubicBezTo>
                    <a:pt x="15472" y="9698"/>
                    <a:pt x="8790" y="7202"/>
                    <a:pt x="8790" y="7202"/>
                  </a:cubicBezTo>
                  <a:cubicBezTo>
                    <a:pt x="8790" y="7202"/>
                    <a:pt x="15395" y="6606"/>
                    <a:pt x="14512" y="4571"/>
                  </a:cubicBezTo>
                  <a:cubicBezTo>
                    <a:pt x="14285" y="4040"/>
                    <a:pt x="13758" y="3845"/>
                    <a:pt x="13105" y="3845"/>
                  </a:cubicBezTo>
                  <a:cubicBezTo>
                    <a:pt x="11278" y="3845"/>
                    <a:pt x="8463" y="5378"/>
                    <a:pt x="8463" y="5378"/>
                  </a:cubicBezTo>
                  <a:cubicBezTo>
                    <a:pt x="8463" y="5378"/>
                    <a:pt x="10671" y="1"/>
                    <a:pt x="852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4429;p61">
              <a:extLst>
                <a:ext uri="{FF2B5EF4-FFF2-40B4-BE49-F238E27FC236}">
                  <a16:creationId xmlns:a16="http://schemas.microsoft.com/office/drawing/2014/main" id="{9DA1CE51-959E-25EE-F10A-35420343C895}"/>
                </a:ext>
              </a:extLst>
            </p:cNvPr>
            <p:cNvSpPr/>
            <p:nvPr/>
          </p:nvSpPr>
          <p:spPr>
            <a:xfrm>
              <a:off x="7368560" y="3882908"/>
              <a:ext cx="180302" cy="179564"/>
            </a:xfrm>
            <a:custGeom>
              <a:avLst/>
              <a:gdLst/>
              <a:ahLst/>
              <a:cxnLst/>
              <a:rect l="l" t="t" r="r" b="b"/>
              <a:pathLst>
                <a:path w="6352" h="6326" extrusionOk="0">
                  <a:moveTo>
                    <a:pt x="4026" y="1"/>
                  </a:moveTo>
                  <a:cubicBezTo>
                    <a:pt x="3499" y="1"/>
                    <a:pt x="2914" y="198"/>
                    <a:pt x="2382" y="443"/>
                  </a:cubicBezTo>
                  <a:cubicBezTo>
                    <a:pt x="1153" y="1019"/>
                    <a:pt x="250" y="2171"/>
                    <a:pt x="116" y="3554"/>
                  </a:cubicBezTo>
                  <a:cubicBezTo>
                    <a:pt x="0" y="4687"/>
                    <a:pt x="384" y="5916"/>
                    <a:pt x="2362" y="6261"/>
                  </a:cubicBezTo>
                  <a:cubicBezTo>
                    <a:pt x="2613" y="6305"/>
                    <a:pt x="2849" y="6325"/>
                    <a:pt x="3069" y="6325"/>
                  </a:cubicBezTo>
                  <a:cubicBezTo>
                    <a:pt x="6352" y="6325"/>
                    <a:pt x="6279" y="1758"/>
                    <a:pt x="5127" y="462"/>
                  </a:cubicBezTo>
                  <a:cubicBezTo>
                    <a:pt x="4836" y="128"/>
                    <a:pt x="4450" y="1"/>
                    <a:pt x="4026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992;p75">
            <a:extLst>
              <a:ext uri="{FF2B5EF4-FFF2-40B4-BE49-F238E27FC236}">
                <a16:creationId xmlns:a16="http://schemas.microsoft.com/office/drawing/2014/main" id="{F8EB6809-386E-CEAE-E41A-765595EE9C9A}"/>
              </a:ext>
            </a:extLst>
          </p:cNvPr>
          <p:cNvGrpSpPr/>
          <p:nvPr/>
        </p:nvGrpSpPr>
        <p:grpSpPr>
          <a:xfrm>
            <a:off x="2580473" y="4957710"/>
            <a:ext cx="985632" cy="1441454"/>
            <a:chOff x="5797400" y="1777550"/>
            <a:chExt cx="1612981" cy="2358931"/>
          </a:xfrm>
        </p:grpSpPr>
        <p:sp>
          <p:nvSpPr>
            <p:cNvPr id="66" name="Google Shape;4993;p75">
              <a:extLst>
                <a:ext uri="{FF2B5EF4-FFF2-40B4-BE49-F238E27FC236}">
                  <a16:creationId xmlns:a16="http://schemas.microsoft.com/office/drawing/2014/main" id="{F54774F5-A443-01A8-1EAE-7DB60E5FEF28}"/>
                </a:ext>
              </a:extLst>
            </p:cNvPr>
            <p:cNvSpPr/>
            <p:nvPr/>
          </p:nvSpPr>
          <p:spPr>
            <a:xfrm>
              <a:off x="5850207" y="3860889"/>
              <a:ext cx="1223071" cy="275592"/>
            </a:xfrm>
            <a:custGeom>
              <a:avLst/>
              <a:gdLst/>
              <a:ahLst/>
              <a:cxnLst/>
              <a:rect l="l" t="t" r="r" b="b"/>
              <a:pathLst>
                <a:path w="20752" h="4676" extrusionOk="0">
                  <a:moveTo>
                    <a:pt x="10947" y="1"/>
                  </a:moveTo>
                  <a:cubicBezTo>
                    <a:pt x="6142" y="1"/>
                    <a:pt x="0" y="481"/>
                    <a:pt x="5374" y="3839"/>
                  </a:cubicBezTo>
                  <a:cubicBezTo>
                    <a:pt x="6308" y="4434"/>
                    <a:pt x="7502" y="4675"/>
                    <a:pt x="8771" y="4675"/>
                  </a:cubicBezTo>
                  <a:cubicBezTo>
                    <a:pt x="14099" y="4675"/>
                    <a:pt x="20752" y="416"/>
                    <a:pt x="15025" y="78"/>
                  </a:cubicBezTo>
                  <a:lnTo>
                    <a:pt x="15249" y="78"/>
                  </a:lnTo>
                  <a:cubicBezTo>
                    <a:pt x="15171" y="78"/>
                    <a:pt x="15079" y="77"/>
                    <a:pt x="14974" y="75"/>
                  </a:cubicBezTo>
                  <a:lnTo>
                    <a:pt x="14974" y="75"/>
                  </a:lnTo>
                  <a:cubicBezTo>
                    <a:pt x="14751" y="63"/>
                    <a:pt x="14510" y="56"/>
                    <a:pt x="14250" y="56"/>
                  </a:cubicBezTo>
                  <a:cubicBezTo>
                    <a:pt x="14238" y="56"/>
                    <a:pt x="14226" y="56"/>
                    <a:pt x="14214" y="56"/>
                  </a:cubicBezTo>
                  <a:lnTo>
                    <a:pt x="14214" y="56"/>
                  </a:lnTo>
                  <a:cubicBezTo>
                    <a:pt x="13370" y="34"/>
                    <a:pt x="12204" y="1"/>
                    <a:pt x="10947" y="1"/>
                  </a:cubicBezTo>
                  <a:close/>
                </a:path>
              </a:pathLst>
            </a:custGeom>
            <a:solidFill>
              <a:srgbClr val="8AA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4994;p75">
              <a:extLst>
                <a:ext uri="{FF2B5EF4-FFF2-40B4-BE49-F238E27FC236}">
                  <a16:creationId xmlns:a16="http://schemas.microsoft.com/office/drawing/2014/main" id="{65F26C66-D2E3-EB0E-03EF-6C7E9FE0383B}"/>
                </a:ext>
              </a:extLst>
            </p:cNvPr>
            <p:cNvSpPr/>
            <p:nvPr/>
          </p:nvSpPr>
          <p:spPr>
            <a:xfrm>
              <a:off x="6000613" y="2197059"/>
              <a:ext cx="983962" cy="1783920"/>
            </a:xfrm>
            <a:custGeom>
              <a:avLst/>
              <a:gdLst/>
              <a:ahLst/>
              <a:cxnLst/>
              <a:rect l="l" t="t" r="r" b="b"/>
              <a:pathLst>
                <a:path w="16695" h="30268" extrusionOk="0">
                  <a:moveTo>
                    <a:pt x="7979" y="21694"/>
                  </a:moveTo>
                  <a:cubicBezTo>
                    <a:pt x="8888" y="18920"/>
                    <a:pt x="10518" y="16710"/>
                    <a:pt x="12478" y="14641"/>
                  </a:cubicBezTo>
                  <a:cubicBezTo>
                    <a:pt x="12305" y="14358"/>
                    <a:pt x="12149" y="14123"/>
                    <a:pt x="12008" y="13873"/>
                  </a:cubicBezTo>
                  <a:cubicBezTo>
                    <a:pt x="11819" y="13512"/>
                    <a:pt x="11616" y="13152"/>
                    <a:pt x="11475" y="12760"/>
                  </a:cubicBezTo>
                  <a:cubicBezTo>
                    <a:pt x="11349" y="12415"/>
                    <a:pt x="11208" y="11945"/>
                    <a:pt x="11647" y="11772"/>
                  </a:cubicBezTo>
                  <a:cubicBezTo>
                    <a:pt x="11866" y="11694"/>
                    <a:pt x="12305" y="11882"/>
                    <a:pt x="12525" y="12070"/>
                  </a:cubicBezTo>
                  <a:cubicBezTo>
                    <a:pt x="12964" y="12509"/>
                    <a:pt x="13324" y="13026"/>
                    <a:pt x="13794" y="13606"/>
                  </a:cubicBezTo>
                  <a:cubicBezTo>
                    <a:pt x="14703" y="13246"/>
                    <a:pt x="15409" y="12242"/>
                    <a:pt x="16694" y="12274"/>
                  </a:cubicBezTo>
                  <a:cubicBezTo>
                    <a:pt x="16459" y="12509"/>
                    <a:pt x="16271" y="12791"/>
                    <a:pt x="16004" y="12979"/>
                  </a:cubicBezTo>
                  <a:cubicBezTo>
                    <a:pt x="15017" y="13716"/>
                    <a:pt x="13998" y="14421"/>
                    <a:pt x="13011" y="15173"/>
                  </a:cubicBezTo>
                  <a:cubicBezTo>
                    <a:pt x="11866" y="16067"/>
                    <a:pt x="11083" y="17258"/>
                    <a:pt x="10362" y="18496"/>
                  </a:cubicBezTo>
                  <a:cubicBezTo>
                    <a:pt x="9437" y="20111"/>
                    <a:pt x="8888" y="21866"/>
                    <a:pt x="8418" y="23638"/>
                  </a:cubicBezTo>
                  <a:cubicBezTo>
                    <a:pt x="8324" y="23951"/>
                    <a:pt x="8308" y="24296"/>
                    <a:pt x="8261" y="24609"/>
                  </a:cubicBezTo>
                  <a:cubicBezTo>
                    <a:pt x="9076" y="23246"/>
                    <a:pt x="9891" y="21882"/>
                    <a:pt x="10691" y="20518"/>
                  </a:cubicBezTo>
                  <a:cubicBezTo>
                    <a:pt x="11537" y="19061"/>
                    <a:pt x="12713" y="18026"/>
                    <a:pt x="14359" y="17556"/>
                  </a:cubicBezTo>
                  <a:cubicBezTo>
                    <a:pt x="14829" y="17415"/>
                    <a:pt x="15268" y="17305"/>
                    <a:pt x="15597" y="17713"/>
                  </a:cubicBezTo>
                  <a:cubicBezTo>
                    <a:pt x="15973" y="18152"/>
                    <a:pt x="15801" y="18622"/>
                    <a:pt x="15487" y="19045"/>
                  </a:cubicBezTo>
                  <a:cubicBezTo>
                    <a:pt x="14735" y="20064"/>
                    <a:pt x="14029" y="21161"/>
                    <a:pt x="13183" y="22086"/>
                  </a:cubicBezTo>
                  <a:cubicBezTo>
                    <a:pt x="11224" y="24218"/>
                    <a:pt x="9907" y="26757"/>
                    <a:pt x="8449" y="29202"/>
                  </a:cubicBezTo>
                  <a:cubicBezTo>
                    <a:pt x="8261" y="29500"/>
                    <a:pt x="8011" y="29766"/>
                    <a:pt x="7728" y="29986"/>
                  </a:cubicBezTo>
                  <a:cubicBezTo>
                    <a:pt x="7337" y="30268"/>
                    <a:pt x="6976" y="30189"/>
                    <a:pt x="6647" y="29813"/>
                  </a:cubicBezTo>
                  <a:cubicBezTo>
                    <a:pt x="5675" y="28716"/>
                    <a:pt x="4703" y="27635"/>
                    <a:pt x="3700" y="26569"/>
                  </a:cubicBezTo>
                  <a:cubicBezTo>
                    <a:pt x="3136" y="25973"/>
                    <a:pt x="2493" y="25440"/>
                    <a:pt x="1929" y="24829"/>
                  </a:cubicBezTo>
                  <a:cubicBezTo>
                    <a:pt x="1145" y="23982"/>
                    <a:pt x="252" y="23199"/>
                    <a:pt x="48" y="21960"/>
                  </a:cubicBezTo>
                  <a:cubicBezTo>
                    <a:pt x="1" y="21663"/>
                    <a:pt x="17" y="21130"/>
                    <a:pt x="158" y="21067"/>
                  </a:cubicBezTo>
                  <a:cubicBezTo>
                    <a:pt x="471" y="20848"/>
                    <a:pt x="910" y="20942"/>
                    <a:pt x="1177" y="21098"/>
                  </a:cubicBezTo>
                  <a:cubicBezTo>
                    <a:pt x="2948" y="22164"/>
                    <a:pt x="4343" y="23622"/>
                    <a:pt x="5424" y="25377"/>
                  </a:cubicBezTo>
                  <a:cubicBezTo>
                    <a:pt x="5706" y="25848"/>
                    <a:pt x="5957" y="26349"/>
                    <a:pt x="6380" y="26788"/>
                  </a:cubicBezTo>
                  <a:cubicBezTo>
                    <a:pt x="6318" y="26584"/>
                    <a:pt x="6255" y="26365"/>
                    <a:pt x="6161" y="26177"/>
                  </a:cubicBezTo>
                  <a:cubicBezTo>
                    <a:pt x="5393" y="24562"/>
                    <a:pt x="4641" y="22917"/>
                    <a:pt x="3810" y="21318"/>
                  </a:cubicBezTo>
                  <a:cubicBezTo>
                    <a:pt x="3387" y="20487"/>
                    <a:pt x="2791" y="19750"/>
                    <a:pt x="2321" y="18935"/>
                  </a:cubicBezTo>
                  <a:cubicBezTo>
                    <a:pt x="2086" y="18512"/>
                    <a:pt x="1913" y="18042"/>
                    <a:pt x="1819" y="17572"/>
                  </a:cubicBezTo>
                  <a:cubicBezTo>
                    <a:pt x="1678" y="16851"/>
                    <a:pt x="2180" y="16365"/>
                    <a:pt x="2869" y="16616"/>
                  </a:cubicBezTo>
                  <a:cubicBezTo>
                    <a:pt x="3402" y="16819"/>
                    <a:pt x="3967" y="17148"/>
                    <a:pt x="4311" y="17587"/>
                  </a:cubicBezTo>
                  <a:cubicBezTo>
                    <a:pt x="4829" y="18261"/>
                    <a:pt x="5221" y="19061"/>
                    <a:pt x="5550" y="19844"/>
                  </a:cubicBezTo>
                  <a:cubicBezTo>
                    <a:pt x="6083" y="21067"/>
                    <a:pt x="6521" y="22337"/>
                    <a:pt x="6976" y="23528"/>
                  </a:cubicBezTo>
                  <a:cubicBezTo>
                    <a:pt x="7791" y="20644"/>
                    <a:pt x="6427" y="14029"/>
                    <a:pt x="4123" y="9907"/>
                  </a:cubicBezTo>
                  <a:cubicBezTo>
                    <a:pt x="3622" y="9985"/>
                    <a:pt x="3120" y="10095"/>
                    <a:pt x="2603" y="10126"/>
                  </a:cubicBezTo>
                  <a:cubicBezTo>
                    <a:pt x="2086" y="10158"/>
                    <a:pt x="1412" y="10299"/>
                    <a:pt x="1035" y="10126"/>
                  </a:cubicBezTo>
                  <a:cubicBezTo>
                    <a:pt x="471" y="9515"/>
                    <a:pt x="1192" y="9311"/>
                    <a:pt x="3590" y="8637"/>
                  </a:cubicBezTo>
                  <a:cubicBezTo>
                    <a:pt x="3261" y="8230"/>
                    <a:pt x="2979" y="7854"/>
                    <a:pt x="2650" y="7524"/>
                  </a:cubicBezTo>
                  <a:cubicBezTo>
                    <a:pt x="2336" y="7180"/>
                    <a:pt x="1804" y="6992"/>
                    <a:pt x="1898" y="6396"/>
                  </a:cubicBezTo>
                  <a:cubicBezTo>
                    <a:pt x="2321" y="6129"/>
                    <a:pt x="2634" y="6302"/>
                    <a:pt x="2885" y="6615"/>
                  </a:cubicBezTo>
                  <a:cubicBezTo>
                    <a:pt x="3371" y="7242"/>
                    <a:pt x="3935" y="7822"/>
                    <a:pt x="4280" y="8512"/>
                  </a:cubicBezTo>
                  <a:cubicBezTo>
                    <a:pt x="5456" y="10847"/>
                    <a:pt x="6631" y="13199"/>
                    <a:pt x="7274" y="16020"/>
                  </a:cubicBezTo>
                  <a:cubicBezTo>
                    <a:pt x="7822" y="13120"/>
                    <a:pt x="8277" y="10456"/>
                    <a:pt x="8841" y="7822"/>
                  </a:cubicBezTo>
                  <a:cubicBezTo>
                    <a:pt x="9406" y="5205"/>
                    <a:pt x="9923" y="2587"/>
                    <a:pt x="10754" y="1"/>
                  </a:cubicBezTo>
                  <a:cubicBezTo>
                    <a:pt x="11224" y="252"/>
                    <a:pt x="11114" y="596"/>
                    <a:pt x="11051" y="926"/>
                  </a:cubicBezTo>
                  <a:cubicBezTo>
                    <a:pt x="10816" y="2148"/>
                    <a:pt x="10581" y="3355"/>
                    <a:pt x="10362" y="4578"/>
                  </a:cubicBezTo>
                  <a:cubicBezTo>
                    <a:pt x="10315" y="4813"/>
                    <a:pt x="10315" y="5079"/>
                    <a:pt x="10283" y="5377"/>
                  </a:cubicBezTo>
                  <a:cubicBezTo>
                    <a:pt x="11177" y="5173"/>
                    <a:pt x="12729" y="4452"/>
                    <a:pt x="12885" y="5393"/>
                  </a:cubicBezTo>
                  <a:cubicBezTo>
                    <a:pt x="13011" y="6082"/>
                    <a:pt x="11741" y="6302"/>
                    <a:pt x="11083" y="6365"/>
                  </a:cubicBezTo>
                  <a:cubicBezTo>
                    <a:pt x="10080" y="6474"/>
                    <a:pt x="9750" y="7007"/>
                    <a:pt x="9515" y="7916"/>
                  </a:cubicBezTo>
                  <a:cubicBezTo>
                    <a:pt x="8591" y="11835"/>
                    <a:pt x="8042" y="15800"/>
                    <a:pt x="7854" y="19813"/>
                  </a:cubicBezTo>
                  <a:cubicBezTo>
                    <a:pt x="7822" y="20440"/>
                    <a:pt x="7932" y="21067"/>
                    <a:pt x="7979" y="21694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4995;p75">
              <a:extLst>
                <a:ext uri="{FF2B5EF4-FFF2-40B4-BE49-F238E27FC236}">
                  <a16:creationId xmlns:a16="http://schemas.microsoft.com/office/drawing/2014/main" id="{06D14F7B-5711-A402-DE62-46413D6A0AD6}"/>
                </a:ext>
              </a:extLst>
            </p:cNvPr>
            <p:cNvSpPr/>
            <p:nvPr/>
          </p:nvSpPr>
          <p:spPr>
            <a:xfrm>
              <a:off x="5895353" y="3126425"/>
              <a:ext cx="269757" cy="334470"/>
            </a:xfrm>
            <a:custGeom>
              <a:avLst/>
              <a:gdLst/>
              <a:ahLst/>
              <a:cxnLst/>
              <a:rect l="l" t="t" r="r" b="b"/>
              <a:pathLst>
                <a:path w="4577" h="5675" extrusionOk="0">
                  <a:moveTo>
                    <a:pt x="4577" y="5674"/>
                  </a:moveTo>
                  <a:cubicBezTo>
                    <a:pt x="3950" y="4969"/>
                    <a:pt x="2994" y="3887"/>
                    <a:pt x="2367" y="3182"/>
                  </a:cubicBezTo>
                  <a:cubicBezTo>
                    <a:pt x="1787" y="2539"/>
                    <a:pt x="1191" y="1897"/>
                    <a:pt x="643" y="1238"/>
                  </a:cubicBezTo>
                  <a:cubicBezTo>
                    <a:pt x="376" y="941"/>
                    <a:pt x="0" y="658"/>
                    <a:pt x="204" y="126"/>
                  </a:cubicBezTo>
                  <a:cubicBezTo>
                    <a:pt x="596" y="0"/>
                    <a:pt x="894" y="251"/>
                    <a:pt x="1176" y="439"/>
                  </a:cubicBezTo>
                  <a:cubicBezTo>
                    <a:pt x="1379" y="580"/>
                    <a:pt x="1536" y="752"/>
                    <a:pt x="1693" y="941"/>
                  </a:cubicBezTo>
                  <a:cubicBezTo>
                    <a:pt x="2665" y="2179"/>
                    <a:pt x="3527" y="3495"/>
                    <a:pt x="4279" y="4875"/>
                  </a:cubicBezTo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4996;p75">
              <a:extLst>
                <a:ext uri="{FF2B5EF4-FFF2-40B4-BE49-F238E27FC236}">
                  <a16:creationId xmlns:a16="http://schemas.microsoft.com/office/drawing/2014/main" id="{5682F405-E0DB-B01A-7C09-8D6B3F73399D}"/>
                </a:ext>
              </a:extLst>
            </p:cNvPr>
            <p:cNvSpPr/>
            <p:nvPr/>
          </p:nvSpPr>
          <p:spPr>
            <a:xfrm>
              <a:off x="6639898" y="3496839"/>
              <a:ext cx="340953" cy="314137"/>
            </a:xfrm>
            <a:custGeom>
              <a:avLst/>
              <a:gdLst/>
              <a:ahLst/>
              <a:cxnLst/>
              <a:rect l="l" t="t" r="r" b="b"/>
              <a:pathLst>
                <a:path w="5785" h="5330" extrusionOk="0">
                  <a:moveTo>
                    <a:pt x="1" y="5330"/>
                  </a:moveTo>
                  <a:cubicBezTo>
                    <a:pt x="847" y="4327"/>
                    <a:pt x="1913" y="3606"/>
                    <a:pt x="2963" y="2869"/>
                  </a:cubicBezTo>
                  <a:cubicBezTo>
                    <a:pt x="3731" y="2336"/>
                    <a:pt x="4468" y="1740"/>
                    <a:pt x="5220" y="1192"/>
                  </a:cubicBezTo>
                  <a:cubicBezTo>
                    <a:pt x="5471" y="988"/>
                    <a:pt x="5675" y="753"/>
                    <a:pt x="5722" y="424"/>
                  </a:cubicBezTo>
                  <a:cubicBezTo>
                    <a:pt x="5784" y="126"/>
                    <a:pt x="5690" y="1"/>
                    <a:pt x="5377" y="48"/>
                  </a:cubicBezTo>
                  <a:cubicBezTo>
                    <a:pt x="5032" y="110"/>
                    <a:pt x="4687" y="173"/>
                    <a:pt x="4358" y="298"/>
                  </a:cubicBezTo>
                  <a:cubicBezTo>
                    <a:pt x="3182" y="753"/>
                    <a:pt x="2211" y="1505"/>
                    <a:pt x="1443" y="2493"/>
                  </a:cubicBezTo>
                  <a:cubicBezTo>
                    <a:pt x="800" y="3355"/>
                    <a:pt x="298" y="4280"/>
                    <a:pt x="1" y="533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4997;p75">
              <a:extLst>
                <a:ext uri="{FF2B5EF4-FFF2-40B4-BE49-F238E27FC236}">
                  <a16:creationId xmlns:a16="http://schemas.microsoft.com/office/drawing/2014/main" id="{1B0A7920-F1C7-6665-9493-57C1BAA10CED}"/>
                </a:ext>
              </a:extLst>
            </p:cNvPr>
            <p:cNvSpPr/>
            <p:nvPr/>
          </p:nvSpPr>
          <p:spPr>
            <a:xfrm>
              <a:off x="6582494" y="1777550"/>
              <a:ext cx="196026" cy="339539"/>
            </a:xfrm>
            <a:custGeom>
              <a:avLst/>
              <a:gdLst/>
              <a:ahLst/>
              <a:cxnLst/>
              <a:rect l="l" t="t" r="r" b="b"/>
              <a:pathLst>
                <a:path w="3326" h="5761" extrusionOk="0">
                  <a:moveTo>
                    <a:pt x="1812" y="0"/>
                  </a:moveTo>
                  <a:cubicBezTo>
                    <a:pt x="1041" y="0"/>
                    <a:pt x="469" y="595"/>
                    <a:pt x="363" y="1335"/>
                  </a:cubicBezTo>
                  <a:cubicBezTo>
                    <a:pt x="238" y="2307"/>
                    <a:pt x="113" y="3294"/>
                    <a:pt x="50" y="4282"/>
                  </a:cubicBezTo>
                  <a:cubicBezTo>
                    <a:pt x="0" y="5247"/>
                    <a:pt x="768" y="5761"/>
                    <a:pt x="1519" y="5761"/>
                  </a:cubicBezTo>
                  <a:cubicBezTo>
                    <a:pt x="2195" y="5761"/>
                    <a:pt x="2858" y="5346"/>
                    <a:pt x="2903" y="4470"/>
                  </a:cubicBezTo>
                  <a:cubicBezTo>
                    <a:pt x="2965" y="3482"/>
                    <a:pt x="3091" y="2511"/>
                    <a:pt x="3216" y="1539"/>
                  </a:cubicBezTo>
                  <a:cubicBezTo>
                    <a:pt x="3326" y="755"/>
                    <a:pt x="2636" y="50"/>
                    <a:pt x="1899" y="3"/>
                  </a:cubicBezTo>
                  <a:cubicBezTo>
                    <a:pt x="1870" y="1"/>
                    <a:pt x="1841" y="0"/>
                    <a:pt x="1812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4998;p75">
              <a:extLst>
                <a:ext uri="{FF2B5EF4-FFF2-40B4-BE49-F238E27FC236}">
                  <a16:creationId xmlns:a16="http://schemas.microsoft.com/office/drawing/2014/main" id="{4E858E29-7933-C456-4169-CCB4B695DEC2}"/>
                </a:ext>
              </a:extLst>
            </p:cNvPr>
            <p:cNvSpPr/>
            <p:nvPr/>
          </p:nvSpPr>
          <p:spPr>
            <a:xfrm>
              <a:off x="6582611" y="1944634"/>
              <a:ext cx="373310" cy="175221"/>
            </a:xfrm>
            <a:custGeom>
              <a:avLst/>
              <a:gdLst/>
              <a:ahLst/>
              <a:cxnLst/>
              <a:rect l="l" t="t" r="r" b="b"/>
              <a:pathLst>
                <a:path w="6334" h="2973" extrusionOk="0">
                  <a:moveTo>
                    <a:pt x="4670" y="0"/>
                  </a:moveTo>
                  <a:cubicBezTo>
                    <a:pt x="4624" y="0"/>
                    <a:pt x="4577" y="2"/>
                    <a:pt x="4531" y="5"/>
                  </a:cubicBezTo>
                  <a:cubicBezTo>
                    <a:pt x="3645" y="58"/>
                    <a:pt x="2938" y="122"/>
                    <a:pt x="2071" y="122"/>
                  </a:cubicBezTo>
                  <a:cubicBezTo>
                    <a:pt x="1910" y="122"/>
                    <a:pt x="1743" y="119"/>
                    <a:pt x="1568" y="114"/>
                  </a:cubicBezTo>
                  <a:cubicBezTo>
                    <a:pt x="1557" y="114"/>
                    <a:pt x="1546" y="114"/>
                    <a:pt x="1535" y="114"/>
                  </a:cubicBezTo>
                  <a:cubicBezTo>
                    <a:pt x="781" y="114"/>
                    <a:pt x="110" y="643"/>
                    <a:pt x="48" y="1447"/>
                  </a:cubicBezTo>
                  <a:cubicBezTo>
                    <a:pt x="1" y="2199"/>
                    <a:pt x="596" y="2951"/>
                    <a:pt x="1380" y="2967"/>
                  </a:cubicBezTo>
                  <a:cubicBezTo>
                    <a:pt x="1527" y="2971"/>
                    <a:pt x="1674" y="2973"/>
                    <a:pt x="1821" y="2973"/>
                  </a:cubicBezTo>
                  <a:cubicBezTo>
                    <a:pt x="2899" y="2973"/>
                    <a:pt x="3988" y="2879"/>
                    <a:pt x="5064" y="2810"/>
                  </a:cubicBezTo>
                  <a:cubicBezTo>
                    <a:pt x="5847" y="2763"/>
                    <a:pt x="6333" y="1839"/>
                    <a:pt x="6208" y="1133"/>
                  </a:cubicBezTo>
                  <a:cubicBezTo>
                    <a:pt x="6046" y="352"/>
                    <a:pt x="5398" y="0"/>
                    <a:pt x="4670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4999;p75">
              <a:extLst>
                <a:ext uri="{FF2B5EF4-FFF2-40B4-BE49-F238E27FC236}">
                  <a16:creationId xmlns:a16="http://schemas.microsoft.com/office/drawing/2014/main" id="{C184192F-BA8C-446B-3027-C7EEB0F40638}"/>
                </a:ext>
              </a:extLst>
            </p:cNvPr>
            <p:cNvSpPr/>
            <p:nvPr/>
          </p:nvSpPr>
          <p:spPr>
            <a:xfrm>
              <a:off x="6397845" y="1876917"/>
              <a:ext cx="390284" cy="225082"/>
            </a:xfrm>
            <a:custGeom>
              <a:avLst/>
              <a:gdLst/>
              <a:ahLst/>
              <a:cxnLst/>
              <a:rect l="l" t="t" r="r" b="b"/>
              <a:pathLst>
                <a:path w="6622" h="3819" extrusionOk="0">
                  <a:moveTo>
                    <a:pt x="1546" y="0"/>
                  </a:moveTo>
                  <a:cubicBezTo>
                    <a:pt x="1109" y="0"/>
                    <a:pt x="693" y="188"/>
                    <a:pt x="408" y="605"/>
                  </a:cubicBezTo>
                  <a:cubicBezTo>
                    <a:pt x="1" y="1201"/>
                    <a:pt x="111" y="2220"/>
                    <a:pt x="785" y="2596"/>
                  </a:cubicBezTo>
                  <a:cubicBezTo>
                    <a:pt x="1929" y="3223"/>
                    <a:pt x="3261" y="3803"/>
                    <a:pt x="4578" y="3818"/>
                  </a:cubicBezTo>
                  <a:cubicBezTo>
                    <a:pt x="4588" y="3818"/>
                    <a:pt x="4598" y="3819"/>
                    <a:pt x="4608" y="3819"/>
                  </a:cubicBezTo>
                  <a:cubicBezTo>
                    <a:pt x="6430" y="3819"/>
                    <a:pt x="6621" y="997"/>
                    <a:pt x="4782" y="966"/>
                  </a:cubicBezTo>
                  <a:cubicBezTo>
                    <a:pt x="4296" y="950"/>
                    <a:pt x="4045" y="872"/>
                    <a:pt x="3559" y="715"/>
                  </a:cubicBezTo>
                  <a:cubicBezTo>
                    <a:pt x="3340" y="652"/>
                    <a:pt x="3120" y="558"/>
                    <a:pt x="2901" y="464"/>
                  </a:cubicBezTo>
                  <a:cubicBezTo>
                    <a:pt x="2791" y="417"/>
                    <a:pt x="2697" y="386"/>
                    <a:pt x="2587" y="339"/>
                  </a:cubicBezTo>
                  <a:cubicBezTo>
                    <a:pt x="2560" y="326"/>
                    <a:pt x="2536" y="315"/>
                    <a:pt x="2516" y="306"/>
                  </a:cubicBezTo>
                  <a:lnTo>
                    <a:pt x="2516" y="306"/>
                  </a:lnTo>
                  <a:cubicBezTo>
                    <a:pt x="2521" y="307"/>
                    <a:pt x="2525" y="308"/>
                    <a:pt x="2526" y="308"/>
                  </a:cubicBezTo>
                  <a:cubicBezTo>
                    <a:pt x="2534" y="308"/>
                    <a:pt x="2507" y="290"/>
                    <a:pt x="2399" y="229"/>
                  </a:cubicBezTo>
                  <a:cubicBezTo>
                    <a:pt x="2127" y="80"/>
                    <a:pt x="1832" y="0"/>
                    <a:pt x="1546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000;p75">
              <a:extLst>
                <a:ext uri="{FF2B5EF4-FFF2-40B4-BE49-F238E27FC236}">
                  <a16:creationId xmlns:a16="http://schemas.microsoft.com/office/drawing/2014/main" id="{5FD9315F-D758-D23A-348D-8175606FD9FB}"/>
                </a:ext>
              </a:extLst>
            </p:cNvPr>
            <p:cNvSpPr/>
            <p:nvPr/>
          </p:nvSpPr>
          <p:spPr>
            <a:xfrm>
              <a:off x="6442225" y="1942807"/>
              <a:ext cx="335001" cy="317319"/>
            </a:xfrm>
            <a:custGeom>
              <a:avLst/>
              <a:gdLst/>
              <a:ahLst/>
              <a:cxnLst/>
              <a:rect l="l" t="t" r="r" b="b"/>
              <a:pathLst>
                <a:path w="5684" h="5384" extrusionOk="0">
                  <a:moveTo>
                    <a:pt x="3693" y="1"/>
                  </a:moveTo>
                  <a:cubicBezTo>
                    <a:pt x="3291" y="1"/>
                    <a:pt x="2891" y="185"/>
                    <a:pt x="2602" y="631"/>
                  </a:cubicBezTo>
                  <a:cubicBezTo>
                    <a:pt x="2054" y="1446"/>
                    <a:pt x="1395" y="2152"/>
                    <a:pt x="706" y="2857"/>
                  </a:cubicBezTo>
                  <a:cubicBezTo>
                    <a:pt x="173" y="3421"/>
                    <a:pt x="0" y="4236"/>
                    <a:pt x="549" y="4879"/>
                  </a:cubicBezTo>
                  <a:cubicBezTo>
                    <a:pt x="818" y="5193"/>
                    <a:pt x="1262" y="5384"/>
                    <a:pt x="1692" y="5384"/>
                  </a:cubicBezTo>
                  <a:cubicBezTo>
                    <a:pt x="2013" y="5384"/>
                    <a:pt x="2327" y="5277"/>
                    <a:pt x="2555" y="5036"/>
                  </a:cubicBezTo>
                  <a:cubicBezTo>
                    <a:pt x="3417" y="4158"/>
                    <a:pt x="4295" y="3265"/>
                    <a:pt x="4969" y="2230"/>
                  </a:cubicBezTo>
                  <a:cubicBezTo>
                    <a:pt x="5684" y="1135"/>
                    <a:pt x="4687" y="1"/>
                    <a:pt x="3693" y="1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001;p75">
              <a:extLst>
                <a:ext uri="{FF2B5EF4-FFF2-40B4-BE49-F238E27FC236}">
                  <a16:creationId xmlns:a16="http://schemas.microsoft.com/office/drawing/2014/main" id="{363E6019-1D92-DDC8-5541-081865C098B5}"/>
                </a:ext>
              </a:extLst>
            </p:cNvPr>
            <p:cNvSpPr/>
            <p:nvPr/>
          </p:nvSpPr>
          <p:spPr>
            <a:xfrm>
              <a:off x="6568349" y="1961313"/>
              <a:ext cx="303528" cy="334824"/>
            </a:xfrm>
            <a:custGeom>
              <a:avLst/>
              <a:gdLst/>
              <a:ahLst/>
              <a:cxnLst/>
              <a:rect l="l" t="t" r="r" b="b"/>
              <a:pathLst>
                <a:path w="5150" h="5681" extrusionOk="0">
                  <a:moveTo>
                    <a:pt x="1885" y="0"/>
                  </a:moveTo>
                  <a:cubicBezTo>
                    <a:pt x="965" y="0"/>
                    <a:pt x="1" y="921"/>
                    <a:pt x="478" y="2041"/>
                  </a:cubicBezTo>
                  <a:cubicBezTo>
                    <a:pt x="948" y="3123"/>
                    <a:pt x="1324" y="4236"/>
                    <a:pt x="2092" y="5176"/>
                  </a:cubicBezTo>
                  <a:cubicBezTo>
                    <a:pt x="2389" y="5533"/>
                    <a:pt x="2750" y="5681"/>
                    <a:pt x="3105" y="5681"/>
                  </a:cubicBezTo>
                  <a:cubicBezTo>
                    <a:pt x="4154" y="5681"/>
                    <a:pt x="5150" y="4381"/>
                    <a:pt x="4271" y="3327"/>
                  </a:cubicBezTo>
                  <a:cubicBezTo>
                    <a:pt x="3691" y="2621"/>
                    <a:pt x="3425" y="1650"/>
                    <a:pt x="3064" y="819"/>
                  </a:cubicBezTo>
                  <a:cubicBezTo>
                    <a:pt x="2815" y="241"/>
                    <a:pt x="2356" y="0"/>
                    <a:pt x="1885" y="0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002;p75">
              <a:extLst>
                <a:ext uri="{FF2B5EF4-FFF2-40B4-BE49-F238E27FC236}">
                  <a16:creationId xmlns:a16="http://schemas.microsoft.com/office/drawing/2014/main" id="{8938A90A-F869-4EAD-7DB4-BCC32AA5E05B}"/>
                </a:ext>
              </a:extLst>
            </p:cNvPr>
            <p:cNvSpPr/>
            <p:nvPr/>
          </p:nvSpPr>
          <p:spPr>
            <a:xfrm>
              <a:off x="6485602" y="1788630"/>
              <a:ext cx="287674" cy="320561"/>
            </a:xfrm>
            <a:custGeom>
              <a:avLst/>
              <a:gdLst/>
              <a:ahLst/>
              <a:cxnLst/>
              <a:rect l="l" t="t" r="r" b="b"/>
              <a:pathLst>
                <a:path w="4881" h="5439" extrusionOk="0">
                  <a:moveTo>
                    <a:pt x="1591" y="1"/>
                  </a:moveTo>
                  <a:cubicBezTo>
                    <a:pt x="1335" y="1"/>
                    <a:pt x="1080" y="64"/>
                    <a:pt x="863" y="191"/>
                  </a:cubicBezTo>
                  <a:cubicBezTo>
                    <a:pt x="158" y="598"/>
                    <a:pt x="1" y="1445"/>
                    <a:pt x="362" y="2150"/>
                  </a:cubicBezTo>
                  <a:cubicBezTo>
                    <a:pt x="800" y="3028"/>
                    <a:pt x="1239" y="3906"/>
                    <a:pt x="1741" y="4752"/>
                  </a:cubicBezTo>
                  <a:cubicBezTo>
                    <a:pt x="2034" y="5237"/>
                    <a:pt x="2470" y="5438"/>
                    <a:pt x="2906" y="5438"/>
                  </a:cubicBezTo>
                  <a:cubicBezTo>
                    <a:pt x="3892" y="5438"/>
                    <a:pt x="4881" y="4408"/>
                    <a:pt x="4217" y="3310"/>
                  </a:cubicBezTo>
                  <a:cubicBezTo>
                    <a:pt x="3700" y="2464"/>
                    <a:pt x="3261" y="1586"/>
                    <a:pt x="2822" y="708"/>
                  </a:cubicBezTo>
                  <a:cubicBezTo>
                    <a:pt x="2594" y="241"/>
                    <a:pt x="2091" y="1"/>
                    <a:pt x="1591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003;p75">
              <a:extLst>
                <a:ext uri="{FF2B5EF4-FFF2-40B4-BE49-F238E27FC236}">
                  <a16:creationId xmlns:a16="http://schemas.microsoft.com/office/drawing/2014/main" id="{F049A25E-6382-F012-F0D5-CECFFDF52811}"/>
                </a:ext>
              </a:extLst>
            </p:cNvPr>
            <p:cNvSpPr/>
            <p:nvPr/>
          </p:nvSpPr>
          <p:spPr>
            <a:xfrm>
              <a:off x="6565048" y="1826114"/>
              <a:ext cx="349264" cy="284727"/>
            </a:xfrm>
            <a:custGeom>
              <a:avLst/>
              <a:gdLst/>
              <a:ahLst/>
              <a:cxnLst/>
              <a:rect l="l" t="t" r="r" b="b"/>
              <a:pathLst>
                <a:path w="5926" h="4831" extrusionOk="0">
                  <a:moveTo>
                    <a:pt x="4371" y="0"/>
                  </a:moveTo>
                  <a:cubicBezTo>
                    <a:pt x="3997" y="0"/>
                    <a:pt x="3616" y="152"/>
                    <a:pt x="3293" y="401"/>
                  </a:cubicBezTo>
                  <a:cubicBezTo>
                    <a:pt x="2462" y="1060"/>
                    <a:pt x="1835" y="1561"/>
                    <a:pt x="910" y="2157"/>
                  </a:cubicBezTo>
                  <a:cubicBezTo>
                    <a:pt x="267" y="2580"/>
                    <a:pt x="1" y="3426"/>
                    <a:pt x="393" y="4116"/>
                  </a:cubicBezTo>
                  <a:cubicBezTo>
                    <a:pt x="659" y="4553"/>
                    <a:pt x="1165" y="4830"/>
                    <a:pt x="1668" y="4830"/>
                  </a:cubicBezTo>
                  <a:cubicBezTo>
                    <a:pt x="1905" y="4830"/>
                    <a:pt x="2141" y="4769"/>
                    <a:pt x="2352" y="4633"/>
                  </a:cubicBezTo>
                  <a:cubicBezTo>
                    <a:pt x="3387" y="3959"/>
                    <a:pt x="4343" y="3176"/>
                    <a:pt x="5315" y="2423"/>
                  </a:cubicBezTo>
                  <a:cubicBezTo>
                    <a:pt x="5926" y="1953"/>
                    <a:pt x="5816" y="903"/>
                    <a:pt x="5315" y="401"/>
                  </a:cubicBezTo>
                  <a:cubicBezTo>
                    <a:pt x="5034" y="121"/>
                    <a:pt x="4705" y="0"/>
                    <a:pt x="4371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004;p75">
              <a:extLst>
                <a:ext uri="{FF2B5EF4-FFF2-40B4-BE49-F238E27FC236}">
                  <a16:creationId xmlns:a16="http://schemas.microsoft.com/office/drawing/2014/main" id="{29F66EB6-037B-1FDE-F454-851C918A80F0}"/>
                </a:ext>
              </a:extLst>
            </p:cNvPr>
            <p:cNvSpPr/>
            <p:nvPr/>
          </p:nvSpPr>
          <p:spPr>
            <a:xfrm>
              <a:off x="6387708" y="1922356"/>
              <a:ext cx="385098" cy="226143"/>
            </a:xfrm>
            <a:custGeom>
              <a:avLst/>
              <a:gdLst/>
              <a:ahLst/>
              <a:cxnLst/>
              <a:rect l="l" t="t" r="r" b="b"/>
              <a:pathLst>
                <a:path w="6534" h="3837" extrusionOk="0">
                  <a:moveTo>
                    <a:pt x="4555" y="1"/>
                  </a:moveTo>
                  <a:cubicBezTo>
                    <a:pt x="4318" y="1"/>
                    <a:pt x="4065" y="73"/>
                    <a:pt x="3809" y="242"/>
                  </a:cubicBezTo>
                  <a:cubicBezTo>
                    <a:pt x="3402" y="508"/>
                    <a:pt x="3151" y="586"/>
                    <a:pt x="2665" y="727"/>
                  </a:cubicBezTo>
                  <a:cubicBezTo>
                    <a:pt x="2446" y="790"/>
                    <a:pt x="2211" y="837"/>
                    <a:pt x="1975" y="884"/>
                  </a:cubicBezTo>
                  <a:cubicBezTo>
                    <a:pt x="1866" y="916"/>
                    <a:pt x="1756" y="931"/>
                    <a:pt x="1646" y="947"/>
                  </a:cubicBezTo>
                  <a:cubicBezTo>
                    <a:pt x="1600" y="956"/>
                    <a:pt x="1565" y="962"/>
                    <a:pt x="1538" y="968"/>
                  </a:cubicBezTo>
                  <a:lnTo>
                    <a:pt x="1538" y="968"/>
                  </a:lnTo>
                  <a:cubicBezTo>
                    <a:pt x="1514" y="970"/>
                    <a:pt x="1478" y="973"/>
                    <a:pt x="1427" y="978"/>
                  </a:cubicBezTo>
                  <a:cubicBezTo>
                    <a:pt x="659" y="1041"/>
                    <a:pt x="1" y="1574"/>
                    <a:pt x="1" y="2405"/>
                  </a:cubicBezTo>
                  <a:cubicBezTo>
                    <a:pt x="1" y="3092"/>
                    <a:pt x="585" y="3836"/>
                    <a:pt x="1318" y="3836"/>
                  </a:cubicBezTo>
                  <a:cubicBezTo>
                    <a:pt x="1354" y="3836"/>
                    <a:pt x="1390" y="3835"/>
                    <a:pt x="1427" y="3831"/>
                  </a:cubicBezTo>
                  <a:cubicBezTo>
                    <a:pt x="2728" y="3721"/>
                    <a:pt x="4154" y="3439"/>
                    <a:pt x="5251" y="2718"/>
                  </a:cubicBezTo>
                  <a:cubicBezTo>
                    <a:pt x="6534" y="1867"/>
                    <a:pt x="5751" y="1"/>
                    <a:pt x="4555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005;p75">
              <a:extLst>
                <a:ext uri="{FF2B5EF4-FFF2-40B4-BE49-F238E27FC236}">
                  <a16:creationId xmlns:a16="http://schemas.microsoft.com/office/drawing/2014/main" id="{650FECA8-05A7-0BFA-9885-D7FD8547B005}"/>
                </a:ext>
              </a:extLst>
            </p:cNvPr>
            <p:cNvSpPr/>
            <p:nvPr/>
          </p:nvSpPr>
          <p:spPr>
            <a:xfrm>
              <a:off x="6542888" y="1940509"/>
              <a:ext cx="195908" cy="359106"/>
            </a:xfrm>
            <a:custGeom>
              <a:avLst/>
              <a:gdLst/>
              <a:ahLst/>
              <a:cxnLst/>
              <a:rect l="l" t="t" r="r" b="b"/>
              <a:pathLst>
                <a:path w="3324" h="6093" extrusionOk="0">
                  <a:moveTo>
                    <a:pt x="1843" y="0"/>
                  </a:moveTo>
                  <a:cubicBezTo>
                    <a:pt x="1129" y="0"/>
                    <a:pt x="424" y="459"/>
                    <a:pt x="440" y="1376"/>
                  </a:cubicBezTo>
                  <a:cubicBezTo>
                    <a:pt x="455" y="2363"/>
                    <a:pt x="299" y="3319"/>
                    <a:pt x="126" y="4291"/>
                  </a:cubicBezTo>
                  <a:cubicBezTo>
                    <a:pt x="1" y="5059"/>
                    <a:pt x="330" y="5827"/>
                    <a:pt x="1129" y="6047"/>
                  </a:cubicBezTo>
                  <a:cubicBezTo>
                    <a:pt x="1242" y="6077"/>
                    <a:pt x="1361" y="6092"/>
                    <a:pt x="1481" y="6092"/>
                  </a:cubicBezTo>
                  <a:cubicBezTo>
                    <a:pt x="2104" y="6092"/>
                    <a:pt x="2780" y="5700"/>
                    <a:pt x="2885" y="5043"/>
                  </a:cubicBezTo>
                  <a:cubicBezTo>
                    <a:pt x="3104" y="3837"/>
                    <a:pt x="3324" y="2614"/>
                    <a:pt x="3292" y="1376"/>
                  </a:cubicBezTo>
                  <a:cubicBezTo>
                    <a:pt x="3277" y="459"/>
                    <a:pt x="2556" y="0"/>
                    <a:pt x="1843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006;p75">
              <a:extLst>
                <a:ext uri="{FF2B5EF4-FFF2-40B4-BE49-F238E27FC236}">
                  <a16:creationId xmlns:a16="http://schemas.microsoft.com/office/drawing/2014/main" id="{5E3A3C6D-DE44-2AA6-5A6D-D7B88084EFCE}"/>
                </a:ext>
              </a:extLst>
            </p:cNvPr>
            <p:cNvSpPr/>
            <p:nvPr/>
          </p:nvSpPr>
          <p:spPr>
            <a:xfrm>
              <a:off x="6550255" y="1946226"/>
              <a:ext cx="399537" cy="262095"/>
            </a:xfrm>
            <a:custGeom>
              <a:avLst/>
              <a:gdLst/>
              <a:ahLst/>
              <a:cxnLst/>
              <a:rect l="l" t="t" r="r" b="b"/>
              <a:pathLst>
                <a:path w="6779" h="4447" extrusionOk="0">
                  <a:moveTo>
                    <a:pt x="2015" y="0"/>
                  </a:moveTo>
                  <a:cubicBezTo>
                    <a:pt x="806" y="0"/>
                    <a:pt x="0" y="1877"/>
                    <a:pt x="1302" y="2705"/>
                  </a:cubicBezTo>
                  <a:cubicBezTo>
                    <a:pt x="2305" y="3332"/>
                    <a:pt x="3246" y="4037"/>
                    <a:pt x="4406" y="4382"/>
                  </a:cubicBezTo>
                  <a:cubicBezTo>
                    <a:pt x="4556" y="4426"/>
                    <a:pt x="4700" y="4446"/>
                    <a:pt x="4835" y="4446"/>
                  </a:cubicBezTo>
                  <a:cubicBezTo>
                    <a:pt x="6287" y="4446"/>
                    <a:pt x="6779" y="2097"/>
                    <a:pt x="5158" y="1623"/>
                  </a:cubicBezTo>
                  <a:cubicBezTo>
                    <a:pt x="4280" y="1373"/>
                    <a:pt x="3528" y="730"/>
                    <a:pt x="2744" y="228"/>
                  </a:cubicBezTo>
                  <a:cubicBezTo>
                    <a:pt x="2494" y="69"/>
                    <a:pt x="2247" y="0"/>
                    <a:pt x="2015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007;p75">
              <a:extLst>
                <a:ext uri="{FF2B5EF4-FFF2-40B4-BE49-F238E27FC236}">
                  <a16:creationId xmlns:a16="http://schemas.microsoft.com/office/drawing/2014/main" id="{8863F6AD-793C-CFCE-1613-DA0BD64B3226}"/>
                </a:ext>
              </a:extLst>
            </p:cNvPr>
            <p:cNvSpPr/>
            <p:nvPr/>
          </p:nvSpPr>
          <p:spPr>
            <a:xfrm>
              <a:off x="6560451" y="1960606"/>
              <a:ext cx="202391" cy="143218"/>
            </a:xfrm>
            <a:custGeom>
              <a:avLst/>
              <a:gdLst/>
              <a:ahLst/>
              <a:cxnLst/>
              <a:rect l="l" t="t" r="r" b="b"/>
              <a:pathLst>
                <a:path w="3434" h="2430" extrusionOk="0">
                  <a:moveTo>
                    <a:pt x="1709" y="0"/>
                  </a:moveTo>
                  <a:cubicBezTo>
                    <a:pt x="1" y="0"/>
                    <a:pt x="1" y="2430"/>
                    <a:pt x="1709" y="2430"/>
                  </a:cubicBezTo>
                  <a:cubicBezTo>
                    <a:pt x="3433" y="2430"/>
                    <a:pt x="3433" y="0"/>
                    <a:pt x="1709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008;p75">
              <a:extLst>
                <a:ext uri="{FF2B5EF4-FFF2-40B4-BE49-F238E27FC236}">
                  <a16:creationId xmlns:a16="http://schemas.microsoft.com/office/drawing/2014/main" id="{52EB8962-71C0-391F-ABE7-DF6D166F1B37}"/>
                </a:ext>
              </a:extLst>
            </p:cNvPr>
            <p:cNvSpPr/>
            <p:nvPr/>
          </p:nvSpPr>
          <p:spPr>
            <a:xfrm>
              <a:off x="7021394" y="2562581"/>
              <a:ext cx="294805" cy="318675"/>
            </a:xfrm>
            <a:custGeom>
              <a:avLst/>
              <a:gdLst/>
              <a:ahLst/>
              <a:cxnLst/>
              <a:rect l="l" t="t" r="r" b="b"/>
              <a:pathLst>
                <a:path w="5002" h="5407" extrusionOk="0">
                  <a:moveTo>
                    <a:pt x="3352" y="1"/>
                  </a:moveTo>
                  <a:cubicBezTo>
                    <a:pt x="2839" y="1"/>
                    <a:pt x="2353" y="294"/>
                    <a:pt x="2054" y="758"/>
                  </a:cubicBezTo>
                  <a:cubicBezTo>
                    <a:pt x="1537" y="1589"/>
                    <a:pt x="1020" y="2435"/>
                    <a:pt x="565" y="3313"/>
                  </a:cubicBezTo>
                  <a:cubicBezTo>
                    <a:pt x="1" y="4421"/>
                    <a:pt x="986" y="5406"/>
                    <a:pt x="1941" y="5406"/>
                  </a:cubicBezTo>
                  <a:cubicBezTo>
                    <a:pt x="2391" y="5406"/>
                    <a:pt x="2834" y="5188"/>
                    <a:pt x="3105" y="4661"/>
                  </a:cubicBezTo>
                  <a:cubicBezTo>
                    <a:pt x="3543" y="3783"/>
                    <a:pt x="4061" y="2937"/>
                    <a:pt x="4578" y="2106"/>
                  </a:cubicBezTo>
                  <a:cubicBezTo>
                    <a:pt x="5001" y="1432"/>
                    <a:pt x="4641" y="507"/>
                    <a:pt x="3998" y="163"/>
                  </a:cubicBezTo>
                  <a:cubicBezTo>
                    <a:pt x="3786" y="52"/>
                    <a:pt x="3567" y="1"/>
                    <a:pt x="3352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009;p75">
              <a:extLst>
                <a:ext uri="{FF2B5EF4-FFF2-40B4-BE49-F238E27FC236}">
                  <a16:creationId xmlns:a16="http://schemas.microsoft.com/office/drawing/2014/main" id="{9359E6F9-7CD4-5EAE-5480-77B4E50084CA}"/>
                </a:ext>
              </a:extLst>
            </p:cNvPr>
            <p:cNvSpPr/>
            <p:nvPr/>
          </p:nvSpPr>
          <p:spPr>
            <a:xfrm>
              <a:off x="7034360" y="2713871"/>
              <a:ext cx="370481" cy="241938"/>
            </a:xfrm>
            <a:custGeom>
              <a:avLst/>
              <a:gdLst/>
              <a:ahLst/>
              <a:cxnLst/>
              <a:rect l="l" t="t" r="r" b="b"/>
              <a:pathLst>
                <a:path w="6286" h="4105" extrusionOk="0">
                  <a:moveTo>
                    <a:pt x="1620" y="1"/>
                  </a:moveTo>
                  <a:cubicBezTo>
                    <a:pt x="1109" y="1"/>
                    <a:pt x="618" y="256"/>
                    <a:pt x="345" y="746"/>
                  </a:cubicBezTo>
                  <a:cubicBezTo>
                    <a:pt x="1" y="1404"/>
                    <a:pt x="236" y="2345"/>
                    <a:pt x="941" y="2674"/>
                  </a:cubicBezTo>
                  <a:cubicBezTo>
                    <a:pt x="2054" y="3207"/>
                    <a:pt x="3214" y="3614"/>
                    <a:pt x="4374" y="4038"/>
                  </a:cubicBezTo>
                  <a:cubicBezTo>
                    <a:pt x="4491" y="4084"/>
                    <a:pt x="4612" y="4105"/>
                    <a:pt x="4732" y="4105"/>
                  </a:cubicBezTo>
                  <a:cubicBezTo>
                    <a:pt x="5348" y="4105"/>
                    <a:pt x="5954" y="3552"/>
                    <a:pt x="6098" y="2987"/>
                  </a:cubicBezTo>
                  <a:cubicBezTo>
                    <a:pt x="6286" y="2157"/>
                    <a:pt x="5753" y="1530"/>
                    <a:pt x="5032" y="1263"/>
                  </a:cubicBezTo>
                  <a:cubicBezTo>
                    <a:pt x="4045" y="887"/>
                    <a:pt x="3276" y="621"/>
                    <a:pt x="2289" y="150"/>
                  </a:cubicBezTo>
                  <a:cubicBezTo>
                    <a:pt x="2074" y="50"/>
                    <a:pt x="1845" y="1"/>
                    <a:pt x="162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010;p75">
              <a:extLst>
                <a:ext uri="{FF2B5EF4-FFF2-40B4-BE49-F238E27FC236}">
                  <a16:creationId xmlns:a16="http://schemas.microsoft.com/office/drawing/2014/main" id="{CDEA08CB-E8CB-DEFA-A4BD-D07C688CEF19}"/>
                </a:ext>
              </a:extLst>
            </p:cNvPr>
            <p:cNvSpPr/>
            <p:nvPr/>
          </p:nvSpPr>
          <p:spPr>
            <a:xfrm>
              <a:off x="6898575" y="2624476"/>
              <a:ext cx="367652" cy="241922"/>
            </a:xfrm>
            <a:custGeom>
              <a:avLst/>
              <a:gdLst/>
              <a:ahLst/>
              <a:cxnLst/>
              <a:rect l="l" t="t" r="r" b="b"/>
              <a:pathLst>
                <a:path w="6238" h="5002" extrusionOk="0">
                  <a:moveTo>
                    <a:pt x="1653" y="1"/>
                  </a:moveTo>
                  <a:cubicBezTo>
                    <a:pt x="1413" y="1"/>
                    <a:pt x="1166" y="67"/>
                    <a:pt x="925" y="213"/>
                  </a:cubicBezTo>
                  <a:cubicBezTo>
                    <a:pt x="314" y="589"/>
                    <a:pt x="0" y="1561"/>
                    <a:pt x="471" y="2188"/>
                  </a:cubicBezTo>
                  <a:cubicBezTo>
                    <a:pt x="1254" y="3223"/>
                    <a:pt x="2242" y="4289"/>
                    <a:pt x="3433" y="4853"/>
                  </a:cubicBezTo>
                  <a:cubicBezTo>
                    <a:pt x="3652" y="4956"/>
                    <a:pt x="3866" y="5002"/>
                    <a:pt x="4068" y="5002"/>
                  </a:cubicBezTo>
                  <a:cubicBezTo>
                    <a:pt x="5401" y="5002"/>
                    <a:pt x="6237" y="3010"/>
                    <a:pt x="4781" y="2329"/>
                  </a:cubicBezTo>
                  <a:cubicBezTo>
                    <a:pt x="4327" y="2126"/>
                    <a:pt x="4138" y="1937"/>
                    <a:pt x="3762" y="1608"/>
                  </a:cubicBezTo>
                  <a:cubicBezTo>
                    <a:pt x="3590" y="1452"/>
                    <a:pt x="3417" y="1279"/>
                    <a:pt x="3261" y="1107"/>
                  </a:cubicBezTo>
                  <a:cubicBezTo>
                    <a:pt x="3182" y="1028"/>
                    <a:pt x="3104" y="934"/>
                    <a:pt x="3041" y="856"/>
                  </a:cubicBezTo>
                  <a:cubicBezTo>
                    <a:pt x="3010" y="821"/>
                    <a:pt x="2985" y="795"/>
                    <a:pt x="2966" y="775"/>
                  </a:cubicBezTo>
                  <a:lnTo>
                    <a:pt x="2966" y="775"/>
                  </a:lnTo>
                  <a:cubicBezTo>
                    <a:pt x="2952" y="755"/>
                    <a:pt x="2931" y="725"/>
                    <a:pt x="2900" y="684"/>
                  </a:cubicBezTo>
                  <a:cubicBezTo>
                    <a:pt x="2587" y="266"/>
                    <a:pt x="2134" y="1"/>
                    <a:pt x="1653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011;p75">
              <a:extLst>
                <a:ext uri="{FF2B5EF4-FFF2-40B4-BE49-F238E27FC236}">
                  <a16:creationId xmlns:a16="http://schemas.microsoft.com/office/drawing/2014/main" id="{5ECCF2B1-C729-1A63-2063-CFBF9F012FE9}"/>
                </a:ext>
              </a:extLst>
            </p:cNvPr>
            <p:cNvSpPr/>
            <p:nvPr/>
          </p:nvSpPr>
          <p:spPr>
            <a:xfrm>
              <a:off x="6857904" y="2702260"/>
              <a:ext cx="391463" cy="255258"/>
            </a:xfrm>
            <a:custGeom>
              <a:avLst/>
              <a:gdLst/>
              <a:ahLst/>
              <a:cxnLst/>
              <a:rect l="l" t="t" r="r" b="b"/>
              <a:pathLst>
                <a:path w="6642" h="4331" extrusionOk="0">
                  <a:moveTo>
                    <a:pt x="4591" y="1"/>
                  </a:moveTo>
                  <a:cubicBezTo>
                    <a:pt x="4351" y="1"/>
                    <a:pt x="4097" y="72"/>
                    <a:pt x="3841" y="238"/>
                  </a:cubicBezTo>
                  <a:cubicBezTo>
                    <a:pt x="3010" y="771"/>
                    <a:pt x="2117" y="1147"/>
                    <a:pt x="1208" y="1507"/>
                  </a:cubicBezTo>
                  <a:cubicBezTo>
                    <a:pt x="487" y="1789"/>
                    <a:pt x="1" y="2479"/>
                    <a:pt x="236" y="3279"/>
                  </a:cubicBezTo>
                  <a:cubicBezTo>
                    <a:pt x="402" y="3841"/>
                    <a:pt x="996" y="4330"/>
                    <a:pt x="1600" y="4330"/>
                  </a:cubicBezTo>
                  <a:cubicBezTo>
                    <a:pt x="1737" y="4330"/>
                    <a:pt x="1874" y="4305"/>
                    <a:pt x="2007" y="4250"/>
                  </a:cubicBezTo>
                  <a:cubicBezTo>
                    <a:pt x="3151" y="3796"/>
                    <a:pt x="4311" y="3341"/>
                    <a:pt x="5346" y="2667"/>
                  </a:cubicBezTo>
                  <a:cubicBezTo>
                    <a:pt x="6642" y="1842"/>
                    <a:pt x="5806" y="1"/>
                    <a:pt x="459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012;p75">
              <a:extLst>
                <a:ext uri="{FF2B5EF4-FFF2-40B4-BE49-F238E27FC236}">
                  <a16:creationId xmlns:a16="http://schemas.microsoft.com/office/drawing/2014/main" id="{7F885A8B-F7CD-5D4D-A8A9-1893FAD56DD4}"/>
                </a:ext>
              </a:extLst>
            </p:cNvPr>
            <p:cNvSpPr/>
            <p:nvPr/>
          </p:nvSpPr>
          <p:spPr>
            <a:xfrm>
              <a:off x="7037130" y="2726247"/>
              <a:ext cx="198148" cy="349794"/>
            </a:xfrm>
            <a:custGeom>
              <a:avLst/>
              <a:gdLst/>
              <a:ahLst/>
              <a:cxnLst/>
              <a:rect l="l" t="t" r="r" b="b"/>
              <a:pathLst>
                <a:path w="3362" h="5935" extrusionOk="0">
                  <a:moveTo>
                    <a:pt x="1611" y="1"/>
                  </a:moveTo>
                  <a:cubicBezTo>
                    <a:pt x="883" y="1"/>
                    <a:pt x="134" y="479"/>
                    <a:pt x="126" y="1414"/>
                  </a:cubicBezTo>
                  <a:cubicBezTo>
                    <a:pt x="110" y="2605"/>
                    <a:pt x="1" y="3781"/>
                    <a:pt x="314" y="4941"/>
                  </a:cubicBezTo>
                  <a:cubicBezTo>
                    <a:pt x="511" y="5636"/>
                    <a:pt x="1053" y="5935"/>
                    <a:pt x="1608" y="5935"/>
                  </a:cubicBezTo>
                  <a:cubicBezTo>
                    <a:pt x="2469" y="5935"/>
                    <a:pt x="3362" y="5217"/>
                    <a:pt x="3057" y="4141"/>
                  </a:cubicBezTo>
                  <a:cubicBezTo>
                    <a:pt x="2822" y="3263"/>
                    <a:pt x="2963" y="2260"/>
                    <a:pt x="2979" y="1351"/>
                  </a:cubicBezTo>
                  <a:cubicBezTo>
                    <a:pt x="2994" y="444"/>
                    <a:pt x="2312" y="1"/>
                    <a:pt x="161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013;p75">
              <a:extLst>
                <a:ext uri="{FF2B5EF4-FFF2-40B4-BE49-F238E27FC236}">
                  <a16:creationId xmlns:a16="http://schemas.microsoft.com/office/drawing/2014/main" id="{3E444368-2AA6-B866-13F0-FCA5956DB913}"/>
                </a:ext>
              </a:extLst>
            </p:cNvPr>
            <p:cNvSpPr/>
            <p:nvPr/>
          </p:nvSpPr>
          <p:spPr>
            <a:xfrm>
              <a:off x="7027877" y="2527337"/>
              <a:ext cx="189071" cy="339893"/>
            </a:xfrm>
            <a:custGeom>
              <a:avLst/>
              <a:gdLst/>
              <a:ahLst/>
              <a:cxnLst/>
              <a:rect l="l" t="t" r="r" b="b"/>
              <a:pathLst>
                <a:path w="3208" h="5767" extrusionOk="0">
                  <a:moveTo>
                    <a:pt x="1440" y="1"/>
                  </a:moveTo>
                  <a:cubicBezTo>
                    <a:pt x="1394" y="1"/>
                    <a:pt x="1348" y="3"/>
                    <a:pt x="1302" y="8"/>
                  </a:cubicBezTo>
                  <a:cubicBezTo>
                    <a:pt x="487" y="102"/>
                    <a:pt x="1" y="808"/>
                    <a:pt x="32" y="1591"/>
                  </a:cubicBezTo>
                  <a:cubicBezTo>
                    <a:pt x="64" y="2579"/>
                    <a:pt x="111" y="3566"/>
                    <a:pt x="236" y="4538"/>
                  </a:cubicBezTo>
                  <a:cubicBezTo>
                    <a:pt x="344" y="5377"/>
                    <a:pt x="996" y="5767"/>
                    <a:pt x="1651" y="5767"/>
                  </a:cubicBezTo>
                  <a:cubicBezTo>
                    <a:pt x="2427" y="5767"/>
                    <a:pt x="3208" y="5219"/>
                    <a:pt x="3089" y="4225"/>
                  </a:cubicBezTo>
                  <a:cubicBezTo>
                    <a:pt x="2963" y="3253"/>
                    <a:pt x="2916" y="2265"/>
                    <a:pt x="2869" y="1278"/>
                  </a:cubicBezTo>
                  <a:cubicBezTo>
                    <a:pt x="2840" y="543"/>
                    <a:pt x="2135" y="1"/>
                    <a:pt x="1440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014;p75">
              <a:extLst>
                <a:ext uri="{FF2B5EF4-FFF2-40B4-BE49-F238E27FC236}">
                  <a16:creationId xmlns:a16="http://schemas.microsoft.com/office/drawing/2014/main" id="{27C43FCD-330D-4FDF-8768-8109FC6B89A8}"/>
                </a:ext>
              </a:extLst>
            </p:cNvPr>
            <p:cNvSpPr/>
            <p:nvPr/>
          </p:nvSpPr>
          <p:spPr>
            <a:xfrm>
              <a:off x="7037130" y="2661182"/>
              <a:ext cx="373251" cy="209228"/>
            </a:xfrm>
            <a:custGeom>
              <a:avLst/>
              <a:gdLst/>
              <a:ahLst/>
              <a:cxnLst/>
              <a:rect l="l" t="t" r="r" b="b"/>
              <a:pathLst>
                <a:path w="6333" h="3550" extrusionOk="0">
                  <a:moveTo>
                    <a:pt x="4727" y="0"/>
                  </a:moveTo>
                  <a:cubicBezTo>
                    <a:pt x="4565" y="0"/>
                    <a:pt x="4398" y="20"/>
                    <a:pt x="4233" y="57"/>
                  </a:cubicBezTo>
                  <a:cubicBezTo>
                    <a:pt x="3214" y="308"/>
                    <a:pt x="2430" y="527"/>
                    <a:pt x="1349" y="684"/>
                  </a:cubicBezTo>
                  <a:cubicBezTo>
                    <a:pt x="581" y="809"/>
                    <a:pt x="1" y="1468"/>
                    <a:pt x="79" y="2267"/>
                  </a:cubicBezTo>
                  <a:cubicBezTo>
                    <a:pt x="151" y="2962"/>
                    <a:pt x="785" y="3549"/>
                    <a:pt x="1486" y="3549"/>
                  </a:cubicBezTo>
                  <a:cubicBezTo>
                    <a:pt x="1544" y="3549"/>
                    <a:pt x="1603" y="3545"/>
                    <a:pt x="1662" y="3537"/>
                  </a:cubicBezTo>
                  <a:cubicBezTo>
                    <a:pt x="2869" y="3349"/>
                    <a:pt x="4060" y="3019"/>
                    <a:pt x="5251" y="2737"/>
                  </a:cubicBezTo>
                  <a:cubicBezTo>
                    <a:pt x="6020" y="2549"/>
                    <a:pt x="6333" y="1546"/>
                    <a:pt x="6082" y="888"/>
                  </a:cubicBezTo>
                  <a:cubicBezTo>
                    <a:pt x="5849" y="261"/>
                    <a:pt x="5316" y="0"/>
                    <a:pt x="4727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015;p75">
              <a:extLst>
                <a:ext uri="{FF2B5EF4-FFF2-40B4-BE49-F238E27FC236}">
                  <a16:creationId xmlns:a16="http://schemas.microsoft.com/office/drawing/2014/main" id="{3D66C29D-13A8-CE03-07B7-41196B5848D9}"/>
                </a:ext>
              </a:extLst>
            </p:cNvPr>
            <p:cNvSpPr/>
            <p:nvPr/>
          </p:nvSpPr>
          <p:spPr>
            <a:xfrm>
              <a:off x="6843111" y="2660357"/>
              <a:ext cx="394763" cy="194965"/>
            </a:xfrm>
            <a:custGeom>
              <a:avLst/>
              <a:gdLst/>
              <a:ahLst/>
              <a:cxnLst/>
              <a:rect l="l" t="t" r="r" b="b"/>
              <a:pathLst>
                <a:path w="6698" h="3308" extrusionOk="0">
                  <a:moveTo>
                    <a:pt x="1583" y="1"/>
                  </a:moveTo>
                  <a:cubicBezTo>
                    <a:pt x="1042" y="1"/>
                    <a:pt x="540" y="261"/>
                    <a:pt x="299" y="823"/>
                  </a:cubicBezTo>
                  <a:cubicBezTo>
                    <a:pt x="1" y="1482"/>
                    <a:pt x="267" y="2453"/>
                    <a:pt x="1020" y="2704"/>
                  </a:cubicBezTo>
                  <a:cubicBezTo>
                    <a:pt x="1973" y="3034"/>
                    <a:pt x="3051" y="3307"/>
                    <a:pt x="4096" y="3307"/>
                  </a:cubicBezTo>
                  <a:cubicBezTo>
                    <a:pt x="4391" y="3307"/>
                    <a:pt x="4683" y="3285"/>
                    <a:pt x="4970" y="3237"/>
                  </a:cubicBezTo>
                  <a:cubicBezTo>
                    <a:pt x="6698" y="2969"/>
                    <a:pt x="6514" y="378"/>
                    <a:pt x="4917" y="378"/>
                  </a:cubicBezTo>
                  <a:cubicBezTo>
                    <a:pt x="4834" y="378"/>
                    <a:pt x="4747" y="385"/>
                    <a:pt x="4656" y="400"/>
                  </a:cubicBezTo>
                  <a:cubicBezTo>
                    <a:pt x="4460" y="432"/>
                    <a:pt x="4302" y="446"/>
                    <a:pt x="4151" y="446"/>
                  </a:cubicBezTo>
                  <a:cubicBezTo>
                    <a:pt x="3927" y="446"/>
                    <a:pt x="3717" y="416"/>
                    <a:pt x="3418" y="369"/>
                  </a:cubicBezTo>
                  <a:cubicBezTo>
                    <a:pt x="3183" y="337"/>
                    <a:pt x="2948" y="290"/>
                    <a:pt x="2713" y="243"/>
                  </a:cubicBezTo>
                  <a:cubicBezTo>
                    <a:pt x="2603" y="212"/>
                    <a:pt x="2493" y="196"/>
                    <a:pt x="2383" y="165"/>
                  </a:cubicBezTo>
                  <a:cubicBezTo>
                    <a:pt x="2349" y="156"/>
                    <a:pt x="2321" y="149"/>
                    <a:pt x="2297" y="143"/>
                  </a:cubicBezTo>
                  <a:lnTo>
                    <a:pt x="2297" y="143"/>
                  </a:lnTo>
                  <a:cubicBezTo>
                    <a:pt x="2276" y="135"/>
                    <a:pt x="2239" y="122"/>
                    <a:pt x="2180" y="102"/>
                  </a:cubicBezTo>
                  <a:cubicBezTo>
                    <a:pt x="1983" y="35"/>
                    <a:pt x="1780" y="1"/>
                    <a:pt x="158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016;p75">
              <a:extLst>
                <a:ext uri="{FF2B5EF4-FFF2-40B4-BE49-F238E27FC236}">
                  <a16:creationId xmlns:a16="http://schemas.microsoft.com/office/drawing/2014/main" id="{2D4F16E9-4663-0DB0-E674-879E632E1990}"/>
                </a:ext>
              </a:extLst>
            </p:cNvPr>
            <p:cNvSpPr/>
            <p:nvPr/>
          </p:nvSpPr>
          <p:spPr>
            <a:xfrm>
              <a:off x="6929983" y="2695129"/>
              <a:ext cx="294864" cy="335590"/>
            </a:xfrm>
            <a:custGeom>
              <a:avLst/>
              <a:gdLst/>
              <a:ahLst/>
              <a:cxnLst/>
              <a:rect l="l" t="t" r="r" b="b"/>
              <a:pathLst>
                <a:path w="5003" h="5694" extrusionOk="0">
                  <a:moveTo>
                    <a:pt x="3122" y="0"/>
                  </a:moveTo>
                  <a:cubicBezTo>
                    <a:pt x="2636" y="0"/>
                    <a:pt x="2161" y="245"/>
                    <a:pt x="1913" y="829"/>
                  </a:cubicBezTo>
                  <a:cubicBezTo>
                    <a:pt x="1536" y="1738"/>
                    <a:pt x="988" y="2553"/>
                    <a:pt x="455" y="3353"/>
                  </a:cubicBezTo>
                  <a:cubicBezTo>
                    <a:pt x="16" y="4011"/>
                    <a:pt x="0" y="4842"/>
                    <a:pt x="643" y="5375"/>
                  </a:cubicBezTo>
                  <a:cubicBezTo>
                    <a:pt x="892" y="5581"/>
                    <a:pt x="1241" y="5693"/>
                    <a:pt x="1588" y="5693"/>
                  </a:cubicBezTo>
                  <a:cubicBezTo>
                    <a:pt x="2005" y="5693"/>
                    <a:pt x="2418" y="5530"/>
                    <a:pt x="2649" y="5171"/>
                  </a:cubicBezTo>
                  <a:cubicBezTo>
                    <a:pt x="3339" y="4152"/>
                    <a:pt x="4044" y="3133"/>
                    <a:pt x="4530" y="1989"/>
                  </a:cubicBezTo>
                  <a:cubicBezTo>
                    <a:pt x="5002" y="880"/>
                    <a:pt x="4043" y="0"/>
                    <a:pt x="3122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017;p75">
              <a:extLst>
                <a:ext uri="{FF2B5EF4-FFF2-40B4-BE49-F238E27FC236}">
                  <a16:creationId xmlns:a16="http://schemas.microsoft.com/office/drawing/2014/main" id="{0739F9AC-E4E3-B4EE-48DA-E61508FA4E79}"/>
                </a:ext>
              </a:extLst>
            </p:cNvPr>
            <p:cNvSpPr/>
            <p:nvPr/>
          </p:nvSpPr>
          <p:spPr>
            <a:xfrm>
              <a:off x="7019567" y="2709804"/>
              <a:ext cx="341955" cy="319500"/>
            </a:xfrm>
            <a:custGeom>
              <a:avLst/>
              <a:gdLst/>
              <a:ahLst/>
              <a:cxnLst/>
              <a:rect l="l" t="t" r="r" b="b"/>
              <a:pathLst>
                <a:path w="5802" h="5421" extrusionOk="0">
                  <a:moveTo>
                    <a:pt x="1985" y="0"/>
                  </a:moveTo>
                  <a:cubicBezTo>
                    <a:pt x="988" y="0"/>
                    <a:pt x="1" y="1169"/>
                    <a:pt x="722" y="2273"/>
                  </a:cubicBezTo>
                  <a:cubicBezTo>
                    <a:pt x="1380" y="3260"/>
                    <a:pt x="1944" y="4295"/>
                    <a:pt x="2869" y="5078"/>
                  </a:cubicBezTo>
                  <a:cubicBezTo>
                    <a:pt x="3153" y="5319"/>
                    <a:pt x="3454" y="5420"/>
                    <a:pt x="3740" y="5420"/>
                  </a:cubicBezTo>
                  <a:cubicBezTo>
                    <a:pt x="4876" y="5420"/>
                    <a:pt x="5801" y="3820"/>
                    <a:pt x="4687" y="2868"/>
                  </a:cubicBezTo>
                  <a:cubicBezTo>
                    <a:pt x="3982" y="2273"/>
                    <a:pt x="3559" y="1379"/>
                    <a:pt x="3057" y="611"/>
                  </a:cubicBezTo>
                  <a:cubicBezTo>
                    <a:pt x="2766" y="179"/>
                    <a:pt x="2375" y="0"/>
                    <a:pt x="1985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018;p75">
              <a:extLst>
                <a:ext uri="{FF2B5EF4-FFF2-40B4-BE49-F238E27FC236}">
                  <a16:creationId xmlns:a16="http://schemas.microsoft.com/office/drawing/2014/main" id="{F24D5213-EF26-7476-A7AF-0DF98A643BCA}"/>
                </a:ext>
              </a:extLst>
            </p:cNvPr>
            <p:cNvSpPr/>
            <p:nvPr/>
          </p:nvSpPr>
          <p:spPr>
            <a:xfrm>
              <a:off x="7014263" y="2718350"/>
              <a:ext cx="218422" cy="146401"/>
            </a:xfrm>
            <a:custGeom>
              <a:avLst/>
              <a:gdLst/>
              <a:ahLst/>
              <a:cxnLst/>
              <a:rect l="l" t="t" r="r" b="b"/>
              <a:pathLst>
                <a:path w="3706" h="2484" extrusionOk="0">
                  <a:moveTo>
                    <a:pt x="1754" y="1"/>
                  </a:moveTo>
                  <a:cubicBezTo>
                    <a:pt x="561" y="1"/>
                    <a:pt x="1" y="1750"/>
                    <a:pt x="1345" y="2347"/>
                  </a:cubicBezTo>
                  <a:cubicBezTo>
                    <a:pt x="1555" y="2442"/>
                    <a:pt x="1755" y="2484"/>
                    <a:pt x="1940" y="2484"/>
                  </a:cubicBezTo>
                  <a:cubicBezTo>
                    <a:pt x="3135" y="2484"/>
                    <a:pt x="3705" y="734"/>
                    <a:pt x="2348" y="137"/>
                  </a:cubicBezTo>
                  <a:cubicBezTo>
                    <a:pt x="2138" y="43"/>
                    <a:pt x="1938" y="1"/>
                    <a:pt x="1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019;p75">
              <a:extLst>
                <a:ext uri="{FF2B5EF4-FFF2-40B4-BE49-F238E27FC236}">
                  <a16:creationId xmlns:a16="http://schemas.microsoft.com/office/drawing/2014/main" id="{4CE0E430-EA87-4AAD-E768-2B440BB2A870}"/>
                </a:ext>
              </a:extLst>
            </p:cNvPr>
            <p:cNvSpPr/>
            <p:nvPr/>
          </p:nvSpPr>
          <p:spPr>
            <a:xfrm>
              <a:off x="5972795" y="2168298"/>
              <a:ext cx="176636" cy="304943"/>
            </a:xfrm>
            <a:custGeom>
              <a:avLst/>
              <a:gdLst/>
              <a:ahLst/>
              <a:cxnLst/>
              <a:rect l="l" t="t" r="r" b="b"/>
              <a:pathLst>
                <a:path w="2997" h="5174" extrusionOk="0">
                  <a:moveTo>
                    <a:pt x="1624" y="0"/>
                  </a:moveTo>
                  <a:cubicBezTo>
                    <a:pt x="931" y="0"/>
                    <a:pt x="422" y="532"/>
                    <a:pt x="332" y="1194"/>
                  </a:cubicBezTo>
                  <a:cubicBezTo>
                    <a:pt x="207" y="2072"/>
                    <a:pt x="97" y="2950"/>
                    <a:pt x="50" y="3843"/>
                  </a:cubicBezTo>
                  <a:cubicBezTo>
                    <a:pt x="0" y="4711"/>
                    <a:pt x="691" y="5173"/>
                    <a:pt x="1369" y="5173"/>
                  </a:cubicBezTo>
                  <a:cubicBezTo>
                    <a:pt x="1978" y="5173"/>
                    <a:pt x="2576" y="4801"/>
                    <a:pt x="2620" y="4015"/>
                  </a:cubicBezTo>
                  <a:cubicBezTo>
                    <a:pt x="2667" y="3138"/>
                    <a:pt x="2777" y="2244"/>
                    <a:pt x="2902" y="1367"/>
                  </a:cubicBezTo>
                  <a:cubicBezTo>
                    <a:pt x="2997" y="677"/>
                    <a:pt x="2370" y="50"/>
                    <a:pt x="1711" y="3"/>
                  </a:cubicBezTo>
                  <a:cubicBezTo>
                    <a:pt x="1682" y="1"/>
                    <a:pt x="1652" y="0"/>
                    <a:pt x="1624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020;p75">
              <a:extLst>
                <a:ext uri="{FF2B5EF4-FFF2-40B4-BE49-F238E27FC236}">
                  <a16:creationId xmlns:a16="http://schemas.microsoft.com/office/drawing/2014/main" id="{89958C70-C5EB-F134-936E-87884256E8FE}"/>
                </a:ext>
              </a:extLst>
            </p:cNvPr>
            <p:cNvSpPr/>
            <p:nvPr/>
          </p:nvSpPr>
          <p:spPr>
            <a:xfrm>
              <a:off x="5972913" y="2317937"/>
              <a:ext cx="336356" cy="157599"/>
            </a:xfrm>
            <a:custGeom>
              <a:avLst/>
              <a:gdLst/>
              <a:ahLst/>
              <a:cxnLst/>
              <a:rect l="l" t="t" r="r" b="b"/>
              <a:pathLst>
                <a:path w="5707" h="2674" extrusionOk="0">
                  <a:moveTo>
                    <a:pt x="4175" y="1"/>
                  </a:moveTo>
                  <a:cubicBezTo>
                    <a:pt x="4142" y="1"/>
                    <a:pt x="4109" y="2"/>
                    <a:pt x="4076" y="3"/>
                  </a:cubicBezTo>
                  <a:cubicBezTo>
                    <a:pt x="3235" y="59"/>
                    <a:pt x="2569" y="115"/>
                    <a:pt x="1732" y="115"/>
                  </a:cubicBezTo>
                  <a:cubicBezTo>
                    <a:pt x="1633" y="115"/>
                    <a:pt x="1531" y="114"/>
                    <a:pt x="1427" y="113"/>
                  </a:cubicBezTo>
                  <a:cubicBezTo>
                    <a:pt x="1416" y="113"/>
                    <a:pt x="1405" y="112"/>
                    <a:pt x="1394" y="112"/>
                  </a:cubicBezTo>
                  <a:cubicBezTo>
                    <a:pt x="702" y="112"/>
                    <a:pt x="94" y="594"/>
                    <a:pt x="48" y="1304"/>
                  </a:cubicBezTo>
                  <a:cubicBezTo>
                    <a:pt x="1" y="1978"/>
                    <a:pt x="549" y="2652"/>
                    <a:pt x="1239" y="2668"/>
                  </a:cubicBezTo>
                  <a:cubicBezTo>
                    <a:pt x="1391" y="2672"/>
                    <a:pt x="1543" y="2674"/>
                    <a:pt x="1695" y="2674"/>
                  </a:cubicBezTo>
                  <a:cubicBezTo>
                    <a:pt x="2652" y="2674"/>
                    <a:pt x="3601" y="2596"/>
                    <a:pt x="4562" y="2542"/>
                  </a:cubicBezTo>
                  <a:cubicBezTo>
                    <a:pt x="5267" y="2495"/>
                    <a:pt x="5706" y="1649"/>
                    <a:pt x="5581" y="1038"/>
                  </a:cubicBezTo>
                  <a:cubicBezTo>
                    <a:pt x="5446" y="306"/>
                    <a:pt x="4842" y="1"/>
                    <a:pt x="4175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021;p75">
              <a:extLst>
                <a:ext uri="{FF2B5EF4-FFF2-40B4-BE49-F238E27FC236}">
                  <a16:creationId xmlns:a16="http://schemas.microsoft.com/office/drawing/2014/main" id="{01AE920D-80F7-754A-5A77-70BFDE84AC6A}"/>
                </a:ext>
              </a:extLst>
            </p:cNvPr>
            <p:cNvSpPr/>
            <p:nvPr/>
          </p:nvSpPr>
          <p:spPr>
            <a:xfrm>
              <a:off x="5806653" y="2257232"/>
              <a:ext cx="351444" cy="202274"/>
            </a:xfrm>
            <a:custGeom>
              <a:avLst/>
              <a:gdLst/>
              <a:ahLst/>
              <a:cxnLst/>
              <a:rect l="l" t="t" r="r" b="b"/>
              <a:pathLst>
                <a:path w="5963" h="3432" extrusionOk="0">
                  <a:moveTo>
                    <a:pt x="1402" y="1"/>
                  </a:moveTo>
                  <a:cubicBezTo>
                    <a:pt x="1009" y="1"/>
                    <a:pt x="633" y="168"/>
                    <a:pt x="377" y="547"/>
                  </a:cubicBezTo>
                  <a:cubicBezTo>
                    <a:pt x="0" y="1080"/>
                    <a:pt x="94" y="1989"/>
                    <a:pt x="706" y="2334"/>
                  </a:cubicBezTo>
                  <a:cubicBezTo>
                    <a:pt x="1740" y="2898"/>
                    <a:pt x="2947" y="3416"/>
                    <a:pt x="4138" y="3431"/>
                  </a:cubicBezTo>
                  <a:cubicBezTo>
                    <a:pt x="4148" y="3431"/>
                    <a:pt x="4158" y="3432"/>
                    <a:pt x="4168" y="3432"/>
                  </a:cubicBezTo>
                  <a:cubicBezTo>
                    <a:pt x="5786" y="3432"/>
                    <a:pt x="5962" y="892"/>
                    <a:pt x="4311" y="876"/>
                  </a:cubicBezTo>
                  <a:cubicBezTo>
                    <a:pt x="3872" y="861"/>
                    <a:pt x="3637" y="782"/>
                    <a:pt x="3214" y="641"/>
                  </a:cubicBezTo>
                  <a:cubicBezTo>
                    <a:pt x="3010" y="579"/>
                    <a:pt x="2806" y="500"/>
                    <a:pt x="2618" y="422"/>
                  </a:cubicBezTo>
                  <a:cubicBezTo>
                    <a:pt x="2524" y="375"/>
                    <a:pt x="2430" y="343"/>
                    <a:pt x="2336" y="296"/>
                  </a:cubicBezTo>
                  <a:cubicBezTo>
                    <a:pt x="2307" y="284"/>
                    <a:pt x="2283" y="273"/>
                    <a:pt x="2263" y="264"/>
                  </a:cubicBezTo>
                  <a:lnTo>
                    <a:pt x="2263" y="264"/>
                  </a:lnTo>
                  <a:cubicBezTo>
                    <a:pt x="2247" y="253"/>
                    <a:pt x="2217" y="234"/>
                    <a:pt x="2163" y="202"/>
                  </a:cubicBezTo>
                  <a:cubicBezTo>
                    <a:pt x="1922" y="72"/>
                    <a:pt x="1658" y="1"/>
                    <a:pt x="1402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022;p75">
              <a:extLst>
                <a:ext uri="{FF2B5EF4-FFF2-40B4-BE49-F238E27FC236}">
                  <a16:creationId xmlns:a16="http://schemas.microsoft.com/office/drawing/2014/main" id="{61C53C21-4006-6869-0D91-E42904B75998}"/>
                </a:ext>
              </a:extLst>
            </p:cNvPr>
            <p:cNvSpPr/>
            <p:nvPr/>
          </p:nvSpPr>
          <p:spPr>
            <a:xfrm>
              <a:off x="5847319" y="2316581"/>
              <a:ext cx="300640" cy="285729"/>
            </a:xfrm>
            <a:custGeom>
              <a:avLst/>
              <a:gdLst/>
              <a:ahLst/>
              <a:cxnLst/>
              <a:rect l="l" t="t" r="r" b="b"/>
              <a:pathLst>
                <a:path w="5101" h="4848" extrusionOk="0">
                  <a:moveTo>
                    <a:pt x="3313" y="1"/>
                  </a:moveTo>
                  <a:cubicBezTo>
                    <a:pt x="2954" y="1"/>
                    <a:pt x="2596" y="164"/>
                    <a:pt x="2336" y="559"/>
                  </a:cubicBezTo>
                  <a:cubicBezTo>
                    <a:pt x="1850" y="1311"/>
                    <a:pt x="1238" y="1938"/>
                    <a:pt x="627" y="2565"/>
                  </a:cubicBezTo>
                  <a:cubicBezTo>
                    <a:pt x="141" y="3083"/>
                    <a:pt x="0" y="3819"/>
                    <a:pt x="486" y="4384"/>
                  </a:cubicBezTo>
                  <a:cubicBezTo>
                    <a:pt x="730" y="4673"/>
                    <a:pt x="1130" y="4847"/>
                    <a:pt x="1518" y="4847"/>
                  </a:cubicBezTo>
                  <a:cubicBezTo>
                    <a:pt x="1804" y="4847"/>
                    <a:pt x="2083" y="4753"/>
                    <a:pt x="2288" y="4540"/>
                  </a:cubicBezTo>
                  <a:cubicBezTo>
                    <a:pt x="3057" y="3741"/>
                    <a:pt x="3856" y="2942"/>
                    <a:pt x="4452" y="2017"/>
                  </a:cubicBezTo>
                  <a:cubicBezTo>
                    <a:pt x="5101" y="1021"/>
                    <a:pt x="4208" y="1"/>
                    <a:pt x="331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023;p75">
              <a:extLst>
                <a:ext uri="{FF2B5EF4-FFF2-40B4-BE49-F238E27FC236}">
                  <a16:creationId xmlns:a16="http://schemas.microsoft.com/office/drawing/2014/main" id="{B8D55BBA-5805-B914-3186-1779CD09A9DE}"/>
                </a:ext>
              </a:extLst>
            </p:cNvPr>
            <p:cNvSpPr/>
            <p:nvPr/>
          </p:nvSpPr>
          <p:spPr>
            <a:xfrm>
              <a:off x="5960124" y="2333083"/>
              <a:ext cx="273411" cy="301406"/>
            </a:xfrm>
            <a:custGeom>
              <a:avLst/>
              <a:gdLst/>
              <a:ahLst/>
              <a:cxnLst/>
              <a:rect l="l" t="t" r="r" b="b"/>
              <a:pathLst>
                <a:path w="4639" h="5114" extrusionOk="0">
                  <a:moveTo>
                    <a:pt x="1703" y="1"/>
                  </a:moveTo>
                  <a:cubicBezTo>
                    <a:pt x="873" y="1"/>
                    <a:pt x="1" y="833"/>
                    <a:pt x="437" y="1831"/>
                  </a:cubicBezTo>
                  <a:cubicBezTo>
                    <a:pt x="860" y="2818"/>
                    <a:pt x="1205" y="3821"/>
                    <a:pt x="1895" y="4652"/>
                  </a:cubicBezTo>
                  <a:cubicBezTo>
                    <a:pt x="2161" y="4978"/>
                    <a:pt x="2486" y="5113"/>
                    <a:pt x="2805" y="5113"/>
                  </a:cubicBezTo>
                  <a:cubicBezTo>
                    <a:pt x="3745" y="5113"/>
                    <a:pt x="4638" y="3938"/>
                    <a:pt x="3854" y="2991"/>
                  </a:cubicBezTo>
                  <a:cubicBezTo>
                    <a:pt x="3321" y="2364"/>
                    <a:pt x="3086" y="1486"/>
                    <a:pt x="2757" y="734"/>
                  </a:cubicBezTo>
                  <a:cubicBezTo>
                    <a:pt x="2535" y="216"/>
                    <a:pt x="2125" y="1"/>
                    <a:pt x="1703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024;p75">
              <a:extLst>
                <a:ext uri="{FF2B5EF4-FFF2-40B4-BE49-F238E27FC236}">
                  <a16:creationId xmlns:a16="http://schemas.microsoft.com/office/drawing/2014/main" id="{FC0C8343-8F33-8B86-02C3-73DC7EB0B270}"/>
                </a:ext>
              </a:extLst>
            </p:cNvPr>
            <p:cNvSpPr/>
            <p:nvPr/>
          </p:nvSpPr>
          <p:spPr>
            <a:xfrm>
              <a:off x="5886099" y="2177963"/>
              <a:ext cx="258854" cy="288381"/>
            </a:xfrm>
            <a:custGeom>
              <a:avLst/>
              <a:gdLst/>
              <a:ahLst/>
              <a:cxnLst/>
              <a:rect l="l" t="t" r="r" b="b"/>
              <a:pathLst>
                <a:path w="4392" h="4893" extrusionOk="0">
                  <a:moveTo>
                    <a:pt x="1431" y="0"/>
                  </a:moveTo>
                  <a:cubicBezTo>
                    <a:pt x="1198" y="0"/>
                    <a:pt x="966" y="56"/>
                    <a:pt x="768" y="168"/>
                  </a:cubicBezTo>
                  <a:cubicBezTo>
                    <a:pt x="141" y="544"/>
                    <a:pt x="0" y="1297"/>
                    <a:pt x="314" y="1924"/>
                  </a:cubicBezTo>
                  <a:cubicBezTo>
                    <a:pt x="706" y="2723"/>
                    <a:pt x="1113" y="3522"/>
                    <a:pt x="1568" y="4275"/>
                  </a:cubicBezTo>
                  <a:cubicBezTo>
                    <a:pt x="1832" y="4711"/>
                    <a:pt x="2224" y="4893"/>
                    <a:pt x="2616" y="4893"/>
                  </a:cubicBezTo>
                  <a:cubicBezTo>
                    <a:pt x="3503" y="4893"/>
                    <a:pt x="4392" y="3963"/>
                    <a:pt x="3794" y="2974"/>
                  </a:cubicBezTo>
                  <a:cubicBezTo>
                    <a:pt x="3323" y="2221"/>
                    <a:pt x="2931" y="1422"/>
                    <a:pt x="2540" y="623"/>
                  </a:cubicBezTo>
                  <a:cubicBezTo>
                    <a:pt x="2333" y="209"/>
                    <a:pt x="1881" y="0"/>
                    <a:pt x="1431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025;p75">
              <a:extLst>
                <a:ext uri="{FF2B5EF4-FFF2-40B4-BE49-F238E27FC236}">
                  <a16:creationId xmlns:a16="http://schemas.microsoft.com/office/drawing/2014/main" id="{265DCA17-3716-F2EA-9003-32A0AFA24726}"/>
                </a:ext>
              </a:extLst>
            </p:cNvPr>
            <p:cNvSpPr/>
            <p:nvPr/>
          </p:nvSpPr>
          <p:spPr>
            <a:xfrm>
              <a:off x="5957236" y="2211557"/>
              <a:ext cx="315080" cy="256083"/>
            </a:xfrm>
            <a:custGeom>
              <a:avLst/>
              <a:gdLst/>
              <a:ahLst/>
              <a:cxnLst/>
              <a:rect l="l" t="t" r="r" b="b"/>
              <a:pathLst>
                <a:path w="5346" h="4345" extrusionOk="0">
                  <a:moveTo>
                    <a:pt x="3944" y="0"/>
                  </a:moveTo>
                  <a:cubicBezTo>
                    <a:pt x="3607" y="0"/>
                    <a:pt x="3263" y="141"/>
                    <a:pt x="2963" y="366"/>
                  </a:cubicBezTo>
                  <a:cubicBezTo>
                    <a:pt x="2210" y="946"/>
                    <a:pt x="1662" y="1401"/>
                    <a:pt x="831" y="1949"/>
                  </a:cubicBezTo>
                  <a:cubicBezTo>
                    <a:pt x="235" y="2325"/>
                    <a:pt x="0" y="3078"/>
                    <a:pt x="361" y="3705"/>
                  </a:cubicBezTo>
                  <a:cubicBezTo>
                    <a:pt x="593" y="4096"/>
                    <a:pt x="1047" y="4345"/>
                    <a:pt x="1496" y="4345"/>
                  </a:cubicBezTo>
                  <a:cubicBezTo>
                    <a:pt x="1712" y="4345"/>
                    <a:pt x="1928" y="4287"/>
                    <a:pt x="2116" y="4159"/>
                  </a:cubicBezTo>
                  <a:cubicBezTo>
                    <a:pt x="3057" y="3564"/>
                    <a:pt x="3903" y="2858"/>
                    <a:pt x="4781" y="2184"/>
                  </a:cubicBezTo>
                  <a:cubicBezTo>
                    <a:pt x="5345" y="1761"/>
                    <a:pt x="5236" y="821"/>
                    <a:pt x="4781" y="366"/>
                  </a:cubicBezTo>
                  <a:cubicBezTo>
                    <a:pt x="4531" y="109"/>
                    <a:pt x="4241" y="0"/>
                    <a:pt x="3944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026;p75">
              <a:extLst>
                <a:ext uri="{FF2B5EF4-FFF2-40B4-BE49-F238E27FC236}">
                  <a16:creationId xmlns:a16="http://schemas.microsoft.com/office/drawing/2014/main" id="{07B4160D-CF05-1A48-980B-FFF4DB586E27}"/>
                </a:ext>
              </a:extLst>
            </p:cNvPr>
            <p:cNvSpPr/>
            <p:nvPr/>
          </p:nvSpPr>
          <p:spPr>
            <a:xfrm>
              <a:off x="5797400" y="2298075"/>
              <a:ext cx="347024" cy="204160"/>
            </a:xfrm>
            <a:custGeom>
              <a:avLst/>
              <a:gdLst/>
              <a:ahLst/>
              <a:cxnLst/>
              <a:rect l="l" t="t" r="r" b="b"/>
              <a:pathLst>
                <a:path w="5888" h="3464" extrusionOk="0">
                  <a:moveTo>
                    <a:pt x="4100" y="1"/>
                  </a:moveTo>
                  <a:cubicBezTo>
                    <a:pt x="3888" y="1"/>
                    <a:pt x="3662" y="65"/>
                    <a:pt x="3433" y="215"/>
                  </a:cubicBezTo>
                  <a:cubicBezTo>
                    <a:pt x="3073" y="465"/>
                    <a:pt x="2838" y="528"/>
                    <a:pt x="2414" y="654"/>
                  </a:cubicBezTo>
                  <a:cubicBezTo>
                    <a:pt x="2195" y="716"/>
                    <a:pt x="1991" y="763"/>
                    <a:pt x="1787" y="795"/>
                  </a:cubicBezTo>
                  <a:cubicBezTo>
                    <a:pt x="1693" y="826"/>
                    <a:pt x="1584" y="842"/>
                    <a:pt x="1490" y="857"/>
                  </a:cubicBezTo>
                  <a:cubicBezTo>
                    <a:pt x="1465" y="862"/>
                    <a:pt x="1444" y="865"/>
                    <a:pt x="1426" y="869"/>
                  </a:cubicBezTo>
                  <a:lnTo>
                    <a:pt x="1426" y="869"/>
                  </a:lnTo>
                  <a:cubicBezTo>
                    <a:pt x="1425" y="867"/>
                    <a:pt x="1419" y="866"/>
                    <a:pt x="1406" y="866"/>
                  </a:cubicBezTo>
                  <a:cubicBezTo>
                    <a:pt x="1386" y="866"/>
                    <a:pt x="1348" y="868"/>
                    <a:pt x="1286" y="873"/>
                  </a:cubicBezTo>
                  <a:cubicBezTo>
                    <a:pt x="596" y="951"/>
                    <a:pt x="1" y="1422"/>
                    <a:pt x="1" y="2174"/>
                  </a:cubicBezTo>
                  <a:cubicBezTo>
                    <a:pt x="1" y="2790"/>
                    <a:pt x="548" y="3463"/>
                    <a:pt x="1200" y="3463"/>
                  </a:cubicBezTo>
                  <a:cubicBezTo>
                    <a:pt x="1228" y="3463"/>
                    <a:pt x="1257" y="3462"/>
                    <a:pt x="1286" y="3459"/>
                  </a:cubicBezTo>
                  <a:cubicBezTo>
                    <a:pt x="2461" y="3350"/>
                    <a:pt x="3747" y="3099"/>
                    <a:pt x="4734" y="2440"/>
                  </a:cubicBezTo>
                  <a:cubicBezTo>
                    <a:pt x="5887" y="1681"/>
                    <a:pt x="5178" y="1"/>
                    <a:pt x="4100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027;p75">
              <a:extLst>
                <a:ext uri="{FF2B5EF4-FFF2-40B4-BE49-F238E27FC236}">
                  <a16:creationId xmlns:a16="http://schemas.microsoft.com/office/drawing/2014/main" id="{ABE4FCFD-0BB6-4B5E-0873-488A7CDBA6D6}"/>
                </a:ext>
              </a:extLst>
            </p:cNvPr>
            <p:cNvSpPr/>
            <p:nvPr/>
          </p:nvSpPr>
          <p:spPr>
            <a:xfrm>
              <a:off x="5936903" y="2314636"/>
              <a:ext cx="176518" cy="322801"/>
            </a:xfrm>
            <a:custGeom>
              <a:avLst/>
              <a:gdLst/>
              <a:ahLst/>
              <a:cxnLst/>
              <a:rect l="l" t="t" r="r" b="b"/>
              <a:pathLst>
                <a:path w="2995" h="5477" extrusionOk="0">
                  <a:moveTo>
                    <a:pt x="1670" y="0"/>
                  </a:moveTo>
                  <a:cubicBezTo>
                    <a:pt x="1027" y="0"/>
                    <a:pt x="392" y="412"/>
                    <a:pt x="408" y="1235"/>
                  </a:cubicBezTo>
                  <a:cubicBezTo>
                    <a:pt x="424" y="2128"/>
                    <a:pt x="283" y="2990"/>
                    <a:pt x="126" y="3852"/>
                  </a:cubicBezTo>
                  <a:cubicBezTo>
                    <a:pt x="0" y="4558"/>
                    <a:pt x="298" y="5247"/>
                    <a:pt x="1019" y="5435"/>
                  </a:cubicBezTo>
                  <a:cubicBezTo>
                    <a:pt x="1121" y="5463"/>
                    <a:pt x="1229" y="5477"/>
                    <a:pt x="1339" y="5477"/>
                  </a:cubicBezTo>
                  <a:cubicBezTo>
                    <a:pt x="1902" y="5477"/>
                    <a:pt x="2511" y="5119"/>
                    <a:pt x="2602" y="4542"/>
                  </a:cubicBezTo>
                  <a:cubicBezTo>
                    <a:pt x="2790" y="3460"/>
                    <a:pt x="2994" y="2348"/>
                    <a:pt x="2979" y="1235"/>
                  </a:cubicBezTo>
                  <a:cubicBezTo>
                    <a:pt x="2963" y="412"/>
                    <a:pt x="2312" y="0"/>
                    <a:pt x="1670" y="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028;p75">
              <a:extLst>
                <a:ext uri="{FF2B5EF4-FFF2-40B4-BE49-F238E27FC236}">
                  <a16:creationId xmlns:a16="http://schemas.microsoft.com/office/drawing/2014/main" id="{601903CE-0FBC-C66C-4B6D-189015F5AD40}"/>
                </a:ext>
              </a:extLst>
            </p:cNvPr>
            <p:cNvSpPr/>
            <p:nvPr/>
          </p:nvSpPr>
          <p:spPr>
            <a:xfrm>
              <a:off x="5944682" y="2319705"/>
              <a:ext cx="358458" cy="235632"/>
            </a:xfrm>
            <a:custGeom>
              <a:avLst/>
              <a:gdLst/>
              <a:ahLst/>
              <a:cxnLst/>
              <a:rect l="l" t="t" r="r" b="b"/>
              <a:pathLst>
                <a:path w="6082" h="3998" extrusionOk="0">
                  <a:moveTo>
                    <a:pt x="1806" y="1"/>
                  </a:moveTo>
                  <a:cubicBezTo>
                    <a:pt x="714" y="1"/>
                    <a:pt x="0" y="1685"/>
                    <a:pt x="1169" y="2434"/>
                  </a:cubicBezTo>
                  <a:cubicBezTo>
                    <a:pt x="2063" y="2998"/>
                    <a:pt x="2909" y="3641"/>
                    <a:pt x="3944" y="3939"/>
                  </a:cubicBezTo>
                  <a:cubicBezTo>
                    <a:pt x="4081" y="3979"/>
                    <a:pt x="4211" y="3997"/>
                    <a:pt x="4333" y="3997"/>
                  </a:cubicBezTo>
                  <a:cubicBezTo>
                    <a:pt x="5641" y="3997"/>
                    <a:pt x="6081" y="1878"/>
                    <a:pt x="4633" y="1462"/>
                  </a:cubicBezTo>
                  <a:cubicBezTo>
                    <a:pt x="3850" y="1227"/>
                    <a:pt x="3160" y="647"/>
                    <a:pt x="2470" y="208"/>
                  </a:cubicBezTo>
                  <a:cubicBezTo>
                    <a:pt x="2242" y="64"/>
                    <a:pt x="2017" y="1"/>
                    <a:pt x="1806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029;p75">
              <a:extLst>
                <a:ext uri="{FF2B5EF4-FFF2-40B4-BE49-F238E27FC236}">
                  <a16:creationId xmlns:a16="http://schemas.microsoft.com/office/drawing/2014/main" id="{F1B8CB01-068E-79DB-DB91-A39C3BAB7456}"/>
                </a:ext>
              </a:extLst>
            </p:cNvPr>
            <p:cNvSpPr/>
            <p:nvPr/>
          </p:nvSpPr>
          <p:spPr>
            <a:xfrm>
              <a:off x="5952580" y="2332848"/>
              <a:ext cx="182058" cy="129427"/>
            </a:xfrm>
            <a:custGeom>
              <a:avLst/>
              <a:gdLst/>
              <a:ahLst/>
              <a:cxnLst/>
              <a:rect l="l" t="t" r="r" b="b"/>
              <a:pathLst>
                <a:path w="3089" h="2196" extrusionOk="0">
                  <a:moveTo>
                    <a:pt x="1553" y="1"/>
                  </a:moveTo>
                  <a:cubicBezTo>
                    <a:pt x="1" y="1"/>
                    <a:pt x="1" y="2195"/>
                    <a:pt x="1553" y="2195"/>
                  </a:cubicBezTo>
                  <a:cubicBezTo>
                    <a:pt x="3089" y="2195"/>
                    <a:pt x="3089" y="1"/>
                    <a:pt x="155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6282249" cy="1107996"/>
            <a:chOff x="258619" y="391072"/>
            <a:chExt cx="6282249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B7E1E0"/>
            </a:solidFill>
            <a:ln w="38100">
              <a:solidFill>
                <a:srgbClr val="92CAD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V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B771C147-1E78-AEE7-7430-517BA44BF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1915899"/>
            <a:ext cx="6553200" cy="3686175"/>
          </a:xfrm>
          <a:prstGeom prst="rect">
            <a:avLst/>
          </a:prstGeom>
        </p:spPr>
      </p:pic>
      <p:grpSp>
        <p:nvGrpSpPr>
          <p:cNvPr id="23" name="Google Shape;4166;p55">
            <a:extLst>
              <a:ext uri="{FF2B5EF4-FFF2-40B4-BE49-F238E27FC236}">
                <a16:creationId xmlns:a16="http://schemas.microsoft.com/office/drawing/2014/main" id="{0C5707F3-C8C4-8C14-B984-B469794B063B}"/>
              </a:ext>
            </a:extLst>
          </p:cNvPr>
          <p:cNvGrpSpPr/>
          <p:nvPr/>
        </p:nvGrpSpPr>
        <p:grpSpPr>
          <a:xfrm>
            <a:off x="7122759" y="403862"/>
            <a:ext cx="1256470" cy="1217041"/>
            <a:chOff x="-1528250" y="2866050"/>
            <a:chExt cx="1141625" cy="1105800"/>
          </a:xfrm>
        </p:grpSpPr>
        <p:sp>
          <p:nvSpPr>
            <p:cNvPr id="24" name="Google Shape;4167;p55">
              <a:extLst>
                <a:ext uri="{FF2B5EF4-FFF2-40B4-BE49-F238E27FC236}">
                  <a16:creationId xmlns:a16="http://schemas.microsoft.com/office/drawing/2014/main" id="{C177B2C3-FE65-EC48-5EA7-55EF714BA98D}"/>
                </a:ext>
              </a:extLst>
            </p:cNvPr>
            <p:cNvSpPr/>
            <p:nvPr/>
          </p:nvSpPr>
          <p:spPr>
            <a:xfrm>
              <a:off x="-1528250" y="2866050"/>
              <a:ext cx="1141625" cy="1105800"/>
            </a:xfrm>
            <a:custGeom>
              <a:avLst/>
              <a:gdLst/>
              <a:ahLst/>
              <a:cxnLst/>
              <a:rect l="l" t="t" r="r" b="b"/>
              <a:pathLst>
                <a:path w="45665" h="44232" extrusionOk="0">
                  <a:moveTo>
                    <a:pt x="31774" y="22164"/>
                  </a:moveTo>
                  <a:cubicBezTo>
                    <a:pt x="32029" y="22164"/>
                    <a:pt x="32279" y="22209"/>
                    <a:pt x="32507" y="22306"/>
                  </a:cubicBezTo>
                  <a:cubicBezTo>
                    <a:pt x="33735" y="22833"/>
                    <a:pt x="34311" y="24562"/>
                    <a:pt x="33459" y="25640"/>
                  </a:cubicBezTo>
                  <a:cubicBezTo>
                    <a:pt x="33396" y="25731"/>
                    <a:pt x="33305" y="25769"/>
                    <a:pt x="33211" y="25769"/>
                  </a:cubicBezTo>
                  <a:cubicBezTo>
                    <a:pt x="32968" y="25769"/>
                    <a:pt x="32699" y="25516"/>
                    <a:pt x="32808" y="25264"/>
                  </a:cubicBezTo>
                  <a:cubicBezTo>
                    <a:pt x="33108" y="24487"/>
                    <a:pt x="33108" y="23509"/>
                    <a:pt x="32256" y="23083"/>
                  </a:cubicBezTo>
                  <a:cubicBezTo>
                    <a:pt x="32061" y="22991"/>
                    <a:pt x="31870" y="22950"/>
                    <a:pt x="31684" y="22950"/>
                  </a:cubicBezTo>
                  <a:cubicBezTo>
                    <a:pt x="30965" y="22950"/>
                    <a:pt x="30345" y="23568"/>
                    <a:pt x="30026" y="24186"/>
                  </a:cubicBezTo>
                  <a:cubicBezTo>
                    <a:pt x="29987" y="24263"/>
                    <a:pt x="29923" y="24295"/>
                    <a:pt x="29858" y="24295"/>
                  </a:cubicBezTo>
                  <a:cubicBezTo>
                    <a:pt x="29751" y="24295"/>
                    <a:pt x="29640" y="24210"/>
                    <a:pt x="29625" y="24086"/>
                  </a:cubicBezTo>
                  <a:cubicBezTo>
                    <a:pt x="29564" y="22954"/>
                    <a:pt x="30710" y="22164"/>
                    <a:pt x="31774" y="22164"/>
                  </a:cubicBezTo>
                  <a:close/>
                  <a:moveTo>
                    <a:pt x="28048" y="25737"/>
                  </a:moveTo>
                  <a:cubicBezTo>
                    <a:pt x="28064" y="25737"/>
                    <a:pt x="28080" y="25738"/>
                    <a:pt x="28096" y="25740"/>
                  </a:cubicBezTo>
                  <a:cubicBezTo>
                    <a:pt x="28321" y="25790"/>
                    <a:pt x="28522" y="25865"/>
                    <a:pt x="28747" y="25940"/>
                  </a:cubicBezTo>
                  <a:cubicBezTo>
                    <a:pt x="28823" y="25940"/>
                    <a:pt x="28923" y="25965"/>
                    <a:pt x="29023" y="26016"/>
                  </a:cubicBezTo>
                  <a:cubicBezTo>
                    <a:pt x="29173" y="26091"/>
                    <a:pt x="29324" y="26141"/>
                    <a:pt x="29474" y="26216"/>
                  </a:cubicBezTo>
                  <a:cubicBezTo>
                    <a:pt x="29574" y="26266"/>
                    <a:pt x="29650" y="26341"/>
                    <a:pt x="29700" y="26467"/>
                  </a:cubicBezTo>
                  <a:cubicBezTo>
                    <a:pt x="30251" y="26667"/>
                    <a:pt x="30326" y="27620"/>
                    <a:pt x="29650" y="27720"/>
                  </a:cubicBezTo>
                  <a:cubicBezTo>
                    <a:pt x="29560" y="27738"/>
                    <a:pt x="29471" y="27746"/>
                    <a:pt x="29381" y="27746"/>
                  </a:cubicBezTo>
                  <a:cubicBezTo>
                    <a:pt x="28971" y="27746"/>
                    <a:pt x="28567" y="27570"/>
                    <a:pt x="28196" y="27344"/>
                  </a:cubicBezTo>
                  <a:cubicBezTo>
                    <a:pt x="27920" y="27193"/>
                    <a:pt x="27519" y="26893"/>
                    <a:pt x="27494" y="26517"/>
                  </a:cubicBezTo>
                  <a:cubicBezTo>
                    <a:pt x="27369" y="26341"/>
                    <a:pt x="27469" y="26166"/>
                    <a:pt x="27620" y="26091"/>
                  </a:cubicBezTo>
                  <a:cubicBezTo>
                    <a:pt x="27620" y="25903"/>
                    <a:pt x="27817" y="25737"/>
                    <a:pt x="28048" y="25737"/>
                  </a:cubicBezTo>
                  <a:close/>
                  <a:moveTo>
                    <a:pt x="39510" y="25970"/>
                  </a:moveTo>
                  <a:cubicBezTo>
                    <a:pt x="39834" y="25970"/>
                    <a:pt x="40160" y="26048"/>
                    <a:pt x="40452" y="26216"/>
                  </a:cubicBezTo>
                  <a:cubicBezTo>
                    <a:pt x="41454" y="26767"/>
                    <a:pt x="41780" y="28246"/>
                    <a:pt x="41078" y="29148"/>
                  </a:cubicBezTo>
                  <a:cubicBezTo>
                    <a:pt x="41016" y="29224"/>
                    <a:pt x="40931" y="29257"/>
                    <a:pt x="40843" y="29257"/>
                  </a:cubicBezTo>
                  <a:cubicBezTo>
                    <a:pt x="40612" y="29257"/>
                    <a:pt x="40361" y="29034"/>
                    <a:pt x="40452" y="28797"/>
                  </a:cubicBezTo>
                  <a:cubicBezTo>
                    <a:pt x="40727" y="28146"/>
                    <a:pt x="40752" y="27394"/>
                    <a:pt x="40101" y="26968"/>
                  </a:cubicBezTo>
                  <a:cubicBezTo>
                    <a:pt x="39907" y="26836"/>
                    <a:pt x="39693" y="26778"/>
                    <a:pt x="39479" y="26778"/>
                  </a:cubicBezTo>
                  <a:cubicBezTo>
                    <a:pt x="39003" y="26778"/>
                    <a:pt x="38523" y="27064"/>
                    <a:pt x="38246" y="27444"/>
                  </a:cubicBezTo>
                  <a:cubicBezTo>
                    <a:pt x="38175" y="27543"/>
                    <a:pt x="38061" y="27587"/>
                    <a:pt x="37952" y="27587"/>
                  </a:cubicBezTo>
                  <a:cubicBezTo>
                    <a:pt x="37756" y="27587"/>
                    <a:pt x="37573" y="27444"/>
                    <a:pt x="37670" y="27219"/>
                  </a:cubicBezTo>
                  <a:cubicBezTo>
                    <a:pt x="37936" y="26437"/>
                    <a:pt x="38719" y="25970"/>
                    <a:pt x="39510" y="25970"/>
                  </a:cubicBezTo>
                  <a:close/>
                  <a:moveTo>
                    <a:pt x="38325" y="29857"/>
                  </a:moveTo>
                  <a:cubicBezTo>
                    <a:pt x="38372" y="29857"/>
                    <a:pt x="38421" y="29863"/>
                    <a:pt x="38472" y="29875"/>
                  </a:cubicBezTo>
                  <a:cubicBezTo>
                    <a:pt x="38998" y="30001"/>
                    <a:pt x="39524" y="30176"/>
                    <a:pt x="40051" y="30351"/>
                  </a:cubicBezTo>
                  <a:cubicBezTo>
                    <a:pt x="40477" y="30502"/>
                    <a:pt x="40702" y="30903"/>
                    <a:pt x="40527" y="31329"/>
                  </a:cubicBezTo>
                  <a:cubicBezTo>
                    <a:pt x="40403" y="31611"/>
                    <a:pt x="40130" y="31757"/>
                    <a:pt x="39848" y="31757"/>
                  </a:cubicBezTo>
                  <a:cubicBezTo>
                    <a:pt x="39730" y="31757"/>
                    <a:pt x="39610" y="31732"/>
                    <a:pt x="39499" y="31680"/>
                  </a:cubicBezTo>
                  <a:cubicBezTo>
                    <a:pt x="39299" y="31579"/>
                    <a:pt x="39098" y="31479"/>
                    <a:pt x="38898" y="31404"/>
                  </a:cubicBezTo>
                  <a:cubicBezTo>
                    <a:pt x="38823" y="31379"/>
                    <a:pt x="38747" y="31304"/>
                    <a:pt x="38697" y="31254"/>
                  </a:cubicBezTo>
                  <a:cubicBezTo>
                    <a:pt x="38472" y="31128"/>
                    <a:pt x="38271" y="31003"/>
                    <a:pt x="38046" y="30853"/>
                  </a:cubicBezTo>
                  <a:cubicBezTo>
                    <a:pt x="37564" y="30554"/>
                    <a:pt x="37817" y="29857"/>
                    <a:pt x="38325" y="29857"/>
                  </a:cubicBezTo>
                  <a:close/>
                  <a:moveTo>
                    <a:pt x="30337" y="29824"/>
                  </a:moveTo>
                  <a:cubicBezTo>
                    <a:pt x="30360" y="29824"/>
                    <a:pt x="30383" y="29832"/>
                    <a:pt x="30402" y="29850"/>
                  </a:cubicBezTo>
                  <a:cubicBezTo>
                    <a:pt x="31605" y="31178"/>
                    <a:pt x="32707" y="31930"/>
                    <a:pt x="34537" y="31980"/>
                  </a:cubicBezTo>
                  <a:cubicBezTo>
                    <a:pt x="34913" y="31980"/>
                    <a:pt x="35013" y="32582"/>
                    <a:pt x="34637" y="32632"/>
                  </a:cubicBezTo>
                  <a:cubicBezTo>
                    <a:pt x="34447" y="32665"/>
                    <a:pt x="34251" y="32680"/>
                    <a:pt x="34052" y="32680"/>
                  </a:cubicBezTo>
                  <a:cubicBezTo>
                    <a:pt x="32411" y="32680"/>
                    <a:pt x="30559" y="31607"/>
                    <a:pt x="30201" y="29975"/>
                  </a:cubicBezTo>
                  <a:cubicBezTo>
                    <a:pt x="30182" y="29900"/>
                    <a:pt x="30263" y="29824"/>
                    <a:pt x="30337" y="29824"/>
                  </a:cubicBezTo>
                  <a:close/>
                  <a:moveTo>
                    <a:pt x="26818" y="0"/>
                  </a:moveTo>
                  <a:cubicBezTo>
                    <a:pt x="29825" y="8747"/>
                    <a:pt x="31755" y="19073"/>
                    <a:pt x="25840" y="27068"/>
                  </a:cubicBezTo>
                  <a:cubicBezTo>
                    <a:pt x="23259" y="30577"/>
                    <a:pt x="19549" y="32607"/>
                    <a:pt x="15264" y="33259"/>
                  </a:cubicBezTo>
                  <a:cubicBezTo>
                    <a:pt x="13456" y="33541"/>
                    <a:pt x="11543" y="33686"/>
                    <a:pt x="9609" y="33686"/>
                  </a:cubicBezTo>
                  <a:cubicBezTo>
                    <a:pt x="6392" y="33686"/>
                    <a:pt x="3118" y="33286"/>
                    <a:pt x="176" y="32457"/>
                  </a:cubicBezTo>
                  <a:lnTo>
                    <a:pt x="0" y="32757"/>
                  </a:lnTo>
                  <a:cubicBezTo>
                    <a:pt x="76" y="32757"/>
                    <a:pt x="176" y="32808"/>
                    <a:pt x="226" y="32883"/>
                  </a:cubicBezTo>
                  <a:cubicBezTo>
                    <a:pt x="4286" y="38747"/>
                    <a:pt x="9725" y="42682"/>
                    <a:pt x="16868" y="43835"/>
                  </a:cubicBezTo>
                  <a:cubicBezTo>
                    <a:pt x="18482" y="44092"/>
                    <a:pt x="20124" y="44231"/>
                    <a:pt x="21761" y="44231"/>
                  </a:cubicBezTo>
                  <a:cubicBezTo>
                    <a:pt x="26354" y="44231"/>
                    <a:pt x="30913" y="43137"/>
                    <a:pt x="34737" y="40477"/>
                  </a:cubicBezTo>
                  <a:cubicBezTo>
                    <a:pt x="39424" y="37244"/>
                    <a:pt x="42707" y="32156"/>
                    <a:pt x="43660" y="26542"/>
                  </a:cubicBezTo>
                  <a:cubicBezTo>
                    <a:pt x="45665" y="14637"/>
                    <a:pt x="37970" y="3634"/>
                    <a:pt x="26818" y="0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168;p55">
              <a:extLst>
                <a:ext uri="{FF2B5EF4-FFF2-40B4-BE49-F238E27FC236}">
                  <a16:creationId xmlns:a16="http://schemas.microsoft.com/office/drawing/2014/main" id="{19EB2C6A-A172-872D-4C1B-A81CAC050961}"/>
                </a:ext>
              </a:extLst>
            </p:cNvPr>
            <p:cNvSpPr/>
            <p:nvPr/>
          </p:nvSpPr>
          <p:spPr>
            <a:xfrm>
              <a:off x="-589175" y="3612450"/>
              <a:ext cx="78500" cy="47550"/>
            </a:xfrm>
            <a:custGeom>
              <a:avLst/>
              <a:gdLst/>
              <a:ahLst/>
              <a:cxnLst/>
              <a:rect l="l" t="t" r="r" b="b"/>
              <a:pathLst>
                <a:path w="3140" h="1902" extrusionOk="0">
                  <a:moveTo>
                    <a:pt x="762" y="1"/>
                  </a:moveTo>
                  <a:cubicBezTo>
                    <a:pt x="254" y="1"/>
                    <a:pt x="1" y="698"/>
                    <a:pt x="483" y="997"/>
                  </a:cubicBezTo>
                  <a:cubicBezTo>
                    <a:pt x="708" y="1147"/>
                    <a:pt x="909" y="1272"/>
                    <a:pt x="1134" y="1398"/>
                  </a:cubicBezTo>
                  <a:cubicBezTo>
                    <a:pt x="1184" y="1448"/>
                    <a:pt x="1260" y="1523"/>
                    <a:pt x="1335" y="1548"/>
                  </a:cubicBezTo>
                  <a:cubicBezTo>
                    <a:pt x="1535" y="1623"/>
                    <a:pt x="1736" y="1723"/>
                    <a:pt x="1936" y="1824"/>
                  </a:cubicBezTo>
                  <a:cubicBezTo>
                    <a:pt x="2047" y="1876"/>
                    <a:pt x="2167" y="1901"/>
                    <a:pt x="2285" y="1901"/>
                  </a:cubicBezTo>
                  <a:cubicBezTo>
                    <a:pt x="2567" y="1901"/>
                    <a:pt x="2840" y="1755"/>
                    <a:pt x="2964" y="1473"/>
                  </a:cubicBezTo>
                  <a:cubicBezTo>
                    <a:pt x="3139" y="1047"/>
                    <a:pt x="2914" y="646"/>
                    <a:pt x="2488" y="495"/>
                  </a:cubicBezTo>
                  <a:cubicBezTo>
                    <a:pt x="1961" y="320"/>
                    <a:pt x="1435" y="145"/>
                    <a:pt x="909" y="19"/>
                  </a:cubicBezTo>
                  <a:cubicBezTo>
                    <a:pt x="858" y="7"/>
                    <a:pt x="809" y="1"/>
                    <a:pt x="762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169;p55">
              <a:extLst>
                <a:ext uri="{FF2B5EF4-FFF2-40B4-BE49-F238E27FC236}">
                  <a16:creationId xmlns:a16="http://schemas.microsoft.com/office/drawing/2014/main" id="{03A13726-DA95-4879-BE8E-AD3E9DC2D0E2}"/>
                </a:ext>
              </a:extLst>
            </p:cNvPr>
            <p:cNvSpPr/>
            <p:nvPr/>
          </p:nvSpPr>
          <p:spPr>
            <a:xfrm>
              <a:off x="-588925" y="3515275"/>
              <a:ext cx="105200" cy="82200"/>
            </a:xfrm>
            <a:custGeom>
              <a:avLst/>
              <a:gdLst/>
              <a:ahLst/>
              <a:cxnLst/>
              <a:rect l="l" t="t" r="r" b="b"/>
              <a:pathLst>
                <a:path w="4208" h="3288" extrusionOk="0">
                  <a:moveTo>
                    <a:pt x="1937" y="1"/>
                  </a:moveTo>
                  <a:cubicBezTo>
                    <a:pt x="1146" y="1"/>
                    <a:pt x="363" y="468"/>
                    <a:pt x="97" y="1250"/>
                  </a:cubicBezTo>
                  <a:cubicBezTo>
                    <a:pt x="0" y="1475"/>
                    <a:pt x="183" y="1618"/>
                    <a:pt x="379" y="1618"/>
                  </a:cubicBezTo>
                  <a:cubicBezTo>
                    <a:pt x="488" y="1618"/>
                    <a:pt x="602" y="1574"/>
                    <a:pt x="673" y="1475"/>
                  </a:cubicBezTo>
                  <a:cubicBezTo>
                    <a:pt x="950" y="1095"/>
                    <a:pt x="1430" y="809"/>
                    <a:pt x="1906" y="809"/>
                  </a:cubicBezTo>
                  <a:cubicBezTo>
                    <a:pt x="2120" y="809"/>
                    <a:pt x="2334" y="867"/>
                    <a:pt x="2528" y="999"/>
                  </a:cubicBezTo>
                  <a:cubicBezTo>
                    <a:pt x="3179" y="1425"/>
                    <a:pt x="3154" y="2177"/>
                    <a:pt x="2879" y="2828"/>
                  </a:cubicBezTo>
                  <a:cubicBezTo>
                    <a:pt x="2788" y="3065"/>
                    <a:pt x="3039" y="3288"/>
                    <a:pt x="3270" y="3288"/>
                  </a:cubicBezTo>
                  <a:cubicBezTo>
                    <a:pt x="3358" y="3288"/>
                    <a:pt x="3443" y="3255"/>
                    <a:pt x="3505" y="3179"/>
                  </a:cubicBezTo>
                  <a:cubicBezTo>
                    <a:pt x="4207" y="2277"/>
                    <a:pt x="3881" y="798"/>
                    <a:pt x="2879" y="247"/>
                  </a:cubicBezTo>
                  <a:cubicBezTo>
                    <a:pt x="2587" y="79"/>
                    <a:pt x="2261" y="1"/>
                    <a:pt x="193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170;p55">
              <a:extLst>
                <a:ext uri="{FF2B5EF4-FFF2-40B4-BE49-F238E27FC236}">
                  <a16:creationId xmlns:a16="http://schemas.microsoft.com/office/drawing/2014/main" id="{12F3E0C6-DEF2-BD8C-93A6-0B48593D9B58}"/>
                </a:ext>
              </a:extLst>
            </p:cNvPr>
            <p:cNvSpPr/>
            <p:nvPr/>
          </p:nvSpPr>
          <p:spPr>
            <a:xfrm>
              <a:off x="-773700" y="3611625"/>
              <a:ext cx="120800" cy="71450"/>
            </a:xfrm>
            <a:custGeom>
              <a:avLst/>
              <a:gdLst/>
              <a:ahLst/>
              <a:cxnLst/>
              <a:rect l="l" t="t" r="r" b="b"/>
              <a:pathLst>
                <a:path w="4832" h="2858" extrusionOk="0">
                  <a:moveTo>
                    <a:pt x="155" y="1"/>
                  </a:moveTo>
                  <a:cubicBezTo>
                    <a:pt x="81" y="1"/>
                    <a:pt x="0" y="77"/>
                    <a:pt x="19" y="152"/>
                  </a:cubicBezTo>
                  <a:cubicBezTo>
                    <a:pt x="377" y="1784"/>
                    <a:pt x="2229" y="2857"/>
                    <a:pt x="3870" y="2857"/>
                  </a:cubicBezTo>
                  <a:cubicBezTo>
                    <a:pt x="4069" y="2857"/>
                    <a:pt x="4265" y="2842"/>
                    <a:pt x="4455" y="2809"/>
                  </a:cubicBezTo>
                  <a:cubicBezTo>
                    <a:pt x="4831" y="2759"/>
                    <a:pt x="4731" y="2157"/>
                    <a:pt x="4355" y="2157"/>
                  </a:cubicBezTo>
                  <a:cubicBezTo>
                    <a:pt x="2525" y="2107"/>
                    <a:pt x="1423" y="1355"/>
                    <a:pt x="220" y="27"/>
                  </a:cubicBezTo>
                  <a:cubicBezTo>
                    <a:pt x="201" y="9"/>
                    <a:pt x="178" y="1"/>
                    <a:pt x="15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171;p55">
              <a:extLst>
                <a:ext uri="{FF2B5EF4-FFF2-40B4-BE49-F238E27FC236}">
                  <a16:creationId xmlns:a16="http://schemas.microsoft.com/office/drawing/2014/main" id="{03DE8425-3EB4-B3C5-5DB6-C8A346F6876F}"/>
                </a:ext>
              </a:extLst>
            </p:cNvPr>
            <p:cNvSpPr/>
            <p:nvPr/>
          </p:nvSpPr>
          <p:spPr>
            <a:xfrm>
              <a:off x="-789175" y="3420125"/>
              <a:ext cx="118725" cy="90150"/>
            </a:xfrm>
            <a:custGeom>
              <a:avLst/>
              <a:gdLst/>
              <a:ahLst/>
              <a:cxnLst/>
              <a:rect l="l" t="t" r="r" b="b"/>
              <a:pathLst>
                <a:path w="4749" h="3606" extrusionOk="0">
                  <a:moveTo>
                    <a:pt x="2211" y="1"/>
                  </a:moveTo>
                  <a:cubicBezTo>
                    <a:pt x="1147" y="1"/>
                    <a:pt x="1" y="791"/>
                    <a:pt x="62" y="1923"/>
                  </a:cubicBezTo>
                  <a:cubicBezTo>
                    <a:pt x="77" y="2047"/>
                    <a:pt x="188" y="2132"/>
                    <a:pt x="295" y="2132"/>
                  </a:cubicBezTo>
                  <a:cubicBezTo>
                    <a:pt x="360" y="2132"/>
                    <a:pt x="424" y="2100"/>
                    <a:pt x="463" y="2023"/>
                  </a:cubicBezTo>
                  <a:cubicBezTo>
                    <a:pt x="782" y="1405"/>
                    <a:pt x="1402" y="787"/>
                    <a:pt x="2121" y="787"/>
                  </a:cubicBezTo>
                  <a:cubicBezTo>
                    <a:pt x="2307" y="787"/>
                    <a:pt x="2498" y="828"/>
                    <a:pt x="2693" y="920"/>
                  </a:cubicBezTo>
                  <a:cubicBezTo>
                    <a:pt x="3545" y="1346"/>
                    <a:pt x="3545" y="2324"/>
                    <a:pt x="3245" y="3101"/>
                  </a:cubicBezTo>
                  <a:cubicBezTo>
                    <a:pt x="3136" y="3353"/>
                    <a:pt x="3405" y="3606"/>
                    <a:pt x="3648" y="3606"/>
                  </a:cubicBezTo>
                  <a:cubicBezTo>
                    <a:pt x="3742" y="3606"/>
                    <a:pt x="3833" y="3568"/>
                    <a:pt x="3896" y="3477"/>
                  </a:cubicBezTo>
                  <a:cubicBezTo>
                    <a:pt x="4748" y="2399"/>
                    <a:pt x="4172" y="670"/>
                    <a:pt x="2944" y="143"/>
                  </a:cubicBezTo>
                  <a:cubicBezTo>
                    <a:pt x="2716" y="46"/>
                    <a:pt x="2466" y="1"/>
                    <a:pt x="2211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172;p55">
              <a:extLst>
                <a:ext uri="{FF2B5EF4-FFF2-40B4-BE49-F238E27FC236}">
                  <a16:creationId xmlns:a16="http://schemas.microsoft.com/office/drawing/2014/main" id="{48959A47-C1B9-97BB-DF42-DD92792BA51F}"/>
                </a:ext>
              </a:extLst>
            </p:cNvPr>
            <p:cNvSpPr/>
            <p:nvPr/>
          </p:nvSpPr>
          <p:spPr>
            <a:xfrm>
              <a:off x="-844050" y="3509475"/>
              <a:ext cx="73975" cy="50225"/>
            </a:xfrm>
            <a:custGeom>
              <a:avLst/>
              <a:gdLst/>
              <a:ahLst/>
              <a:cxnLst/>
              <a:rect l="l" t="t" r="r" b="b"/>
              <a:pathLst>
                <a:path w="2959" h="2009" extrusionOk="0">
                  <a:moveTo>
                    <a:pt x="680" y="0"/>
                  </a:moveTo>
                  <a:cubicBezTo>
                    <a:pt x="449" y="0"/>
                    <a:pt x="252" y="166"/>
                    <a:pt x="252" y="354"/>
                  </a:cubicBezTo>
                  <a:cubicBezTo>
                    <a:pt x="101" y="429"/>
                    <a:pt x="1" y="604"/>
                    <a:pt x="126" y="780"/>
                  </a:cubicBezTo>
                  <a:cubicBezTo>
                    <a:pt x="151" y="1156"/>
                    <a:pt x="552" y="1456"/>
                    <a:pt x="828" y="1607"/>
                  </a:cubicBezTo>
                  <a:cubicBezTo>
                    <a:pt x="1199" y="1833"/>
                    <a:pt x="1603" y="2009"/>
                    <a:pt x="2013" y="2009"/>
                  </a:cubicBezTo>
                  <a:cubicBezTo>
                    <a:pt x="2103" y="2009"/>
                    <a:pt x="2192" y="2001"/>
                    <a:pt x="2282" y="1983"/>
                  </a:cubicBezTo>
                  <a:cubicBezTo>
                    <a:pt x="2958" y="1883"/>
                    <a:pt x="2883" y="930"/>
                    <a:pt x="2332" y="730"/>
                  </a:cubicBezTo>
                  <a:cubicBezTo>
                    <a:pt x="2282" y="604"/>
                    <a:pt x="2206" y="529"/>
                    <a:pt x="2106" y="479"/>
                  </a:cubicBezTo>
                  <a:cubicBezTo>
                    <a:pt x="1956" y="404"/>
                    <a:pt x="1805" y="354"/>
                    <a:pt x="1655" y="279"/>
                  </a:cubicBezTo>
                  <a:cubicBezTo>
                    <a:pt x="1555" y="228"/>
                    <a:pt x="1455" y="203"/>
                    <a:pt x="1379" y="203"/>
                  </a:cubicBezTo>
                  <a:cubicBezTo>
                    <a:pt x="1154" y="128"/>
                    <a:pt x="953" y="53"/>
                    <a:pt x="728" y="3"/>
                  </a:cubicBezTo>
                  <a:cubicBezTo>
                    <a:pt x="712" y="1"/>
                    <a:pt x="696" y="0"/>
                    <a:pt x="680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4362;p61">
            <a:extLst>
              <a:ext uri="{FF2B5EF4-FFF2-40B4-BE49-F238E27FC236}">
                <a16:creationId xmlns:a16="http://schemas.microsoft.com/office/drawing/2014/main" id="{74059973-4B1C-57A4-EEA5-D7F68F224481}"/>
              </a:ext>
            </a:extLst>
          </p:cNvPr>
          <p:cNvGrpSpPr/>
          <p:nvPr/>
        </p:nvGrpSpPr>
        <p:grpSpPr>
          <a:xfrm>
            <a:off x="9728930" y="5244243"/>
            <a:ext cx="1472476" cy="1305654"/>
            <a:chOff x="7019708" y="1127036"/>
            <a:chExt cx="813514" cy="721348"/>
          </a:xfrm>
        </p:grpSpPr>
        <p:sp>
          <p:nvSpPr>
            <p:cNvPr id="35" name="Google Shape;4363;p61">
              <a:extLst>
                <a:ext uri="{FF2B5EF4-FFF2-40B4-BE49-F238E27FC236}">
                  <a16:creationId xmlns:a16="http://schemas.microsoft.com/office/drawing/2014/main" id="{F06679E6-BE4F-EBB2-1837-A656F4262019}"/>
                </a:ext>
              </a:extLst>
            </p:cNvPr>
            <p:cNvSpPr/>
            <p:nvPr/>
          </p:nvSpPr>
          <p:spPr>
            <a:xfrm>
              <a:off x="7019708" y="1127036"/>
              <a:ext cx="813514" cy="721348"/>
            </a:xfrm>
            <a:custGeom>
              <a:avLst/>
              <a:gdLst/>
              <a:ahLst/>
              <a:cxnLst/>
              <a:rect l="l" t="t" r="r" b="b"/>
              <a:pathLst>
                <a:path w="28660" h="25413" extrusionOk="0">
                  <a:moveTo>
                    <a:pt x="12978" y="0"/>
                  </a:moveTo>
                  <a:cubicBezTo>
                    <a:pt x="9142" y="0"/>
                    <a:pt x="13308" y="13292"/>
                    <a:pt x="13308" y="13292"/>
                  </a:cubicBezTo>
                  <a:cubicBezTo>
                    <a:pt x="13308" y="13292"/>
                    <a:pt x="9527" y="7556"/>
                    <a:pt x="6330" y="7556"/>
                  </a:cubicBezTo>
                  <a:cubicBezTo>
                    <a:pt x="5608" y="7556"/>
                    <a:pt x="4915" y="7849"/>
                    <a:pt x="4302" y="8568"/>
                  </a:cubicBezTo>
                  <a:cubicBezTo>
                    <a:pt x="1" y="13637"/>
                    <a:pt x="12963" y="14444"/>
                    <a:pt x="12963" y="14444"/>
                  </a:cubicBezTo>
                  <a:cubicBezTo>
                    <a:pt x="12963" y="14444"/>
                    <a:pt x="3937" y="15346"/>
                    <a:pt x="3765" y="20224"/>
                  </a:cubicBezTo>
                  <a:cubicBezTo>
                    <a:pt x="3729" y="21217"/>
                    <a:pt x="4104" y="21613"/>
                    <a:pt x="4721" y="21613"/>
                  </a:cubicBezTo>
                  <a:cubicBezTo>
                    <a:pt x="7124" y="21613"/>
                    <a:pt x="13210" y="15636"/>
                    <a:pt x="13212" y="15634"/>
                  </a:cubicBezTo>
                  <a:lnTo>
                    <a:pt x="13212" y="15634"/>
                  </a:lnTo>
                  <a:cubicBezTo>
                    <a:pt x="13210" y="15636"/>
                    <a:pt x="7106" y="21952"/>
                    <a:pt x="10178" y="24948"/>
                  </a:cubicBezTo>
                  <a:cubicBezTo>
                    <a:pt x="10506" y="25269"/>
                    <a:pt x="10815" y="25413"/>
                    <a:pt x="11105" y="25413"/>
                  </a:cubicBezTo>
                  <a:cubicBezTo>
                    <a:pt x="13516" y="25413"/>
                    <a:pt x="14633" y="15502"/>
                    <a:pt x="14633" y="15500"/>
                  </a:cubicBezTo>
                  <a:lnTo>
                    <a:pt x="14633" y="15500"/>
                  </a:lnTo>
                  <a:cubicBezTo>
                    <a:pt x="14633" y="15502"/>
                    <a:pt x="14403" y="21184"/>
                    <a:pt x="19088" y="23795"/>
                  </a:cubicBezTo>
                  <a:cubicBezTo>
                    <a:pt x="19697" y="24135"/>
                    <a:pt x="20176" y="24287"/>
                    <a:pt x="20535" y="24287"/>
                  </a:cubicBezTo>
                  <a:cubicBezTo>
                    <a:pt x="22731" y="24287"/>
                    <a:pt x="20472" y="18622"/>
                    <a:pt x="16068" y="15342"/>
                  </a:cubicBezTo>
                  <a:lnTo>
                    <a:pt x="16068" y="15342"/>
                  </a:lnTo>
                  <a:cubicBezTo>
                    <a:pt x="17801" y="16403"/>
                    <a:pt x="20912" y="18045"/>
                    <a:pt x="23568" y="18045"/>
                  </a:cubicBezTo>
                  <a:cubicBezTo>
                    <a:pt x="24925" y="18045"/>
                    <a:pt x="26164" y="17616"/>
                    <a:pt x="27038" y="16460"/>
                  </a:cubicBezTo>
                  <a:cubicBezTo>
                    <a:pt x="28660" y="14337"/>
                    <a:pt x="25971" y="13779"/>
                    <a:pt x="22697" y="13779"/>
                  </a:cubicBezTo>
                  <a:cubicBezTo>
                    <a:pt x="19071" y="13779"/>
                    <a:pt x="14729" y="14463"/>
                    <a:pt x="14729" y="14463"/>
                  </a:cubicBezTo>
                  <a:cubicBezTo>
                    <a:pt x="14729" y="14463"/>
                    <a:pt x="26673" y="10738"/>
                    <a:pt x="24791" y="7320"/>
                  </a:cubicBezTo>
                  <a:cubicBezTo>
                    <a:pt x="24253" y="6350"/>
                    <a:pt x="23535" y="5956"/>
                    <a:pt x="22723" y="5956"/>
                  </a:cubicBezTo>
                  <a:cubicBezTo>
                    <a:pt x="19245" y="5956"/>
                    <a:pt x="14057" y="13177"/>
                    <a:pt x="14057" y="13177"/>
                  </a:cubicBezTo>
                  <a:cubicBezTo>
                    <a:pt x="14057" y="13177"/>
                    <a:pt x="20029" y="3115"/>
                    <a:pt x="14191" y="330"/>
                  </a:cubicBezTo>
                  <a:cubicBezTo>
                    <a:pt x="13719" y="104"/>
                    <a:pt x="13317" y="0"/>
                    <a:pt x="12978" y="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364;p61">
              <a:extLst>
                <a:ext uri="{FF2B5EF4-FFF2-40B4-BE49-F238E27FC236}">
                  <a16:creationId xmlns:a16="http://schemas.microsoft.com/office/drawing/2014/main" id="{D871F6FA-B473-93B7-FCD8-73030B08FE06}"/>
                </a:ext>
              </a:extLst>
            </p:cNvPr>
            <p:cNvSpPr/>
            <p:nvPr/>
          </p:nvSpPr>
          <p:spPr>
            <a:xfrm>
              <a:off x="7172873" y="1201263"/>
              <a:ext cx="571731" cy="578344"/>
            </a:xfrm>
            <a:custGeom>
              <a:avLst/>
              <a:gdLst/>
              <a:ahLst/>
              <a:cxnLst/>
              <a:rect l="l" t="t" r="r" b="b"/>
              <a:pathLst>
                <a:path w="20142" h="20375" extrusionOk="0">
                  <a:moveTo>
                    <a:pt x="8251" y="0"/>
                  </a:moveTo>
                  <a:cubicBezTo>
                    <a:pt x="8247" y="0"/>
                    <a:pt x="8243" y="0"/>
                    <a:pt x="8239" y="0"/>
                  </a:cubicBezTo>
                  <a:cubicBezTo>
                    <a:pt x="6683" y="58"/>
                    <a:pt x="8392" y="11368"/>
                    <a:pt x="8392" y="11368"/>
                  </a:cubicBezTo>
                  <a:cubicBezTo>
                    <a:pt x="8392" y="11368"/>
                    <a:pt x="2769" y="7487"/>
                    <a:pt x="1279" y="7487"/>
                  </a:cubicBezTo>
                  <a:cubicBezTo>
                    <a:pt x="1069" y="7487"/>
                    <a:pt x="941" y="7564"/>
                    <a:pt x="923" y="7739"/>
                  </a:cubicBezTo>
                  <a:cubicBezTo>
                    <a:pt x="769" y="9141"/>
                    <a:pt x="7989" y="11598"/>
                    <a:pt x="7989" y="11598"/>
                  </a:cubicBezTo>
                  <a:cubicBezTo>
                    <a:pt x="7989" y="11598"/>
                    <a:pt x="1" y="16015"/>
                    <a:pt x="1326" y="16380"/>
                  </a:cubicBezTo>
                  <a:cubicBezTo>
                    <a:pt x="1376" y="16393"/>
                    <a:pt x="1432" y="16399"/>
                    <a:pt x="1495" y="16399"/>
                  </a:cubicBezTo>
                  <a:cubicBezTo>
                    <a:pt x="3071" y="16399"/>
                    <a:pt x="8488" y="12386"/>
                    <a:pt x="8488" y="12386"/>
                  </a:cubicBezTo>
                  <a:lnTo>
                    <a:pt x="8488" y="12386"/>
                  </a:lnTo>
                  <a:cubicBezTo>
                    <a:pt x="8488" y="12386"/>
                    <a:pt x="4360" y="20259"/>
                    <a:pt x="5723" y="20374"/>
                  </a:cubicBezTo>
                  <a:cubicBezTo>
                    <a:pt x="5731" y="20374"/>
                    <a:pt x="5739" y="20375"/>
                    <a:pt x="5747" y="20375"/>
                  </a:cubicBezTo>
                  <a:cubicBezTo>
                    <a:pt x="7110" y="20375"/>
                    <a:pt x="9045" y="12386"/>
                    <a:pt x="9045" y="12386"/>
                  </a:cubicBezTo>
                  <a:cubicBezTo>
                    <a:pt x="9045" y="12386"/>
                    <a:pt x="13022" y="19637"/>
                    <a:pt x="14117" y="19637"/>
                  </a:cubicBezTo>
                  <a:cubicBezTo>
                    <a:pt x="14237" y="19637"/>
                    <a:pt x="14322" y="19550"/>
                    <a:pt x="14364" y="19356"/>
                  </a:cubicBezTo>
                  <a:cubicBezTo>
                    <a:pt x="14767" y="17398"/>
                    <a:pt x="9852" y="12328"/>
                    <a:pt x="9852" y="12328"/>
                  </a:cubicBezTo>
                  <a:lnTo>
                    <a:pt x="9852" y="12328"/>
                  </a:lnTo>
                  <a:cubicBezTo>
                    <a:pt x="9852" y="12328"/>
                    <a:pt x="15775" y="13869"/>
                    <a:pt x="18554" y="13869"/>
                  </a:cubicBezTo>
                  <a:cubicBezTo>
                    <a:pt x="19550" y="13869"/>
                    <a:pt x="20141" y="13671"/>
                    <a:pt x="19914" y="13135"/>
                  </a:cubicBezTo>
                  <a:cubicBezTo>
                    <a:pt x="19418" y="11978"/>
                    <a:pt x="16084" y="11731"/>
                    <a:pt x="13331" y="11731"/>
                  </a:cubicBezTo>
                  <a:cubicBezTo>
                    <a:pt x="11287" y="11731"/>
                    <a:pt x="9564" y="11867"/>
                    <a:pt x="9564" y="11867"/>
                  </a:cubicBezTo>
                  <a:cubicBezTo>
                    <a:pt x="9564" y="11867"/>
                    <a:pt x="18896" y="5051"/>
                    <a:pt x="17341" y="4858"/>
                  </a:cubicBezTo>
                  <a:cubicBezTo>
                    <a:pt x="17314" y="4855"/>
                    <a:pt x="17287" y="4853"/>
                    <a:pt x="17257" y="4853"/>
                  </a:cubicBezTo>
                  <a:cubicBezTo>
                    <a:pt x="15543" y="4853"/>
                    <a:pt x="9045" y="10869"/>
                    <a:pt x="9045" y="10869"/>
                  </a:cubicBezTo>
                  <a:cubicBezTo>
                    <a:pt x="9045" y="10869"/>
                    <a:pt x="9809" y="0"/>
                    <a:pt x="8251" y="0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365;p61">
              <a:extLst>
                <a:ext uri="{FF2B5EF4-FFF2-40B4-BE49-F238E27FC236}">
                  <a16:creationId xmlns:a16="http://schemas.microsoft.com/office/drawing/2014/main" id="{F9E86A07-2FE7-B3AD-53E2-B86F442F6C27}"/>
                </a:ext>
              </a:extLst>
            </p:cNvPr>
            <p:cNvSpPr/>
            <p:nvPr/>
          </p:nvSpPr>
          <p:spPr>
            <a:xfrm>
              <a:off x="7353288" y="1465811"/>
              <a:ext cx="169884" cy="129691"/>
            </a:xfrm>
            <a:custGeom>
              <a:avLst/>
              <a:gdLst/>
              <a:ahLst/>
              <a:cxnLst/>
              <a:rect l="l" t="t" r="r" b="b"/>
              <a:pathLst>
                <a:path w="5985" h="4569" extrusionOk="0">
                  <a:moveTo>
                    <a:pt x="2476" y="1"/>
                  </a:moveTo>
                  <a:cubicBezTo>
                    <a:pt x="1242" y="1"/>
                    <a:pt x="300" y="1206"/>
                    <a:pt x="481" y="2202"/>
                  </a:cubicBezTo>
                  <a:cubicBezTo>
                    <a:pt x="481" y="2202"/>
                    <a:pt x="1" y="3392"/>
                    <a:pt x="1499" y="4333"/>
                  </a:cubicBezTo>
                  <a:cubicBezTo>
                    <a:pt x="1756" y="4495"/>
                    <a:pt x="2067" y="4569"/>
                    <a:pt x="2397" y="4569"/>
                  </a:cubicBezTo>
                  <a:cubicBezTo>
                    <a:pt x="3983" y="4569"/>
                    <a:pt x="5985" y="2856"/>
                    <a:pt x="4379" y="1011"/>
                  </a:cubicBezTo>
                  <a:cubicBezTo>
                    <a:pt x="3739" y="284"/>
                    <a:pt x="3073" y="1"/>
                    <a:pt x="24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7855035" cy="1107996"/>
            <a:chOff x="258619" y="430632"/>
            <a:chExt cx="7855035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785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89800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V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grpSp>
        <p:nvGrpSpPr>
          <p:cNvPr id="23" name="Google Shape;3876;p52">
            <a:extLst>
              <a:ext uri="{FF2B5EF4-FFF2-40B4-BE49-F238E27FC236}">
                <a16:creationId xmlns:a16="http://schemas.microsoft.com/office/drawing/2014/main" id="{BD0FDFA8-4139-B0EB-7CF5-DA66D656F1FC}"/>
              </a:ext>
            </a:extLst>
          </p:cNvPr>
          <p:cNvGrpSpPr/>
          <p:nvPr/>
        </p:nvGrpSpPr>
        <p:grpSpPr>
          <a:xfrm>
            <a:off x="8501846" y="360431"/>
            <a:ext cx="1117557" cy="1073439"/>
            <a:chOff x="5034000" y="1146325"/>
            <a:chExt cx="1066450" cy="1024350"/>
          </a:xfrm>
        </p:grpSpPr>
        <p:sp>
          <p:nvSpPr>
            <p:cNvPr id="25" name="Google Shape;3877;p52">
              <a:extLst>
                <a:ext uri="{FF2B5EF4-FFF2-40B4-BE49-F238E27FC236}">
                  <a16:creationId xmlns:a16="http://schemas.microsoft.com/office/drawing/2014/main" id="{7716DA13-A586-CCC3-E40E-89DACDA589C8}"/>
                </a:ext>
              </a:extLst>
            </p:cNvPr>
            <p:cNvSpPr/>
            <p:nvPr/>
          </p:nvSpPr>
          <p:spPr>
            <a:xfrm>
              <a:off x="5034000" y="1146325"/>
              <a:ext cx="1066450" cy="1024350"/>
            </a:xfrm>
            <a:custGeom>
              <a:avLst/>
              <a:gdLst/>
              <a:ahLst/>
              <a:cxnLst/>
              <a:rect l="l" t="t" r="r" b="b"/>
              <a:pathLst>
                <a:path w="42658" h="40974" extrusionOk="0">
                  <a:moveTo>
                    <a:pt x="21208" y="4831"/>
                  </a:moveTo>
                  <a:cubicBezTo>
                    <a:pt x="25067" y="4831"/>
                    <a:pt x="28940" y="6145"/>
                    <a:pt x="31830" y="8723"/>
                  </a:cubicBezTo>
                  <a:cubicBezTo>
                    <a:pt x="36567" y="12958"/>
                    <a:pt x="38597" y="20101"/>
                    <a:pt x="36141" y="26091"/>
                  </a:cubicBezTo>
                  <a:cubicBezTo>
                    <a:pt x="33754" y="31923"/>
                    <a:pt x="27768" y="35870"/>
                    <a:pt x="21503" y="35870"/>
                  </a:cubicBezTo>
                  <a:cubicBezTo>
                    <a:pt x="21387" y="35870"/>
                    <a:pt x="21270" y="35868"/>
                    <a:pt x="21153" y="35866"/>
                  </a:cubicBezTo>
                  <a:cubicBezTo>
                    <a:pt x="21103" y="35866"/>
                    <a:pt x="21053" y="35866"/>
                    <a:pt x="21028" y="35841"/>
                  </a:cubicBezTo>
                  <a:cubicBezTo>
                    <a:pt x="20898" y="35844"/>
                    <a:pt x="20768" y="35846"/>
                    <a:pt x="20639" y="35846"/>
                  </a:cubicBezTo>
                  <a:cubicBezTo>
                    <a:pt x="13791" y="35846"/>
                    <a:pt x="7387" y="30677"/>
                    <a:pt x="5714" y="24036"/>
                  </a:cubicBezTo>
                  <a:cubicBezTo>
                    <a:pt x="4211" y="17946"/>
                    <a:pt x="7068" y="11329"/>
                    <a:pt x="12030" y="7695"/>
                  </a:cubicBezTo>
                  <a:cubicBezTo>
                    <a:pt x="14675" y="5775"/>
                    <a:pt x="17936" y="4831"/>
                    <a:pt x="21208" y="4831"/>
                  </a:cubicBezTo>
                  <a:close/>
                  <a:moveTo>
                    <a:pt x="24537" y="1"/>
                  </a:moveTo>
                  <a:cubicBezTo>
                    <a:pt x="23233" y="1054"/>
                    <a:pt x="22055" y="2231"/>
                    <a:pt x="21028" y="3560"/>
                  </a:cubicBezTo>
                  <a:cubicBezTo>
                    <a:pt x="20965" y="3635"/>
                    <a:pt x="20865" y="3673"/>
                    <a:pt x="20762" y="3673"/>
                  </a:cubicBezTo>
                  <a:cubicBezTo>
                    <a:pt x="20658" y="3673"/>
                    <a:pt x="20552" y="3635"/>
                    <a:pt x="20476" y="3560"/>
                  </a:cubicBezTo>
                  <a:cubicBezTo>
                    <a:pt x="19474" y="2482"/>
                    <a:pt x="18446" y="1404"/>
                    <a:pt x="17444" y="302"/>
                  </a:cubicBezTo>
                  <a:cubicBezTo>
                    <a:pt x="16416" y="1755"/>
                    <a:pt x="15664" y="3309"/>
                    <a:pt x="15138" y="5013"/>
                  </a:cubicBezTo>
                  <a:cubicBezTo>
                    <a:pt x="15088" y="5164"/>
                    <a:pt x="14988" y="5214"/>
                    <a:pt x="14862" y="5214"/>
                  </a:cubicBezTo>
                  <a:cubicBezTo>
                    <a:pt x="14803" y="5333"/>
                    <a:pt x="14696" y="5405"/>
                    <a:pt x="14568" y="5405"/>
                  </a:cubicBezTo>
                  <a:cubicBezTo>
                    <a:pt x="14534" y="5405"/>
                    <a:pt x="14498" y="5400"/>
                    <a:pt x="14461" y="5389"/>
                  </a:cubicBezTo>
                  <a:cubicBezTo>
                    <a:pt x="13609" y="5039"/>
                    <a:pt x="12757" y="4688"/>
                    <a:pt x="11905" y="4312"/>
                  </a:cubicBezTo>
                  <a:cubicBezTo>
                    <a:pt x="11504" y="4136"/>
                    <a:pt x="11078" y="3961"/>
                    <a:pt x="10652" y="3785"/>
                  </a:cubicBezTo>
                  <a:cubicBezTo>
                    <a:pt x="9925" y="3836"/>
                    <a:pt x="9599" y="4186"/>
                    <a:pt x="9649" y="4863"/>
                  </a:cubicBezTo>
                  <a:cubicBezTo>
                    <a:pt x="9173" y="5891"/>
                    <a:pt x="9499" y="8196"/>
                    <a:pt x="8597" y="8973"/>
                  </a:cubicBezTo>
                  <a:cubicBezTo>
                    <a:pt x="8327" y="9206"/>
                    <a:pt x="7951" y="9271"/>
                    <a:pt x="7557" y="9271"/>
                  </a:cubicBezTo>
                  <a:cubicBezTo>
                    <a:pt x="7144" y="9271"/>
                    <a:pt x="6712" y="9200"/>
                    <a:pt x="6366" y="9174"/>
                  </a:cubicBezTo>
                  <a:cubicBezTo>
                    <a:pt x="6056" y="9160"/>
                    <a:pt x="5751" y="9135"/>
                    <a:pt x="5470" y="9135"/>
                  </a:cubicBezTo>
                  <a:cubicBezTo>
                    <a:pt x="4731" y="9135"/>
                    <a:pt x="4158" y="9310"/>
                    <a:pt x="4085" y="10327"/>
                  </a:cubicBezTo>
                  <a:cubicBezTo>
                    <a:pt x="3985" y="11404"/>
                    <a:pt x="4712" y="12658"/>
                    <a:pt x="5188" y="13560"/>
                  </a:cubicBezTo>
                  <a:cubicBezTo>
                    <a:pt x="5301" y="13729"/>
                    <a:pt x="5118" y="13941"/>
                    <a:pt x="4945" y="13941"/>
                  </a:cubicBezTo>
                  <a:cubicBezTo>
                    <a:pt x="4887" y="13941"/>
                    <a:pt x="4831" y="13917"/>
                    <a:pt x="4787" y="13861"/>
                  </a:cubicBezTo>
                  <a:cubicBezTo>
                    <a:pt x="4787" y="13861"/>
                    <a:pt x="4787" y="13861"/>
                    <a:pt x="4762" y="13836"/>
                  </a:cubicBezTo>
                  <a:lnTo>
                    <a:pt x="4737" y="13861"/>
                  </a:lnTo>
                  <a:cubicBezTo>
                    <a:pt x="4862" y="14011"/>
                    <a:pt x="4862" y="14287"/>
                    <a:pt x="4662" y="14387"/>
                  </a:cubicBezTo>
                  <a:cubicBezTo>
                    <a:pt x="3409" y="15114"/>
                    <a:pt x="2005" y="15590"/>
                    <a:pt x="602" y="15966"/>
                  </a:cubicBezTo>
                  <a:cubicBezTo>
                    <a:pt x="1454" y="17344"/>
                    <a:pt x="2331" y="18748"/>
                    <a:pt x="3158" y="20151"/>
                  </a:cubicBezTo>
                  <a:cubicBezTo>
                    <a:pt x="3484" y="20653"/>
                    <a:pt x="3810" y="21004"/>
                    <a:pt x="3634" y="21580"/>
                  </a:cubicBezTo>
                  <a:cubicBezTo>
                    <a:pt x="3484" y="22031"/>
                    <a:pt x="2707" y="22457"/>
                    <a:pt x="2356" y="22733"/>
                  </a:cubicBezTo>
                  <a:cubicBezTo>
                    <a:pt x="2005" y="23034"/>
                    <a:pt x="426" y="23961"/>
                    <a:pt x="326" y="24387"/>
                  </a:cubicBezTo>
                  <a:cubicBezTo>
                    <a:pt x="0" y="25941"/>
                    <a:pt x="3684" y="27094"/>
                    <a:pt x="4712" y="27395"/>
                  </a:cubicBezTo>
                  <a:cubicBezTo>
                    <a:pt x="4787" y="27420"/>
                    <a:pt x="4837" y="27495"/>
                    <a:pt x="4862" y="27570"/>
                  </a:cubicBezTo>
                  <a:cubicBezTo>
                    <a:pt x="5013" y="27670"/>
                    <a:pt x="5088" y="27871"/>
                    <a:pt x="4963" y="28046"/>
                  </a:cubicBezTo>
                  <a:cubicBezTo>
                    <a:pt x="4186" y="29074"/>
                    <a:pt x="3409" y="30101"/>
                    <a:pt x="2632" y="31104"/>
                  </a:cubicBezTo>
                  <a:cubicBezTo>
                    <a:pt x="4712" y="31530"/>
                    <a:pt x="6792" y="31931"/>
                    <a:pt x="8872" y="32332"/>
                  </a:cubicBezTo>
                  <a:cubicBezTo>
                    <a:pt x="9048" y="32382"/>
                    <a:pt x="9198" y="32608"/>
                    <a:pt x="9123" y="32783"/>
                  </a:cubicBezTo>
                  <a:cubicBezTo>
                    <a:pt x="8572" y="34187"/>
                    <a:pt x="8221" y="35540"/>
                    <a:pt x="8070" y="37019"/>
                  </a:cubicBezTo>
                  <a:cubicBezTo>
                    <a:pt x="9850" y="36568"/>
                    <a:pt x="11629" y="36141"/>
                    <a:pt x="13384" y="35715"/>
                  </a:cubicBezTo>
                  <a:cubicBezTo>
                    <a:pt x="13413" y="35709"/>
                    <a:pt x="13443" y="35706"/>
                    <a:pt x="13473" y="35706"/>
                  </a:cubicBezTo>
                  <a:cubicBezTo>
                    <a:pt x="13675" y="35706"/>
                    <a:pt x="13882" y="35848"/>
                    <a:pt x="13860" y="36066"/>
                  </a:cubicBezTo>
                  <a:cubicBezTo>
                    <a:pt x="13735" y="37244"/>
                    <a:pt x="13609" y="38422"/>
                    <a:pt x="13509" y="39625"/>
                  </a:cubicBezTo>
                  <a:cubicBezTo>
                    <a:pt x="15314" y="39024"/>
                    <a:pt x="17043" y="38297"/>
                    <a:pt x="18747" y="37420"/>
                  </a:cubicBezTo>
                  <a:cubicBezTo>
                    <a:pt x="18800" y="37393"/>
                    <a:pt x="18856" y="37381"/>
                    <a:pt x="18911" y="37381"/>
                  </a:cubicBezTo>
                  <a:cubicBezTo>
                    <a:pt x="19066" y="37381"/>
                    <a:pt x="19211" y="37479"/>
                    <a:pt x="19248" y="37645"/>
                  </a:cubicBezTo>
                  <a:cubicBezTo>
                    <a:pt x="19374" y="38121"/>
                    <a:pt x="19875" y="40828"/>
                    <a:pt x="20351" y="40953"/>
                  </a:cubicBezTo>
                  <a:cubicBezTo>
                    <a:pt x="20401" y="40967"/>
                    <a:pt x="20449" y="40974"/>
                    <a:pt x="20497" y="40974"/>
                  </a:cubicBezTo>
                  <a:cubicBezTo>
                    <a:pt x="21490" y="40974"/>
                    <a:pt x="22112" y="38120"/>
                    <a:pt x="22256" y="37570"/>
                  </a:cubicBezTo>
                  <a:cubicBezTo>
                    <a:pt x="22281" y="37470"/>
                    <a:pt x="22331" y="37420"/>
                    <a:pt x="22406" y="37395"/>
                  </a:cubicBezTo>
                  <a:cubicBezTo>
                    <a:pt x="22426" y="37278"/>
                    <a:pt x="22550" y="37162"/>
                    <a:pt x="22676" y="37162"/>
                  </a:cubicBezTo>
                  <a:cubicBezTo>
                    <a:pt x="22712" y="37162"/>
                    <a:pt x="22748" y="37171"/>
                    <a:pt x="22782" y="37194"/>
                  </a:cubicBezTo>
                  <a:cubicBezTo>
                    <a:pt x="23985" y="37996"/>
                    <a:pt x="25238" y="38898"/>
                    <a:pt x="26567" y="39425"/>
                  </a:cubicBezTo>
                  <a:cubicBezTo>
                    <a:pt x="26857" y="39643"/>
                    <a:pt x="27175" y="39742"/>
                    <a:pt x="27518" y="39742"/>
                  </a:cubicBezTo>
                  <a:cubicBezTo>
                    <a:pt x="27648" y="39742"/>
                    <a:pt x="27782" y="39728"/>
                    <a:pt x="27920" y="39700"/>
                  </a:cubicBezTo>
                  <a:cubicBezTo>
                    <a:pt x="27945" y="39450"/>
                    <a:pt x="27995" y="39224"/>
                    <a:pt x="28045" y="38974"/>
                  </a:cubicBezTo>
                  <a:cubicBezTo>
                    <a:pt x="28396" y="38247"/>
                    <a:pt x="28396" y="36943"/>
                    <a:pt x="28522" y="36141"/>
                  </a:cubicBezTo>
                  <a:cubicBezTo>
                    <a:pt x="28567" y="35961"/>
                    <a:pt x="28754" y="35862"/>
                    <a:pt x="28918" y="35862"/>
                  </a:cubicBezTo>
                  <a:cubicBezTo>
                    <a:pt x="28937" y="35862"/>
                    <a:pt x="28955" y="35863"/>
                    <a:pt x="28973" y="35866"/>
                  </a:cubicBezTo>
                  <a:cubicBezTo>
                    <a:pt x="30652" y="36317"/>
                    <a:pt x="32331" y="36743"/>
                    <a:pt x="34010" y="37194"/>
                  </a:cubicBezTo>
                  <a:cubicBezTo>
                    <a:pt x="34086" y="35640"/>
                    <a:pt x="34061" y="34136"/>
                    <a:pt x="33860" y="32608"/>
                  </a:cubicBezTo>
                  <a:cubicBezTo>
                    <a:pt x="33835" y="32382"/>
                    <a:pt x="34061" y="32207"/>
                    <a:pt x="34261" y="32207"/>
                  </a:cubicBezTo>
                  <a:cubicBezTo>
                    <a:pt x="36116" y="32156"/>
                    <a:pt x="37895" y="31831"/>
                    <a:pt x="39675" y="31254"/>
                  </a:cubicBezTo>
                  <a:cubicBezTo>
                    <a:pt x="39048" y="29801"/>
                    <a:pt x="38446" y="28322"/>
                    <a:pt x="37820" y="26843"/>
                  </a:cubicBezTo>
                  <a:cubicBezTo>
                    <a:pt x="37770" y="26668"/>
                    <a:pt x="37870" y="26467"/>
                    <a:pt x="38020" y="26392"/>
                  </a:cubicBezTo>
                  <a:cubicBezTo>
                    <a:pt x="39399" y="25490"/>
                    <a:pt x="40777" y="24562"/>
                    <a:pt x="42181" y="23660"/>
                  </a:cubicBezTo>
                  <a:cubicBezTo>
                    <a:pt x="41053" y="22858"/>
                    <a:pt x="39900" y="22056"/>
                    <a:pt x="38772" y="21254"/>
                  </a:cubicBezTo>
                  <a:cubicBezTo>
                    <a:pt x="38452" y="20998"/>
                    <a:pt x="38660" y="20504"/>
                    <a:pt x="38976" y="20504"/>
                  </a:cubicBezTo>
                  <a:cubicBezTo>
                    <a:pt x="39031" y="20504"/>
                    <a:pt x="39089" y="20519"/>
                    <a:pt x="39148" y="20552"/>
                  </a:cubicBezTo>
                  <a:cubicBezTo>
                    <a:pt x="40326" y="20026"/>
                    <a:pt x="41504" y="19475"/>
                    <a:pt x="42657" y="18948"/>
                  </a:cubicBezTo>
                  <a:cubicBezTo>
                    <a:pt x="41304" y="18222"/>
                    <a:pt x="39950" y="17470"/>
                    <a:pt x="38597" y="16743"/>
                  </a:cubicBezTo>
                  <a:cubicBezTo>
                    <a:pt x="38371" y="16643"/>
                    <a:pt x="38371" y="16342"/>
                    <a:pt x="38522" y="16166"/>
                  </a:cubicBezTo>
                  <a:cubicBezTo>
                    <a:pt x="39324" y="15289"/>
                    <a:pt x="40151" y="14387"/>
                    <a:pt x="40978" y="13510"/>
                  </a:cubicBezTo>
                  <a:cubicBezTo>
                    <a:pt x="39374" y="12858"/>
                    <a:pt x="37795" y="12206"/>
                    <a:pt x="36191" y="11580"/>
                  </a:cubicBezTo>
                  <a:cubicBezTo>
                    <a:pt x="36015" y="11505"/>
                    <a:pt x="35865" y="11329"/>
                    <a:pt x="35940" y="11129"/>
                  </a:cubicBezTo>
                  <a:cubicBezTo>
                    <a:pt x="36366" y="9951"/>
                    <a:pt x="36767" y="8773"/>
                    <a:pt x="37193" y="7595"/>
                  </a:cubicBezTo>
                  <a:cubicBezTo>
                    <a:pt x="35414" y="7369"/>
                    <a:pt x="33609" y="7119"/>
                    <a:pt x="31805" y="6893"/>
                  </a:cubicBezTo>
                  <a:cubicBezTo>
                    <a:pt x="31554" y="6868"/>
                    <a:pt x="31429" y="6693"/>
                    <a:pt x="31454" y="6442"/>
                  </a:cubicBezTo>
                  <a:cubicBezTo>
                    <a:pt x="31680" y="5114"/>
                    <a:pt x="31880" y="3785"/>
                    <a:pt x="32106" y="2457"/>
                  </a:cubicBezTo>
                  <a:lnTo>
                    <a:pt x="32106" y="2457"/>
                  </a:lnTo>
                  <a:cubicBezTo>
                    <a:pt x="30301" y="2883"/>
                    <a:pt x="28547" y="3434"/>
                    <a:pt x="26842" y="4136"/>
                  </a:cubicBezTo>
                  <a:cubicBezTo>
                    <a:pt x="26811" y="4147"/>
                    <a:pt x="26776" y="4152"/>
                    <a:pt x="26741" y="4152"/>
                  </a:cubicBezTo>
                  <a:cubicBezTo>
                    <a:pt x="26606" y="4152"/>
                    <a:pt x="26456" y="4080"/>
                    <a:pt x="26416" y="3961"/>
                  </a:cubicBezTo>
                  <a:cubicBezTo>
                    <a:pt x="25790" y="2632"/>
                    <a:pt x="25163" y="1329"/>
                    <a:pt x="24537" y="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78;p52">
              <a:extLst>
                <a:ext uri="{FF2B5EF4-FFF2-40B4-BE49-F238E27FC236}">
                  <a16:creationId xmlns:a16="http://schemas.microsoft.com/office/drawing/2014/main" id="{0A24F3BF-0972-856D-8DBE-79A06F9190AC}"/>
                </a:ext>
              </a:extLst>
            </p:cNvPr>
            <p:cNvSpPr/>
            <p:nvPr/>
          </p:nvSpPr>
          <p:spPr>
            <a:xfrm>
              <a:off x="5154300" y="1287000"/>
              <a:ext cx="812050" cy="741575"/>
            </a:xfrm>
            <a:custGeom>
              <a:avLst/>
              <a:gdLst/>
              <a:ahLst/>
              <a:cxnLst/>
              <a:rect l="l" t="t" r="r" b="b"/>
              <a:pathLst>
                <a:path w="32482" h="29663" extrusionOk="0">
                  <a:moveTo>
                    <a:pt x="7291" y="16954"/>
                  </a:moveTo>
                  <a:cubicBezTo>
                    <a:pt x="8354" y="16954"/>
                    <a:pt x="9065" y="18031"/>
                    <a:pt x="8697" y="19036"/>
                  </a:cubicBezTo>
                  <a:cubicBezTo>
                    <a:pt x="8647" y="19111"/>
                    <a:pt x="8622" y="19211"/>
                    <a:pt x="8572" y="19286"/>
                  </a:cubicBezTo>
                  <a:cubicBezTo>
                    <a:pt x="8572" y="19311"/>
                    <a:pt x="8572" y="19336"/>
                    <a:pt x="8547" y="19336"/>
                  </a:cubicBezTo>
                  <a:cubicBezTo>
                    <a:pt x="8336" y="19925"/>
                    <a:pt x="7844" y="20179"/>
                    <a:pt x="7321" y="20179"/>
                  </a:cubicBezTo>
                  <a:cubicBezTo>
                    <a:pt x="6663" y="20179"/>
                    <a:pt x="5955" y="19778"/>
                    <a:pt x="5689" y="19136"/>
                  </a:cubicBezTo>
                  <a:cubicBezTo>
                    <a:pt x="5238" y="18083"/>
                    <a:pt x="6141" y="17031"/>
                    <a:pt x="7218" y="16955"/>
                  </a:cubicBezTo>
                  <a:cubicBezTo>
                    <a:pt x="7243" y="16954"/>
                    <a:pt x="7267" y="16954"/>
                    <a:pt x="7291" y="16954"/>
                  </a:cubicBezTo>
                  <a:close/>
                  <a:moveTo>
                    <a:pt x="27063" y="17272"/>
                  </a:moveTo>
                  <a:cubicBezTo>
                    <a:pt x="27226" y="17272"/>
                    <a:pt x="27397" y="17314"/>
                    <a:pt x="27569" y="17407"/>
                  </a:cubicBezTo>
                  <a:cubicBezTo>
                    <a:pt x="27594" y="17407"/>
                    <a:pt x="27619" y="17432"/>
                    <a:pt x="27644" y="17457"/>
                  </a:cubicBezTo>
                  <a:cubicBezTo>
                    <a:pt x="28346" y="17507"/>
                    <a:pt x="28948" y="18158"/>
                    <a:pt x="28973" y="18885"/>
                  </a:cubicBezTo>
                  <a:cubicBezTo>
                    <a:pt x="28998" y="19788"/>
                    <a:pt x="28246" y="20489"/>
                    <a:pt x="27369" y="20514"/>
                  </a:cubicBezTo>
                  <a:cubicBezTo>
                    <a:pt x="26467" y="20514"/>
                    <a:pt x="25715" y="19838"/>
                    <a:pt x="25715" y="18935"/>
                  </a:cubicBezTo>
                  <a:cubicBezTo>
                    <a:pt x="25694" y="18172"/>
                    <a:pt x="26302" y="17272"/>
                    <a:pt x="27063" y="17272"/>
                  </a:cubicBezTo>
                  <a:close/>
                  <a:moveTo>
                    <a:pt x="7143" y="21517"/>
                  </a:moveTo>
                  <a:cubicBezTo>
                    <a:pt x="7569" y="21542"/>
                    <a:pt x="8020" y="21517"/>
                    <a:pt x="8446" y="21617"/>
                  </a:cubicBezTo>
                  <a:cubicBezTo>
                    <a:pt x="9198" y="21843"/>
                    <a:pt x="8973" y="22870"/>
                    <a:pt x="8271" y="22920"/>
                  </a:cubicBezTo>
                  <a:cubicBezTo>
                    <a:pt x="8202" y="22929"/>
                    <a:pt x="8133" y="22932"/>
                    <a:pt x="8063" y="22932"/>
                  </a:cubicBezTo>
                  <a:cubicBezTo>
                    <a:pt x="7700" y="22932"/>
                    <a:pt x="7325" y="22837"/>
                    <a:pt x="6968" y="22795"/>
                  </a:cubicBezTo>
                  <a:cubicBezTo>
                    <a:pt x="6542" y="22720"/>
                    <a:pt x="6116" y="22645"/>
                    <a:pt x="5689" y="22519"/>
                  </a:cubicBezTo>
                  <a:cubicBezTo>
                    <a:pt x="5113" y="22369"/>
                    <a:pt x="5288" y="21567"/>
                    <a:pt x="5815" y="21542"/>
                  </a:cubicBezTo>
                  <a:cubicBezTo>
                    <a:pt x="6266" y="21517"/>
                    <a:pt x="6692" y="21517"/>
                    <a:pt x="7143" y="21517"/>
                  </a:cubicBezTo>
                  <a:close/>
                  <a:moveTo>
                    <a:pt x="27041" y="21517"/>
                  </a:moveTo>
                  <a:cubicBezTo>
                    <a:pt x="27938" y="21517"/>
                    <a:pt x="27938" y="22946"/>
                    <a:pt x="27041" y="22946"/>
                  </a:cubicBezTo>
                  <a:cubicBezTo>
                    <a:pt x="27033" y="22946"/>
                    <a:pt x="27026" y="22946"/>
                    <a:pt x="27018" y="22945"/>
                  </a:cubicBezTo>
                  <a:cubicBezTo>
                    <a:pt x="26241" y="22920"/>
                    <a:pt x="25414" y="22870"/>
                    <a:pt x="24637" y="22770"/>
                  </a:cubicBezTo>
                  <a:cubicBezTo>
                    <a:pt x="24111" y="22695"/>
                    <a:pt x="24111" y="21793"/>
                    <a:pt x="24637" y="21717"/>
                  </a:cubicBezTo>
                  <a:cubicBezTo>
                    <a:pt x="25414" y="21617"/>
                    <a:pt x="26241" y="21542"/>
                    <a:pt x="27018" y="21517"/>
                  </a:cubicBezTo>
                  <a:cubicBezTo>
                    <a:pt x="27026" y="21517"/>
                    <a:pt x="27033" y="21517"/>
                    <a:pt x="27041" y="21517"/>
                  </a:cubicBezTo>
                  <a:close/>
                  <a:moveTo>
                    <a:pt x="19273" y="20898"/>
                  </a:moveTo>
                  <a:cubicBezTo>
                    <a:pt x="19452" y="20898"/>
                    <a:pt x="19630" y="20995"/>
                    <a:pt x="19700" y="21216"/>
                  </a:cubicBezTo>
                  <a:cubicBezTo>
                    <a:pt x="20326" y="23321"/>
                    <a:pt x="18873" y="25803"/>
                    <a:pt x="16592" y="26028"/>
                  </a:cubicBezTo>
                  <a:cubicBezTo>
                    <a:pt x="16479" y="26040"/>
                    <a:pt x="16367" y="26045"/>
                    <a:pt x="16255" y="26045"/>
                  </a:cubicBezTo>
                  <a:cubicBezTo>
                    <a:pt x="14172" y="26045"/>
                    <a:pt x="12450" y="24088"/>
                    <a:pt x="12807" y="22018"/>
                  </a:cubicBezTo>
                  <a:cubicBezTo>
                    <a:pt x="12832" y="21993"/>
                    <a:pt x="12832" y="21993"/>
                    <a:pt x="12857" y="21968"/>
                  </a:cubicBezTo>
                  <a:cubicBezTo>
                    <a:pt x="12786" y="21778"/>
                    <a:pt x="12895" y="21565"/>
                    <a:pt x="13099" y="21565"/>
                  </a:cubicBezTo>
                  <a:cubicBezTo>
                    <a:pt x="13110" y="21565"/>
                    <a:pt x="13122" y="21566"/>
                    <a:pt x="13133" y="21567"/>
                  </a:cubicBezTo>
                  <a:cubicBezTo>
                    <a:pt x="13747" y="21600"/>
                    <a:pt x="14350" y="21622"/>
                    <a:pt x="14949" y="21622"/>
                  </a:cubicBezTo>
                  <a:cubicBezTo>
                    <a:pt x="16183" y="21622"/>
                    <a:pt x="17398" y="21528"/>
                    <a:pt x="18647" y="21241"/>
                  </a:cubicBezTo>
                  <a:lnTo>
                    <a:pt x="18822" y="21241"/>
                  </a:lnTo>
                  <a:cubicBezTo>
                    <a:pt x="18863" y="21027"/>
                    <a:pt x="19068" y="20898"/>
                    <a:pt x="19273" y="20898"/>
                  </a:cubicBezTo>
                  <a:close/>
                  <a:moveTo>
                    <a:pt x="16551" y="1"/>
                  </a:moveTo>
                  <a:cubicBezTo>
                    <a:pt x="12580" y="1"/>
                    <a:pt x="8619" y="1497"/>
                    <a:pt x="5790" y="4399"/>
                  </a:cubicBezTo>
                  <a:cubicBezTo>
                    <a:pt x="1604" y="8685"/>
                    <a:pt x="0" y="15276"/>
                    <a:pt x="2607" y="20790"/>
                  </a:cubicBezTo>
                  <a:cubicBezTo>
                    <a:pt x="5063" y="25978"/>
                    <a:pt x="10351" y="29311"/>
                    <a:pt x="15990" y="29662"/>
                  </a:cubicBezTo>
                  <a:cubicBezTo>
                    <a:pt x="16040" y="29537"/>
                    <a:pt x="16166" y="29437"/>
                    <a:pt x="16341" y="29437"/>
                  </a:cubicBezTo>
                  <a:cubicBezTo>
                    <a:pt x="16443" y="29439"/>
                    <a:pt x="16546" y="29440"/>
                    <a:pt x="16648" y="29440"/>
                  </a:cubicBezTo>
                  <a:cubicBezTo>
                    <a:pt x="23455" y="29440"/>
                    <a:pt x="29971" y="24523"/>
                    <a:pt x="31329" y="17732"/>
                  </a:cubicBezTo>
                  <a:cubicBezTo>
                    <a:pt x="32482" y="11968"/>
                    <a:pt x="29750" y="5702"/>
                    <a:pt x="24888" y="2469"/>
                  </a:cubicBezTo>
                  <a:cubicBezTo>
                    <a:pt x="22401" y="812"/>
                    <a:pt x="19473" y="1"/>
                    <a:pt x="16551" y="1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879;p52">
              <a:extLst>
                <a:ext uri="{FF2B5EF4-FFF2-40B4-BE49-F238E27FC236}">
                  <a16:creationId xmlns:a16="http://schemas.microsoft.com/office/drawing/2014/main" id="{B5836325-AEF8-85E6-74F5-D5741622E206}"/>
                </a:ext>
              </a:extLst>
            </p:cNvPr>
            <p:cNvSpPr/>
            <p:nvPr/>
          </p:nvSpPr>
          <p:spPr>
            <a:xfrm>
              <a:off x="5796650" y="1718800"/>
              <a:ext cx="82600" cy="81075"/>
            </a:xfrm>
            <a:custGeom>
              <a:avLst/>
              <a:gdLst/>
              <a:ahLst/>
              <a:cxnLst/>
              <a:rect l="l" t="t" r="r" b="b"/>
              <a:pathLst>
                <a:path w="3304" h="3243" extrusionOk="0">
                  <a:moveTo>
                    <a:pt x="1369" y="0"/>
                  </a:moveTo>
                  <a:cubicBezTo>
                    <a:pt x="608" y="0"/>
                    <a:pt x="0" y="900"/>
                    <a:pt x="21" y="1663"/>
                  </a:cubicBezTo>
                  <a:cubicBezTo>
                    <a:pt x="21" y="2566"/>
                    <a:pt x="773" y="3242"/>
                    <a:pt x="1675" y="3242"/>
                  </a:cubicBezTo>
                  <a:cubicBezTo>
                    <a:pt x="2552" y="3217"/>
                    <a:pt x="3304" y="2516"/>
                    <a:pt x="3279" y="1613"/>
                  </a:cubicBezTo>
                  <a:cubicBezTo>
                    <a:pt x="3254" y="886"/>
                    <a:pt x="2652" y="235"/>
                    <a:pt x="1950" y="185"/>
                  </a:cubicBezTo>
                  <a:cubicBezTo>
                    <a:pt x="1925" y="160"/>
                    <a:pt x="1900" y="135"/>
                    <a:pt x="1875" y="135"/>
                  </a:cubicBezTo>
                  <a:cubicBezTo>
                    <a:pt x="1703" y="42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880;p52">
              <a:extLst>
                <a:ext uri="{FF2B5EF4-FFF2-40B4-BE49-F238E27FC236}">
                  <a16:creationId xmlns:a16="http://schemas.microsoft.com/office/drawing/2014/main" id="{FCB14F98-C4CA-BB51-84C6-C312C454E8BE}"/>
                </a:ext>
              </a:extLst>
            </p:cNvPr>
            <p:cNvSpPr/>
            <p:nvPr/>
          </p:nvSpPr>
          <p:spPr>
            <a:xfrm>
              <a:off x="5757050" y="1824900"/>
              <a:ext cx="95700" cy="35750"/>
            </a:xfrm>
            <a:custGeom>
              <a:avLst/>
              <a:gdLst/>
              <a:ahLst/>
              <a:cxnLst/>
              <a:rect l="l" t="t" r="r" b="b"/>
              <a:pathLst>
                <a:path w="3828" h="1430" extrusionOk="0">
                  <a:moveTo>
                    <a:pt x="2931" y="1"/>
                  </a:moveTo>
                  <a:cubicBezTo>
                    <a:pt x="2923" y="1"/>
                    <a:pt x="2916" y="1"/>
                    <a:pt x="2908" y="1"/>
                  </a:cubicBezTo>
                  <a:cubicBezTo>
                    <a:pt x="2131" y="26"/>
                    <a:pt x="1304" y="101"/>
                    <a:pt x="527" y="201"/>
                  </a:cubicBezTo>
                  <a:cubicBezTo>
                    <a:pt x="1" y="277"/>
                    <a:pt x="1" y="1179"/>
                    <a:pt x="527" y="1254"/>
                  </a:cubicBezTo>
                  <a:cubicBezTo>
                    <a:pt x="1304" y="1354"/>
                    <a:pt x="2131" y="1404"/>
                    <a:pt x="2908" y="1429"/>
                  </a:cubicBezTo>
                  <a:cubicBezTo>
                    <a:pt x="2916" y="1430"/>
                    <a:pt x="2923" y="1430"/>
                    <a:pt x="2931" y="1430"/>
                  </a:cubicBezTo>
                  <a:cubicBezTo>
                    <a:pt x="3828" y="1430"/>
                    <a:pt x="3828" y="1"/>
                    <a:pt x="2931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81;p52">
              <a:extLst>
                <a:ext uri="{FF2B5EF4-FFF2-40B4-BE49-F238E27FC236}">
                  <a16:creationId xmlns:a16="http://schemas.microsoft.com/office/drawing/2014/main" id="{461AF02E-7BC5-2EEC-2A5A-89EB88DE5601}"/>
                </a:ext>
              </a:extLst>
            </p:cNvPr>
            <p:cNvSpPr/>
            <p:nvPr/>
          </p:nvSpPr>
          <p:spPr>
            <a:xfrm>
              <a:off x="5285250" y="1710825"/>
              <a:ext cx="95675" cy="80675"/>
            </a:xfrm>
            <a:custGeom>
              <a:avLst/>
              <a:gdLst/>
              <a:ahLst/>
              <a:cxnLst/>
              <a:rect l="l" t="t" r="r" b="b"/>
              <a:pathLst>
                <a:path w="3827" h="3227" extrusionOk="0">
                  <a:moveTo>
                    <a:pt x="2053" y="1"/>
                  </a:moveTo>
                  <a:cubicBezTo>
                    <a:pt x="2029" y="1"/>
                    <a:pt x="2005" y="1"/>
                    <a:pt x="1980" y="2"/>
                  </a:cubicBezTo>
                  <a:cubicBezTo>
                    <a:pt x="903" y="78"/>
                    <a:pt x="0" y="1130"/>
                    <a:pt x="451" y="2183"/>
                  </a:cubicBezTo>
                  <a:cubicBezTo>
                    <a:pt x="717" y="2825"/>
                    <a:pt x="1425" y="3226"/>
                    <a:pt x="2083" y="3226"/>
                  </a:cubicBezTo>
                  <a:cubicBezTo>
                    <a:pt x="2606" y="3226"/>
                    <a:pt x="3098" y="2972"/>
                    <a:pt x="3309" y="2383"/>
                  </a:cubicBezTo>
                  <a:cubicBezTo>
                    <a:pt x="3334" y="2358"/>
                    <a:pt x="3334" y="2358"/>
                    <a:pt x="3334" y="2333"/>
                  </a:cubicBezTo>
                  <a:cubicBezTo>
                    <a:pt x="3384" y="2258"/>
                    <a:pt x="3409" y="2158"/>
                    <a:pt x="3459" y="2083"/>
                  </a:cubicBezTo>
                  <a:cubicBezTo>
                    <a:pt x="3827" y="1078"/>
                    <a:pt x="3116" y="1"/>
                    <a:pt x="2053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82;p52">
              <a:extLst>
                <a:ext uri="{FF2B5EF4-FFF2-40B4-BE49-F238E27FC236}">
                  <a16:creationId xmlns:a16="http://schemas.microsoft.com/office/drawing/2014/main" id="{D0BFD6E8-0D60-80DA-FAD7-5672C2A0F226}"/>
                </a:ext>
              </a:extLst>
            </p:cNvPr>
            <p:cNvSpPr/>
            <p:nvPr/>
          </p:nvSpPr>
          <p:spPr>
            <a:xfrm>
              <a:off x="5282125" y="1824900"/>
              <a:ext cx="102150" cy="35425"/>
            </a:xfrm>
            <a:custGeom>
              <a:avLst/>
              <a:gdLst/>
              <a:ahLst/>
              <a:cxnLst/>
              <a:rect l="l" t="t" r="r" b="b"/>
              <a:pathLst>
                <a:path w="4086" h="1417" extrusionOk="0">
                  <a:moveTo>
                    <a:pt x="2030" y="1"/>
                  </a:moveTo>
                  <a:cubicBezTo>
                    <a:pt x="1579" y="1"/>
                    <a:pt x="1153" y="1"/>
                    <a:pt x="702" y="26"/>
                  </a:cubicBezTo>
                  <a:cubicBezTo>
                    <a:pt x="175" y="51"/>
                    <a:pt x="0" y="853"/>
                    <a:pt x="576" y="1003"/>
                  </a:cubicBezTo>
                  <a:cubicBezTo>
                    <a:pt x="1003" y="1129"/>
                    <a:pt x="1429" y="1204"/>
                    <a:pt x="1855" y="1279"/>
                  </a:cubicBezTo>
                  <a:cubicBezTo>
                    <a:pt x="2212" y="1321"/>
                    <a:pt x="2587" y="1416"/>
                    <a:pt x="2950" y="1416"/>
                  </a:cubicBezTo>
                  <a:cubicBezTo>
                    <a:pt x="3020" y="1416"/>
                    <a:pt x="3089" y="1413"/>
                    <a:pt x="3158" y="1404"/>
                  </a:cubicBezTo>
                  <a:cubicBezTo>
                    <a:pt x="3860" y="1354"/>
                    <a:pt x="4085" y="327"/>
                    <a:pt x="3333" y="101"/>
                  </a:cubicBezTo>
                  <a:cubicBezTo>
                    <a:pt x="2907" y="1"/>
                    <a:pt x="2456" y="26"/>
                    <a:pt x="2030" y="1"/>
                  </a:cubicBezTo>
                  <a:close/>
                </a:path>
              </a:pathLst>
            </a:custGeom>
            <a:solidFill>
              <a:srgbClr val="EEA2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883;p52">
              <a:extLst>
                <a:ext uri="{FF2B5EF4-FFF2-40B4-BE49-F238E27FC236}">
                  <a16:creationId xmlns:a16="http://schemas.microsoft.com/office/drawing/2014/main" id="{A857510B-BD7C-AF86-1545-11429D7C948F}"/>
                </a:ext>
              </a:extLst>
            </p:cNvPr>
            <p:cNvSpPr/>
            <p:nvPr/>
          </p:nvSpPr>
          <p:spPr>
            <a:xfrm rot="-4500710">
              <a:off x="5463449" y="1735467"/>
              <a:ext cx="214601" cy="214601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370;p85">
            <a:extLst>
              <a:ext uri="{FF2B5EF4-FFF2-40B4-BE49-F238E27FC236}">
                <a16:creationId xmlns:a16="http://schemas.microsoft.com/office/drawing/2014/main" id="{F2DC9084-6C19-719F-E06C-E947B9E6B836}"/>
              </a:ext>
            </a:extLst>
          </p:cNvPr>
          <p:cNvGrpSpPr/>
          <p:nvPr/>
        </p:nvGrpSpPr>
        <p:grpSpPr>
          <a:xfrm>
            <a:off x="1054146" y="3789817"/>
            <a:ext cx="2304196" cy="2726591"/>
            <a:chOff x="4470230" y="2486130"/>
            <a:chExt cx="961382" cy="1137619"/>
          </a:xfrm>
        </p:grpSpPr>
        <p:sp>
          <p:nvSpPr>
            <p:cNvPr id="60" name="Google Shape;5371;p85">
              <a:extLst>
                <a:ext uri="{FF2B5EF4-FFF2-40B4-BE49-F238E27FC236}">
                  <a16:creationId xmlns:a16="http://schemas.microsoft.com/office/drawing/2014/main" id="{D93D1F39-E795-96C6-52EC-2AE78E109DF7}"/>
                </a:ext>
              </a:extLst>
            </p:cNvPr>
            <p:cNvSpPr/>
            <p:nvPr/>
          </p:nvSpPr>
          <p:spPr>
            <a:xfrm>
              <a:off x="4702166" y="3384016"/>
              <a:ext cx="493258" cy="153012"/>
            </a:xfrm>
            <a:custGeom>
              <a:avLst/>
              <a:gdLst/>
              <a:ahLst/>
              <a:cxnLst/>
              <a:rect l="l" t="t" r="r" b="b"/>
              <a:pathLst>
                <a:path w="22269" h="6908" extrusionOk="0">
                  <a:moveTo>
                    <a:pt x="8171" y="0"/>
                  </a:moveTo>
                  <a:cubicBezTo>
                    <a:pt x="6731" y="0"/>
                    <a:pt x="5456" y="232"/>
                    <a:pt x="4702" y="986"/>
                  </a:cubicBezTo>
                  <a:cubicBezTo>
                    <a:pt x="0" y="5688"/>
                    <a:pt x="6662" y="6864"/>
                    <a:pt x="9796" y="6864"/>
                  </a:cubicBezTo>
                  <a:cubicBezTo>
                    <a:pt x="10580" y="6864"/>
                    <a:pt x="11712" y="6907"/>
                    <a:pt x="12931" y="6907"/>
                  </a:cubicBezTo>
                  <a:cubicBezTo>
                    <a:pt x="15370" y="6907"/>
                    <a:pt x="18156" y="6733"/>
                    <a:pt x="19201" y="5688"/>
                  </a:cubicBezTo>
                  <a:cubicBezTo>
                    <a:pt x="22268" y="2621"/>
                    <a:pt x="19704" y="443"/>
                    <a:pt x="16406" y="443"/>
                  </a:cubicBezTo>
                  <a:cubicBezTo>
                    <a:pt x="15912" y="443"/>
                    <a:pt x="15401" y="492"/>
                    <a:pt x="14891" y="594"/>
                  </a:cubicBezTo>
                  <a:cubicBezTo>
                    <a:pt x="13203" y="594"/>
                    <a:pt x="10476" y="0"/>
                    <a:pt x="8171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372;p85">
              <a:extLst>
                <a:ext uri="{FF2B5EF4-FFF2-40B4-BE49-F238E27FC236}">
                  <a16:creationId xmlns:a16="http://schemas.microsoft.com/office/drawing/2014/main" id="{3CAF22F1-AADD-E0DD-7FE7-718F0FA4D87A}"/>
                </a:ext>
              </a:extLst>
            </p:cNvPr>
            <p:cNvSpPr/>
            <p:nvPr/>
          </p:nvSpPr>
          <p:spPr>
            <a:xfrm>
              <a:off x="4682009" y="3551983"/>
              <a:ext cx="192727" cy="71766"/>
            </a:xfrm>
            <a:custGeom>
              <a:avLst/>
              <a:gdLst/>
              <a:ahLst/>
              <a:cxnLst/>
              <a:rect l="l" t="t" r="r" b="b"/>
              <a:pathLst>
                <a:path w="8701" h="3240" extrusionOk="0">
                  <a:moveTo>
                    <a:pt x="3139" y="0"/>
                  </a:moveTo>
                  <a:cubicBezTo>
                    <a:pt x="2458" y="0"/>
                    <a:pt x="1842" y="132"/>
                    <a:pt x="1459" y="535"/>
                  </a:cubicBezTo>
                  <a:cubicBezTo>
                    <a:pt x="1" y="2102"/>
                    <a:pt x="2242" y="3215"/>
                    <a:pt x="3622" y="3215"/>
                  </a:cubicBezTo>
                  <a:cubicBezTo>
                    <a:pt x="3967" y="3215"/>
                    <a:pt x="4522" y="3239"/>
                    <a:pt x="5130" y="3239"/>
                  </a:cubicBezTo>
                  <a:cubicBezTo>
                    <a:pt x="6480" y="3239"/>
                    <a:pt x="8093" y="3120"/>
                    <a:pt x="8277" y="2353"/>
                  </a:cubicBezTo>
                  <a:cubicBezTo>
                    <a:pt x="8700" y="535"/>
                    <a:pt x="5550" y="174"/>
                    <a:pt x="4390" y="111"/>
                  </a:cubicBezTo>
                  <a:cubicBezTo>
                    <a:pt x="3974" y="47"/>
                    <a:pt x="3545" y="0"/>
                    <a:pt x="3139" y="0"/>
                  </a:cubicBezTo>
                  <a:close/>
                </a:path>
              </a:pathLst>
            </a:custGeom>
            <a:solidFill>
              <a:srgbClr val="00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373;p85">
              <a:extLst>
                <a:ext uri="{FF2B5EF4-FFF2-40B4-BE49-F238E27FC236}">
                  <a16:creationId xmlns:a16="http://schemas.microsoft.com/office/drawing/2014/main" id="{2CC9959D-0A8F-0F26-06C7-44482CBA7DA6}"/>
                </a:ext>
              </a:extLst>
            </p:cNvPr>
            <p:cNvSpPr/>
            <p:nvPr/>
          </p:nvSpPr>
          <p:spPr>
            <a:xfrm>
              <a:off x="4888251" y="3154472"/>
              <a:ext cx="144108" cy="318739"/>
            </a:xfrm>
            <a:custGeom>
              <a:avLst/>
              <a:gdLst/>
              <a:ahLst/>
              <a:cxnLst/>
              <a:rect l="l" t="t" r="r" b="b"/>
              <a:pathLst>
                <a:path w="6506" h="14390" extrusionOk="0">
                  <a:moveTo>
                    <a:pt x="0" y="941"/>
                  </a:moveTo>
                  <a:cubicBezTo>
                    <a:pt x="1474" y="1"/>
                    <a:pt x="2979" y="361"/>
                    <a:pt x="4405" y="298"/>
                  </a:cubicBezTo>
                  <a:cubicBezTo>
                    <a:pt x="5204" y="251"/>
                    <a:pt x="5408" y="941"/>
                    <a:pt x="5455" y="1646"/>
                  </a:cubicBezTo>
                  <a:cubicBezTo>
                    <a:pt x="5643" y="4374"/>
                    <a:pt x="5847" y="7101"/>
                    <a:pt x="6082" y="9828"/>
                  </a:cubicBezTo>
                  <a:cubicBezTo>
                    <a:pt x="6145" y="10706"/>
                    <a:pt x="6364" y="11552"/>
                    <a:pt x="6411" y="12430"/>
                  </a:cubicBezTo>
                  <a:cubicBezTo>
                    <a:pt x="6505" y="13982"/>
                    <a:pt x="6223" y="14296"/>
                    <a:pt x="4687" y="14343"/>
                  </a:cubicBezTo>
                  <a:cubicBezTo>
                    <a:pt x="3355" y="14390"/>
                    <a:pt x="2038" y="14358"/>
                    <a:pt x="580" y="14358"/>
                  </a:cubicBezTo>
                  <a:cubicBezTo>
                    <a:pt x="455" y="13622"/>
                    <a:pt x="283" y="12995"/>
                    <a:pt x="267" y="12383"/>
                  </a:cubicBezTo>
                  <a:cubicBezTo>
                    <a:pt x="220" y="9280"/>
                    <a:pt x="220" y="6192"/>
                    <a:pt x="189" y="3104"/>
                  </a:cubicBezTo>
                  <a:cubicBezTo>
                    <a:pt x="173" y="2367"/>
                    <a:pt x="63" y="1631"/>
                    <a:pt x="0" y="941"/>
                  </a:cubicBezTo>
                  <a:close/>
                </a:path>
              </a:pathLst>
            </a:custGeom>
            <a:solidFill>
              <a:srgbClr val="997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374;p85">
              <a:extLst>
                <a:ext uri="{FF2B5EF4-FFF2-40B4-BE49-F238E27FC236}">
                  <a16:creationId xmlns:a16="http://schemas.microsoft.com/office/drawing/2014/main" id="{8535DF5B-F801-9BC7-80CD-5106134F6953}"/>
                </a:ext>
              </a:extLst>
            </p:cNvPr>
            <p:cNvSpPr/>
            <p:nvPr/>
          </p:nvSpPr>
          <p:spPr>
            <a:xfrm>
              <a:off x="4470230" y="2486130"/>
              <a:ext cx="961376" cy="783268"/>
            </a:xfrm>
            <a:custGeom>
              <a:avLst/>
              <a:gdLst/>
              <a:ahLst/>
              <a:cxnLst/>
              <a:rect l="l" t="t" r="r" b="b"/>
              <a:pathLst>
                <a:path w="43403" h="35362" extrusionOk="0">
                  <a:moveTo>
                    <a:pt x="38450" y="14860"/>
                  </a:moveTo>
                  <a:cubicBezTo>
                    <a:pt x="42462" y="15722"/>
                    <a:pt x="43403" y="19421"/>
                    <a:pt x="42964" y="22148"/>
                  </a:cubicBezTo>
                  <a:cubicBezTo>
                    <a:pt x="42525" y="24813"/>
                    <a:pt x="39516" y="27478"/>
                    <a:pt x="35895" y="26788"/>
                  </a:cubicBezTo>
                  <a:cubicBezTo>
                    <a:pt x="35926" y="27007"/>
                    <a:pt x="35926" y="27211"/>
                    <a:pt x="35957" y="27415"/>
                  </a:cubicBezTo>
                  <a:cubicBezTo>
                    <a:pt x="36349" y="29437"/>
                    <a:pt x="35848" y="30612"/>
                    <a:pt x="34280" y="31725"/>
                  </a:cubicBezTo>
                  <a:cubicBezTo>
                    <a:pt x="32368" y="33058"/>
                    <a:pt x="30283" y="33230"/>
                    <a:pt x="28105" y="32619"/>
                  </a:cubicBezTo>
                  <a:cubicBezTo>
                    <a:pt x="27650" y="32493"/>
                    <a:pt x="27258" y="32133"/>
                    <a:pt x="26866" y="31819"/>
                  </a:cubicBezTo>
                  <a:cubicBezTo>
                    <a:pt x="26678" y="31678"/>
                    <a:pt x="26584" y="31412"/>
                    <a:pt x="26349" y="31067"/>
                  </a:cubicBezTo>
                  <a:cubicBezTo>
                    <a:pt x="26130" y="31772"/>
                    <a:pt x="26067" y="32243"/>
                    <a:pt x="25879" y="32634"/>
                  </a:cubicBezTo>
                  <a:cubicBezTo>
                    <a:pt x="25377" y="33669"/>
                    <a:pt x="24484" y="34359"/>
                    <a:pt x="23434" y="34719"/>
                  </a:cubicBezTo>
                  <a:cubicBezTo>
                    <a:pt x="22321" y="35111"/>
                    <a:pt x="21161" y="35362"/>
                    <a:pt x="19938" y="35221"/>
                  </a:cubicBezTo>
                  <a:cubicBezTo>
                    <a:pt x="18731" y="35080"/>
                    <a:pt x="17713" y="34609"/>
                    <a:pt x="16897" y="33747"/>
                  </a:cubicBezTo>
                  <a:cubicBezTo>
                    <a:pt x="16537" y="33371"/>
                    <a:pt x="16318" y="32870"/>
                    <a:pt x="16004" y="32384"/>
                  </a:cubicBezTo>
                  <a:cubicBezTo>
                    <a:pt x="14593" y="33575"/>
                    <a:pt x="12822" y="33857"/>
                    <a:pt x="11067" y="33998"/>
                  </a:cubicBezTo>
                  <a:cubicBezTo>
                    <a:pt x="9280" y="34139"/>
                    <a:pt x="7603" y="33763"/>
                    <a:pt x="6286" y="32321"/>
                  </a:cubicBezTo>
                  <a:cubicBezTo>
                    <a:pt x="5440" y="31380"/>
                    <a:pt x="4969" y="30362"/>
                    <a:pt x="4907" y="29123"/>
                  </a:cubicBezTo>
                  <a:cubicBezTo>
                    <a:pt x="4844" y="27807"/>
                    <a:pt x="5126" y="26584"/>
                    <a:pt x="5863" y="25471"/>
                  </a:cubicBezTo>
                  <a:cubicBezTo>
                    <a:pt x="5957" y="25346"/>
                    <a:pt x="6051" y="25220"/>
                    <a:pt x="6129" y="25079"/>
                  </a:cubicBezTo>
                  <a:cubicBezTo>
                    <a:pt x="6145" y="25064"/>
                    <a:pt x="6129" y="25032"/>
                    <a:pt x="6114" y="24970"/>
                  </a:cubicBezTo>
                  <a:cubicBezTo>
                    <a:pt x="6051" y="24938"/>
                    <a:pt x="5972" y="24876"/>
                    <a:pt x="5894" y="24891"/>
                  </a:cubicBezTo>
                  <a:cubicBezTo>
                    <a:pt x="4483" y="25064"/>
                    <a:pt x="3292" y="24499"/>
                    <a:pt x="2211" y="23731"/>
                  </a:cubicBezTo>
                  <a:cubicBezTo>
                    <a:pt x="1380" y="23136"/>
                    <a:pt x="628" y="22368"/>
                    <a:pt x="298" y="21365"/>
                  </a:cubicBezTo>
                  <a:cubicBezTo>
                    <a:pt x="126" y="20847"/>
                    <a:pt x="1" y="20252"/>
                    <a:pt x="79" y="19734"/>
                  </a:cubicBezTo>
                  <a:cubicBezTo>
                    <a:pt x="486" y="16960"/>
                    <a:pt x="2148" y="14233"/>
                    <a:pt x="5549" y="13998"/>
                  </a:cubicBezTo>
                  <a:cubicBezTo>
                    <a:pt x="6035" y="13951"/>
                    <a:pt x="6537" y="13841"/>
                    <a:pt x="7085" y="13763"/>
                  </a:cubicBezTo>
                  <a:cubicBezTo>
                    <a:pt x="6067" y="10502"/>
                    <a:pt x="6176" y="7508"/>
                    <a:pt x="9499" y="5659"/>
                  </a:cubicBezTo>
                  <a:cubicBezTo>
                    <a:pt x="11991" y="4280"/>
                    <a:pt x="14578" y="4013"/>
                    <a:pt x="17117" y="5910"/>
                  </a:cubicBezTo>
                  <a:cubicBezTo>
                    <a:pt x="17211" y="5737"/>
                    <a:pt x="17336" y="5565"/>
                    <a:pt x="17399" y="5377"/>
                  </a:cubicBezTo>
                  <a:cubicBezTo>
                    <a:pt x="17963" y="3527"/>
                    <a:pt x="19358" y="2399"/>
                    <a:pt x="20863" y="1333"/>
                  </a:cubicBezTo>
                  <a:cubicBezTo>
                    <a:pt x="22242" y="361"/>
                    <a:pt x="23763" y="0"/>
                    <a:pt x="25377" y="0"/>
                  </a:cubicBezTo>
                  <a:cubicBezTo>
                    <a:pt x="26522" y="0"/>
                    <a:pt x="27666" y="251"/>
                    <a:pt x="28700" y="847"/>
                  </a:cubicBezTo>
                  <a:cubicBezTo>
                    <a:pt x="28998" y="1004"/>
                    <a:pt x="29265" y="1223"/>
                    <a:pt x="29578" y="1380"/>
                  </a:cubicBezTo>
                  <a:cubicBezTo>
                    <a:pt x="30252" y="1740"/>
                    <a:pt x="30675" y="2289"/>
                    <a:pt x="30957" y="2979"/>
                  </a:cubicBezTo>
                  <a:cubicBezTo>
                    <a:pt x="31334" y="3919"/>
                    <a:pt x="31631" y="4859"/>
                    <a:pt x="31537" y="5894"/>
                  </a:cubicBezTo>
                  <a:cubicBezTo>
                    <a:pt x="31522" y="6066"/>
                    <a:pt x="31553" y="6239"/>
                    <a:pt x="31569" y="6505"/>
                  </a:cubicBezTo>
                  <a:cubicBezTo>
                    <a:pt x="31866" y="6364"/>
                    <a:pt x="32102" y="6286"/>
                    <a:pt x="32305" y="6145"/>
                  </a:cubicBezTo>
                  <a:cubicBezTo>
                    <a:pt x="33324" y="5408"/>
                    <a:pt x="34453" y="5408"/>
                    <a:pt x="35613" y="5581"/>
                  </a:cubicBezTo>
                  <a:cubicBezTo>
                    <a:pt x="36710" y="5737"/>
                    <a:pt x="37650" y="6270"/>
                    <a:pt x="38450" y="6960"/>
                  </a:cubicBezTo>
                  <a:cubicBezTo>
                    <a:pt x="39798" y="8151"/>
                    <a:pt x="40237" y="9703"/>
                    <a:pt x="39892" y="11458"/>
                  </a:cubicBezTo>
                  <a:cubicBezTo>
                    <a:pt x="39829" y="11741"/>
                    <a:pt x="39798" y="12023"/>
                    <a:pt x="39704" y="12289"/>
                  </a:cubicBezTo>
                  <a:cubicBezTo>
                    <a:pt x="39437" y="13167"/>
                    <a:pt x="39218" y="14092"/>
                    <a:pt x="38450" y="14860"/>
                  </a:cubicBezTo>
                  <a:close/>
                </a:path>
              </a:pathLst>
            </a:custGeom>
            <a:solidFill>
              <a:srgbClr val="AB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375;p85">
              <a:extLst>
                <a:ext uri="{FF2B5EF4-FFF2-40B4-BE49-F238E27FC236}">
                  <a16:creationId xmlns:a16="http://schemas.microsoft.com/office/drawing/2014/main" id="{0444BD69-6935-DBCD-E144-8B5930472EF5}"/>
                </a:ext>
              </a:extLst>
            </p:cNvPr>
            <p:cNvSpPr/>
            <p:nvPr/>
          </p:nvSpPr>
          <p:spPr>
            <a:xfrm>
              <a:off x="4860474" y="2486130"/>
              <a:ext cx="571138" cy="662794"/>
            </a:xfrm>
            <a:custGeom>
              <a:avLst/>
              <a:gdLst/>
              <a:ahLst/>
              <a:cxnLst/>
              <a:rect l="l" t="t" r="r" b="b"/>
              <a:pathLst>
                <a:path w="25785" h="29923" extrusionOk="0">
                  <a:moveTo>
                    <a:pt x="7759" y="0"/>
                  </a:moveTo>
                  <a:cubicBezTo>
                    <a:pt x="6145" y="0"/>
                    <a:pt x="4624" y="361"/>
                    <a:pt x="3245" y="1333"/>
                  </a:cubicBezTo>
                  <a:cubicBezTo>
                    <a:pt x="1897" y="2289"/>
                    <a:pt x="643" y="3292"/>
                    <a:pt x="1" y="4812"/>
                  </a:cubicBezTo>
                  <a:cubicBezTo>
                    <a:pt x="298" y="6521"/>
                    <a:pt x="1223" y="7869"/>
                    <a:pt x="2869" y="8950"/>
                  </a:cubicBezTo>
                  <a:cubicBezTo>
                    <a:pt x="4264" y="9875"/>
                    <a:pt x="5910" y="10706"/>
                    <a:pt x="6835" y="12179"/>
                  </a:cubicBezTo>
                  <a:cubicBezTo>
                    <a:pt x="7869" y="13841"/>
                    <a:pt x="7885" y="15706"/>
                    <a:pt x="7320" y="17524"/>
                  </a:cubicBezTo>
                  <a:cubicBezTo>
                    <a:pt x="7148" y="18136"/>
                    <a:pt x="6631" y="19170"/>
                    <a:pt x="7524" y="19405"/>
                  </a:cubicBezTo>
                  <a:cubicBezTo>
                    <a:pt x="8079" y="19544"/>
                    <a:pt x="8709" y="19618"/>
                    <a:pt x="9340" y="19618"/>
                  </a:cubicBezTo>
                  <a:cubicBezTo>
                    <a:pt x="10065" y="19618"/>
                    <a:pt x="10792" y="19521"/>
                    <a:pt x="11411" y="19311"/>
                  </a:cubicBezTo>
                  <a:cubicBezTo>
                    <a:pt x="12858" y="18821"/>
                    <a:pt x="14751" y="17620"/>
                    <a:pt x="16459" y="17620"/>
                  </a:cubicBezTo>
                  <a:cubicBezTo>
                    <a:pt x="16990" y="17620"/>
                    <a:pt x="17503" y="17736"/>
                    <a:pt x="17979" y="18026"/>
                  </a:cubicBezTo>
                  <a:cubicBezTo>
                    <a:pt x="18857" y="18559"/>
                    <a:pt x="19186" y="19703"/>
                    <a:pt x="18637" y="20549"/>
                  </a:cubicBezTo>
                  <a:cubicBezTo>
                    <a:pt x="17948" y="21615"/>
                    <a:pt x="16788" y="22321"/>
                    <a:pt x="15785" y="23057"/>
                  </a:cubicBezTo>
                  <a:cubicBezTo>
                    <a:pt x="14844" y="23747"/>
                    <a:pt x="13151" y="24844"/>
                    <a:pt x="13136" y="26177"/>
                  </a:cubicBezTo>
                  <a:cubicBezTo>
                    <a:pt x="13104" y="27838"/>
                    <a:pt x="15236" y="29343"/>
                    <a:pt x="16694" y="29672"/>
                  </a:cubicBezTo>
                  <a:cubicBezTo>
                    <a:pt x="17211" y="29782"/>
                    <a:pt x="17712" y="29860"/>
                    <a:pt x="18230" y="29923"/>
                  </a:cubicBezTo>
                  <a:cubicBezTo>
                    <a:pt x="18512" y="29233"/>
                    <a:pt x="18543" y="28434"/>
                    <a:pt x="18339" y="27415"/>
                  </a:cubicBezTo>
                  <a:cubicBezTo>
                    <a:pt x="18308" y="27211"/>
                    <a:pt x="18308" y="27007"/>
                    <a:pt x="18277" y="26788"/>
                  </a:cubicBezTo>
                  <a:lnTo>
                    <a:pt x="18277" y="26788"/>
                  </a:lnTo>
                  <a:cubicBezTo>
                    <a:pt x="18670" y="26863"/>
                    <a:pt x="19057" y="26898"/>
                    <a:pt x="19433" y="26898"/>
                  </a:cubicBezTo>
                  <a:cubicBezTo>
                    <a:pt x="22521" y="26898"/>
                    <a:pt x="24955" y="24523"/>
                    <a:pt x="25346" y="22148"/>
                  </a:cubicBezTo>
                  <a:cubicBezTo>
                    <a:pt x="25785" y="19421"/>
                    <a:pt x="24844" y="15722"/>
                    <a:pt x="20832" y="14860"/>
                  </a:cubicBezTo>
                  <a:cubicBezTo>
                    <a:pt x="21600" y="14092"/>
                    <a:pt x="21819" y="13167"/>
                    <a:pt x="22086" y="12289"/>
                  </a:cubicBezTo>
                  <a:cubicBezTo>
                    <a:pt x="22180" y="12023"/>
                    <a:pt x="22211" y="11741"/>
                    <a:pt x="22274" y="11458"/>
                  </a:cubicBezTo>
                  <a:cubicBezTo>
                    <a:pt x="22634" y="9703"/>
                    <a:pt x="22180" y="8151"/>
                    <a:pt x="20832" y="6960"/>
                  </a:cubicBezTo>
                  <a:cubicBezTo>
                    <a:pt x="20032" y="6270"/>
                    <a:pt x="19092" y="5737"/>
                    <a:pt x="17995" y="5581"/>
                  </a:cubicBezTo>
                  <a:cubicBezTo>
                    <a:pt x="17616" y="5524"/>
                    <a:pt x="17242" y="5486"/>
                    <a:pt x="16873" y="5486"/>
                  </a:cubicBezTo>
                  <a:cubicBezTo>
                    <a:pt x="16110" y="5486"/>
                    <a:pt x="15374" y="5648"/>
                    <a:pt x="14687" y="6145"/>
                  </a:cubicBezTo>
                  <a:cubicBezTo>
                    <a:pt x="14484" y="6286"/>
                    <a:pt x="14248" y="6364"/>
                    <a:pt x="13951" y="6505"/>
                  </a:cubicBezTo>
                  <a:cubicBezTo>
                    <a:pt x="13935" y="6239"/>
                    <a:pt x="13904" y="6066"/>
                    <a:pt x="13919" y="5894"/>
                  </a:cubicBezTo>
                  <a:cubicBezTo>
                    <a:pt x="14013" y="4859"/>
                    <a:pt x="13716" y="3903"/>
                    <a:pt x="13339" y="2979"/>
                  </a:cubicBezTo>
                  <a:cubicBezTo>
                    <a:pt x="13057" y="2289"/>
                    <a:pt x="12634" y="1740"/>
                    <a:pt x="11960" y="1380"/>
                  </a:cubicBezTo>
                  <a:cubicBezTo>
                    <a:pt x="11647" y="1223"/>
                    <a:pt x="11380" y="1004"/>
                    <a:pt x="11082" y="847"/>
                  </a:cubicBezTo>
                  <a:cubicBezTo>
                    <a:pt x="10048" y="251"/>
                    <a:pt x="8904" y="0"/>
                    <a:pt x="7759" y="0"/>
                  </a:cubicBezTo>
                  <a:close/>
                </a:path>
              </a:pathLst>
            </a:custGeom>
            <a:solidFill>
              <a:srgbClr val="000000">
                <a:alpha val="89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376;p85">
              <a:extLst>
                <a:ext uri="{FF2B5EF4-FFF2-40B4-BE49-F238E27FC236}">
                  <a16:creationId xmlns:a16="http://schemas.microsoft.com/office/drawing/2014/main" id="{9034D777-9333-D621-39A1-8C5B7A8FE025}"/>
                </a:ext>
              </a:extLst>
            </p:cNvPr>
            <p:cNvSpPr/>
            <p:nvPr/>
          </p:nvSpPr>
          <p:spPr>
            <a:xfrm>
              <a:off x="4889646" y="3017340"/>
              <a:ext cx="48265" cy="37500"/>
            </a:xfrm>
            <a:custGeom>
              <a:avLst/>
              <a:gdLst/>
              <a:ahLst/>
              <a:cxnLst/>
              <a:rect l="l" t="t" r="r" b="b"/>
              <a:pathLst>
                <a:path w="2179" h="1693" extrusionOk="0">
                  <a:moveTo>
                    <a:pt x="1097" y="0"/>
                  </a:moveTo>
                  <a:cubicBezTo>
                    <a:pt x="0" y="0"/>
                    <a:pt x="0" y="1693"/>
                    <a:pt x="1097" y="1693"/>
                  </a:cubicBezTo>
                  <a:cubicBezTo>
                    <a:pt x="2179" y="1693"/>
                    <a:pt x="2179" y="0"/>
                    <a:pt x="1097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377;p85">
              <a:extLst>
                <a:ext uri="{FF2B5EF4-FFF2-40B4-BE49-F238E27FC236}">
                  <a16:creationId xmlns:a16="http://schemas.microsoft.com/office/drawing/2014/main" id="{4BEF4BA0-7D85-4837-F998-371664958D23}"/>
                </a:ext>
              </a:extLst>
            </p:cNvPr>
            <p:cNvSpPr/>
            <p:nvPr/>
          </p:nvSpPr>
          <p:spPr>
            <a:xfrm>
              <a:off x="4989987" y="3013508"/>
              <a:ext cx="48265" cy="37522"/>
            </a:xfrm>
            <a:custGeom>
              <a:avLst/>
              <a:gdLst/>
              <a:ahLst/>
              <a:cxnLst/>
              <a:rect l="l" t="t" r="r" b="b"/>
              <a:pathLst>
                <a:path w="2179" h="1694" extrusionOk="0">
                  <a:moveTo>
                    <a:pt x="1097" y="1"/>
                  </a:moveTo>
                  <a:cubicBezTo>
                    <a:pt x="0" y="1"/>
                    <a:pt x="0" y="1694"/>
                    <a:pt x="1097" y="1694"/>
                  </a:cubicBezTo>
                  <a:cubicBezTo>
                    <a:pt x="2179" y="1694"/>
                    <a:pt x="2179" y="1"/>
                    <a:pt x="1097" y="1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378;p85">
              <a:extLst>
                <a:ext uri="{FF2B5EF4-FFF2-40B4-BE49-F238E27FC236}">
                  <a16:creationId xmlns:a16="http://schemas.microsoft.com/office/drawing/2014/main" id="{AD492F1B-D6D5-8075-F618-9FA298B31282}"/>
                </a:ext>
              </a:extLst>
            </p:cNvPr>
            <p:cNvSpPr/>
            <p:nvPr/>
          </p:nvSpPr>
          <p:spPr>
            <a:xfrm>
              <a:off x="4934080" y="3061817"/>
              <a:ext cx="69462" cy="46515"/>
            </a:xfrm>
            <a:custGeom>
              <a:avLst/>
              <a:gdLst/>
              <a:ahLst/>
              <a:cxnLst/>
              <a:rect l="l" t="t" r="r" b="b"/>
              <a:pathLst>
                <a:path w="3136" h="2100" extrusionOk="0">
                  <a:moveTo>
                    <a:pt x="2774" y="0"/>
                  </a:moveTo>
                  <a:cubicBezTo>
                    <a:pt x="2611" y="0"/>
                    <a:pt x="2454" y="102"/>
                    <a:pt x="2461" y="312"/>
                  </a:cubicBezTo>
                  <a:cubicBezTo>
                    <a:pt x="2477" y="861"/>
                    <a:pt x="2226" y="1393"/>
                    <a:pt x="1631" y="1441"/>
                  </a:cubicBezTo>
                  <a:cubicBezTo>
                    <a:pt x="1606" y="1443"/>
                    <a:pt x="1582" y="1443"/>
                    <a:pt x="1558" y="1443"/>
                  </a:cubicBezTo>
                  <a:cubicBezTo>
                    <a:pt x="1023" y="1443"/>
                    <a:pt x="719" y="948"/>
                    <a:pt x="674" y="453"/>
                  </a:cubicBezTo>
                  <a:cubicBezTo>
                    <a:pt x="659" y="241"/>
                    <a:pt x="486" y="136"/>
                    <a:pt x="322" y="136"/>
                  </a:cubicBezTo>
                  <a:cubicBezTo>
                    <a:pt x="157" y="136"/>
                    <a:pt x="0" y="241"/>
                    <a:pt x="16" y="453"/>
                  </a:cubicBezTo>
                  <a:cubicBezTo>
                    <a:pt x="94" y="1337"/>
                    <a:pt x="663" y="2099"/>
                    <a:pt x="1602" y="2099"/>
                  </a:cubicBezTo>
                  <a:cubicBezTo>
                    <a:pt x="1611" y="2099"/>
                    <a:pt x="1621" y="2099"/>
                    <a:pt x="1631" y="2099"/>
                  </a:cubicBezTo>
                  <a:cubicBezTo>
                    <a:pt x="2587" y="2083"/>
                    <a:pt x="3135" y="1190"/>
                    <a:pt x="3120" y="312"/>
                  </a:cubicBezTo>
                  <a:cubicBezTo>
                    <a:pt x="3112" y="106"/>
                    <a:pt x="2940" y="0"/>
                    <a:pt x="2774" y="0"/>
                  </a:cubicBezTo>
                  <a:close/>
                </a:path>
              </a:pathLst>
            </a:custGeom>
            <a:solidFill>
              <a:srgbClr val="634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379;p85">
              <a:extLst>
                <a:ext uri="{FF2B5EF4-FFF2-40B4-BE49-F238E27FC236}">
                  <a16:creationId xmlns:a16="http://schemas.microsoft.com/office/drawing/2014/main" id="{8A0A3F5C-2393-96B2-8BD5-A45E56468B6C}"/>
                </a:ext>
              </a:extLst>
            </p:cNvPr>
            <p:cNvSpPr/>
            <p:nvPr/>
          </p:nvSpPr>
          <p:spPr>
            <a:xfrm>
              <a:off x="48569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55" y="1615"/>
                  </a:cubicBezTo>
                  <a:cubicBezTo>
                    <a:pt x="565" y="1615"/>
                    <a:pt x="1" y="1254"/>
                    <a:pt x="1" y="815"/>
                  </a:cubicBezTo>
                  <a:cubicBezTo>
                    <a:pt x="1" y="361"/>
                    <a:pt x="565" y="0"/>
                    <a:pt x="1255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380;p85">
              <a:extLst>
                <a:ext uri="{FF2B5EF4-FFF2-40B4-BE49-F238E27FC236}">
                  <a16:creationId xmlns:a16="http://schemas.microsoft.com/office/drawing/2014/main" id="{DBCBA579-D3B4-6407-B391-82C22AB95D86}"/>
                </a:ext>
              </a:extLst>
            </p:cNvPr>
            <p:cNvSpPr/>
            <p:nvPr/>
          </p:nvSpPr>
          <p:spPr>
            <a:xfrm>
              <a:off x="5024697" y="3059004"/>
              <a:ext cx="55929" cy="35772"/>
            </a:xfrm>
            <a:custGeom>
              <a:avLst/>
              <a:gdLst/>
              <a:ahLst/>
              <a:cxnLst/>
              <a:rect l="l" t="t" r="r" b="b"/>
              <a:pathLst>
                <a:path w="2525" h="1615" extrusionOk="0">
                  <a:moveTo>
                    <a:pt x="2524" y="815"/>
                  </a:moveTo>
                  <a:cubicBezTo>
                    <a:pt x="2524" y="1254"/>
                    <a:pt x="1960" y="1615"/>
                    <a:pt x="1270" y="1615"/>
                  </a:cubicBezTo>
                  <a:cubicBezTo>
                    <a:pt x="565" y="1615"/>
                    <a:pt x="0" y="1254"/>
                    <a:pt x="0" y="815"/>
                  </a:cubicBezTo>
                  <a:cubicBezTo>
                    <a:pt x="0" y="361"/>
                    <a:pt x="565" y="0"/>
                    <a:pt x="1270" y="0"/>
                  </a:cubicBezTo>
                  <a:cubicBezTo>
                    <a:pt x="1960" y="0"/>
                    <a:pt x="2524" y="361"/>
                    <a:pt x="2524" y="815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381;p85">
              <a:extLst>
                <a:ext uri="{FF2B5EF4-FFF2-40B4-BE49-F238E27FC236}">
                  <a16:creationId xmlns:a16="http://schemas.microsoft.com/office/drawing/2014/main" id="{EBAA3E5F-FB60-2A6A-48EC-BB73A02B24C8}"/>
                </a:ext>
              </a:extLst>
            </p:cNvPr>
            <p:cNvSpPr/>
            <p:nvPr/>
          </p:nvSpPr>
          <p:spPr>
            <a:xfrm>
              <a:off x="4710140" y="3069747"/>
              <a:ext cx="77791" cy="77459"/>
            </a:xfrm>
            <a:custGeom>
              <a:avLst/>
              <a:gdLst/>
              <a:ahLst/>
              <a:cxnLst/>
              <a:rect l="l" t="t" r="r" b="b"/>
              <a:pathLst>
                <a:path w="3512" h="3497" extrusionOk="0">
                  <a:moveTo>
                    <a:pt x="1411" y="2744"/>
                  </a:moveTo>
                  <a:cubicBezTo>
                    <a:pt x="1223" y="2791"/>
                    <a:pt x="1019" y="2885"/>
                    <a:pt x="816" y="2901"/>
                  </a:cubicBezTo>
                  <a:cubicBezTo>
                    <a:pt x="643" y="2916"/>
                    <a:pt x="408" y="2916"/>
                    <a:pt x="298" y="2822"/>
                  </a:cubicBezTo>
                  <a:cubicBezTo>
                    <a:pt x="110" y="2650"/>
                    <a:pt x="1" y="2383"/>
                    <a:pt x="173" y="2133"/>
                  </a:cubicBezTo>
                  <a:cubicBezTo>
                    <a:pt x="298" y="1929"/>
                    <a:pt x="439" y="1757"/>
                    <a:pt x="612" y="1537"/>
                  </a:cubicBezTo>
                  <a:cubicBezTo>
                    <a:pt x="392" y="1098"/>
                    <a:pt x="189" y="597"/>
                    <a:pt x="769" y="189"/>
                  </a:cubicBezTo>
                  <a:cubicBezTo>
                    <a:pt x="1051" y="1"/>
                    <a:pt x="1380" y="158"/>
                    <a:pt x="1803" y="675"/>
                  </a:cubicBezTo>
                  <a:cubicBezTo>
                    <a:pt x="2399" y="236"/>
                    <a:pt x="2791" y="220"/>
                    <a:pt x="3135" y="612"/>
                  </a:cubicBezTo>
                  <a:cubicBezTo>
                    <a:pt x="3512" y="1035"/>
                    <a:pt x="3465" y="1380"/>
                    <a:pt x="2947" y="1929"/>
                  </a:cubicBezTo>
                  <a:cubicBezTo>
                    <a:pt x="3229" y="2525"/>
                    <a:pt x="3167" y="3026"/>
                    <a:pt x="2806" y="3230"/>
                  </a:cubicBezTo>
                  <a:cubicBezTo>
                    <a:pt x="2305" y="3496"/>
                    <a:pt x="1866" y="3355"/>
                    <a:pt x="1411" y="2744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382;p85">
              <a:extLst>
                <a:ext uri="{FF2B5EF4-FFF2-40B4-BE49-F238E27FC236}">
                  <a16:creationId xmlns:a16="http://schemas.microsoft.com/office/drawing/2014/main" id="{07C081BC-25D3-158D-B640-F43C24FC17EA}"/>
                </a:ext>
              </a:extLst>
            </p:cNvPr>
            <p:cNvSpPr/>
            <p:nvPr/>
          </p:nvSpPr>
          <p:spPr>
            <a:xfrm>
              <a:off x="4729234" y="309371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3" y="1"/>
                  </a:moveTo>
                  <a:cubicBezTo>
                    <a:pt x="1" y="1"/>
                    <a:pt x="1" y="1333"/>
                    <a:pt x="863" y="1333"/>
                  </a:cubicBezTo>
                  <a:cubicBezTo>
                    <a:pt x="1725" y="1333"/>
                    <a:pt x="1725" y="1"/>
                    <a:pt x="863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383;p85">
              <a:extLst>
                <a:ext uri="{FF2B5EF4-FFF2-40B4-BE49-F238E27FC236}">
                  <a16:creationId xmlns:a16="http://schemas.microsoft.com/office/drawing/2014/main" id="{CC59BFD2-ED6C-905F-04D9-282BD4E1EDF6}"/>
                </a:ext>
              </a:extLst>
            </p:cNvPr>
            <p:cNvSpPr/>
            <p:nvPr/>
          </p:nvSpPr>
          <p:spPr>
            <a:xfrm>
              <a:off x="5034066" y="2851035"/>
              <a:ext cx="93761" cy="87515"/>
            </a:xfrm>
            <a:custGeom>
              <a:avLst/>
              <a:gdLst/>
              <a:ahLst/>
              <a:cxnLst/>
              <a:rect l="l" t="t" r="r" b="b"/>
              <a:pathLst>
                <a:path w="4233" h="3951" extrusionOk="0">
                  <a:moveTo>
                    <a:pt x="2681" y="1050"/>
                  </a:moveTo>
                  <a:cubicBezTo>
                    <a:pt x="2916" y="1035"/>
                    <a:pt x="3151" y="1003"/>
                    <a:pt x="3386" y="1003"/>
                  </a:cubicBezTo>
                  <a:cubicBezTo>
                    <a:pt x="3794" y="1019"/>
                    <a:pt x="4107" y="1254"/>
                    <a:pt x="4154" y="1536"/>
                  </a:cubicBezTo>
                  <a:cubicBezTo>
                    <a:pt x="4233" y="1897"/>
                    <a:pt x="4013" y="2320"/>
                    <a:pt x="3653" y="2492"/>
                  </a:cubicBezTo>
                  <a:cubicBezTo>
                    <a:pt x="3465" y="2571"/>
                    <a:pt x="3261" y="2618"/>
                    <a:pt x="3073" y="2696"/>
                  </a:cubicBezTo>
                  <a:cubicBezTo>
                    <a:pt x="2932" y="3511"/>
                    <a:pt x="2681" y="3856"/>
                    <a:pt x="2164" y="3903"/>
                  </a:cubicBezTo>
                  <a:cubicBezTo>
                    <a:pt x="1709" y="3950"/>
                    <a:pt x="1474" y="3731"/>
                    <a:pt x="1223" y="3010"/>
                  </a:cubicBezTo>
                  <a:cubicBezTo>
                    <a:pt x="1051" y="2994"/>
                    <a:pt x="878" y="2978"/>
                    <a:pt x="690" y="2963"/>
                  </a:cubicBezTo>
                  <a:cubicBezTo>
                    <a:pt x="267" y="2931"/>
                    <a:pt x="79" y="2790"/>
                    <a:pt x="48" y="2492"/>
                  </a:cubicBezTo>
                  <a:cubicBezTo>
                    <a:pt x="1" y="2179"/>
                    <a:pt x="189" y="1865"/>
                    <a:pt x="502" y="1724"/>
                  </a:cubicBezTo>
                  <a:cubicBezTo>
                    <a:pt x="659" y="1662"/>
                    <a:pt x="816" y="1630"/>
                    <a:pt x="972" y="1583"/>
                  </a:cubicBezTo>
                  <a:cubicBezTo>
                    <a:pt x="988" y="1301"/>
                    <a:pt x="972" y="1035"/>
                    <a:pt x="1004" y="768"/>
                  </a:cubicBezTo>
                  <a:cubicBezTo>
                    <a:pt x="1051" y="376"/>
                    <a:pt x="1255" y="126"/>
                    <a:pt x="1552" y="79"/>
                  </a:cubicBezTo>
                  <a:cubicBezTo>
                    <a:pt x="1913" y="0"/>
                    <a:pt x="2195" y="126"/>
                    <a:pt x="2415" y="470"/>
                  </a:cubicBezTo>
                  <a:cubicBezTo>
                    <a:pt x="2524" y="643"/>
                    <a:pt x="2587" y="847"/>
                    <a:pt x="2681" y="105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384;p85">
              <a:extLst>
                <a:ext uri="{FF2B5EF4-FFF2-40B4-BE49-F238E27FC236}">
                  <a16:creationId xmlns:a16="http://schemas.microsoft.com/office/drawing/2014/main" id="{BD58884B-CEA9-6166-8B68-4C51531D4016}"/>
                </a:ext>
              </a:extLst>
            </p:cNvPr>
            <p:cNvSpPr/>
            <p:nvPr/>
          </p:nvSpPr>
          <p:spPr>
            <a:xfrm>
              <a:off x="5060802" y="2879498"/>
              <a:ext cx="37876" cy="29526"/>
            </a:xfrm>
            <a:custGeom>
              <a:avLst/>
              <a:gdLst/>
              <a:ahLst/>
              <a:cxnLst/>
              <a:rect l="l" t="t" r="r" b="b"/>
              <a:pathLst>
                <a:path w="1710" h="1333" extrusionOk="0">
                  <a:moveTo>
                    <a:pt x="863" y="0"/>
                  </a:moveTo>
                  <a:cubicBezTo>
                    <a:pt x="1" y="0"/>
                    <a:pt x="1" y="1333"/>
                    <a:pt x="863" y="1333"/>
                  </a:cubicBezTo>
                  <a:cubicBezTo>
                    <a:pt x="1709" y="1333"/>
                    <a:pt x="1709" y="0"/>
                    <a:pt x="863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385;p85">
              <a:extLst>
                <a:ext uri="{FF2B5EF4-FFF2-40B4-BE49-F238E27FC236}">
                  <a16:creationId xmlns:a16="http://schemas.microsoft.com/office/drawing/2014/main" id="{B741E200-756B-E975-7F51-0DF3403786E1}"/>
                </a:ext>
              </a:extLst>
            </p:cNvPr>
            <p:cNvSpPr/>
            <p:nvPr/>
          </p:nvSpPr>
          <p:spPr>
            <a:xfrm>
              <a:off x="4724383" y="2689581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6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07" y="2979"/>
                    <a:pt x="1003" y="3088"/>
                  </a:cubicBezTo>
                  <a:cubicBezTo>
                    <a:pt x="674" y="3245"/>
                    <a:pt x="455" y="3151"/>
                    <a:pt x="235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3" y="1819"/>
                    <a:pt x="533" y="1693"/>
                  </a:cubicBezTo>
                  <a:cubicBezTo>
                    <a:pt x="173" y="988"/>
                    <a:pt x="188" y="581"/>
                    <a:pt x="596" y="267"/>
                  </a:cubicBezTo>
                  <a:cubicBezTo>
                    <a:pt x="941" y="1"/>
                    <a:pt x="1411" y="110"/>
                    <a:pt x="1912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2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386;p85">
              <a:extLst>
                <a:ext uri="{FF2B5EF4-FFF2-40B4-BE49-F238E27FC236}">
                  <a16:creationId xmlns:a16="http://schemas.microsoft.com/office/drawing/2014/main" id="{327CE235-09D3-BEF2-C006-1B76E15275D4}"/>
                </a:ext>
              </a:extLst>
            </p:cNvPr>
            <p:cNvSpPr/>
            <p:nvPr/>
          </p:nvSpPr>
          <p:spPr>
            <a:xfrm>
              <a:off x="4744517" y="2712506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2"/>
                    <a:pt x="862" y="1332"/>
                  </a:cubicBezTo>
                  <a:cubicBezTo>
                    <a:pt x="1724" y="1332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387;p85">
              <a:extLst>
                <a:ext uri="{FF2B5EF4-FFF2-40B4-BE49-F238E27FC236}">
                  <a16:creationId xmlns:a16="http://schemas.microsoft.com/office/drawing/2014/main" id="{D1F7FCCE-CF16-E3D6-0CE5-B68EB282D72B}"/>
                </a:ext>
              </a:extLst>
            </p:cNvPr>
            <p:cNvSpPr/>
            <p:nvPr/>
          </p:nvSpPr>
          <p:spPr>
            <a:xfrm>
              <a:off x="4552873" y="2860404"/>
              <a:ext cx="80914" cy="73959"/>
            </a:xfrm>
            <a:custGeom>
              <a:avLst/>
              <a:gdLst/>
              <a:ahLst/>
              <a:cxnLst/>
              <a:rect l="l" t="t" r="r" b="b"/>
              <a:pathLst>
                <a:path w="3653" h="3339" extrusionOk="0">
                  <a:moveTo>
                    <a:pt x="3166" y="1615"/>
                  </a:moveTo>
                  <a:cubicBezTo>
                    <a:pt x="3511" y="2242"/>
                    <a:pt x="3511" y="2775"/>
                    <a:pt x="3166" y="3041"/>
                  </a:cubicBezTo>
                  <a:cubicBezTo>
                    <a:pt x="2790" y="3339"/>
                    <a:pt x="2163" y="3261"/>
                    <a:pt x="1630" y="2837"/>
                  </a:cubicBezTo>
                  <a:cubicBezTo>
                    <a:pt x="1442" y="2916"/>
                    <a:pt x="1223" y="2978"/>
                    <a:pt x="1019" y="3088"/>
                  </a:cubicBezTo>
                  <a:cubicBezTo>
                    <a:pt x="690" y="3245"/>
                    <a:pt x="455" y="3151"/>
                    <a:pt x="251" y="2884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2" y="988"/>
                    <a:pt x="188" y="580"/>
                    <a:pt x="596" y="267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39" y="94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388;p85">
              <a:extLst>
                <a:ext uri="{FF2B5EF4-FFF2-40B4-BE49-F238E27FC236}">
                  <a16:creationId xmlns:a16="http://schemas.microsoft.com/office/drawing/2014/main" id="{72D9E32E-FDEF-9B5E-5964-B0E7CBF7C13E}"/>
                </a:ext>
              </a:extLst>
            </p:cNvPr>
            <p:cNvSpPr/>
            <p:nvPr/>
          </p:nvSpPr>
          <p:spPr>
            <a:xfrm>
              <a:off x="4573007" y="2883308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389;p85">
              <a:extLst>
                <a:ext uri="{FF2B5EF4-FFF2-40B4-BE49-F238E27FC236}">
                  <a16:creationId xmlns:a16="http://schemas.microsoft.com/office/drawing/2014/main" id="{8A1824E5-0418-785C-0221-A5445677DEDC}"/>
                </a:ext>
              </a:extLst>
            </p:cNvPr>
            <p:cNvSpPr/>
            <p:nvPr/>
          </p:nvSpPr>
          <p:spPr>
            <a:xfrm>
              <a:off x="4812918" y="2834710"/>
              <a:ext cx="80914" cy="73981"/>
            </a:xfrm>
            <a:custGeom>
              <a:avLst/>
              <a:gdLst/>
              <a:ahLst/>
              <a:cxnLst/>
              <a:rect l="l" t="t" r="r" b="b"/>
              <a:pathLst>
                <a:path w="3653" h="3340" extrusionOk="0">
                  <a:moveTo>
                    <a:pt x="3166" y="1615"/>
                  </a:moveTo>
                  <a:cubicBezTo>
                    <a:pt x="3511" y="2242"/>
                    <a:pt x="3495" y="2775"/>
                    <a:pt x="3166" y="3041"/>
                  </a:cubicBezTo>
                  <a:cubicBezTo>
                    <a:pt x="2790" y="3339"/>
                    <a:pt x="2163" y="3261"/>
                    <a:pt x="1630" y="2838"/>
                  </a:cubicBezTo>
                  <a:cubicBezTo>
                    <a:pt x="1442" y="2916"/>
                    <a:pt x="1223" y="2994"/>
                    <a:pt x="1019" y="3088"/>
                  </a:cubicBezTo>
                  <a:cubicBezTo>
                    <a:pt x="690" y="3261"/>
                    <a:pt x="455" y="3167"/>
                    <a:pt x="251" y="2885"/>
                  </a:cubicBezTo>
                  <a:cubicBezTo>
                    <a:pt x="31" y="2587"/>
                    <a:pt x="0" y="2352"/>
                    <a:pt x="204" y="2069"/>
                  </a:cubicBezTo>
                  <a:cubicBezTo>
                    <a:pt x="298" y="1928"/>
                    <a:pt x="423" y="1819"/>
                    <a:pt x="533" y="1709"/>
                  </a:cubicBezTo>
                  <a:cubicBezTo>
                    <a:pt x="173" y="1004"/>
                    <a:pt x="188" y="596"/>
                    <a:pt x="596" y="283"/>
                  </a:cubicBezTo>
                  <a:cubicBezTo>
                    <a:pt x="956" y="0"/>
                    <a:pt x="1426" y="110"/>
                    <a:pt x="1928" y="596"/>
                  </a:cubicBezTo>
                  <a:cubicBezTo>
                    <a:pt x="2524" y="95"/>
                    <a:pt x="2978" y="16"/>
                    <a:pt x="3307" y="361"/>
                  </a:cubicBezTo>
                  <a:cubicBezTo>
                    <a:pt x="3652" y="721"/>
                    <a:pt x="3621" y="1035"/>
                    <a:pt x="3166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390;p85">
              <a:extLst>
                <a:ext uri="{FF2B5EF4-FFF2-40B4-BE49-F238E27FC236}">
                  <a16:creationId xmlns:a16="http://schemas.microsoft.com/office/drawing/2014/main" id="{F5C9F85E-F543-660C-381A-B8729B4558F7}"/>
                </a:ext>
              </a:extLst>
            </p:cNvPr>
            <p:cNvSpPr/>
            <p:nvPr/>
          </p:nvSpPr>
          <p:spPr>
            <a:xfrm>
              <a:off x="4833052" y="2857613"/>
              <a:ext cx="38209" cy="29548"/>
            </a:xfrm>
            <a:custGeom>
              <a:avLst/>
              <a:gdLst/>
              <a:ahLst/>
              <a:cxnLst/>
              <a:rect l="l" t="t" r="r" b="b"/>
              <a:pathLst>
                <a:path w="1725" h="1334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391;p85">
              <a:extLst>
                <a:ext uri="{FF2B5EF4-FFF2-40B4-BE49-F238E27FC236}">
                  <a16:creationId xmlns:a16="http://schemas.microsoft.com/office/drawing/2014/main" id="{FB961159-9EF9-529D-C63F-CBD1BDE740B4}"/>
                </a:ext>
              </a:extLst>
            </p:cNvPr>
            <p:cNvSpPr/>
            <p:nvPr/>
          </p:nvSpPr>
          <p:spPr>
            <a:xfrm>
              <a:off x="5144131" y="2999619"/>
              <a:ext cx="81268" cy="73627"/>
            </a:xfrm>
            <a:custGeom>
              <a:avLst/>
              <a:gdLst/>
              <a:ahLst/>
              <a:cxnLst/>
              <a:rect l="l" t="t" r="r" b="b"/>
              <a:pathLst>
                <a:path w="3669" h="3324" extrusionOk="0">
                  <a:moveTo>
                    <a:pt x="3167" y="1615"/>
                  </a:moveTo>
                  <a:cubicBezTo>
                    <a:pt x="3511" y="2242"/>
                    <a:pt x="3511" y="2775"/>
                    <a:pt x="3182" y="3026"/>
                  </a:cubicBezTo>
                  <a:cubicBezTo>
                    <a:pt x="2790" y="3324"/>
                    <a:pt x="2179" y="3261"/>
                    <a:pt x="1646" y="2838"/>
                  </a:cubicBezTo>
                  <a:cubicBezTo>
                    <a:pt x="1442" y="2916"/>
                    <a:pt x="1223" y="2979"/>
                    <a:pt x="1019" y="3089"/>
                  </a:cubicBezTo>
                  <a:cubicBezTo>
                    <a:pt x="690" y="3245"/>
                    <a:pt x="455" y="3151"/>
                    <a:pt x="251" y="2869"/>
                  </a:cubicBezTo>
                  <a:cubicBezTo>
                    <a:pt x="32" y="2587"/>
                    <a:pt x="0" y="2352"/>
                    <a:pt x="204" y="2070"/>
                  </a:cubicBezTo>
                  <a:cubicBezTo>
                    <a:pt x="298" y="1929"/>
                    <a:pt x="424" y="1819"/>
                    <a:pt x="533" y="1694"/>
                  </a:cubicBezTo>
                  <a:cubicBezTo>
                    <a:pt x="173" y="988"/>
                    <a:pt x="204" y="581"/>
                    <a:pt x="596" y="267"/>
                  </a:cubicBezTo>
                  <a:cubicBezTo>
                    <a:pt x="957" y="1"/>
                    <a:pt x="1427" y="110"/>
                    <a:pt x="1928" y="596"/>
                  </a:cubicBezTo>
                  <a:cubicBezTo>
                    <a:pt x="2540" y="95"/>
                    <a:pt x="2979" y="16"/>
                    <a:pt x="3308" y="361"/>
                  </a:cubicBezTo>
                  <a:cubicBezTo>
                    <a:pt x="3668" y="706"/>
                    <a:pt x="3637" y="1035"/>
                    <a:pt x="3167" y="1615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392;p85">
              <a:extLst>
                <a:ext uri="{FF2B5EF4-FFF2-40B4-BE49-F238E27FC236}">
                  <a16:creationId xmlns:a16="http://schemas.microsoft.com/office/drawing/2014/main" id="{9D60CC9F-4574-09A5-A254-1EB0EFBD2822}"/>
                </a:ext>
              </a:extLst>
            </p:cNvPr>
            <p:cNvSpPr/>
            <p:nvPr/>
          </p:nvSpPr>
          <p:spPr>
            <a:xfrm>
              <a:off x="5164620" y="3022190"/>
              <a:ext cx="37854" cy="29526"/>
            </a:xfrm>
            <a:custGeom>
              <a:avLst/>
              <a:gdLst/>
              <a:ahLst/>
              <a:cxnLst/>
              <a:rect l="l" t="t" r="r" b="b"/>
              <a:pathLst>
                <a:path w="1709" h="1333" extrusionOk="0">
                  <a:moveTo>
                    <a:pt x="847" y="1"/>
                  </a:moveTo>
                  <a:cubicBezTo>
                    <a:pt x="0" y="1"/>
                    <a:pt x="0" y="1333"/>
                    <a:pt x="847" y="1333"/>
                  </a:cubicBezTo>
                  <a:cubicBezTo>
                    <a:pt x="1709" y="1333"/>
                    <a:pt x="1709" y="1"/>
                    <a:pt x="847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393;p85">
              <a:extLst>
                <a:ext uri="{FF2B5EF4-FFF2-40B4-BE49-F238E27FC236}">
                  <a16:creationId xmlns:a16="http://schemas.microsoft.com/office/drawing/2014/main" id="{043FC28F-DE6D-3080-84BB-957FF4143027}"/>
                </a:ext>
              </a:extLst>
            </p:cNvPr>
            <p:cNvSpPr/>
            <p:nvPr/>
          </p:nvSpPr>
          <p:spPr>
            <a:xfrm>
              <a:off x="4992402" y="2571187"/>
              <a:ext cx="77459" cy="77459"/>
            </a:xfrm>
            <a:custGeom>
              <a:avLst/>
              <a:gdLst/>
              <a:ahLst/>
              <a:cxnLst/>
              <a:rect l="l" t="t" r="r" b="b"/>
              <a:pathLst>
                <a:path w="3497" h="3497" extrusionOk="0">
                  <a:moveTo>
                    <a:pt x="1411" y="2728"/>
                  </a:moveTo>
                  <a:cubicBezTo>
                    <a:pt x="1208" y="2791"/>
                    <a:pt x="1020" y="2869"/>
                    <a:pt x="816" y="2885"/>
                  </a:cubicBezTo>
                  <a:cubicBezTo>
                    <a:pt x="643" y="2916"/>
                    <a:pt x="408" y="2916"/>
                    <a:pt x="299" y="2806"/>
                  </a:cubicBezTo>
                  <a:cubicBezTo>
                    <a:pt x="110" y="2650"/>
                    <a:pt x="1" y="2383"/>
                    <a:pt x="157" y="2117"/>
                  </a:cubicBezTo>
                  <a:cubicBezTo>
                    <a:pt x="283" y="1929"/>
                    <a:pt x="440" y="1756"/>
                    <a:pt x="612" y="1521"/>
                  </a:cubicBezTo>
                  <a:cubicBezTo>
                    <a:pt x="393" y="1082"/>
                    <a:pt x="173" y="581"/>
                    <a:pt x="769" y="189"/>
                  </a:cubicBezTo>
                  <a:cubicBezTo>
                    <a:pt x="1035" y="1"/>
                    <a:pt x="1380" y="157"/>
                    <a:pt x="1803" y="659"/>
                  </a:cubicBezTo>
                  <a:cubicBezTo>
                    <a:pt x="2383" y="236"/>
                    <a:pt x="2791" y="204"/>
                    <a:pt x="3136" y="612"/>
                  </a:cubicBezTo>
                  <a:cubicBezTo>
                    <a:pt x="3496" y="1019"/>
                    <a:pt x="3449" y="1364"/>
                    <a:pt x="2948" y="1929"/>
                  </a:cubicBezTo>
                  <a:cubicBezTo>
                    <a:pt x="3214" y="2509"/>
                    <a:pt x="3167" y="3026"/>
                    <a:pt x="2791" y="3214"/>
                  </a:cubicBezTo>
                  <a:cubicBezTo>
                    <a:pt x="2305" y="3496"/>
                    <a:pt x="1866" y="3339"/>
                    <a:pt x="1411" y="2728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394;p85">
              <a:extLst>
                <a:ext uri="{FF2B5EF4-FFF2-40B4-BE49-F238E27FC236}">
                  <a16:creationId xmlns:a16="http://schemas.microsoft.com/office/drawing/2014/main" id="{41CE619F-06AA-4697-F5C0-E21B5D8D3431}"/>
                </a:ext>
              </a:extLst>
            </p:cNvPr>
            <p:cNvSpPr/>
            <p:nvPr/>
          </p:nvSpPr>
          <p:spPr>
            <a:xfrm>
              <a:off x="5011163" y="2595154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0"/>
                  </a:moveTo>
                  <a:cubicBezTo>
                    <a:pt x="0" y="0"/>
                    <a:pt x="0" y="1333"/>
                    <a:pt x="862" y="1333"/>
                  </a:cubicBezTo>
                  <a:cubicBezTo>
                    <a:pt x="1724" y="1333"/>
                    <a:pt x="1724" y="0"/>
                    <a:pt x="862" y="0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395;p85">
              <a:extLst>
                <a:ext uri="{FF2B5EF4-FFF2-40B4-BE49-F238E27FC236}">
                  <a16:creationId xmlns:a16="http://schemas.microsoft.com/office/drawing/2014/main" id="{77F1404C-BA77-1412-938B-970807814299}"/>
                </a:ext>
              </a:extLst>
            </p:cNvPr>
            <p:cNvSpPr/>
            <p:nvPr/>
          </p:nvSpPr>
          <p:spPr>
            <a:xfrm>
              <a:off x="5167035" y="2698618"/>
              <a:ext cx="80936" cy="73959"/>
            </a:xfrm>
            <a:custGeom>
              <a:avLst/>
              <a:gdLst/>
              <a:ahLst/>
              <a:cxnLst/>
              <a:rect l="l" t="t" r="r" b="b"/>
              <a:pathLst>
                <a:path w="3654" h="3339" extrusionOk="0">
                  <a:moveTo>
                    <a:pt x="3167" y="1630"/>
                  </a:moveTo>
                  <a:cubicBezTo>
                    <a:pt x="3512" y="2257"/>
                    <a:pt x="3512" y="2790"/>
                    <a:pt x="3167" y="3041"/>
                  </a:cubicBezTo>
                  <a:cubicBezTo>
                    <a:pt x="2791" y="3339"/>
                    <a:pt x="2164" y="3276"/>
                    <a:pt x="1631" y="2853"/>
                  </a:cubicBezTo>
                  <a:cubicBezTo>
                    <a:pt x="1443" y="2931"/>
                    <a:pt x="1224" y="2994"/>
                    <a:pt x="1020" y="3104"/>
                  </a:cubicBezTo>
                  <a:cubicBezTo>
                    <a:pt x="691" y="3260"/>
                    <a:pt x="455" y="3166"/>
                    <a:pt x="252" y="2884"/>
                  </a:cubicBezTo>
                  <a:cubicBezTo>
                    <a:pt x="32" y="2586"/>
                    <a:pt x="1" y="2367"/>
                    <a:pt x="205" y="2069"/>
                  </a:cubicBezTo>
                  <a:cubicBezTo>
                    <a:pt x="299" y="1944"/>
                    <a:pt x="424" y="1834"/>
                    <a:pt x="534" y="1709"/>
                  </a:cubicBezTo>
                  <a:cubicBezTo>
                    <a:pt x="173" y="1003"/>
                    <a:pt x="189" y="596"/>
                    <a:pt x="597" y="282"/>
                  </a:cubicBezTo>
                  <a:cubicBezTo>
                    <a:pt x="957" y="0"/>
                    <a:pt x="1427" y="126"/>
                    <a:pt x="1929" y="611"/>
                  </a:cubicBezTo>
                  <a:cubicBezTo>
                    <a:pt x="2540" y="110"/>
                    <a:pt x="2979" y="31"/>
                    <a:pt x="3308" y="361"/>
                  </a:cubicBezTo>
                  <a:cubicBezTo>
                    <a:pt x="3653" y="721"/>
                    <a:pt x="3622" y="1050"/>
                    <a:pt x="3167" y="1630"/>
                  </a:cubicBezTo>
                  <a:close/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396;p85">
              <a:extLst>
                <a:ext uri="{FF2B5EF4-FFF2-40B4-BE49-F238E27FC236}">
                  <a16:creationId xmlns:a16="http://schemas.microsoft.com/office/drawing/2014/main" id="{8FE7919D-4696-A42C-3C78-9020BF426A69}"/>
                </a:ext>
              </a:extLst>
            </p:cNvPr>
            <p:cNvSpPr/>
            <p:nvPr/>
          </p:nvSpPr>
          <p:spPr>
            <a:xfrm>
              <a:off x="5187192" y="2721522"/>
              <a:ext cx="38209" cy="29526"/>
            </a:xfrm>
            <a:custGeom>
              <a:avLst/>
              <a:gdLst/>
              <a:ahLst/>
              <a:cxnLst/>
              <a:rect l="l" t="t" r="r" b="b"/>
              <a:pathLst>
                <a:path w="1725" h="1333" extrusionOk="0">
                  <a:moveTo>
                    <a:pt x="862" y="1"/>
                  </a:moveTo>
                  <a:cubicBezTo>
                    <a:pt x="0" y="1"/>
                    <a:pt x="0" y="1333"/>
                    <a:pt x="862" y="1333"/>
                  </a:cubicBezTo>
                  <a:cubicBezTo>
                    <a:pt x="1724" y="1333"/>
                    <a:pt x="1724" y="1"/>
                    <a:pt x="862" y="1"/>
                  </a:cubicBezTo>
                  <a:close/>
                </a:path>
              </a:pathLst>
            </a:custGeom>
            <a:solidFill>
              <a:srgbClr val="85A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5363;p85">
            <a:extLst>
              <a:ext uri="{FF2B5EF4-FFF2-40B4-BE49-F238E27FC236}">
                <a16:creationId xmlns:a16="http://schemas.microsoft.com/office/drawing/2014/main" id="{31B9DDFA-2D16-95E0-1FE6-127AEF41977A}"/>
              </a:ext>
            </a:extLst>
          </p:cNvPr>
          <p:cNvGrpSpPr/>
          <p:nvPr/>
        </p:nvGrpSpPr>
        <p:grpSpPr>
          <a:xfrm>
            <a:off x="9424261" y="5473056"/>
            <a:ext cx="1423399" cy="1058932"/>
            <a:chOff x="5717526" y="2920839"/>
            <a:chExt cx="458308" cy="340956"/>
          </a:xfrm>
        </p:grpSpPr>
        <p:sp>
          <p:nvSpPr>
            <p:cNvPr id="96" name="Google Shape;5364;p85">
              <a:extLst>
                <a:ext uri="{FF2B5EF4-FFF2-40B4-BE49-F238E27FC236}">
                  <a16:creationId xmlns:a16="http://schemas.microsoft.com/office/drawing/2014/main" id="{B939F5A7-F1A3-38DA-6C25-A82125EDF610}"/>
                </a:ext>
              </a:extLst>
            </p:cNvPr>
            <p:cNvSpPr/>
            <p:nvPr/>
          </p:nvSpPr>
          <p:spPr>
            <a:xfrm>
              <a:off x="5856386" y="3002065"/>
              <a:ext cx="319447" cy="251048"/>
            </a:xfrm>
            <a:custGeom>
              <a:avLst/>
              <a:gdLst/>
              <a:ahLst/>
              <a:cxnLst/>
              <a:rect l="l" t="t" r="r" b="b"/>
              <a:pathLst>
                <a:path w="14422" h="11334" extrusionOk="0">
                  <a:moveTo>
                    <a:pt x="4891" y="10785"/>
                  </a:moveTo>
                  <a:cubicBezTo>
                    <a:pt x="3245" y="10581"/>
                    <a:pt x="2007" y="9719"/>
                    <a:pt x="1004" y="8465"/>
                  </a:cubicBezTo>
                  <a:cubicBezTo>
                    <a:pt x="1" y="7195"/>
                    <a:pt x="32" y="7180"/>
                    <a:pt x="440" y="5597"/>
                  </a:cubicBezTo>
                  <a:cubicBezTo>
                    <a:pt x="1223" y="2446"/>
                    <a:pt x="3292" y="738"/>
                    <a:pt x="6427" y="189"/>
                  </a:cubicBezTo>
                  <a:cubicBezTo>
                    <a:pt x="7493" y="1"/>
                    <a:pt x="8528" y="1"/>
                    <a:pt x="9609" y="126"/>
                  </a:cubicBezTo>
                  <a:cubicBezTo>
                    <a:pt x="10738" y="252"/>
                    <a:pt x="11647" y="769"/>
                    <a:pt x="12368" y="1568"/>
                  </a:cubicBezTo>
                  <a:cubicBezTo>
                    <a:pt x="13387" y="2713"/>
                    <a:pt x="14217" y="3967"/>
                    <a:pt x="14311" y="5628"/>
                  </a:cubicBezTo>
                  <a:cubicBezTo>
                    <a:pt x="14421" y="7901"/>
                    <a:pt x="13402" y="9531"/>
                    <a:pt x="11506" y="10487"/>
                  </a:cubicBezTo>
                  <a:cubicBezTo>
                    <a:pt x="9844" y="11333"/>
                    <a:pt x="8073" y="11318"/>
                    <a:pt x="6318" y="10722"/>
                  </a:cubicBezTo>
                  <a:cubicBezTo>
                    <a:pt x="5064" y="10315"/>
                    <a:pt x="3966" y="8637"/>
                    <a:pt x="4076" y="7337"/>
                  </a:cubicBezTo>
                  <a:cubicBezTo>
                    <a:pt x="4201" y="5894"/>
                    <a:pt x="4860" y="5236"/>
                    <a:pt x="6035" y="5111"/>
                  </a:cubicBezTo>
                  <a:cubicBezTo>
                    <a:pt x="6725" y="5032"/>
                    <a:pt x="7477" y="5079"/>
                    <a:pt x="8151" y="5283"/>
                  </a:cubicBezTo>
                  <a:cubicBezTo>
                    <a:pt x="9013" y="5534"/>
                    <a:pt x="9358" y="6333"/>
                    <a:pt x="9155" y="7133"/>
                  </a:cubicBezTo>
                  <a:cubicBezTo>
                    <a:pt x="8998" y="7775"/>
                    <a:pt x="8308" y="8089"/>
                    <a:pt x="7697" y="7775"/>
                  </a:cubicBezTo>
                  <a:cubicBezTo>
                    <a:pt x="7477" y="7666"/>
                    <a:pt x="7274" y="7509"/>
                    <a:pt x="7039" y="7415"/>
                  </a:cubicBezTo>
                  <a:cubicBezTo>
                    <a:pt x="6929" y="7368"/>
                    <a:pt x="6709" y="7415"/>
                    <a:pt x="6647" y="7493"/>
                  </a:cubicBezTo>
                  <a:cubicBezTo>
                    <a:pt x="6584" y="7587"/>
                    <a:pt x="6600" y="7807"/>
                    <a:pt x="6678" y="7916"/>
                  </a:cubicBezTo>
                  <a:cubicBezTo>
                    <a:pt x="7242" y="8779"/>
                    <a:pt x="8810" y="9061"/>
                    <a:pt x="9531" y="7932"/>
                  </a:cubicBezTo>
                  <a:cubicBezTo>
                    <a:pt x="10205" y="6882"/>
                    <a:pt x="9766" y="5205"/>
                    <a:pt x="8606" y="4750"/>
                  </a:cubicBezTo>
                  <a:cubicBezTo>
                    <a:pt x="7383" y="4280"/>
                    <a:pt x="6098" y="4249"/>
                    <a:pt x="4875" y="4844"/>
                  </a:cubicBezTo>
                  <a:cubicBezTo>
                    <a:pt x="3794" y="5393"/>
                    <a:pt x="3245" y="6443"/>
                    <a:pt x="3402" y="7822"/>
                  </a:cubicBezTo>
                  <a:cubicBezTo>
                    <a:pt x="3512" y="8810"/>
                    <a:pt x="3888" y="9688"/>
                    <a:pt x="4640" y="10377"/>
                  </a:cubicBezTo>
                  <a:cubicBezTo>
                    <a:pt x="4734" y="10471"/>
                    <a:pt x="4813" y="10550"/>
                    <a:pt x="4907" y="10644"/>
                  </a:cubicBezTo>
                  <a:cubicBezTo>
                    <a:pt x="4907" y="10659"/>
                    <a:pt x="4891" y="10706"/>
                    <a:pt x="4891" y="10785"/>
                  </a:cubicBezTo>
                  <a:close/>
                </a:path>
              </a:pathLst>
            </a:custGeom>
            <a:solidFill>
              <a:srgbClr val="92C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365;p85">
              <a:extLst>
                <a:ext uri="{FF2B5EF4-FFF2-40B4-BE49-F238E27FC236}">
                  <a16:creationId xmlns:a16="http://schemas.microsoft.com/office/drawing/2014/main" id="{26BE228E-3F37-0954-3C31-83E2C1AA3139}"/>
                </a:ext>
              </a:extLst>
            </p:cNvPr>
            <p:cNvSpPr/>
            <p:nvPr/>
          </p:nvSpPr>
          <p:spPr>
            <a:xfrm>
              <a:off x="5717526" y="3006251"/>
              <a:ext cx="210757" cy="255545"/>
            </a:xfrm>
            <a:custGeom>
              <a:avLst/>
              <a:gdLst/>
              <a:ahLst/>
              <a:cxnLst/>
              <a:rect l="l" t="t" r="r" b="b"/>
              <a:pathLst>
                <a:path w="9515" h="11537" extrusionOk="0">
                  <a:moveTo>
                    <a:pt x="9514" y="11035"/>
                  </a:moveTo>
                  <a:cubicBezTo>
                    <a:pt x="7931" y="11160"/>
                    <a:pt x="6364" y="11536"/>
                    <a:pt x="4765" y="11317"/>
                  </a:cubicBezTo>
                  <a:cubicBezTo>
                    <a:pt x="3652" y="11160"/>
                    <a:pt x="2931" y="10517"/>
                    <a:pt x="2461" y="9593"/>
                  </a:cubicBezTo>
                  <a:cubicBezTo>
                    <a:pt x="1991" y="8637"/>
                    <a:pt x="1599" y="7649"/>
                    <a:pt x="1458" y="6568"/>
                  </a:cubicBezTo>
                  <a:cubicBezTo>
                    <a:pt x="1332" y="5517"/>
                    <a:pt x="1097" y="4483"/>
                    <a:pt x="846" y="3448"/>
                  </a:cubicBezTo>
                  <a:cubicBezTo>
                    <a:pt x="737" y="2931"/>
                    <a:pt x="533" y="2430"/>
                    <a:pt x="329" y="1944"/>
                  </a:cubicBezTo>
                  <a:cubicBezTo>
                    <a:pt x="47" y="1285"/>
                    <a:pt x="0" y="1066"/>
                    <a:pt x="141" y="345"/>
                  </a:cubicBezTo>
                  <a:cubicBezTo>
                    <a:pt x="1411" y="0"/>
                    <a:pt x="2492" y="376"/>
                    <a:pt x="3198" y="1505"/>
                  </a:cubicBezTo>
                  <a:cubicBezTo>
                    <a:pt x="3511" y="1991"/>
                    <a:pt x="3731" y="2555"/>
                    <a:pt x="3934" y="3104"/>
                  </a:cubicBezTo>
                  <a:cubicBezTo>
                    <a:pt x="4279" y="4013"/>
                    <a:pt x="4530" y="4969"/>
                    <a:pt x="4922" y="5847"/>
                  </a:cubicBezTo>
                  <a:cubicBezTo>
                    <a:pt x="5878" y="8041"/>
                    <a:pt x="7289" y="9859"/>
                    <a:pt x="9514" y="110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366;p85">
              <a:extLst>
                <a:ext uri="{FF2B5EF4-FFF2-40B4-BE49-F238E27FC236}">
                  <a16:creationId xmlns:a16="http://schemas.microsoft.com/office/drawing/2014/main" id="{96130BC7-937C-0F08-FDF3-B18BD869A6E3}"/>
                </a:ext>
              </a:extLst>
            </p:cNvPr>
            <p:cNvSpPr/>
            <p:nvPr/>
          </p:nvSpPr>
          <p:spPr>
            <a:xfrm>
              <a:off x="5735910" y="2932202"/>
              <a:ext cx="14619" cy="98102"/>
            </a:xfrm>
            <a:custGeom>
              <a:avLst/>
              <a:gdLst/>
              <a:ahLst/>
              <a:cxnLst/>
              <a:rect l="l" t="t" r="r" b="b"/>
              <a:pathLst>
                <a:path w="660" h="4429" extrusionOk="0">
                  <a:moveTo>
                    <a:pt x="330" y="0"/>
                  </a:moveTo>
                  <a:cubicBezTo>
                    <a:pt x="165" y="0"/>
                    <a:pt x="1" y="106"/>
                    <a:pt x="1" y="318"/>
                  </a:cubicBezTo>
                  <a:lnTo>
                    <a:pt x="1" y="4111"/>
                  </a:lnTo>
                  <a:cubicBezTo>
                    <a:pt x="1" y="4323"/>
                    <a:pt x="165" y="4428"/>
                    <a:pt x="330" y="4428"/>
                  </a:cubicBezTo>
                  <a:cubicBezTo>
                    <a:pt x="495" y="4428"/>
                    <a:pt x="659" y="4323"/>
                    <a:pt x="659" y="4111"/>
                  </a:cubicBezTo>
                  <a:lnTo>
                    <a:pt x="659" y="318"/>
                  </a:lnTo>
                  <a:cubicBezTo>
                    <a:pt x="659" y="106"/>
                    <a:pt x="495" y="0"/>
                    <a:pt x="330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367;p85">
              <a:extLst>
                <a:ext uri="{FF2B5EF4-FFF2-40B4-BE49-F238E27FC236}">
                  <a16:creationId xmlns:a16="http://schemas.microsoft.com/office/drawing/2014/main" id="{385DB8B4-E6F8-172A-A44B-9E169507E2BA}"/>
                </a:ext>
              </a:extLst>
            </p:cNvPr>
            <p:cNvSpPr/>
            <p:nvPr/>
          </p:nvSpPr>
          <p:spPr>
            <a:xfrm>
              <a:off x="5745479" y="2956258"/>
              <a:ext cx="73449" cy="83926"/>
            </a:xfrm>
            <a:custGeom>
              <a:avLst/>
              <a:gdLst/>
              <a:ahLst/>
              <a:cxnLst/>
              <a:rect l="l" t="t" r="r" b="b"/>
              <a:pathLst>
                <a:path w="3316" h="3789" extrusionOk="0">
                  <a:moveTo>
                    <a:pt x="2866" y="1"/>
                  </a:moveTo>
                  <a:cubicBezTo>
                    <a:pt x="2768" y="1"/>
                    <a:pt x="2672" y="46"/>
                    <a:pt x="2610" y="157"/>
                  </a:cubicBezTo>
                  <a:cubicBezTo>
                    <a:pt x="1983" y="1317"/>
                    <a:pt x="1105" y="2273"/>
                    <a:pt x="227" y="3229"/>
                  </a:cubicBezTo>
                  <a:cubicBezTo>
                    <a:pt x="0" y="3468"/>
                    <a:pt x="220" y="3789"/>
                    <a:pt x="462" y="3789"/>
                  </a:cubicBezTo>
                  <a:cubicBezTo>
                    <a:pt x="537" y="3789"/>
                    <a:pt x="615" y="3758"/>
                    <a:pt x="682" y="3683"/>
                  </a:cubicBezTo>
                  <a:cubicBezTo>
                    <a:pt x="1606" y="2696"/>
                    <a:pt x="2516" y="1693"/>
                    <a:pt x="3174" y="486"/>
                  </a:cubicBezTo>
                  <a:cubicBezTo>
                    <a:pt x="3315" y="236"/>
                    <a:pt x="3087" y="1"/>
                    <a:pt x="28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368;p85">
              <a:extLst>
                <a:ext uri="{FF2B5EF4-FFF2-40B4-BE49-F238E27FC236}">
                  <a16:creationId xmlns:a16="http://schemas.microsoft.com/office/drawing/2014/main" id="{71A3251D-5ABC-1023-1297-1733293B9FA7}"/>
                </a:ext>
              </a:extLst>
            </p:cNvPr>
            <p:cNvSpPr/>
            <p:nvPr/>
          </p:nvSpPr>
          <p:spPr>
            <a:xfrm>
              <a:off x="5722377" y="2920839"/>
              <a:ext cx="37168" cy="28839"/>
            </a:xfrm>
            <a:custGeom>
              <a:avLst/>
              <a:gdLst/>
              <a:ahLst/>
              <a:cxnLst/>
              <a:rect l="l" t="t" r="r" b="b"/>
              <a:pathLst>
                <a:path w="1678" h="1302" extrusionOk="0">
                  <a:moveTo>
                    <a:pt x="847" y="0"/>
                  </a:moveTo>
                  <a:cubicBezTo>
                    <a:pt x="0" y="0"/>
                    <a:pt x="0" y="1301"/>
                    <a:pt x="847" y="1301"/>
                  </a:cubicBezTo>
                  <a:cubicBezTo>
                    <a:pt x="1678" y="1301"/>
                    <a:pt x="1678" y="0"/>
                    <a:pt x="84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369;p85">
              <a:extLst>
                <a:ext uri="{FF2B5EF4-FFF2-40B4-BE49-F238E27FC236}">
                  <a16:creationId xmlns:a16="http://schemas.microsoft.com/office/drawing/2014/main" id="{2B24CF1D-B39F-3CCA-09FB-7FF3DD4CB25F}"/>
                </a:ext>
              </a:extLst>
            </p:cNvPr>
            <p:cNvSpPr/>
            <p:nvPr/>
          </p:nvSpPr>
          <p:spPr>
            <a:xfrm>
              <a:off x="5791818" y="2945825"/>
              <a:ext cx="37168" cy="29194"/>
            </a:xfrm>
            <a:custGeom>
              <a:avLst/>
              <a:gdLst/>
              <a:ahLst/>
              <a:cxnLst/>
              <a:rect l="l" t="t" r="r" b="b"/>
              <a:pathLst>
                <a:path w="1678" h="1318" extrusionOk="0">
                  <a:moveTo>
                    <a:pt x="847" y="1"/>
                  </a:moveTo>
                  <a:cubicBezTo>
                    <a:pt x="0" y="1"/>
                    <a:pt x="0" y="1317"/>
                    <a:pt x="847" y="1317"/>
                  </a:cubicBezTo>
                  <a:cubicBezTo>
                    <a:pt x="1677" y="1317"/>
                    <a:pt x="1677" y="1"/>
                    <a:pt x="847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5162;p85">
            <a:extLst>
              <a:ext uri="{FF2B5EF4-FFF2-40B4-BE49-F238E27FC236}">
                <a16:creationId xmlns:a16="http://schemas.microsoft.com/office/drawing/2014/main" id="{006577BD-DCCF-46F4-BCDA-71FBB94CFF04}"/>
              </a:ext>
            </a:extLst>
          </p:cNvPr>
          <p:cNvGrpSpPr/>
          <p:nvPr/>
        </p:nvGrpSpPr>
        <p:grpSpPr>
          <a:xfrm>
            <a:off x="3569293" y="5996693"/>
            <a:ext cx="931488" cy="347710"/>
            <a:chOff x="3992159" y="2526798"/>
            <a:chExt cx="237828" cy="88778"/>
          </a:xfrm>
        </p:grpSpPr>
        <p:sp>
          <p:nvSpPr>
            <p:cNvPr id="109" name="Google Shape;5163;p85">
              <a:extLst>
                <a:ext uri="{FF2B5EF4-FFF2-40B4-BE49-F238E27FC236}">
                  <a16:creationId xmlns:a16="http://schemas.microsoft.com/office/drawing/2014/main" id="{861B8D64-7491-9290-F299-A5AE0AB1A295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64;p85">
              <a:extLst>
                <a:ext uri="{FF2B5EF4-FFF2-40B4-BE49-F238E27FC236}">
                  <a16:creationId xmlns:a16="http://schemas.microsoft.com/office/drawing/2014/main" id="{C9528BB0-5973-4200-8C93-CCD01A1D6AAD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165;p85">
              <a:extLst>
                <a:ext uri="{FF2B5EF4-FFF2-40B4-BE49-F238E27FC236}">
                  <a16:creationId xmlns:a16="http://schemas.microsoft.com/office/drawing/2014/main" id="{BBDEDCAB-5555-BF6E-5A0E-0D14E2B55CA4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166;p85">
              <a:extLst>
                <a:ext uri="{FF2B5EF4-FFF2-40B4-BE49-F238E27FC236}">
                  <a16:creationId xmlns:a16="http://schemas.microsoft.com/office/drawing/2014/main" id="{6ACA2E00-3AC0-636F-4CF4-0AD234A9C753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167;p85">
              <a:extLst>
                <a:ext uri="{FF2B5EF4-FFF2-40B4-BE49-F238E27FC236}">
                  <a16:creationId xmlns:a16="http://schemas.microsoft.com/office/drawing/2014/main" id="{8A4D3C46-01EA-4417-FB1E-95CC06599BBC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" name="Google Shape;5162;p85">
            <a:extLst>
              <a:ext uri="{FF2B5EF4-FFF2-40B4-BE49-F238E27FC236}">
                <a16:creationId xmlns:a16="http://schemas.microsoft.com/office/drawing/2014/main" id="{698292E0-DEC9-DA44-9EF2-DEAF2A61FA7E}"/>
              </a:ext>
            </a:extLst>
          </p:cNvPr>
          <p:cNvGrpSpPr/>
          <p:nvPr/>
        </p:nvGrpSpPr>
        <p:grpSpPr>
          <a:xfrm>
            <a:off x="7931107" y="6017322"/>
            <a:ext cx="931488" cy="347710"/>
            <a:chOff x="3992159" y="2526798"/>
            <a:chExt cx="237828" cy="88778"/>
          </a:xfrm>
        </p:grpSpPr>
        <p:sp>
          <p:nvSpPr>
            <p:cNvPr id="115" name="Google Shape;5163;p85">
              <a:extLst>
                <a:ext uri="{FF2B5EF4-FFF2-40B4-BE49-F238E27FC236}">
                  <a16:creationId xmlns:a16="http://schemas.microsoft.com/office/drawing/2014/main" id="{54E43B45-B0C9-89CB-4E60-1BD6E021019A}"/>
                </a:ext>
              </a:extLst>
            </p:cNvPr>
            <p:cNvSpPr/>
            <p:nvPr/>
          </p:nvSpPr>
          <p:spPr>
            <a:xfrm>
              <a:off x="3992159" y="2533731"/>
              <a:ext cx="27444" cy="61001"/>
            </a:xfrm>
            <a:custGeom>
              <a:avLst/>
              <a:gdLst/>
              <a:ahLst/>
              <a:cxnLst/>
              <a:rect l="l" t="t" r="r" b="b"/>
              <a:pathLst>
                <a:path w="1239" h="2754" extrusionOk="0">
                  <a:moveTo>
                    <a:pt x="561" y="1"/>
                  </a:moveTo>
                  <a:cubicBezTo>
                    <a:pt x="519" y="1"/>
                    <a:pt x="478" y="5"/>
                    <a:pt x="439" y="15"/>
                  </a:cubicBezTo>
                  <a:cubicBezTo>
                    <a:pt x="125" y="109"/>
                    <a:pt x="0" y="406"/>
                    <a:pt x="47" y="689"/>
                  </a:cubicBezTo>
                  <a:cubicBezTo>
                    <a:pt x="125" y="1206"/>
                    <a:pt x="141" y="1707"/>
                    <a:pt x="141" y="2225"/>
                  </a:cubicBezTo>
                  <a:cubicBezTo>
                    <a:pt x="141" y="2577"/>
                    <a:pt x="415" y="2754"/>
                    <a:pt x="690" y="2754"/>
                  </a:cubicBezTo>
                  <a:cubicBezTo>
                    <a:pt x="964" y="2754"/>
                    <a:pt x="1238" y="2577"/>
                    <a:pt x="1238" y="2225"/>
                  </a:cubicBezTo>
                  <a:cubicBezTo>
                    <a:pt x="1238" y="1613"/>
                    <a:pt x="1207" y="1002"/>
                    <a:pt x="1113" y="406"/>
                  </a:cubicBezTo>
                  <a:cubicBezTo>
                    <a:pt x="1073" y="152"/>
                    <a:pt x="804" y="1"/>
                    <a:pt x="561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164;p85">
              <a:extLst>
                <a:ext uri="{FF2B5EF4-FFF2-40B4-BE49-F238E27FC236}">
                  <a16:creationId xmlns:a16="http://schemas.microsoft.com/office/drawing/2014/main" id="{EE70DD37-E6C9-EF50-C7A8-602E264101D7}"/>
                </a:ext>
              </a:extLst>
            </p:cNvPr>
            <p:cNvSpPr/>
            <p:nvPr/>
          </p:nvSpPr>
          <p:spPr>
            <a:xfrm>
              <a:off x="4047690" y="2559292"/>
              <a:ext cx="27466" cy="56283"/>
            </a:xfrm>
            <a:custGeom>
              <a:avLst/>
              <a:gdLst/>
              <a:ahLst/>
              <a:cxnLst/>
              <a:rect l="l" t="t" r="r" b="b"/>
              <a:pathLst>
                <a:path w="1240" h="2541" extrusionOk="0">
                  <a:moveTo>
                    <a:pt x="583" y="0"/>
                  </a:moveTo>
                  <a:cubicBezTo>
                    <a:pt x="534" y="0"/>
                    <a:pt x="486" y="7"/>
                    <a:pt x="440" y="20"/>
                  </a:cubicBezTo>
                  <a:cubicBezTo>
                    <a:pt x="126" y="99"/>
                    <a:pt x="1" y="397"/>
                    <a:pt x="48" y="694"/>
                  </a:cubicBezTo>
                  <a:cubicBezTo>
                    <a:pt x="142" y="1133"/>
                    <a:pt x="142" y="1572"/>
                    <a:pt x="142" y="2011"/>
                  </a:cubicBezTo>
                  <a:cubicBezTo>
                    <a:pt x="142" y="2364"/>
                    <a:pt x="416" y="2540"/>
                    <a:pt x="691" y="2540"/>
                  </a:cubicBezTo>
                  <a:cubicBezTo>
                    <a:pt x="965" y="2540"/>
                    <a:pt x="1239" y="2364"/>
                    <a:pt x="1239" y="2011"/>
                  </a:cubicBezTo>
                  <a:cubicBezTo>
                    <a:pt x="1239" y="1462"/>
                    <a:pt x="1208" y="930"/>
                    <a:pt x="1114" y="397"/>
                  </a:cubicBezTo>
                  <a:cubicBezTo>
                    <a:pt x="1062" y="150"/>
                    <a:pt x="817" y="0"/>
                    <a:pt x="58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165;p85">
              <a:extLst>
                <a:ext uri="{FF2B5EF4-FFF2-40B4-BE49-F238E27FC236}">
                  <a16:creationId xmlns:a16="http://schemas.microsoft.com/office/drawing/2014/main" id="{15AF40A0-5FF0-0A2A-49B7-A764C8C874AE}"/>
                </a:ext>
              </a:extLst>
            </p:cNvPr>
            <p:cNvSpPr/>
            <p:nvPr/>
          </p:nvSpPr>
          <p:spPr>
            <a:xfrm>
              <a:off x="4096310" y="2526798"/>
              <a:ext cx="27444" cy="58565"/>
            </a:xfrm>
            <a:custGeom>
              <a:avLst/>
              <a:gdLst/>
              <a:ahLst/>
              <a:cxnLst/>
              <a:rect l="l" t="t" r="r" b="b"/>
              <a:pathLst>
                <a:path w="1239" h="2644" extrusionOk="0">
                  <a:moveTo>
                    <a:pt x="560" y="0"/>
                  </a:moveTo>
                  <a:cubicBezTo>
                    <a:pt x="519" y="0"/>
                    <a:pt x="478" y="5"/>
                    <a:pt x="439" y="14"/>
                  </a:cubicBezTo>
                  <a:cubicBezTo>
                    <a:pt x="126" y="108"/>
                    <a:pt x="0" y="406"/>
                    <a:pt x="47" y="688"/>
                  </a:cubicBezTo>
                  <a:cubicBezTo>
                    <a:pt x="141" y="1158"/>
                    <a:pt x="141" y="1644"/>
                    <a:pt x="141" y="2114"/>
                  </a:cubicBezTo>
                  <a:cubicBezTo>
                    <a:pt x="141" y="2467"/>
                    <a:pt x="416" y="2643"/>
                    <a:pt x="690" y="2643"/>
                  </a:cubicBezTo>
                  <a:cubicBezTo>
                    <a:pt x="964" y="2643"/>
                    <a:pt x="1239" y="2467"/>
                    <a:pt x="1239" y="2114"/>
                  </a:cubicBezTo>
                  <a:cubicBezTo>
                    <a:pt x="1239" y="1534"/>
                    <a:pt x="1223" y="970"/>
                    <a:pt x="1113" y="406"/>
                  </a:cubicBezTo>
                  <a:cubicBezTo>
                    <a:pt x="1060" y="152"/>
                    <a:pt x="801" y="0"/>
                    <a:pt x="560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166;p85">
              <a:extLst>
                <a:ext uri="{FF2B5EF4-FFF2-40B4-BE49-F238E27FC236}">
                  <a16:creationId xmlns:a16="http://schemas.microsoft.com/office/drawing/2014/main" id="{7C5C5D03-AA8A-AB89-6FBF-4B4F0C66D68B}"/>
                </a:ext>
              </a:extLst>
            </p:cNvPr>
            <p:cNvSpPr/>
            <p:nvPr/>
          </p:nvSpPr>
          <p:spPr>
            <a:xfrm>
              <a:off x="4146304" y="2561707"/>
              <a:ext cx="28153" cy="51432"/>
            </a:xfrm>
            <a:custGeom>
              <a:avLst/>
              <a:gdLst/>
              <a:ahLst/>
              <a:cxnLst/>
              <a:rect l="l" t="t" r="r" b="b"/>
              <a:pathLst>
                <a:path w="1271" h="2322" extrusionOk="0">
                  <a:moveTo>
                    <a:pt x="663" y="0"/>
                  </a:moveTo>
                  <a:cubicBezTo>
                    <a:pt x="339" y="0"/>
                    <a:pt x="1" y="267"/>
                    <a:pt x="94" y="679"/>
                  </a:cubicBezTo>
                  <a:cubicBezTo>
                    <a:pt x="173" y="1056"/>
                    <a:pt x="173" y="1416"/>
                    <a:pt x="173" y="1792"/>
                  </a:cubicBezTo>
                  <a:cubicBezTo>
                    <a:pt x="173" y="2145"/>
                    <a:pt x="447" y="2321"/>
                    <a:pt x="721" y="2321"/>
                  </a:cubicBezTo>
                  <a:cubicBezTo>
                    <a:pt x="996" y="2321"/>
                    <a:pt x="1270" y="2145"/>
                    <a:pt x="1270" y="1792"/>
                  </a:cubicBezTo>
                  <a:cubicBezTo>
                    <a:pt x="1270" y="1322"/>
                    <a:pt x="1254" y="852"/>
                    <a:pt x="1160" y="397"/>
                  </a:cubicBezTo>
                  <a:cubicBezTo>
                    <a:pt x="1091" y="120"/>
                    <a:pt x="880" y="0"/>
                    <a:pt x="663" y="0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167;p85">
              <a:extLst>
                <a:ext uri="{FF2B5EF4-FFF2-40B4-BE49-F238E27FC236}">
                  <a16:creationId xmlns:a16="http://schemas.microsoft.com/office/drawing/2014/main" id="{C37531E9-916C-E40E-64BB-F9B17265FAF0}"/>
                </a:ext>
              </a:extLst>
            </p:cNvPr>
            <p:cNvSpPr/>
            <p:nvPr/>
          </p:nvSpPr>
          <p:spPr>
            <a:xfrm>
              <a:off x="4205666" y="2547575"/>
              <a:ext cx="24321" cy="42727"/>
            </a:xfrm>
            <a:custGeom>
              <a:avLst/>
              <a:gdLst/>
              <a:ahLst/>
              <a:cxnLst/>
              <a:rect l="l" t="t" r="r" b="b"/>
              <a:pathLst>
                <a:path w="1098" h="1929" extrusionOk="0">
                  <a:moveTo>
                    <a:pt x="549" y="1"/>
                  </a:moveTo>
                  <a:cubicBezTo>
                    <a:pt x="252" y="1"/>
                    <a:pt x="1" y="252"/>
                    <a:pt x="1" y="549"/>
                  </a:cubicBezTo>
                  <a:lnTo>
                    <a:pt x="1" y="1380"/>
                  </a:lnTo>
                  <a:cubicBezTo>
                    <a:pt x="1" y="1678"/>
                    <a:pt x="252" y="1929"/>
                    <a:pt x="549" y="1929"/>
                  </a:cubicBezTo>
                  <a:cubicBezTo>
                    <a:pt x="863" y="1929"/>
                    <a:pt x="1098" y="1678"/>
                    <a:pt x="1098" y="1380"/>
                  </a:cubicBezTo>
                  <a:lnTo>
                    <a:pt x="1098" y="549"/>
                  </a:lnTo>
                  <a:cubicBezTo>
                    <a:pt x="1098" y="252"/>
                    <a:pt x="863" y="1"/>
                    <a:pt x="549" y="1"/>
                  </a:cubicBezTo>
                  <a:close/>
                </a:path>
              </a:pathLst>
            </a:custGeom>
            <a:solidFill>
              <a:srgbClr val="75AC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:a16="http://schemas.microsoft.com/office/drawing/2014/main" id="{670CE90B-E445-F9E9-902E-AE879DA1A920}"/>
              </a:ext>
            </a:extLst>
          </p:cNvPr>
          <p:cNvGrpSpPr/>
          <p:nvPr/>
        </p:nvGrpSpPr>
        <p:grpSpPr>
          <a:xfrm>
            <a:off x="2311755" y="695595"/>
            <a:ext cx="7378771" cy="5116138"/>
            <a:chOff x="2311755" y="695595"/>
            <a:chExt cx="7378771" cy="5116138"/>
          </a:xfrm>
        </p:grpSpPr>
        <p:sp>
          <p:nvSpPr>
            <p:cNvPr id="9" name="Google Shape;1776;p26">
              <a:extLst>
                <a:ext uri="{FF2B5EF4-FFF2-40B4-BE49-F238E27FC236}">
                  <a16:creationId xmlns:a16="http://schemas.microsoft.com/office/drawing/2014/main" id="{10E0D88E-C7F9-B218-AEB1-BEDB4FC1FC52}"/>
                </a:ext>
              </a:extLst>
            </p:cNvPr>
            <p:cNvSpPr/>
            <p:nvPr/>
          </p:nvSpPr>
          <p:spPr>
            <a:xfrm rot="126755">
              <a:off x="2568328" y="1046266"/>
              <a:ext cx="6735529" cy="4765467"/>
            </a:xfrm>
            <a:prstGeom prst="rect">
              <a:avLst/>
            </a:pr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777;p26">
              <a:extLst>
                <a:ext uri="{FF2B5EF4-FFF2-40B4-BE49-F238E27FC236}">
                  <a16:creationId xmlns:a16="http://schemas.microsoft.com/office/drawing/2014/main" id="{9B4A845B-D5F8-C2D9-01F9-90B6213D75B0}"/>
                </a:ext>
              </a:extLst>
            </p:cNvPr>
            <p:cNvSpPr/>
            <p:nvPr/>
          </p:nvSpPr>
          <p:spPr>
            <a:xfrm rot="21464125">
              <a:off x="2311755" y="695595"/>
              <a:ext cx="1558301" cy="1346608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B7E1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778;p26">
              <a:extLst>
                <a:ext uri="{FF2B5EF4-FFF2-40B4-BE49-F238E27FC236}">
                  <a16:creationId xmlns:a16="http://schemas.microsoft.com/office/drawing/2014/main" id="{E03D9B07-10CA-23EC-62FB-EAB3C3285DE2}"/>
                </a:ext>
              </a:extLst>
            </p:cNvPr>
            <p:cNvSpPr/>
            <p:nvPr/>
          </p:nvSpPr>
          <p:spPr>
            <a:xfrm rot="4829593">
              <a:off x="8238091" y="885541"/>
              <a:ext cx="1558324" cy="1346547"/>
            </a:xfrm>
            <a:custGeom>
              <a:avLst/>
              <a:gdLst/>
              <a:ahLst/>
              <a:cxnLst/>
              <a:rect l="l" t="t" r="r" b="b"/>
              <a:pathLst>
                <a:path w="25370" h="21060" extrusionOk="0">
                  <a:moveTo>
                    <a:pt x="20833" y="1"/>
                  </a:moveTo>
                  <a:lnTo>
                    <a:pt x="1" y="14443"/>
                  </a:lnTo>
                  <a:cubicBezTo>
                    <a:pt x="1" y="14443"/>
                    <a:pt x="1097" y="14443"/>
                    <a:pt x="1513" y="14972"/>
                  </a:cubicBezTo>
                  <a:cubicBezTo>
                    <a:pt x="1891" y="15540"/>
                    <a:pt x="1551" y="16371"/>
                    <a:pt x="1551" y="16371"/>
                  </a:cubicBezTo>
                  <a:cubicBezTo>
                    <a:pt x="1551" y="16371"/>
                    <a:pt x="2647" y="16371"/>
                    <a:pt x="3063" y="16938"/>
                  </a:cubicBezTo>
                  <a:cubicBezTo>
                    <a:pt x="3479" y="17543"/>
                    <a:pt x="3139" y="18867"/>
                    <a:pt x="3139" y="18867"/>
                  </a:cubicBezTo>
                  <a:cubicBezTo>
                    <a:pt x="3139" y="18867"/>
                    <a:pt x="4349" y="19018"/>
                    <a:pt x="4613" y="19396"/>
                  </a:cubicBezTo>
                  <a:cubicBezTo>
                    <a:pt x="4878" y="19774"/>
                    <a:pt x="4727" y="21060"/>
                    <a:pt x="4727" y="21060"/>
                  </a:cubicBezTo>
                  <a:lnTo>
                    <a:pt x="25370" y="6768"/>
                  </a:lnTo>
                  <a:cubicBezTo>
                    <a:pt x="23442" y="6579"/>
                    <a:pt x="23782" y="4575"/>
                    <a:pt x="23782" y="4575"/>
                  </a:cubicBezTo>
                  <a:cubicBezTo>
                    <a:pt x="23782" y="4575"/>
                    <a:pt x="22912" y="4235"/>
                    <a:pt x="22459" y="3819"/>
                  </a:cubicBezTo>
                  <a:cubicBezTo>
                    <a:pt x="22043" y="3403"/>
                    <a:pt x="22345" y="2156"/>
                    <a:pt x="22345" y="2156"/>
                  </a:cubicBezTo>
                  <a:cubicBezTo>
                    <a:pt x="22345" y="2156"/>
                    <a:pt x="21173" y="2118"/>
                    <a:pt x="20795" y="1626"/>
                  </a:cubicBezTo>
                  <a:cubicBezTo>
                    <a:pt x="20455" y="1135"/>
                    <a:pt x="20833" y="1"/>
                    <a:pt x="20833" y="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780;p26">
            <a:extLst>
              <a:ext uri="{FF2B5EF4-FFF2-40B4-BE49-F238E27FC236}">
                <a16:creationId xmlns:a16="http://schemas.microsoft.com/office/drawing/2014/main" id="{3F2F81F0-3F92-914D-06A9-BA7B78877D4E}"/>
              </a:ext>
            </a:extLst>
          </p:cNvPr>
          <p:cNvSpPr txBox="1">
            <a:spLocks/>
          </p:cNvSpPr>
          <p:nvPr/>
        </p:nvSpPr>
        <p:spPr>
          <a:xfrm>
            <a:off x="5419792" y="1368899"/>
            <a:ext cx="1032600" cy="6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43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Jua"/>
              <a:buNone/>
              <a:defRPr sz="7200" b="1" i="0" u="none" strike="noStrike" cap="none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D9E66"/>
              </a:buClr>
              <a:buSzPts val="7200"/>
              <a:buFont typeface="Jua"/>
              <a:buNone/>
              <a:tabLst/>
              <a:defRPr/>
            </a:pPr>
            <a:r>
              <a:rPr kumimoji="0" lang="en" sz="4300" b="1" i="0" u="none" strike="noStrike" kern="0" cap="none" spc="0" normalizeH="0" baseline="0" noProof="0" dirty="0">
                <a:ln>
                  <a:noFill/>
                </a:ln>
                <a:solidFill>
                  <a:srgbClr val="FD9E66"/>
                </a:solidFill>
                <a:effectLst/>
                <a:uLnTx/>
                <a:uFillTx/>
                <a:latin typeface="iCiel Novecento sans ExtBd" panose="00000900000000000000" pitchFamily="50" charset="0"/>
                <a:sym typeface="Jua"/>
              </a:rPr>
              <a:t>03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F5CAF5-B8F2-ED2B-3CB5-485F5A9E150A}"/>
              </a:ext>
            </a:extLst>
          </p:cNvPr>
          <p:cNvSpPr txBox="1"/>
          <p:nvPr/>
        </p:nvSpPr>
        <p:spPr>
          <a:xfrm rot="162429">
            <a:off x="2624799" y="1851318"/>
            <a:ext cx="662258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Viết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</a:p>
          <a:p>
            <a:pPr algn="ctr"/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ứng</a:t>
            </a:r>
            <a:r>
              <a:rPr lang="en-US" sz="11500" dirty="0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11500" dirty="0" err="1">
                <a:solidFill>
                  <a:srgbClr val="85A8C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dụng</a:t>
            </a:r>
            <a:endParaRPr lang="vi-VN" sz="11500" dirty="0">
              <a:solidFill>
                <a:srgbClr val="85A8CE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78" name="Google Shape;1868;p27">
            <a:extLst>
              <a:ext uri="{FF2B5EF4-FFF2-40B4-BE49-F238E27FC236}">
                <a16:creationId xmlns:a16="http://schemas.microsoft.com/office/drawing/2014/main" id="{23577370-0879-8378-41E6-DDB02D8B1A8A}"/>
              </a:ext>
            </a:extLst>
          </p:cNvPr>
          <p:cNvGrpSpPr/>
          <p:nvPr/>
        </p:nvGrpSpPr>
        <p:grpSpPr>
          <a:xfrm>
            <a:off x="7455666" y="1754269"/>
            <a:ext cx="1683017" cy="1975764"/>
            <a:chOff x="7079000" y="1663675"/>
            <a:chExt cx="534375" cy="627325"/>
          </a:xfrm>
        </p:grpSpPr>
        <p:sp>
          <p:nvSpPr>
            <p:cNvPr id="79" name="Google Shape;1869;p27">
              <a:extLst>
                <a:ext uri="{FF2B5EF4-FFF2-40B4-BE49-F238E27FC236}">
                  <a16:creationId xmlns:a16="http://schemas.microsoft.com/office/drawing/2014/main" id="{B24EFEB7-0D65-65C3-9946-FB9B514AB084}"/>
                </a:ext>
              </a:extLst>
            </p:cNvPr>
            <p:cNvSpPr/>
            <p:nvPr/>
          </p:nvSpPr>
          <p:spPr>
            <a:xfrm>
              <a:off x="71774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2037" y="0"/>
                  </a:moveTo>
                  <a:cubicBezTo>
                    <a:pt x="1834" y="0"/>
                    <a:pt x="1600" y="52"/>
                    <a:pt x="1331" y="175"/>
                  </a:cubicBezTo>
                  <a:cubicBezTo>
                    <a:pt x="0" y="796"/>
                    <a:pt x="373" y="1665"/>
                    <a:pt x="479" y="2233"/>
                  </a:cubicBezTo>
                  <a:cubicBezTo>
                    <a:pt x="603" y="2818"/>
                    <a:pt x="870" y="3350"/>
                    <a:pt x="1189" y="3847"/>
                  </a:cubicBezTo>
                  <a:cubicBezTo>
                    <a:pt x="1207" y="3882"/>
                    <a:pt x="1224" y="3918"/>
                    <a:pt x="1260" y="3918"/>
                  </a:cubicBezTo>
                  <a:cubicBezTo>
                    <a:pt x="1270" y="3923"/>
                    <a:pt x="1282" y="3925"/>
                    <a:pt x="1295" y="3925"/>
                  </a:cubicBezTo>
                  <a:cubicBezTo>
                    <a:pt x="1325" y="3925"/>
                    <a:pt x="1359" y="3913"/>
                    <a:pt x="1384" y="3900"/>
                  </a:cubicBezTo>
                  <a:cubicBezTo>
                    <a:pt x="1987" y="3599"/>
                    <a:pt x="3158" y="3297"/>
                    <a:pt x="3601" y="2783"/>
                  </a:cubicBezTo>
                  <a:cubicBezTo>
                    <a:pt x="4009" y="2322"/>
                    <a:pt x="3654" y="1559"/>
                    <a:pt x="3371" y="1098"/>
                  </a:cubicBezTo>
                  <a:cubicBezTo>
                    <a:pt x="3133" y="720"/>
                    <a:pt x="2796" y="0"/>
                    <a:pt x="2037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870;p27">
              <a:extLst>
                <a:ext uri="{FF2B5EF4-FFF2-40B4-BE49-F238E27FC236}">
                  <a16:creationId xmlns:a16="http://schemas.microsoft.com/office/drawing/2014/main" id="{24859C90-F35C-7678-6B44-E203809AC11B}"/>
                </a:ext>
              </a:extLst>
            </p:cNvPr>
            <p:cNvSpPr/>
            <p:nvPr/>
          </p:nvSpPr>
          <p:spPr>
            <a:xfrm>
              <a:off x="720537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840" y="1"/>
                  </a:moveTo>
                  <a:cubicBezTo>
                    <a:pt x="619" y="1"/>
                    <a:pt x="357" y="63"/>
                    <a:pt x="178" y="331"/>
                  </a:cubicBezTo>
                  <a:cubicBezTo>
                    <a:pt x="1" y="633"/>
                    <a:pt x="19" y="1023"/>
                    <a:pt x="90" y="1360"/>
                  </a:cubicBezTo>
                  <a:cubicBezTo>
                    <a:pt x="160" y="1697"/>
                    <a:pt x="320" y="2016"/>
                    <a:pt x="498" y="2300"/>
                  </a:cubicBezTo>
                  <a:cubicBezTo>
                    <a:pt x="515" y="2318"/>
                    <a:pt x="533" y="2335"/>
                    <a:pt x="551" y="2353"/>
                  </a:cubicBezTo>
                  <a:cubicBezTo>
                    <a:pt x="568" y="2353"/>
                    <a:pt x="586" y="2335"/>
                    <a:pt x="622" y="2335"/>
                  </a:cubicBezTo>
                  <a:cubicBezTo>
                    <a:pt x="976" y="2158"/>
                    <a:pt x="1650" y="1963"/>
                    <a:pt x="1917" y="1661"/>
                  </a:cubicBezTo>
                  <a:cubicBezTo>
                    <a:pt x="2165" y="1395"/>
                    <a:pt x="1952" y="952"/>
                    <a:pt x="1775" y="686"/>
                  </a:cubicBezTo>
                  <a:cubicBezTo>
                    <a:pt x="1615" y="402"/>
                    <a:pt x="1544" y="83"/>
                    <a:pt x="1225" y="47"/>
                  </a:cubicBezTo>
                  <a:cubicBezTo>
                    <a:pt x="1162" y="39"/>
                    <a:pt x="1014" y="1"/>
                    <a:pt x="840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871;p27">
              <a:extLst>
                <a:ext uri="{FF2B5EF4-FFF2-40B4-BE49-F238E27FC236}">
                  <a16:creationId xmlns:a16="http://schemas.microsoft.com/office/drawing/2014/main" id="{6DA6C5EA-B270-7AD1-A9F5-ABE475BCAE42}"/>
                </a:ext>
              </a:extLst>
            </p:cNvPr>
            <p:cNvSpPr/>
            <p:nvPr/>
          </p:nvSpPr>
          <p:spPr>
            <a:xfrm>
              <a:off x="7508250" y="1663675"/>
              <a:ext cx="100250" cy="98150"/>
            </a:xfrm>
            <a:custGeom>
              <a:avLst/>
              <a:gdLst/>
              <a:ahLst/>
              <a:cxnLst/>
              <a:rect l="l" t="t" r="r" b="b"/>
              <a:pathLst>
                <a:path w="4010" h="3926" extrusionOk="0">
                  <a:moveTo>
                    <a:pt x="1973" y="0"/>
                  </a:moveTo>
                  <a:cubicBezTo>
                    <a:pt x="1214" y="0"/>
                    <a:pt x="877" y="720"/>
                    <a:pt x="639" y="1098"/>
                  </a:cubicBezTo>
                  <a:cubicBezTo>
                    <a:pt x="355" y="1559"/>
                    <a:pt x="1" y="2322"/>
                    <a:pt x="391" y="2783"/>
                  </a:cubicBezTo>
                  <a:cubicBezTo>
                    <a:pt x="852" y="3297"/>
                    <a:pt x="2023" y="3599"/>
                    <a:pt x="2626" y="3900"/>
                  </a:cubicBezTo>
                  <a:cubicBezTo>
                    <a:pt x="2651" y="3913"/>
                    <a:pt x="2685" y="3925"/>
                    <a:pt x="2715" y="3925"/>
                  </a:cubicBezTo>
                  <a:cubicBezTo>
                    <a:pt x="2728" y="3925"/>
                    <a:pt x="2739" y="3923"/>
                    <a:pt x="2750" y="3918"/>
                  </a:cubicBezTo>
                  <a:cubicBezTo>
                    <a:pt x="2785" y="3918"/>
                    <a:pt x="2803" y="3882"/>
                    <a:pt x="2821" y="3847"/>
                  </a:cubicBezTo>
                  <a:cubicBezTo>
                    <a:pt x="3140" y="3350"/>
                    <a:pt x="3406" y="2818"/>
                    <a:pt x="3513" y="2233"/>
                  </a:cubicBezTo>
                  <a:cubicBezTo>
                    <a:pt x="3637" y="1665"/>
                    <a:pt x="4009" y="796"/>
                    <a:pt x="2679" y="175"/>
                  </a:cubicBezTo>
                  <a:cubicBezTo>
                    <a:pt x="2409" y="52"/>
                    <a:pt x="2176" y="0"/>
                    <a:pt x="197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872;p27">
              <a:extLst>
                <a:ext uri="{FF2B5EF4-FFF2-40B4-BE49-F238E27FC236}">
                  <a16:creationId xmlns:a16="http://schemas.microsoft.com/office/drawing/2014/main" id="{A8AC3562-C017-1DBE-0F38-10FCC991B764}"/>
                </a:ext>
              </a:extLst>
            </p:cNvPr>
            <p:cNvSpPr/>
            <p:nvPr/>
          </p:nvSpPr>
          <p:spPr>
            <a:xfrm>
              <a:off x="7526425" y="1690825"/>
              <a:ext cx="54125" cy="58850"/>
            </a:xfrm>
            <a:custGeom>
              <a:avLst/>
              <a:gdLst/>
              <a:ahLst/>
              <a:cxnLst/>
              <a:rect l="l" t="t" r="r" b="b"/>
              <a:pathLst>
                <a:path w="2165" h="2354" extrusionOk="0">
                  <a:moveTo>
                    <a:pt x="1326" y="1"/>
                  </a:moveTo>
                  <a:cubicBezTo>
                    <a:pt x="1152" y="1"/>
                    <a:pt x="1003" y="39"/>
                    <a:pt x="941" y="47"/>
                  </a:cubicBezTo>
                  <a:cubicBezTo>
                    <a:pt x="622" y="83"/>
                    <a:pt x="551" y="402"/>
                    <a:pt x="391" y="686"/>
                  </a:cubicBezTo>
                  <a:cubicBezTo>
                    <a:pt x="214" y="952"/>
                    <a:pt x="1" y="1395"/>
                    <a:pt x="249" y="1661"/>
                  </a:cubicBezTo>
                  <a:cubicBezTo>
                    <a:pt x="515" y="1963"/>
                    <a:pt x="1189" y="2158"/>
                    <a:pt x="1544" y="2335"/>
                  </a:cubicBezTo>
                  <a:cubicBezTo>
                    <a:pt x="1579" y="2335"/>
                    <a:pt x="1597" y="2353"/>
                    <a:pt x="1615" y="2353"/>
                  </a:cubicBezTo>
                  <a:cubicBezTo>
                    <a:pt x="1633" y="2335"/>
                    <a:pt x="1650" y="2318"/>
                    <a:pt x="1668" y="2300"/>
                  </a:cubicBezTo>
                  <a:cubicBezTo>
                    <a:pt x="1845" y="2016"/>
                    <a:pt x="2005" y="1697"/>
                    <a:pt x="2076" y="1360"/>
                  </a:cubicBezTo>
                  <a:cubicBezTo>
                    <a:pt x="2147" y="1023"/>
                    <a:pt x="2165" y="633"/>
                    <a:pt x="1987" y="331"/>
                  </a:cubicBezTo>
                  <a:cubicBezTo>
                    <a:pt x="1809" y="63"/>
                    <a:pt x="1547" y="1"/>
                    <a:pt x="1326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873;p27">
              <a:extLst>
                <a:ext uri="{FF2B5EF4-FFF2-40B4-BE49-F238E27FC236}">
                  <a16:creationId xmlns:a16="http://schemas.microsoft.com/office/drawing/2014/main" id="{F23180E0-0F5D-8C00-F33B-B3023CAD87B0}"/>
                </a:ext>
              </a:extLst>
            </p:cNvPr>
            <p:cNvSpPr/>
            <p:nvPr/>
          </p:nvSpPr>
          <p:spPr>
            <a:xfrm>
              <a:off x="7162850" y="1681250"/>
              <a:ext cx="450525" cy="344225"/>
            </a:xfrm>
            <a:custGeom>
              <a:avLst/>
              <a:gdLst/>
              <a:ahLst/>
              <a:cxnLst/>
              <a:rect l="l" t="t" r="r" b="b"/>
              <a:pathLst>
                <a:path w="18021" h="13769" extrusionOk="0">
                  <a:moveTo>
                    <a:pt x="9715" y="0"/>
                  </a:moveTo>
                  <a:cubicBezTo>
                    <a:pt x="8968" y="0"/>
                    <a:pt x="8253" y="48"/>
                    <a:pt x="7662" y="146"/>
                  </a:cubicBezTo>
                  <a:cubicBezTo>
                    <a:pt x="6473" y="324"/>
                    <a:pt x="5320" y="661"/>
                    <a:pt x="4238" y="1157"/>
                  </a:cubicBezTo>
                  <a:cubicBezTo>
                    <a:pt x="2606" y="1902"/>
                    <a:pt x="1010" y="3109"/>
                    <a:pt x="513" y="4847"/>
                  </a:cubicBezTo>
                  <a:cubicBezTo>
                    <a:pt x="336" y="5414"/>
                    <a:pt x="318" y="6017"/>
                    <a:pt x="283" y="6603"/>
                  </a:cubicBezTo>
                  <a:cubicBezTo>
                    <a:pt x="1" y="12349"/>
                    <a:pt x="4326" y="13769"/>
                    <a:pt x="10595" y="13769"/>
                  </a:cubicBezTo>
                  <a:cubicBezTo>
                    <a:pt x="10634" y="13769"/>
                    <a:pt x="10673" y="13769"/>
                    <a:pt x="10712" y="13769"/>
                  </a:cubicBezTo>
                  <a:cubicBezTo>
                    <a:pt x="10871" y="13766"/>
                    <a:pt x="11029" y="13766"/>
                    <a:pt x="11188" y="13766"/>
                  </a:cubicBezTo>
                  <a:cubicBezTo>
                    <a:pt x="11317" y="13766"/>
                    <a:pt x="11446" y="13766"/>
                    <a:pt x="11574" y="13766"/>
                  </a:cubicBezTo>
                  <a:cubicBezTo>
                    <a:pt x="12513" y="13766"/>
                    <a:pt x="13448" y="13748"/>
                    <a:pt x="14331" y="13449"/>
                  </a:cubicBezTo>
                  <a:cubicBezTo>
                    <a:pt x="15431" y="13095"/>
                    <a:pt x="16388" y="12332"/>
                    <a:pt x="17009" y="11356"/>
                  </a:cubicBezTo>
                  <a:cubicBezTo>
                    <a:pt x="17506" y="10541"/>
                    <a:pt x="17754" y="9600"/>
                    <a:pt x="17843" y="8660"/>
                  </a:cubicBezTo>
                  <a:cubicBezTo>
                    <a:pt x="18020" y="6887"/>
                    <a:pt x="17648" y="5060"/>
                    <a:pt x="16779" y="3534"/>
                  </a:cubicBezTo>
                  <a:cubicBezTo>
                    <a:pt x="15963" y="2133"/>
                    <a:pt x="14969" y="803"/>
                    <a:pt x="13355" y="395"/>
                  </a:cubicBezTo>
                  <a:cubicBezTo>
                    <a:pt x="12350" y="138"/>
                    <a:pt x="10986" y="0"/>
                    <a:pt x="9715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874;p27">
              <a:extLst>
                <a:ext uri="{FF2B5EF4-FFF2-40B4-BE49-F238E27FC236}">
                  <a16:creationId xmlns:a16="http://schemas.microsoft.com/office/drawing/2014/main" id="{17AA7FCB-26F1-A7D2-DAA8-2B92C5FA6FF0}"/>
                </a:ext>
              </a:extLst>
            </p:cNvPr>
            <p:cNvSpPr/>
            <p:nvPr/>
          </p:nvSpPr>
          <p:spPr>
            <a:xfrm>
              <a:off x="7308250" y="1685775"/>
              <a:ext cx="39500" cy="114600"/>
            </a:xfrm>
            <a:custGeom>
              <a:avLst/>
              <a:gdLst/>
              <a:ahLst/>
              <a:cxnLst/>
              <a:rect l="l" t="t" r="r" b="b"/>
              <a:pathLst>
                <a:path w="1580" h="4584" extrusionOk="0">
                  <a:moveTo>
                    <a:pt x="1580" y="1"/>
                  </a:moveTo>
                  <a:cubicBezTo>
                    <a:pt x="1172" y="72"/>
                    <a:pt x="746" y="178"/>
                    <a:pt x="338" y="285"/>
                  </a:cubicBezTo>
                  <a:cubicBezTo>
                    <a:pt x="107" y="1473"/>
                    <a:pt x="1" y="2679"/>
                    <a:pt x="19" y="3885"/>
                  </a:cubicBezTo>
                  <a:cubicBezTo>
                    <a:pt x="36" y="4045"/>
                    <a:pt x="36" y="4205"/>
                    <a:pt x="107" y="4347"/>
                  </a:cubicBezTo>
                  <a:cubicBezTo>
                    <a:pt x="170" y="4472"/>
                    <a:pt x="302" y="4583"/>
                    <a:pt x="429" y="4583"/>
                  </a:cubicBezTo>
                  <a:cubicBezTo>
                    <a:pt x="446" y="4583"/>
                    <a:pt x="463" y="4581"/>
                    <a:pt x="480" y="4577"/>
                  </a:cubicBezTo>
                  <a:cubicBezTo>
                    <a:pt x="746" y="4542"/>
                    <a:pt x="817" y="4205"/>
                    <a:pt x="817" y="3939"/>
                  </a:cubicBezTo>
                  <a:cubicBezTo>
                    <a:pt x="852" y="3034"/>
                    <a:pt x="959" y="2129"/>
                    <a:pt x="1136" y="1242"/>
                  </a:cubicBezTo>
                  <a:cubicBezTo>
                    <a:pt x="1225" y="852"/>
                    <a:pt x="1314" y="462"/>
                    <a:pt x="1509" y="125"/>
                  </a:cubicBezTo>
                  <a:cubicBezTo>
                    <a:pt x="1526" y="90"/>
                    <a:pt x="1562" y="36"/>
                    <a:pt x="158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875;p27">
              <a:extLst>
                <a:ext uri="{FF2B5EF4-FFF2-40B4-BE49-F238E27FC236}">
                  <a16:creationId xmlns:a16="http://schemas.microsoft.com/office/drawing/2014/main" id="{149BE19D-C27D-F9E2-1DD5-401E5C063E9A}"/>
                </a:ext>
              </a:extLst>
            </p:cNvPr>
            <p:cNvSpPr/>
            <p:nvPr/>
          </p:nvSpPr>
          <p:spPr>
            <a:xfrm>
              <a:off x="7444400" y="1683125"/>
              <a:ext cx="47475" cy="102425"/>
            </a:xfrm>
            <a:custGeom>
              <a:avLst/>
              <a:gdLst/>
              <a:ahLst/>
              <a:cxnLst/>
              <a:rect l="l" t="t" r="r" b="b"/>
              <a:pathLst>
                <a:path w="1899" h="4097" extrusionOk="0">
                  <a:moveTo>
                    <a:pt x="0" y="0"/>
                  </a:moveTo>
                  <a:lnTo>
                    <a:pt x="0" y="0"/>
                  </a:lnTo>
                  <a:cubicBezTo>
                    <a:pt x="142" y="302"/>
                    <a:pt x="266" y="621"/>
                    <a:pt x="337" y="958"/>
                  </a:cubicBezTo>
                  <a:cubicBezTo>
                    <a:pt x="497" y="1845"/>
                    <a:pt x="373" y="2750"/>
                    <a:pt x="266" y="3637"/>
                  </a:cubicBezTo>
                  <a:cubicBezTo>
                    <a:pt x="249" y="3779"/>
                    <a:pt x="249" y="3920"/>
                    <a:pt x="337" y="4027"/>
                  </a:cubicBezTo>
                  <a:cubicBezTo>
                    <a:pt x="387" y="4076"/>
                    <a:pt x="448" y="4097"/>
                    <a:pt x="514" y="4097"/>
                  </a:cubicBezTo>
                  <a:cubicBezTo>
                    <a:pt x="661" y="4097"/>
                    <a:pt x="830" y="3995"/>
                    <a:pt x="940" y="3885"/>
                  </a:cubicBezTo>
                  <a:cubicBezTo>
                    <a:pt x="1455" y="3317"/>
                    <a:pt x="1721" y="2572"/>
                    <a:pt x="1827" y="1827"/>
                  </a:cubicBezTo>
                  <a:cubicBezTo>
                    <a:pt x="1898" y="1313"/>
                    <a:pt x="1898" y="781"/>
                    <a:pt x="1881" y="267"/>
                  </a:cubicBezTo>
                  <a:cubicBezTo>
                    <a:pt x="1313" y="142"/>
                    <a:pt x="674" y="54"/>
                    <a:pt x="0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876;p27">
              <a:extLst>
                <a:ext uri="{FF2B5EF4-FFF2-40B4-BE49-F238E27FC236}">
                  <a16:creationId xmlns:a16="http://schemas.microsoft.com/office/drawing/2014/main" id="{41AF5877-857C-E854-25B3-92B9882F765C}"/>
                </a:ext>
              </a:extLst>
            </p:cNvPr>
            <p:cNvSpPr/>
            <p:nvPr/>
          </p:nvSpPr>
          <p:spPr>
            <a:xfrm>
              <a:off x="7367675" y="1681325"/>
              <a:ext cx="65225" cy="119175"/>
            </a:xfrm>
            <a:custGeom>
              <a:avLst/>
              <a:gdLst/>
              <a:ahLst/>
              <a:cxnLst/>
              <a:rect l="l" t="t" r="r" b="b"/>
              <a:pathLst>
                <a:path w="2609" h="4767" extrusionOk="0">
                  <a:moveTo>
                    <a:pt x="1450" y="1"/>
                  </a:moveTo>
                  <a:cubicBezTo>
                    <a:pt x="959" y="1"/>
                    <a:pt x="484" y="22"/>
                    <a:pt x="54" y="72"/>
                  </a:cubicBezTo>
                  <a:cubicBezTo>
                    <a:pt x="72" y="729"/>
                    <a:pt x="19" y="1403"/>
                    <a:pt x="1" y="2077"/>
                  </a:cubicBezTo>
                  <a:cubicBezTo>
                    <a:pt x="1" y="2910"/>
                    <a:pt x="89" y="3762"/>
                    <a:pt x="462" y="4507"/>
                  </a:cubicBezTo>
                  <a:cubicBezTo>
                    <a:pt x="515" y="4595"/>
                    <a:pt x="568" y="4684"/>
                    <a:pt x="657" y="4737"/>
                  </a:cubicBezTo>
                  <a:cubicBezTo>
                    <a:pt x="699" y="4758"/>
                    <a:pt x="752" y="4767"/>
                    <a:pt x="808" y="4767"/>
                  </a:cubicBezTo>
                  <a:cubicBezTo>
                    <a:pt x="847" y="4767"/>
                    <a:pt x="886" y="4762"/>
                    <a:pt x="923" y="4755"/>
                  </a:cubicBezTo>
                  <a:cubicBezTo>
                    <a:pt x="1438" y="4649"/>
                    <a:pt x="1721" y="4099"/>
                    <a:pt x="1899" y="3602"/>
                  </a:cubicBezTo>
                  <a:cubicBezTo>
                    <a:pt x="2307" y="2449"/>
                    <a:pt x="2519" y="1243"/>
                    <a:pt x="2608" y="37"/>
                  </a:cubicBezTo>
                  <a:cubicBezTo>
                    <a:pt x="2221" y="14"/>
                    <a:pt x="1831" y="1"/>
                    <a:pt x="1450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877;p27">
              <a:extLst>
                <a:ext uri="{FF2B5EF4-FFF2-40B4-BE49-F238E27FC236}">
                  <a16:creationId xmlns:a16="http://schemas.microsoft.com/office/drawing/2014/main" id="{F19FC7B2-5112-2081-A7E7-DDA438AFDCFF}"/>
                </a:ext>
              </a:extLst>
            </p:cNvPr>
            <p:cNvSpPr/>
            <p:nvPr/>
          </p:nvSpPr>
          <p:spPr>
            <a:xfrm>
              <a:off x="7172575" y="1889250"/>
              <a:ext cx="66975" cy="47550"/>
            </a:xfrm>
            <a:custGeom>
              <a:avLst/>
              <a:gdLst/>
              <a:ahLst/>
              <a:cxnLst/>
              <a:rect l="l" t="t" r="r" b="b"/>
              <a:pathLst>
                <a:path w="2679" h="1902" extrusionOk="0">
                  <a:moveTo>
                    <a:pt x="1443" y="1"/>
                  </a:moveTo>
                  <a:cubicBezTo>
                    <a:pt x="1321" y="1"/>
                    <a:pt x="1200" y="8"/>
                    <a:pt x="1082" y="21"/>
                  </a:cubicBezTo>
                  <a:cubicBezTo>
                    <a:pt x="710" y="57"/>
                    <a:pt x="355" y="127"/>
                    <a:pt x="0" y="163"/>
                  </a:cubicBezTo>
                  <a:cubicBezTo>
                    <a:pt x="107" y="819"/>
                    <a:pt x="284" y="1387"/>
                    <a:pt x="550" y="1901"/>
                  </a:cubicBezTo>
                  <a:cubicBezTo>
                    <a:pt x="586" y="1883"/>
                    <a:pt x="621" y="1883"/>
                    <a:pt x="657" y="1866"/>
                  </a:cubicBezTo>
                  <a:cubicBezTo>
                    <a:pt x="1029" y="1706"/>
                    <a:pt x="1384" y="1564"/>
                    <a:pt x="1756" y="1422"/>
                  </a:cubicBezTo>
                  <a:cubicBezTo>
                    <a:pt x="1987" y="1316"/>
                    <a:pt x="2235" y="1209"/>
                    <a:pt x="2413" y="1032"/>
                  </a:cubicBezTo>
                  <a:cubicBezTo>
                    <a:pt x="2590" y="837"/>
                    <a:pt x="2679" y="535"/>
                    <a:pt x="2537" y="323"/>
                  </a:cubicBezTo>
                  <a:cubicBezTo>
                    <a:pt x="2226" y="79"/>
                    <a:pt x="1832" y="1"/>
                    <a:pt x="1443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878;p27">
              <a:extLst>
                <a:ext uri="{FF2B5EF4-FFF2-40B4-BE49-F238E27FC236}">
                  <a16:creationId xmlns:a16="http://schemas.microsoft.com/office/drawing/2014/main" id="{116FC5D1-A926-888C-6AE2-CCD7F9A48BA5}"/>
                </a:ext>
              </a:extLst>
            </p:cNvPr>
            <p:cNvSpPr/>
            <p:nvPr/>
          </p:nvSpPr>
          <p:spPr>
            <a:xfrm>
              <a:off x="7169475" y="1845550"/>
              <a:ext cx="60325" cy="40700"/>
            </a:xfrm>
            <a:custGeom>
              <a:avLst/>
              <a:gdLst/>
              <a:ahLst/>
              <a:cxnLst/>
              <a:rect l="l" t="t" r="r" b="b"/>
              <a:pathLst>
                <a:path w="2413" h="1628" extrusionOk="0">
                  <a:moveTo>
                    <a:pt x="1554" y="0"/>
                  </a:moveTo>
                  <a:cubicBezTo>
                    <a:pt x="1027" y="0"/>
                    <a:pt x="496" y="114"/>
                    <a:pt x="18" y="332"/>
                  </a:cubicBezTo>
                  <a:cubicBezTo>
                    <a:pt x="0" y="776"/>
                    <a:pt x="18" y="1219"/>
                    <a:pt x="71" y="1627"/>
                  </a:cubicBezTo>
                  <a:cubicBezTo>
                    <a:pt x="621" y="1308"/>
                    <a:pt x="1295" y="1201"/>
                    <a:pt x="1880" y="953"/>
                  </a:cubicBezTo>
                  <a:cubicBezTo>
                    <a:pt x="2040" y="864"/>
                    <a:pt x="2217" y="776"/>
                    <a:pt x="2324" y="598"/>
                  </a:cubicBezTo>
                  <a:cubicBezTo>
                    <a:pt x="2412" y="439"/>
                    <a:pt x="2395" y="208"/>
                    <a:pt x="2235" y="102"/>
                  </a:cubicBezTo>
                  <a:cubicBezTo>
                    <a:pt x="2164" y="49"/>
                    <a:pt x="2093" y="49"/>
                    <a:pt x="2022" y="31"/>
                  </a:cubicBezTo>
                  <a:cubicBezTo>
                    <a:pt x="1867" y="10"/>
                    <a:pt x="1711" y="0"/>
                    <a:pt x="1554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879;p27">
              <a:extLst>
                <a:ext uri="{FF2B5EF4-FFF2-40B4-BE49-F238E27FC236}">
                  <a16:creationId xmlns:a16="http://schemas.microsoft.com/office/drawing/2014/main" id="{1E5B784A-95CD-6515-58D5-DE7A10C31C41}"/>
                </a:ext>
              </a:extLst>
            </p:cNvPr>
            <p:cNvSpPr/>
            <p:nvPr/>
          </p:nvSpPr>
          <p:spPr>
            <a:xfrm>
              <a:off x="7543725" y="1889250"/>
              <a:ext cx="65650" cy="48875"/>
            </a:xfrm>
            <a:custGeom>
              <a:avLst/>
              <a:gdLst/>
              <a:ahLst/>
              <a:cxnLst/>
              <a:rect l="l" t="t" r="r" b="b"/>
              <a:pathLst>
                <a:path w="2626" h="1955" extrusionOk="0">
                  <a:moveTo>
                    <a:pt x="1226" y="1"/>
                  </a:moveTo>
                  <a:cubicBezTo>
                    <a:pt x="829" y="1"/>
                    <a:pt x="436" y="79"/>
                    <a:pt x="125" y="323"/>
                  </a:cubicBezTo>
                  <a:cubicBezTo>
                    <a:pt x="1" y="535"/>
                    <a:pt x="71" y="837"/>
                    <a:pt x="249" y="1032"/>
                  </a:cubicBezTo>
                  <a:cubicBezTo>
                    <a:pt x="426" y="1209"/>
                    <a:pt x="675" y="1316"/>
                    <a:pt x="905" y="1422"/>
                  </a:cubicBezTo>
                  <a:cubicBezTo>
                    <a:pt x="1278" y="1564"/>
                    <a:pt x="1650" y="1706"/>
                    <a:pt x="2005" y="1866"/>
                  </a:cubicBezTo>
                  <a:cubicBezTo>
                    <a:pt x="2094" y="1901"/>
                    <a:pt x="2182" y="1937"/>
                    <a:pt x="2271" y="1954"/>
                  </a:cubicBezTo>
                  <a:cubicBezTo>
                    <a:pt x="2448" y="1422"/>
                    <a:pt x="2555" y="872"/>
                    <a:pt x="2608" y="340"/>
                  </a:cubicBezTo>
                  <a:cubicBezTo>
                    <a:pt x="2626" y="269"/>
                    <a:pt x="2626" y="216"/>
                    <a:pt x="2626" y="145"/>
                  </a:cubicBezTo>
                  <a:cubicBezTo>
                    <a:pt x="2289" y="127"/>
                    <a:pt x="1934" y="57"/>
                    <a:pt x="1597" y="21"/>
                  </a:cubicBezTo>
                  <a:cubicBezTo>
                    <a:pt x="1475" y="8"/>
                    <a:pt x="1350" y="1"/>
                    <a:pt x="122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880;p27">
              <a:extLst>
                <a:ext uri="{FF2B5EF4-FFF2-40B4-BE49-F238E27FC236}">
                  <a16:creationId xmlns:a16="http://schemas.microsoft.com/office/drawing/2014/main" id="{0C79DC84-A11B-CC29-A334-6F228DB0AE48}"/>
                </a:ext>
              </a:extLst>
            </p:cNvPr>
            <p:cNvSpPr/>
            <p:nvPr/>
          </p:nvSpPr>
          <p:spPr>
            <a:xfrm>
              <a:off x="7553050" y="1845450"/>
              <a:ext cx="57225" cy="39900"/>
            </a:xfrm>
            <a:custGeom>
              <a:avLst/>
              <a:gdLst/>
              <a:ahLst/>
              <a:cxnLst/>
              <a:rect l="l" t="t" r="r" b="b"/>
              <a:pathLst>
                <a:path w="2289" h="1596" extrusionOk="0">
                  <a:moveTo>
                    <a:pt x="884" y="1"/>
                  </a:moveTo>
                  <a:cubicBezTo>
                    <a:pt x="724" y="1"/>
                    <a:pt x="565" y="12"/>
                    <a:pt x="408" y="35"/>
                  </a:cubicBezTo>
                  <a:cubicBezTo>
                    <a:pt x="319" y="53"/>
                    <a:pt x="248" y="53"/>
                    <a:pt x="177" y="106"/>
                  </a:cubicBezTo>
                  <a:cubicBezTo>
                    <a:pt x="18" y="212"/>
                    <a:pt x="0" y="443"/>
                    <a:pt x="106" y="602"/>
                  </a:cubicBezTo>
                  <a:cubicBezTo>
                    <a:pt x="195" y="780"/>
                    <a:pt x="373" y="868"/>
                    <a:pt x="550" y="957"/>
                  </a:cubicBezTo>
                  <a:cubicBezTo>
                    <a:pt x="1100" y="1205"/>
                    <a:pt x="1738" y="1312"/>
                    <a:pt x="2270" y="1596"/>
                  </a:cubicBezTo>
                  <a:cubicBezTo>
                    <a:pt x="2288" y="1135"/>
                    <a:pt x="2270" y="691"/>
                    <a:pt x="2217" y="248"/>
                  </a:cubicBezTo>
                  <a:cubicBezTo>
                    <a:pt x="1797" y="90"/>
                    <a:pt x="1338" y="1"/>
                    <a:pt x="88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881;p27">
              <a:extLst>
                <a:ext uri="{FF2B5EF4-FFF2-40B4-BE49-F238E27FC236}">
                  <a16:creationId xmlns:a16="http://schemas.microsoft.com/office/drawing/2014/main" id="{3E00CA9A-CF75-7464-AF00-5FE8EF9E6CD1}"/>
                </a:ext>
              </a:extLst>
            </p:cNvPr>
            <p:cNvSpPr/>
            <p:nvPr/>
          </p:nvSpPr>
          <p:spPr>
            <a:xfrm>
              <a:off x="7294525" y="1834775"/>
              <a:ext cx="24400" cy="24425"/>
            </a:xfrm>
            <a:custGeom>
              <a:avLst/>
              <a:gdLst/>
              <a:ahLst/>
              <a:cxnLst/>
              <a:rect l="l" t="t" r="r" b="b"/>
              <a:pathLst>
                <a:path w="976" h="977" extrusionOk="0">
                  <a:moveTo>
                    <a:pt x="497" y="1"/>
                  </a:moveTo>
                  <a:cubicBezTo>
                    <a:pt x="213" y="1"/>
                    <a:pt x="0" y="231"/>
                    <a:pt x="0" y="497"/>
                  </a:cubicBezTo>
                  <a:cubicBezTo>
                    <a:pt x="0" y="763"/>
                    <a:pt x="213" y="976"/>
                    <a:pt x="497" y="976"/>
                  </a:cubicBezTo>
                  <a:cubicBezTo>
                    <a:pt x="763" y="976"/>
                    <a:pt x="976" y="763"/>
                    <a:pt x="976" y="497"/>
                  </a:cubicBezTo>
                  <a:cubicBezTo>
                    <a:pt x="976" y="231"/>
                    <a:pt x="763" y="1"/>
                    <a:pt x="49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882;p27">
              <a:extLst>
                <a:ext uri="{FF2B5EF4-FFF2-40B4-BE49-F238E27FC236}">
                  <a16:creationId xmlns:a16="http://schemas.microsoft.com/office/drawing/2014/main" id="{AB9158B7-D1E8-58D6-F1A4-D5EF61604236}"/>
                </a:ext>
              </a:extLst>
            </p:cNvPr>
            <p:cNvSpPr/>
            <p:nvPr/>
          </p:nvSpPr>
          <p:spPr>
            <a:xfrm>
              <a:off x="7446625" y="1847200"/>
              <a:ext cx="24400" cy="23975"/>
            </a:xfrm>
            <a:custGeom>
              <a:avLst/>
              <a:gdLst/>
              <a:ahLst/>
              <a:cxnLst/>
              <a:rect l="l" t="t" r="r" b="b"/>
              <a:pathLst>
                <a:path w="976" h="959" extrusionOk="0">
                  <a:moveTo>
                    <a:pt x="479" y="0"/>
                  </a:moveTo>
                  <a:cubicBezTo>
                    <a:pt x="213" y="0"/>
                    <a:pt x="0" y="213"/>
                    <a:pt x="0" y="479"/>
                  </a:cubicBezTo>
                  <a:cubicBezTo>
                    <a:pt x="0" y="745"/>
                    <a:pt x="213" y="958"/>
                    <a:pt x="479" y="958"/>
                  </a:cubicBezTo>
                  <a:cubicBezTo>
                    <a:pt x="745" y="958"/>
                    <a:pt x="976" y="745"/>
                    <a:pt x="976" y="479"/>
                  </a:cubicBezTo>
                  <a:cubicBezTo>
                    <a:pt x="976" y="213"/>
                    <a:pt x="745" y="0"/>
                    <a:pt x="479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883;p27">
              <a:extLst>
                <a:ext uri="{FF2B5EF4-FFF2-40B4-BE49-F238E27FC236}">
                  <a16:creationId xmlns:a16="http://schemas.microsoft.com/office/drawing/2014/main" id="{EF557693-71DA-5E8B-899E-660E232E4E72}"/>
                </a:ext>
              </a:extLst>
            </p:cNvPr>
            <p:cNvSpPr/>
            <p:nvPr/>
          </p:nvSpPr>
          <p:spPr>
            <a:xfrm>
              <a:off x="7312700" y="1834900"/>
              <a:ext cx="119300" cy="138000"/>
            </a:xfrm>
            <a:custGeom>
              <a:avLst/>
              <a:gdLst/>
              <a:ahLst/>
              <a:cxnLst/>
              <a:rect l="l" t="t" r="r" b="b"/>
              <a:pathLst>
                <a:path w="4772" h="5520" extrusionOk="0">
                  <a:moveTo>
                    <a:pt x="2590" y="1"/>
                  </a:moveTo>
                  <a:cubicBezTo>
                    <a:pt x="2412" y="1"/>
                    <a:pt x="2229" y="50"/>
                    <a:pt x="2040" y="155"/>
                  </a:cubicBezTo>
                  <a:cubicBezTo>
                    <a:pt x="1810" y="262"/>
                    <a:pt x="799" y="1290"/>
                    <a:pt x="568" y="1681"/>
                  </a:cubicBezTo>
                  <a:cubicBezTo>
                    <a:pt x="124" y="2408"/>
                    <a:pt x="0" y="3313"/>
                    <a:pt x="36" y="4164"/>
                  </a:cubicBezTo>
                  <a:cubicBezTo>
                    <a:pt x="36" y="4270"/>
                    <a:pt x="36" y="4359"/>
                    <a:pt x="71" y="4448"/>
                  </a:cubicBezTo>
                  <a:cubicBezTo>
                    <a:pt x="142" y="4678"/>
                    <a:pt x="320" y="4838"/>
                    <a:pt x="515" y="4962"/>
                  </a:cubicBezTo>
                  <a:cubicBezTo>
                    <a:pt x="976" y="5264"/>
                    <a:pt x="1508" y="5423"/>
                    <a:pt x="2058" y="5494"/>
                  </a:cubicBezTo>
                  <a:cubicBezTo>
                    <a:pt x="2235" y="5512"/>
                    <a:pt x="2415" y="5520"/>
                    <a:pt x="2595" y="5520"/>
                  </a:cubicBezTo>
                  <a:cubicBezTo>
                    <a:pt x="2957" y="5520"/>
                    <a:pt x="3323" y="5488"/>
                    <a:pt x="3690" y="5441"/>
                  </a:cubicBezTo>
                  <a:cubicBezTo>
                    <a:pt x="3974" y="5388"/>
                    <a:pt x="4311" y="5317"/>
                    <a:pt x="4488" y="5086"/>
                  </a:cubicBezTo>
                  <a:cubicBezTo>
                    <a:pt x="4612" y="4909"/>
                    <a:pt x="4665" y="4696"/>
                    <a:pt x="4683" y="4483"/>
                  </a:cubicBezTo>
                  <a:cubicBezTo>
                    <a:pt x="4772" y="3738"/>
                    <a:pt x="4736" y="2958"/>
                    <a:pt x="4523" y="2248"/>
                  </a:cubicBezTo>
                  <a:cubicBezTo>
                    <a:pt x="4311" y="1521"/>
                    <a:pt x="3920" y="829"/>
                    <a:pt x="3370" y="333"/>
                  </a:cubicBezTo>
                  <a:cubicBezTo>
                    <a:pt x="3123" y="118"/>
                    <a:pt x="2863" y="1"/>
                    <a:pt x="2590" y="1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884;p27">
              <a:extLst>
                <a:ext uri="{FF2B5EF4-FFF2-40B4-BE49-F238E27FC236}">
                  <a16:creationId xmlns:a16="http://schemas.microsoft.com/office/drawing/2014/main" id="{15F2B891-CA49-5936-E4CE-75E90C90611B}"/>
                </a:ext>
              </a:extLst>
            </p:cNvPr>
            <p:cNvSpPr/>
            <p:nvPr/>
          </p:nvSpPr>
          <p:spPr>
            <a:xfrm>
              <a:off x="7353925" y="1858900"/>
              <a:ext cx="43500" cy="21125"/>
            </a:xfrm>
            <a:custGeom>
              <a:avLst/>
              <a:gdLst/>
              <a:ahLst/>
              <a:cxnLst/>
              <a:rect l="l" t="t" r="r" b="b"/>
              <a:pathLst>
                <a:path w="1740" h="845" extrusionOk="0">
                  <a:moveTo>
                    <a:pt x="666" y="1"/>
                  </a:moveTo>
                  <a:cubicBezTo>
                    <a:pt x="508" y="1"/>
                    <a:pt x="357" y="19"/>
                    <a:pt x="231" y="64"/>
                  </a:cubicBezTo>
                  <a:cubicBezTo>
                    <a:pt x="1" y="153"/>
                    <a:pt x="639" y="632"/>
                    <a:pt x="852" y="792"/>
                  </a:cubicBezTo>
                  <a:cubicBezTo>
                    <a:pt x="888" y="827"/>
                    <a:pt x="923" y="845"/>
                    <a:pt x="976" y="845"/>
                  </a:cubicBezTo>
                  <a:cubicBezTo>
                    <a:pt x="1030" y="845"/>
                    <a:pt x="1065" y="827"/>
                    <a:pt x="1118" y="792"/>
                  </a:cubicBezTo>
                  <a:cubicBezTo>
                    <a:pt x="1331" y="650"/>
                    <a:pt x="1526" y="472"/>
                    <a:pt x="1704" y="295"/>
                  </a:cubicBezTo>
                  <a:cubicBezTo>
                    <a:pt x="1721" y="277"/>
                    <a:pt x="1739" y="242"/>
                    <a:pt x="1721" y="206"/>
                  </a:cubicBezTo>
                  <a:lnTo>
                    <a:pt x="1686" y="206"/>
                  </a:lnTo>
                  <a:cubicBezTo>
                    <a:pt x="1508" y="117"/>
                    <a:pt x="1066" y="1"/>
                    <a:pt x="66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885;p27">
              <a:extLst>
                <a:ext uri="{FF2B5EF4-FFF2-40B4-BE49-F238E27FC236}">
                  <a16:creationId xmlns:a16="http://schemas.microsoft.com/office/drawing/2014/main" id="{6E5F196B-2CFF-916C-E7AD-DF2A1C60EA41}"/>
                </a:ext>
              </a:extLst>
            </p:cNvPr>
            <p:cNvSpPr/>
            <p:nvPr/>
          </p:nvSpPr>
          <p:spPr>
            <a:xfrm>
              <a:off x="7343300" y="1872025"/>
              <a:ext cx="35050" cy="69650"/>
            </a:xfrm>
            <a:custGeom>
              <a:avLst/>
              <a:gdLst/>
              <a:ahLst/>
              <a:cxnLst/>
              <a:rect l="l" t="t" r="r" b="b"/>
              <a:pathLst>
                <a:path w="1402" h="2786" fill="none" extrusionOk="0">
                  <a:moveTo>
                    <a:pt x="0" y="2076"/>
                  </a:moveTo>
                  <a:cubicBezTo>
                    <a:pt x="18" y="2218"/>
                    <a:pt x="36" y="2360"/>
                    <a:pt x="89" y="2466"/>
                  </a:cubicBezTo>
                  <a:cubicBezTo>
                    <a:pt x="284" y="2785"/>
                    <a:pt x="639" y="2750"/>
                    <a:pt x="710" y="2732"/>
                  </a:cubicBezTo>
                  <a:cubicBezTo>
                    <a:pt x="976" y="2626"/>
                    <a:pt x="1029" y="2377"/>
                    <a:pt x="1135" y="2111"/>
                  </a:cubicBezTo>
                  <a:cubicBezTo>
                    <a:pt x="1171" y="1987"/>
                    <a:pt x="1189" y="1845"/>
                    <a:pt x="1206" y="1721"/>
                  </a:cubicBezTo>
                  <a:cubicBezTo>
                    <a:pt x="1295" y="1154"/>
                    <a:pt x="1348" y="568"/>
                    <a:pt x="1401" y="1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886;p27">
              <a:extLst>
                <a:ext uri="{FF2B5EF4-FFF2-40B4-BE49-F238E27FC236}">
                  <a16:creationId xmlns:a16="http://schemas.microsoft.com/office/drawing/2014/main" id="{02444331-E197-3B49-235D-E811D2F39392}"/>
                </a:ext>
              </a:extLst>
            </p:cNvPr>
            <p:cNvSpPr/>
            <p:nvPr/>
          </p:nvSpPr>
          <p:spPr>
            <a:xfrm>
              <a:off x="7372125" y="1925250"/>
              <a:ext cx="27500" cy="19525"/>
            </a:xfrm>
            <a:custGeom>
              <a:avLst/>
              <a:gdLst/>
              <a:ahLst/>
              <a:cxnLst/>
              <a:rect l="l" t="t" r="r" b="b"/>
              <a:pathLst>
                <a:path w="1100" h="781" fill="none" extrusionOk="0">
                  <a:moveTo>
                    <a:pt x="0" y="0"/>
                  </a:moveTo>
                  <a:cubicBezTo>
                    <a:pt x="18" y="124"/>
                    <a:pt x="18" y="248"/>
                    <a:pt x="36" y="373"/>
                  </a:cubicBezTo>
                  <a:cubicBezTo>
                    <a:pt x="53" y="497"/>
                    <a:pt x="107" y="621"/>
                    <a:pt x="213" y="692"/>
                  </a:cubicBezTo>
                  <a:cubicBezTo>
                    <a:pt x="337" y="781"/>
                    <a:pt x="497" y="763"/>
                    <a:pt x="656" y="727"/>
                  </a:cubicBezTo>
                  <a:cubicBezTo>
                    <a:pt x="745" y="710"/>
                    <a:pt x="852" y="656"/>
                    <a:pt x="922" y="585"/>
                  </a:cubicBezTo>
                  <a:cubicBezTo>
                    <a:pt x="1011" y="497"/>
                    <a:pt x="1047" y="390"/>
                    <a:pt x="1100" y="284"/>
                  </a:cubicBezTo>
                </a:path>
              </a:pathLst>
            </a:custGeom>
            <a:noFill/>
            <a:ln w="4000" cap="rnd" cmpd="sng">
              <a:solidFill>
                <a:srgbClr val="564B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887;p27">
              <a:extLst>
                <a:ext uri="{FF2B5EF4-FFF2-40B4-BE49-F238E27FC236}">
                  <a16:creationId xmlns:a16="http://schemas.microsoft.com/office/drawing/2014/main" id="{BCE37983-1CF9-168C-93F5-AD7751265C44}"/>
                </a:ext>
              </a:extLst>
            </p:cNvPr>
            <p:cNvSpPr/>
            <p:nvPr/>
          </p:nvSpPr>
          <p:spPr>
            <a:xfrm>
              <a:off x="7079000" y="2034975"/>
              <a:ext cx="207125" cy="123975"/>
            </a:xfrm>
            <a:custGeom>
              <a:avLst/>
              <a:gdLst/>
              <a:ahLst/>
              <a:cxnLst/>
              <a:rect l="l" t="t" r="r" b="b"/>
              <a:pathLst>
                <a:path w="8285" h="4959" extrusionOk="0">
                  <a:moveTo>
                    <a:pt x="1272" y="0"/>
                  </a:moveTo>
                  <a:cubicBezTo>
                    <a:pt x="856" y="0"/>
                    <a:pt x="460" y="297"/>
                    <a:pt x="267" y="666"/>
                  </a:cubicBezTo>
                  <a:cubicBezTo>
                    <a:pt x="36" y="1074"/>
                    <a:pt x="1" y="1571"/>
                    <a:pt x="18" y="2032"/>
                  </a:cubicBezTo>
                  <a:cubicBezTo>
                    <a:pt x="36" y="2529"/>
                    <a:pt x="107" y="3025"/>
                    <a:pt x="373" y="3433"/>
                  </a:cubicBezTo>
                  <a:cubicBezTo>
                    <a:pt x="533" y="3682"/>
                    <a:pt x="746" y="3877"/>
                    <a:pt x="976" y="4036"/>
                  </a:cubicBezTo>
                  <a:cubicBezTo>
                    <a:pt x="2165" y="4905"/>
                    <a:pt x="3726" y="4941"/>
                    <a:pt x="5198" y="4959"/>
                  </a:cubicBezTo>
                  <a:cubicBezTo>
                    <a:pt x="5659" y="4959"/>
                    <a:pt x="8284" y="4941"/>
                    <a:pt x="7628" y="3859"/>
                  </a:cubicBezTo>
                  <a:cubicBezTo>
                    <a:pt x="7524" y="3694"/>
                    <a:pt x="7343" y="3644"/>
                    <a:pt x="7150" y="3644"/>
                  </a:cubicBezTo>
                  <a:cubicBezTo>
                    <a:pt x="6949" y="3644"/>
                    <a:pt x="6735" y="3699"/>
                    <a:pt x="6581" y="3735"/>
                  </a:cubicBezTo>
                  <a:cubicBezTo>
                    <a:pt x="6001" y="3851"/>
                    <a:pt x="5420" y="3967"/>
                    <a:pt x="4825" y="3967"/>
                  </a:cubicBezTo>
                  <a:cubicBezTo>
                    <a:pt x="4784" y="3967"/>
                    <a:pt x="4742" y="3967"/>
                    <a:pt x="4701" y="3965"/>
                  </a:cubicBezTo>
                  <a:cubicBezTo>
                    <a:pt x="3761" y="3965"/>
                    <a:pt x="2785" y="3717"/>
                    <a:pt x="2040" y="3149"/>
                  </a:cubicBezTo>
                  <a:cubicBezTo>
                    <a:pt x="1703" y="2883"/>
                    <a:pt x="1402" y="2546"/>
                    <a:pt x="1278" y="2138"/>
                  </a:cubicBezTo>
                  <a:cubicBezTo>
                    <a:pt x="1154" y="1730"/>
                    <a:pt x="1242" y="1234"/>
                    <a:pt x="1579" y="968"/>
                  </a:cubicBezTo>
                  <a:cubicBezTo>
                    <a:pt x="1686" y="897"/>
                    <a:pt x="1792" y="844"/>
                    <a:pt x="1863" y="737"/>
                  </a:cubicBezTo>
                  <a:cubicBezTo>
                    <a:pt x="1970" y="595"/>
                    <a:pt x="1952" y="400"/>
                    <a:pt x="1845" y="258"/>
                  </a:cubicBezTo>
                  <a:cubicBezTo>
                    <a:pt x="1739" y="116"/>
                    <a:pt x="1579" y="28"/>
                    <a:pt x="1402" y="10"/>
                  </a:cubicBezTo>
                  <a:cubicBezTo>
                    <a:pt x="1358" y="3"/>
                    <a:pt x="1315" y="0"/>
                    <a:pt x="1272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888;p27">
              <a:extLst>
                <a:ext uri="{FF2B5EF4-FFF2-40B4-BE49-F238E27FC236}">
                  <a16:creationId xmlns:a16="http://schemas.microsoft.com/office/drawing/2014/main" id="{8760E7ED-EF3F-0E90-BDD6-D6512CDD0306}"/>
                </a:ext>
              </a:extLst>
            </p:cNvPr>
            <p:cNvSpPr/>
            <p:nvPr/>
          </p:nvSpPr>
          <p:spPr>
            <a:xfrm>
              <a:off x="7239525" y="1992850"/>
              <a:ext cx="230175" cy="241900"/>
            </a:xfrm>
            <a:custGeom>
              <a:avLst/>
              <a:gdLst/>
              <a:ahLst/>
              <a:cxnLst/>
              <a:rect l="l" t="t" r="r" b="b"/>
              <a:pathLst>
                <a:path w="9207" h="9676" extrusionOk="0">
                  <a:moveTo>
                    <a:pt x="3174" y="0"/>
                  </a:moveTo>
                  <a:cubicBezTo>
                    <a:pt x="2916" y="0"/>
                    <a:pt x="2793" y="82"/>
                    <a:pt x="2573" y="347"/>
                  </a:cubicBezTo>
                  <a:cubicBezTo>
                    <a:pt x="2271" y="755"/>
                    <a:pt x="2023" y="1198"/>
                    <a:pt x="1810" y="1642"/>
                  </a:cubicBezTo>
                  <a:cubicBezTo>
                    <a:pt x="976" y="3309"/>
                    <a:pt x="391" y="5101"/>
                    <a:pt x="54" y="6927"/>
                  </a:cubicBezTo>
                  <a:cubicBezTo>
                    <a:pt x="18" y="7123"/>
                    <a:pt x="1" y="7335"/>
                    <a:pt x="54" y="7531"/>
                  </a:cubicBezTo>
                  <a:cubicBezTo>
                    <a:pt x="107" y="7779"/>
                    <a:pt x="302" y="7974"/>
                    <a:pt x="497" y="8134"/>
                  </a:cubicBezTo>
                  <a:cubicBezTo>
                    <a:pt x="1455" y="8932"/>
                    <a:pt x="2679" y="9322"/>
                    <a:pt x="3903" y="9535"/>
                  </a:cubicBezTo>
                  <a:cubicBezTo>
                    <a:pt x="4427" y="9617"/>
                    <a:pt x="4952" y="9676"/>
                    <a:pt x="5473" y="9676"/>
                  </a:cubicBezTo>
                  <a:cubicBezTo>
                    <a:pt x="5851" y="9676"/>
                    <a:pt x="6226" y="9645"/>
                    <a:pt x="6599" y="9570"/>
                  </a:cubicBezTo>
                  <a:cubicBezTo>
                    <a:pt x="7096" y="9464"/>
                    <a:pt x="7557" y="9287"/>
                    <a:pt x="8036" y="9109"/>
                  </a:cubicBezTo>
                  <a:cubicBezTo>
                    <a:pt x="8231" y="9020"/>
                    <a:pt x="8461" y="8950"/>
                    <a:pt x="8621" y="8790"/>
                  </a:cubicBezTo>
                  <a:cubicBezTo>
                    <a:pt x="8781" y="8613"/>
                    <a:pt x="8869" y="8364"/>
                    <a:pt x="8940" y="8116"/>
                  </a:cubicBezTo>
                  <a:cubicBezTo>
                    <a:pt x="9064" y="7619"/>
                    <a:pt x="9100" y="7087"/>
                    <a:pt x="9135" y="6555"/>
                  </a:cubicBezTo>
                  <a:cubicBezTo>
                    <a:pt x="9206" y="4462"/>
                    <a:pt x="8887" y="2351"/>
                    <a:pt x="8178" y="382"/>
                  </a:cubicBezTo>
                  <a:cubicBezTo>
                    <a:pt x="8160" y="329"/>
                    <a:pt x="8142" y="294"/>
                    <a:pt x="8107" y="258"/>
                  </a:cubicBezTo>
                  <a:cubicBezTo>
                    <a:pt x="8053" y="223"/>
                    <a:pt x="7982" y="205"/>
                    <a:pt x="7912" y="205"/>
                  </a:cubicBezTo>
                  <a:cubicBezTo>
                    <a:pt x="7729" y="208"/>
                    <a:pt x="7548" y="210"/>
                    <a:pt x="7366" y="210"/>
                  </a:cubicBezTo>
                  <a:cubicBezTo>
                    <a:pt x="6524" y="210"/>
                    <a:pt x="5690" y="178"/>
                    <a:pt x="4843" y="134"/>
                  </a:cubicBezTo>
                  <a:cubicBezTo>
                    <a:pt x="4346" y="99"/>
                    <a:pt x="3850" y="63"/>
                    <a:pt x="3353" y="10"/>
                  </a:cubicBezTo>
                  <a:cubicBezTo>
                    <a:pt x="3286" y="4"/>
                    <a:pt x="3227" y="0"/>
                    <a:pt x="3174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889;p27">
              <a:extLst>
                <a:ext uri="{FF2B5EF4-FFF2-40B4-BE49-F238E27FC236}">
                  <a16:creationId xmlns:a16="http://schemas.microsoft.com/office/drawing/2014/main" id="{AB4B3276-C343-FA11-4479-F0D516BB4ECE}"/>
                </a:ext>
              </a:extLst>
            </p:cNvPr>
            <p:cNvSpPr/>
            <p:nvPr/>
          </p:nvSpPr>
          <p:spPr>
            <a:xfrm>
              <a:off x="7292300" y="2038050"/>
              <a:ext cx="143025" cy="160150"/>
            </a:xfrm>
            <a:custGeom>
              <a:avLst/>
              <a:gdLst/>
              <a:ahLst/>
              <a:cxnLst/>
              <a:rect l="l" t="t" r="r" b="b"/>
              <a:pathLst>
                <a:path w="5721" h="6406" extrusionOk="0">
                  <a:moveTo>
                    <a:pt x="3613" y="0"/>
                  </a:moveTo>
                  <a:cubicBezTo>
                    <a:pt x="3508" y="0"/>
                    <a:pt x="3398" y="9"/>
                    <a:pt x="3282" y="29"/>
                  </a:cubicBezTo>
                  <a:cubicBezTo>
                    <a:pt x="2661" y="135"/>
                    <a:pt x="2076" y="401"/>
                    <a:pt x="1650" y="898"/>
                  </a:cubicBezTo>
                  <a:cubicBezTo>
                    <a:pt x="1490" y="1093"/>
                    <a:pt x="1348" y="1324"/>
                    <a:pt x="1207" y="1554"/>
                  </a:cubicBezTo>
                  <a:cubicBezTo>
                    <a:pt x="1011" y="1874"/>
                    <a:pt x="816" y="2193"/>
                    <a:pt x="639" y="2512"/>
                  </a:cubicBezTo>
                  <a:cubicBezTo>
                    <a:pt x="337" y="3080"/>
                    <a:pt x="71" y="3700"/>
                    <a:pt x="36" y="4357"/>
                  </a:cubicBezTo>
                  <a:cubicBezTo>
                    <a:pt x="0" y="5013"/>
                    <a:pt x="213" y="5705"/>
                    <a:pt x="710" y="6113"/>
                  </a:cubicBezTo>
                  <a:cubicBezTo>
                    <a:pt x="816" y="6201"/>
                    <a:pt x="923" y="6272"/>
                    <a:pt x="1047" y="6308"/>
                  </a:cubicBezTo>
                  <a:cubicBezTo>
                    <a:pt x="1171" y="6361"/>
                    <a:pt x="1313" y="6361"/>
                    <a:pt x="1455" y="6379"/>
                  </a:cubicBezTo>
                  <a:cubicBezTo>
                    <a:pt x="1818" y="6397"/>
                    <a:pt x="2178" y="6405"/>
                    <a:pt x="2537" y="6405"/>
                  </a:cubicBezTo>
                  <a:cubicBezTo>
                    <a:pt x="2896" y="6405"/>
                    <a:pt x="3255" y="6397"/>
                    <a:pt x="3619" y="6379"/>
                  </a:cubicBezTo>
                  <a:cubicBezTo>
                    <a:pt x="4115" y="6361"/>
                    <a:pt x="4683" y="6290"/>
                    <a:pt x="5002" y="5900"/>
                  </a:cubicBezTo>
                  <a:cubicBezTo>
                    <a:pt x="5162" y="5705"/>
                    <a:pt x="5233" y="5439"/>
                    <a:pt x="5286" y="5190"/>
                  </a:cubicBezTo>
                  <a:cubicBezTo>
                    <a:pt x="5624" y="3754"/>
                    <a:pt x="5721" y="0"/>
                    <a:pt x="3613" y="0"/>
                  </a:cubicBezTo>
                  <a:close/>
                </a:path>
              </a:pathLst>
            </a:custGeom>
            <a:solidFill>
              <a:srgbClr val="FFCE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890;p27">
              <a:extLst>
                <a:ext uri="{FF2B5EF4-FFF2-40B4-BE49-F238E27FC236}">
                  <a16:creationId xmlns:a16="http://schemas.microsoft.com/office/drawing/2014/main" id="{C5D85BD3-201A-C55F-B9D8-FCD26BD5C2C7}"/>
                </a:ext>
              </a:extLst>
            </p:cNvPr>
            <p:cNvSpPr/>
            <p:nvPr/>
          </p:nvSpPr>
          <p:spPr>
            <a:xfrm>
              <a:off x="7432875" y="2034525"/>
              <a:ext cx="95800" cy="46625"/>
            </a:xfrm>
            <a:custGeom>
              <a:avLst/>
              <a:gdLst/>
              <a:ahLst/>
              <a:cxnLst/>
              <a:rect l="l" t="t" r="r" b="b"/>
              <a:pathLst>
                <a:path w="3832" h="1865" extrusionOk="0">
                  <a:moveTo>
                    <a:pt x="3233" y="0"/>
                  </a:moveTo>
                  <a:cubicBezTo>
                    <a:pt x="2552" y="0"/>
                    <a:pt x="1994" y="706"/>
                    <a:pt x="1295" y="773"/>
                  </a:cubicBezTo>
                  <a:cubicBezTo>
                    <a:pt x="1221" y="779"/>
                    <a:pt x="1147" y="781"/>
                    <a:pt x="1074" y="781"/>
                  </a:cubicBezTo>
                  <a:cubicBezTo>
                    <a:pt x="945" y="781"/>
                    <a:pt x="819" y="775"/>
                    <a:pt x="703" y="775"/>
                  </a:cubicBezTo>
                  <a:cubicBezTo>
                    <a:pt x="307" y="775"/>
                    <a:pt x="12" y="845"/>
                    <a:pt x="0" y="1465"/>
                  </a:cubicBezTo>
                  <a:cubicBezTo>
                    <a:pt x="621" y="1731"/>
                    <a:pt x="1401" y="1802"/>
                    <a:pt x="2058" y="1855"/>
                  </a:cubicBezTo>
                  <a:cubicBezTo>
                    <a:pt x="2156" y="1860"/>
                    <a:pt x="2253" y="1864"/>
                    <a:pt x="2349" y="1864"/>
                  </a:cubicBezTo>
                  <a:cubicBezTo>
                    <a:pt x="2563" y="1864"/>
                    <a:pt x="2772" y="1845"/>
                    <a:pt x="2980" y="1784"/>
                  </a:cubicBezTo>
                  <a:cubicBezTo>
                    <a:pt x="3282" y="1713"/>
                    <a:pt x="3565" y="1518"/>
                    <a:pt x="3690" y="1234"/>
                  </a:cubicBezTo>
                  <a:cubicBezTo>
                    <a:pt x="3761" y="1092"/>
                    <a:pt x="3778" y="950"/>
                    <a:pt x="3796" y="791"/>
                  </a:cubicBezTo>
                  <a:cubicBezTo>
                    <a:pt x="3831" y="560"/>
                    <a:pt x="3831" y="294"/>
                    <a:pt x="3654" y="152"/>
                  </a:cubicBezTo>
                  <a:cubicBezTo>
                    <a:pt x="3583" y="63"/>
                    <a:pt x="3477" y="28"/>
                    <a:pt x="3370" y="10"/>
                  </a:cubicBezTo>
                  <a:cubicBezTo>
                    <a:pt x="3324" y="4"/>
                    <a:pt x="3278" y="0"/>
                    <a:pt x="3233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891;p27">
              <a:extLst>
                <a:ext uri="{FF2B5EF4-FFF2-40B4-BE49-F238E27FC236}">
                  <a16:creationId xmlns:a16="http://schemas.microsoft.com/office/drawing/2014/main" id="{1ED532DA-16B2-61C2-D801-45734982BE45}"/>
                </a:ext>
              </a:extLst>
            </p:cNvPr>
            <p:cNvSpPr/>
            <p:nvPr/>
          </p:nvSpPr>
          <p:spPr>
            <a:xfrm>
              <a:off x="7510025" y="2050125"/>
              <a:ext cx="12450" cy="7375"/>
            </a:xfrm>
            <a:custGeom>
              <a:avLst/>
              <a:gdLst/>
              <a:ahLst/>
              <a:cxnLst/>
              <a:rect l="l" t="t" r="r" b="b"/>
              <a:pathLst>
                <a:path w="498" h="295" extrusionOk="0">
                  <a:moveTo>
                    <a:pt x="376" y="0"/>
                  </a:moveTo>
                  <a:cubicBezTo>
                    <a:pt x="287" y="0"/>
                    <a:pt x="187" y="20"/>
                    <a:pt x="107" y="60"/>
                  </a:cubicBezTo>
                  <a:cubicBezTo>
                    <a:pt x="71" y="78"/>
                    <a:pt x="36" y="96"/>
                    <a:pt x="36" y="149"/>
                  </a:cubicBezTo>
                  <a:cubicBezTo>
                    <a:pt x="18" y="202"/>
                    <a:pt x="0" y="255"/>
                    <a:pt x="89" y="273"/>
                  </a:cubicBezTo>
                  <a:cubicBezTo>
                    <a:pt x="124" y="288"/>
                    <a:pt x="160" y="295"/>
                    <a:pt x="194" y="295"/>
                  </a:cubicBezTo>
                  <a:cubicBezTo>
                    <a:pt x="282" y="295"/>
                    <a:pt x="368" y="253"/>
                    <a:pt x="444" y="202"/>
                  </a:cubicBezTo>
                  <a:cubicBezTo>
                    <a:pt x="444" y="184"/>
                    <a:pt x="462" y="184"/>
                    <a:pt x="479" y="167"/>
                  </a:cubicBezTo>
                  <a:cubicBezTo>
                    <a:pt x="497" y="131"/>
                    <a:pt x="497" y="78"/>
                    <a:pt x="497" y="42"/>
                  </a:cubicBezTo>
                  <a:cubicBezTo>
                    <a:pt x="497" y="42"/>
                    <a:pt x="497" y="25"/>
                    <a:pt x="497" y="25"/>
                  </a:cubicBezTo>
                  <a:cubicBezTo>
                    <a:pt x="479" y="7"/>
                    <a:pt x="479" y="7"/>
                    <a:pt x="462" y="7"/>
                  </a:cubicBezTo>
                  <a:cubicBezTo>
                    <a:pt x="435" y="3"/>
                    <a:pt x="406" y="0"/>
                    <a:pt x="37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92;p27">
              <a:extLst>
                <a:ext uri="{FF2B5EF4-FFF2-40B4-BE49-F238E27FC236}">
                  <a16:creationId xmlns:a16="http://schemas.microsoft.com/office/drawing/2014/main" id="{3A5CE5B7-DB22-79CC-511A-BE3FF7862794}"/>
                </a:ext>
              </a:extLst>
            </p:cNvPr>
            <p:cNvSpPr/>
            <p:nvPr/>
          </p:nvSpPr>
          <p:spPr>
            <a:xfrm>
              <a:off x="7501150" y="2042575"/>
              <a:ext cx="12450" cy="7200"/>
            </a:xfrm>
            <a:custGeom>
              <a:avLst/>
              <a:gdLst/>
              <a:ahLst/>
              <a:cxnLst/>
              <a:rect l="l" t="t" r="r" b="b"/>
              <a:pathLst>
                <a:path w="498" h="288" extrusionOk="0">
                  <a:moveTo>
                    <a:pt x="377" y="1"/>
                  </a:moveTo>
                  <a:cubicBezTo>
                    <a:pt x="287" y="1"/>
                    <a:pt x="187" y="21"/>
                    <a:pt x="107" y="61"/>
                  </a:cubicBezTo>
                  <a:cubicBezTo>
                    <a:pt x="72" y="78"/>
                    <a:pt x="36" y="96"/>
                    <a:pt x="36" y="149"/>
                  </a:cubicBezTo>
                  <a:cubicBezTo>
                    <a:pt x="18" y="203"/>
                    <a:pt x="1" y="256"/>
                    <a:pt x="89" y="274"/>
                  </a:cubicBezTo>
                  <a:cubicBezTo>
                    <a:pt x="123" y="283"/>
                    <a:pt x="156" y="287"/>
                    <a:pt x="189" y="287"/>
                  </a:cubicBezTo>
                  <a:cubicBezTo>
                    <a:pt x="279" y="287"/>
                    <a:pt x="366" y="255"/>
                    <a:pt x="444" y="203"/>
                  </a:cubicBezTo>
                  <a:cubicBezTo>
                    <a:pt x="444" y="185"/>
                    <a:pt x="462" y="167"/>
                    <a:pt x="480" y="167"/>
                  </a:cubicBezTo>
                  <a:cubicBezTo>
                    <a:pt x="497" y="132"/>
                    <a:pt x="497" y="78"/>
                    <a:pt x="497" y="43"/>
                  </a:cubicBezTo>
                  <a:cubicBezTo>
                    <a:pt x="497" y="43"/>
                    <a:pt x="497" y="25"/>
                    <a:pt x="497" y="25"/>
                  </a:cubicBezTo>
                  <a:cubicBezTo>
                    <a:pt x="480" y="7"/>
                    <a:pt x="480" y="7"/>
                    <a:pt x="462" y="7"/>
                  </a:cubicBezTo>
                  <a:cubicBezTo>
                    <a:pt x="435" y="3"/>
                    <a:pt x="406" y="1"/>
                    <a:pt x="377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93;p27">
              <a:extLst>
                <a:ext uri="{FF2B5EF4-FFF2-40B4-BE49-F238E27FC236}">
                  <a16:creationId xmlns:a16="http://schemas.microsoft.com/office/drawing/2014/main" id="{597E6E39-D6F2-04E4-1CFB-9AEC9630E2D2}"/>
                </a:ext>
              </a:extLst>
            </p:cNvPr>
            <p:cNvSpPr/>
            <p:nvPr/>
          </p:nvSpPr>
          <p:spPr>
            <a:xfrm>
              <a:off x="7506925" y="2062450"/>
              <a:ext cx="12425" cy="7200"/>
            </a:xfrm>
            <a:custGeom>
              <a:avLst/>
              <a:gdLst/>
              <a:ahLst/>
              <a:cxnLst/>
              <a:rect l="l" t="t" r="r" b="b"/>
              <a:pathLst>
                <a:path w="497" h="288" extrusionOk="0">
                  <a:moveTo>
                    <a:pt x="326" y="0"/>
                  </a:moveTo>
                  <a:cubicBezTo>
                    <a:pt x="249" y="0"/>
                    <a:pt x="174" y="12"/>
                    <a:pt x="107" y="46"/>
                  </a:cubicBezTo>
                  <a:cubicBezTo>
                    <a:pt x="54" y="64"/>
                    <a:pt x="36" y="82"/>
                    <a:pt x="18" y="135"/>
                  </a:cubicBezTo>
                  <a:cubicBezTo>
                    <a:pt x="18" y="206"/>
                    <a:pt x="0" y="259"/>
                    <a:pt x="89" y="277"/>
                  </a:cubicBezTo>
                  <a:cubicBezTo>
                    <a:pt x="116" y="284"/>
                    <a:pt x="143" y="288"/>
                    <a:pt x="170" y="288"/>
                  </a:cubicBezTo>
                  <a:cubicBezTo>
                    <a:pt x="266" y="288"/>
                    <a:pt x="357" y="243"/>
                    <a:pt x="426" y="188"/>
                  </a:cubicBezTo>
                  <a:cubicBezTo>
                    <a:pt x="444" y="188"/>
                    <a:pt x="461" y="170"/>
                    <a:pt x="479" y="153"/>
                  </a:cubicBezTo>
                  <a:cubicBezTo>
                    <a:pt x="497" y="117"/>
                    <a:pt x="497" y="82"/>
                    <a:pt x="497" y="46"/>
                  </a:cubicBezTo>
                  <a:cubicBezTo>
                    <a:pt x="497" y="28"/>
                    <a:pt x="497" y="28"/>
                    <a:pt x="479" y="11"/>
                  </a:cubicBezTo>
                  <a:lnTo>
                    <a:pt x="461" y="11"/>
                  </a:lnTo>
                  <a:cubicBezTo>
                    <a:pt x="416" y="4"/>
                    <a:pt x="371" y="0"/>
                    <a:pt x="326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94;p27">
              <a:extLst>
                <a:ext uri="{FF2B5EF4-FFF2-40B4-BE49-F238E27FC236}">
                  <a16:creationId xmlns:a16="http://schemas.microsoft.com/office/drawing/2014/main" id="{DDC28379-7D08-4622-6015-5963F7431601}"/>
                </a:ext>
              </a:extLst>
            </p:cNvPr>
            <p:cNvSpPr/>
            <p:nvPr/>
          </p:nvSpPr>
          <p:spPr>
            <a:xfrm>
              <a:off x="7486075" y="2048850"/>
              <a:ext cx="21325" cy="22325"/>
            </a:xfrm>
            <a:custGeom>
              <a:avLst/>
              <a:gdLst/>
              <a:ahLst/>
              <a:cxnLst/>
              <a:rect l="l" t="t" r="r" b="b"/>
              <a:pathLst>
                <a:path w="853" h="893" extrusionOk="0">
                  <a:moveTo>
                    <a:pt x="280" y="0"/>
                  </a:moveTo>
                  <a:cubicBezTo>
                    <a:pt x="235" y="0"/>
                    <a:pt x="193" y="6"/>
                    <a:pt x="160" y="23"/>
                  </a:cubicBezTo>
                  <a:cubicBezTo>
                    <a:pt x="1" y="76"/>
                    <a:pt x="1" y="324"/>
                    <a:pt x="18" y="466"/>
                  </a:cubicBezTo>
                  <a:cubicBezTo>
                    <a:pt x="36" y="572"/>
                    <a:pt x="54" y="697"/>
                    <a:pt x="107" y="767"/>
                  </a:cubicBezTo>
                  <a:cubicBezTo>
                    <a:pt x="165" y="849"/>
                    <a:pt x="262" y="892"/>
                    <a:pt x="361" y="892"/>
                  </a:cubicBezTo>
                  <a:cubicBezTo>
                    <a:pt x="413" y="892"/>
                    <a:pt x="466" y="881"/>
                    <a:pt x="515" y="856"/>
                  </a:cubicBezTo>
                  <a:cubicBezTo>
                    <a:pt x="551" y="821"/>
                    <a:pt x="586" y="785"/>
                    <a:pt x="621" y="750"/>
                  </a:cubicBezTo>
                  <a:cubicBezTo>
                    <a:pt x="692" y="679"/>
                    <a:pt x="746" y="626"/>
                    <a:pt x="799" y="537"/>
                  </a:cubicBezTo>
                  <a:cubicBezTo>
                    <a:pt x="834" y="448"/>
                    <a:pt x="852" y="360"/>
                    <a:pt x="817" y="271"/>
                  </a:cubicBezTo>
                  <a:cubicBezTo>
                    <a:pt x="781" y="164"/>
                    <a:pt x="675" y="93"/>
                    <a:pt x="568" y="58"/>
                  </a:cubicBezTo>
                  <a:cubicBezTo>
                    <a:pt x="507" y="33"/>
                    <a:pt x="385" y="0"/>
                    <a:pt x="280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95;p27">
              <a:extLst>
                <a:ext uri="{FF2B5EF4-FFF2-40B4-BE49-F238E27FC236}">
                  <a16:creationId xmlns:a16="http://schemas.microsoft.com/office/drawing/2014/main" id="{B309F7C1-B40B-BC57-F825-23979B1BC292}"/>
                </a:ext>
              </a:extLst>
            </p:cNvPr>
            <p:cNvSpPr/>
            <p:nvPr/>
          </p:nvSpPr>
          <p:spPr>
            <a:xfrm>
              <a:off x="7242625" y="2127450"/>
              <a:ext cx="29750" cy="30175"/>
            </a:xfrm>
            <a:custGeom>
              <a:avLst/>
              <a:gdLst/>
              <a:ahLst/>
              <a:cxnLst/>
              <a:rect l="l" t="t" r="r" b="b"/>
              <a:pathLst>
                <a:path w="1190" h="1207" extrusionOk="0">
                  <a:moveTo>
                    <a:pt x="285" y="0"/>
                  </a:moveTo>
                  <a:cubicBezTo>
                    <a:pt x="178" y="408"/>
                    <a:pt x="89" y="816"/>
                    <a:pt x="1" y="1206"/>
                  </a:cubicBezTo>
                  <a:lnTo>
                    <a:pt x="391" y="1206"/>
                  </a:lnTo>
                  <a:cubicBezTo>
                    <a:pt x="586" y="1189"/>
                    <a:pt x="799" y="1153"/>
                    <a:pt x="941" y="1029"/>
                  </a:cubicBezTo>
                  <a:cubicBezTo>
                    <a:pt x="1189" y="816"/>
                    <a:pt x="1083" y="426"/>
                    <a:pt x="817" y="231"/>
                  </a:cubicBezTo>
                  <a:cubicBezTo>
                    <a:pt x="657" y="107"/>
                    <a:pt x="480" y="54"/>
                    <a:pt x="28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96;p27">
              <a:extLst>
                <a:ext uri="{FF2B5EF4-FFF2-40B4-BE49-F238E27FC236}">
                  <a16:creationId xmlns:a16="http://schemas.microsoft.com/office/drawing/2014/main" id="{ED46CD89-363A-FD05-61D7-15C6CB5BCC75}"/>
                </a:ext>
              </a:extLst>
            </p:cNvPr>
            <p:cNvSpPr/>
            <p:nvPr/>
          </p:nvSpPr>
          <p:spPr>
            <a:xfrm>
              <a:off x="7260375" y="2066675"/>
              <a:ext cx="38175" cy="25325"/>
            </a:xfrm>
            <a:custGeom>
              <a:avLst/>
              <a:gdLst/>
              <a:ahLst/>
              <a:cxnLst/>
              <a:rect l="l" t="t" r="r" b="b"/>
              <a:pathLst>
                <a:path w="1527" h="1013" extrusionOk="0">
                  <a:moveTo>
                    <a:pt x="683" y="0"/>
                  </a:moveTo>
                  <a:cubicBezTo>
                    <a:pt x="572" y="0"/>
                    <a:pt x="465" y="8"/>
                    <a:pt x="373" y="19"/>
                  </a:cubicBezTo>
                  <a:cubicBezTo>
                    <a:pt x="231" y="356"/>
                    <a:pt x="124" y="675"/>
                    <a:pt x="0" y="1012"/>
                  </a:cubicBezTo>
                  <a:cubicBezTo>
                    <a:pt x="355" y="906"/>
                    <a:pt x="692" y="799"/>
                    <a:pt x="1029" y="693"/>
                  </a:cubicBezTo>
                  <a:cubicBezTo>
                    <a:pt x="1171" y="640"/>
                    <a:pt x="1348" y="569"/>
                    <a:pt x="1402" y="445"/>
                  </a:cubicBezTo>
                  <a:cubicBezTo>
                    <a:pt x="1527" y="97"/>
                    <a:pt x="1085" y="0"/>
                    <a:pt x="683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97;p27">
              <a:extLst>
                <a:ext uri="{FF2B5EF4-FFF2-40B4-BE49-F238E27FC236}">
                  <a16:creationId xmlns:a16="http://schemas.microsoft.com/office/drawing/2014/main" id="{6D49EFAC-479B-CD7C-C5CA-50DD1BD2F5D8}"/>
                </a:ext>
              </a:extLst>
            </p:cNvPr>
            <p:cNvSpPr/>
            <p:nvPr/>
          </p:nvSpPr>
          <p:spPr>
            <a:xfrm>
              <a:off x="7250625" y="2098625"/>
              <a:ext cx="34600" cy="25850"/>
            </a:xfrm>
            <a:custGeom>
              <a:avLst/>
              <a:gdLst/>
              <a:ahLst/>
              <a:cxnLst/>
              <a:rect l="l" t="t" r="r" b="b"/>
              <a:pathLst>
                <a:path w="1384" h="1034" extrusionOk="0">
                  <a:moveTo>
                    <a:pt x="302" y="0"/>
                  </a:moveTo>
                  <a:cubicBezTo>
                    <a:pt x="195" y="337"/>
                    <a:pt x="89" y="657"/>
                    <a:pt x="0" y="994"/>
                  </a:cubicBezTo>
                  <a:cubicBezTo>
                    <a:pt x="89" y="994"/>
                    <a:pt x="160" y="994"/>
                    <a:pt x="248" y="1011"/>
                  </a:cubicBezTo>
                  <a:cubicBezTo>
                    <a:pt x="364" y="1020"/>
                    <a:pt x="488" y="1034"/>
                    <a:pt x="612" y="1034"/>
                  </a:cubicBezTo>
                  <a:cubicBezTo>
                    <a:pt x="736" y="1034"/>
                    <a:pt x="860" y="1020"/>
                    <a:pt x="976" y="976"/>
                  </a:cubicBezTo>
                  <a:cubicBezTo>
                    <a:pt x="1206" y="905"/>
                    <a:pt x="1384" y="657"/>
                    <a:pt x="1277" y="462"/>
                  </a:cubicBezTo>
                  <a:cubicBezTo>
                    <a:pt x="1224" y="337"/>
                    <a:pt x="1100" y="266"/>
                    <a:pt x="958" y="213"/>
                  </a:cubicBezTo>
                  <a:cubicBezTo>
                    <a:pt x="745" y="125"/>
                    <a:pt x="532" y="54"/>
                    <a:pt x="302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98;p27">
              <a:extLst>
                <a:ext uri="{FF2B5EF4-FFF2-40B4-BE49-F238E27FC236}">
                  <a16:creationId xmlns:a16="http://schemas.microsoft.com/office/drawing/2014/main" id="{3CC2F62A-B654-E9AE-4B5D-EE8CC823171C}"/>
                </a:ext>
              </a:extLst>
            </p:cNvPr>
            <p:cNvSpPr/>
            <p:nvPr/>
          </p:nvSpPr>
          <p:spPr>
            <a:xfrm>
              <a:off x="7434650" y="2108650"/>
              <a:ext cx="33275" cy="29025"/>
            </a:xfrm>
            <a:custGeom>
              <a:avLst/>
              <a:gdLst/>
              <a:ahLst/>
              <a:cxnLst/>
              <a:rect l="l" t="t" r="r" b="b"/>
              <a:pathLst>
                <a:path w="1331" h="1161" extrusionOk="0">
                  <a:moveTo>
                    <a:pt x="736" y="1"/>
                  </a:moveTo>
                  <a:cubicBezTo>
                    <a:pt x="674" y="1"/>
                    <a:pt x="612" y="3"/>
                    <a:pt x="550" y="7"/>
                  </a:cubicBezTo>
                  <a:cubicBezTo>
                    <a:pt x="408" y="7"/>
                    <a:pt x="266" y="25"/>
                    <a:pt x="160" y="114"/>
                  </a:cubicBezTo>
                  <a:cubicBezTo>
                    <a:pt x="0" y="273"/>
                    <a:pt x="89" y="557"/>
                    <a:pt x="266" y="717"/>
                  </a:cubicBezTo>
                  <a:cubicBezTo>
                    <a:pt x="461" y="876"/>
                    <a:pt x="710" y="947"/>
                    <a:pt x="940" y="1001"/>
                  </a:cubicBezTo>
                  <a:cubicBezTo>
                    <a:pt x="1082" y="1054"/>
                    <a:pt x="1206" y="1089"/>
                    <a:pt x="1330" y="1160"/>
                  </a:cubicBezTo>
                  <a:cubicBezTo>
                    <a:pt x="1330" y="788"/>
                    <a:pt x="1313" y="415"/>
                    <a:pt x="1295" y="61"/>
                  </a:cubicBezTo>
                  <a:cubicBezTo>
                    <a:pt x="1109" y="21"/>
                    <a:pt x="922" y="1"/>
                    <a:pt x="736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99;p27">
              <a:extLst>
                <a:ext uri="{FF2B5EF4-FFF2-40B4-BE49-F238E27FC236}">
                  <a16:creationId xmlns:a16="http://schemas.microsoft.com/office/drawing/2014/main" id="{5B062AC7-C8C4-4534-6998-23E572CE5FA8}"/>
                </a:ext>
              </a:extLst>
            </p:cNvPr>
            <p:cNvSpPr/>
            <p:nvPr/>
          </p:nvSpPr>
          <p:spPr>
            <a:xfrm>
              <a:off x="7438625" y="2070125"/>
              <a:ext cx="27525" cy="32525"/>
            </a:xfrm>
            <a:custGeom>
              <a:avLst/>
              <a:gdLst/>
              <a:ahLst/>
              <a:cxnLst/>
              <a:rect l="l" t="t" r="r" b="b"/>
              <a:pathLst>
                <a:path w="1101" h="1301" extrusionOk="0">
                  <a:moveTo>
                    <a:pt x="317" y="1"/>
                  </a:moveTo>
                  <a:cubicBezTo>
                    <a:pt x="135" y="1"/>
                    <a:pt x="1" y="73"/>
                    <a:pt x="1" y="271"/>
                  </a:cubicBezTo>
                  <a:cubicBezTo>
                    <a:pt x="1" y="413"/>
                    <a:pt x="125" y="537"/>
                    <a:pt x="249" y="626"/>
                  </a:cubicBezTo>
                  <a:cubicBezTo>
                    <a:pt x="533" y="857"/>
                    <a:pt x="817" y="1087"/>
                    <a:pt x="1100" y="1300"/>
                  </a:cubicBezTo>
                  <a:cubicBezTo>
                    <a:pt x="1065" y="928"/>
                    <a:pt x="1012" y="555"/>
                    <a:pt x="959" y="183"/>
                  </a:cubicBezTo>
                  <a:cubicBezTo>
                    <a:pt x="758" y="82"/>
                    <a:pt x="510" y="1"/>
                    <a:pt x="31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00;p27">
              <a:extLst>
                <a:ext uri="{FF2B5EF4-FFF2-40B4-BE49-F238E27FC236}">
                  <a16:creationId xmlns:a16="http://schemas.microsoft.com/office/drawing/2014/main" id="{AF5FDD0C-7357-BF74-DBEC-7D4062B8E5F7}"/>
                </a:ext>
              </a:extLst>
            </p:cNvPr>
            <p:cNvSpPr/>
            <p:nvPr/>
          </p:nvSpPr>
          <p:spPr>
            <a:xfrm>
              <a:off x="7435075" y="2139300"/>
              <a:ext cx="32850" cy="33850"/>
            </a:xfrm>
            <a:custGeom>
              <a:avLst/>
              <a:gdLst/>
              <a:ahLst/>
              <a:cxnLst/>
              <a:rect l="l" t="t" r="r" b="b"/>
              <a:pathLst>
                <a:path w="1314" h="1354" extrusionOk="0">
                  <a:moveTo>
                    <a:pt x="855" y="1"/>
                  </a:moveTo>
                  <a:cubicBezTo>
                    <a:pt x="752" y="1"/>
                    <a:pt x="650" y="12"/>
                    <a:pt x="551" y="41"/>
                  </a:cubicBezTo>
                  <a:cubicBezTo>
                    <a:pt x="231" y="129"/>
                    <a:pt x="1" y="449"/>
                    <a:pt x="143" y="750"/>
                  </a:cubicBezTo>
                  <a:cubicBezTo>
                    <a:pt x="231" y="910"/>
                    <a:pt x="427" y="1016"/>
                    <a:pt x="604" y="1105"/>
                  </a:cubicBezTo>
                  <a:cubicBezTo>
                    <a:pt x="817" y="1194"/>
                    <a:pt x="1030" y="1282"/>
                    <a:pt x="1260" y="1353"/>
                  </a:cubicBezTo>
                  <a:cubicBezTo>
                    <a:pt x="1278" y="1140"/>
                    <a:pt x="1296" y="928"/>
                    <a:pt x="1313" y="697"/>
                  </a:cubicBezTo>
                  <a:cubicBezTo>
                    <a:pt x="1313" y="484"/>
                    <a:pt x="1313" y="271"/>
                    <a:pt x="1313" y="58"/>
                  </a:cubicBezTo>
                  <a:cubicBezTo>
                    <a:pt x="1164" y="26"/>
                    <a:pt x="1009" y="1"/>
                    <a:pt x="85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01;p27">
              <a:extLst>
                <a:ext uri="{FF2B5EF4-FFF2-40B4-BE49-F238E27FC236}">
                  <a16:creationId xmlns:a16="http://schemas.microsoft.com/office/drawing/2014/main" id="{7A5B176A-E358-2129-5906-D4DD33D25736}"/>
                </a:ext>
              </a:extLst>
            </p:cNvPr>
            <p:cNvSpPr/>
            <p:nvPr/>
          </p:nvSpPr>
          <p:spPr>
            <a:xfrm>
              <a:off x="7200950" y="1998400"/>
              <a:ext cx="94475" cy="53925"/>
            </a:xfrm>
            <a:custGeom>
              <a:avLst/>
              <a:gdLst/>
              <a:ahLst/>
              <a:cxnLst/>
              <a:rect l="l" t="t" r="r" b="b"/>
              <a:pathLst>
                <a:path w="3779" h="2157" extrusionOk="0">
                  <a:moveTo>
                    <a:pt x="586" y="1"/>
                  </a:moveTo>
                  <a:cubicBezTo>
                    <a:pt x="479" y="1"/>
                    <a:pt x="373" y="18"/>
                    <a:pt x="284" y="72"/>
                  </a:cubicBezTo>
                  <a:cubicBezTo>
                    <a:pt x="89" y="196"/>
                    <a:pt x="36" y="462"/>
                    <a:pt x="18" y="692"/>
                  </a:cubicBezTo>
                  <a:cubicBezTo>
                    <a:pt x="18" y="834"/>
                    <a:pt x="0" y="994"/>
                    <a:pt x="36" y="1136"/>
                  </a:cubicBezTo>
                  <a:cubicBezTo>
                    <a:pt x="125" y="1437"/>
                    <a:pt x="355" y="1686"/>
                    <a:pt x="639" y="1828"/>
                  </a:cubicBezTo>
                  <a:cubicBezTo>
                    <a:pt x="905" y="1970"/>
                    <a:pt x="1224" y="2023"/>
                    <a:pt x="1526" y="2058"/>
                  </a:cubicBezTo>
                  <a:cubicBezTo>
                    <a:pt x="1913" y="2111"/>
                    <a:pt x="2343" y="2157"/>
                    <a:pt x="2765" y="2157"/>
                  </a:cubicBezTo>
                  <a:cubicBezTo>
                    <a:pt x="3059" y="2157"/>
                    <a:pt x="3349" y="2134"/>
                    <a:pt x="3619" y="2076"/>
                  </a:cubicBezTo>
                  <a:cubicBezTo>
                    <a:pt x="3779" y="1171"/>
                    <a:pt x="3122" y="1313"/>
                    <a:pt x="2484" y="1136"/>
                  </a:cubicBezTo>
                  <a:cubicBezTo>
                    <a:pt x="1774" y="923"/>
                    <a:pt x="1349" y="36"/>
                    <a:pt x="58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02;p27">
              <a:extLst>
                <a:ext uri="{FF2B5EF4-FFF2-40B4-BE49-F238E27FC236}">
                  <a16:creationId xmlns:a16="http://schemas.microsoft.com/office/drawing/2014/main" id="{B8D44226-C09B-B2A3-4305-086EC2DBE284}"/>
                </a:ext>
              </a:extLst>
            </p:cNvPr>
            <p:cNvSpPr/>
            <p:nvPr/>
          </p:nvSpPr>
          <p:spPr>
            <a:xfrm>
              <a:off x="7206725" y="2012600"/>
              <a:ext cx="11975" cy="8525"/>
            </a:xfrm>
            <a:custGeom>
              <a:avLst/>
              <a:gdLst/>
              <a:ahLst/>
              <a:cxnLst/>
              <a:rect l="l" t="t" r="r" b="b"/>
              <a:pathLst>
                <a:path w="479" h="341" extrusionOk="0">
                  <a:moveTo>
                    <a:pt x="71" y="0"/>
                  </a:moveTo>
                  <a:cubicBezTo>
                    <a:pt x="53" y="0"/>
                    <a:pt x="36" y="0"/>
                    <a:pt x="36" y="18"/>
                  </a:cubicBezTo>
                  <a:cubicBezTo>
                    <a:pt x="36" y="18"/>
                    <a:pt x="36" y="36"/>
                    <a:pt x="18" y="36"/>
                  </a:cubicBezTo>
                  <a:cubicBezTo>
                    <a:pt x="18" y="71"/>
                    <a:pt x="0" y="124"/>
                    <a:pt x="18" y="160"/>
                  </a:cubicBezTo>
                  <a:cubicBezTo>
                    <a:pt x="36" y="178"/>
                    <a:pt x="36" y="178"/>
                    <a:pt x="53" y="195"/>
                  </a:cubicBezTo>
                  <a:cubicBezTo>
                    <a:pt x="133" y="275"/>
                    <a:pt x="226" y="340"/>
                    <a:pt x="334" y="340"/>
                  </a:cubicBezTo>
                  <a:cubicBezTo>
                    <a:pt x="347" y="340"/>
                    <a:pt x="360" y="339"/>
                    <a:pt x="373" y="337"/>
                  </a:cubicBezTo>
                  <a:cubicBezTo>
                    <a:pt x="461" y="337"/>
                    <a:pt x="461" y="284"/>
                    <a:pt x="461" y="231"/>
                  </a:cubicBezTo>
                  <a:cubicBezTo>
                    <a:pt x="479" y="178"/>
                    <a:pt x="444" y="142"/>
                    <a:pt x="408" y="124"/>
                  </a:cubicBezTo>
                  <a:cubicBezTo>
                    <a:pt x="302" y="54"/>
                    <a:pt x="177" y="18"/>
                    <a:pt x="71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03;p27">
              <a:extLst>
                <a:ext uri="{FF2B5EF4-FFF2-40B4-BE49-F238E27FC236}">
                  <a16:creationId xmlns:a16="http://schemas.microsoft.com/office/drawing/2014/main" id="{85D2A136-3937-1439-B241-9BDCCC3814DC}"/>
                </a:ext>
              </a:extLst>
            </p:cNvPr>
            <p:cNvSpPr/>
            <p:nvPr/>
          </p:nvSpPr>
          <p:spPr>
            <a:xfrm>
              <a:off x="7216925" y="2007275"/>
              <a:ext cx="11550" cy="8075"/>
            </a:xfrm>
            <a:custGeom>
              <a:avLst/>
              <a:gdLst/>
              <a:ahLst/>
              <a:cxnLst/>
              <a:rect l="l" t="t" r="r" b="b"/>
              <a:pathLst>
                <a:path w="462" h="323" extrusionOk="0">
                  <a:moveTo>
                    <a:pt x="36" y="0"/>
                  </a:moveTo>
                  <a:cubicBezTo>
                    <a:pt x="36" y="0"/>
                    <a:pt x="18" y="18"/>
                    <a:pt x="18" y="18"/>
                  </a:cubicBezTo>
                  <a:cubicBezTo>
                    <a:pt x="18" y="54"/>
                    <a:pt x="0" y="107"/>
                    <a:pt x="18" y="142"/>
                  </a:cubicBezTo>
                  <a:cubicBezTo>
                    <a:pt x="36" y="160"/>
                    <a:pt x="36" y="178"/>
                    <a:pt x="53" y="178"/>
                  </a:cubicBezTo>
                  <a:cubicBezTo>
                    <a:pt x="133" y="257"/>
                    <a:pt x="226" y="322"/>
                    <a:pt x="334" y="322"/>
                  </a:cubicBezTo>
                  <a:cubicBezTo>
                    <a:pt x="347" y="322"/>
                    <a:pt x="360" y="322"/>
                    <a:pt x="373" y="320"/>
                  </a:cubicBezTo>
                  <a:cubicBezTo>
                    <a:pt x="461" y="320"/>
                    <a:pt x="461" y="267"/>
                    <a:pt x="461" y="213"/>
                  </a:cubicBezTo>
                  <a:cubicBezTo>
                    <a:pt x="461" y="160"/>
                    <a:pt x="443" y="142"/>
                    <a:pt x="390" y="107"/>
                  </a:cubicBezTo>
                  <a:cubicBezTo>
                    <a:pt x="302" y="36"/>
                    <a:pt x="177" y="0"/>
                    <a:pt x="53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904;p27">
              <a:extLst>
                <a:ext uri="{FF2B5EF4-FFF2-40B4-BE49-F238E27FC236}">
                  <a16:creationId xmlns:a16="http://schemas.microsoft.com/office/drawing/2014/main" id="{950CC2C4-4CB9-DD89-B636-F1D355B7DC77}"/>
                </a:ext>
              </a:extLst>
            </p:cNvPr>
            <p:cNvSpPr/>
            <p:nvPr/>
          </p:nvSpPr>
          <p:spPr>
            <a:xfrm>
              <a:off x="7207600" y="2025450"/>
              <a:ext cx="12000" cy="8250"/>
            </a:xfrm>
            <a:custGeom>
              <a:avLst/>
              <a:gdLst/>
              <a:ahLst/>
              <a:cxnLst/>
              <a:rect l="l" t="t" r="r" b="b"/>
              <a:pathLst>
                <a:path w="480" h="330" extrusionOk="0">
                  <a:moveTo>
                    <a:pt x="36" y="1"/>
                  </a:moveTo>
                  <a:cubicBezTo>
                    <a:pt x="36" y="18"/>
                    <a:pt x="18" y="18"/>
                    <a:pt x="18" y="18"/>
                  </a:cubicBezTo>
                  <a:cubicBezTo>
                    <a:pt x="18" y="72"/>
                    <a:pt x="1" y="107"/>
                    <a:pt x="18" y="143"/>
                  </a:cubicBezTo>
                  <a:cubicBezTo>
                    <a:pt x="36" y="160"/>
                    <a:pt x="36" y="178"/>
                    <a:pt x="54" y="196"/>
                  </a:cubicBezTo>
                  <a:cubicBezTo>
                    <a:pt x="126" y="269"/>
                    <a:pt x="211" y="329"/>
                    <a:pt x="308" y="329"/>
                  </a:cubicBezTo>
                  <a:cubicBezTo>
                    <a:pt x="329" y="329"/>
                    <a:pt x="351" y="326"/>
                    <a:pt x="373" y="320"/>
                  </a:cubicBezTo>
                  <a:cubicBezTo>
                    <a:pt x="385" y="322"/>
                    <a:pt x="395" y="323"/>
                    <a:pt x="404" y="323"/>
                  </a:cubicBezTo>
                  <a:cubicBezTo>
                    <a:pt x="462" y="323"/>
                    <a:pt x="462" y="275"/>
                    <a:pt x="462" y="214"/>
                  </a:cubicBezTo>
                  <a:cubicBezTo>
                    <a:pt x="479" y="160"/>
                    <a:pt x="444" y="143"/>
                    <a:pt x="391" y="107"/>
                  </a:cubicBezTo>
                  <a:cubicBezTo>
                    <a:pt x="302" y="36"/>
                    <a:pt x="178" y="1"/>
                    <a:pt x="54" y="1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905;p27">
              <a:extLst>
                <a:ext uri="{FF2B5EF4-FFF2-40B4-BE49-F238E27FC236}">
                  <a16:creationId xmlns:a16="http://schemas.microsoft.com/office/drawing/2014/main" id="{B4FED2A0-A98F-0154-81C6-5DDE8E4F0B46}"/>
                </a:ext>
              </a:extLst>
            </p:cNvPr>
            <p:cNvSpPr/>
            <p:nvPr/>
          </p:nvSpPr>
          <p:spPr>
            <a:xfrm>
              <a:off x="7220900" y="2016525"/>
              <a:ext cx="22200" cy="21700"/>
            </a:xfrm>
            <a:custGeom>
              <a:avLst/>
              <a:gdLst/>
              <a:ahLst/>
              <a:cxnLst/>
              <a:rect l="l" t="t" r="r" b="b"/>
              <a:pathLst>
                <a:path w="888" h="868" extrusionOk="0">
                  <a:moveTo>
                    <a:pt x="489" y="0"/>
                  </a:moveTo>
                  <a:cubicBezTo>
                    <a:pt x="428" y="0"/>
                    <a:pt x="373" y="3"/>
                    <a:pt x="338" y="3"/>
                  </a:cubicBezTo>
                  <a:cubicBezTo>
                    <a:pt x="214" y="21"/>
                    <a:pt x="107" y="74"/>
                    <a:pt x="54" y="180"/>
                  </a:cubicBezTo>
                  <a:cubicBezTo>
                    <a:pt x="1" y="251"/>
                    <a:pt x="1" y="358"/>
                    <a:pt x="18" y="446"/>
                  </a:cubicBezTo>
                  <a:cubicBezTo>
                    <a:pt x="54" y="535"/>
                    <a:pt x="89" y="606"/>
                    <a:pt x="143" y="677"/>
                  </a:cubicBezTo>
                  <a:cubicBezTo>
                    <a:pt x="178" y="730"/>
                    <a:pt x="214" y="766"/>
                    <a:pt x="249" y="801"/>
                  </a:cubicBezTo>
                  <a:cubicBezTo>
                    <a:pt x="302" y="845"/>
                    <a:pt x="373" y="868"/>
                    <a:pt x="444" y="868"/>
                  </a:cubicBezTo>
                  <a:cubicBezTo>
                    <a:pt x="515" y="868"/>
                    <a:pt x="586" y="845"/>
                    <a:pt x="639" y="801"/>
                  </a:cubicBezTo>
                  <a:cubicBezTo>
                    <a:pt x="728" y="730"/>
                    <a:pt x="763" y="624"/>
                    <a:pt x="799" y="517"/>
                  </a:cubicBezTo>
                  <a:cubicBezTo>
                    <a:pt x="852" y="375"/>
                    <a:pt x="888" y="145"/>
                    <a:pt x="746" y="38"/>
                  </a:cubicBezTo>
                  <a:cubicBezTo>
                    <a:pt x="682" y="7"/>
                    <a:pt x="580" y="0"/>
                    <a:pt x="489" y="0"/>
                  </a:cubicBezTo>
                  <a:close/>
                </a:path>
              </a:pathLst>
            </a:custGeom>
            <a:solidFill>
              <a:srgbClr val="FFD0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906;p27">
              <a:extLst>
                <a:ext uri="{FF2B5EF4-FFF2-40B4-BE49-F238E27FC236}">
                  <a16:creationId xmlns:a16="http://schemas.microsoft.com/office/drawing/2014/main" id="{2512A2C0-DD42-1224-EA7D-7D5E052A32AA}"/>
                </a:ext>
              </a:extLst>
            </p:cNvPr>
            <p:cNvSpPr/>
            <p:nvPr/>
          </p:nvSpPr>
          <p:spPr>
            <a:xfrm>
              <a:off x="7230650" y="2211950"/>
              <a:ext cx="87825" cy="55300"/>
            </a:xfrm>
            <a:custGeom>
              <a:avLst/>
              <a:gdLst/>
              <a:ahLst/>
              <a:cxnLst/>
              <a:rect l="l" t="t" r="r" b="b"/>
              <a:pathLst>
                <a:path w="3513" h="2212" extrusionOk="0">
                  <a:moveTo>
                    <a:pt x="3150" y="0"/>
                  </a:moveTo>
                  <a:cubicBezTo>
                    <a:pt x="2978" y="0"/>
                    <a:pt x="2802" y="76"/>
                    <a:pt x="2715" y="186"/>
                  </a:cubicBezTo>
                  <a:cubicBezTo>
                    <a:pt x="2663" y="271"/>
                    <a:pt x="2312" y="1057"/>
                    <a:pt x="2193" y="1057"/>
                  </a:cubicBezTo>
                  <a:cubicBezTo>
                    <a:pt x="2189" y="1057"/>
                    <a:pt x="2186" y="1056"/>
                    <a:pt x="2183" y="1055"/>
                  </a:cubicBezTo>
                  <a:cubicBezTo>
                    <a:pt x="1704" y="789"/>
                    <a:pt x="1154" y="718"/>
                    <a:pt x="604" y="700"/>
                  </a:cubicBezTo>
                  <a:cubicBezTo>
                    <a:pt x="391" y="700"/>
                    <a:pt x="143" y="718"/>
                    <a:pt x="54" y="895"/>
                  </a:cubicBezTo>
                  <a:cubicBezTo>
                    <a:pt x="1" y="1019"/>
                    <a:pt x="36" y="1179"/>
                    <a:pt x="125" y="1285"/>
                  </a:cubicBezTo>
                  <a:cubicBezTo>
                    <a:pt x="214" y="1392"/>
                    <a:pt x="338" y="1463"/>
                    <a:pt x="462" y="1534"/>
                  </a:cubicBezTo>
                  <a:cubicBezTo>
                    <a:pt x="1012" y="1817"/>
                    <a:pt x="1597" y="2030"/>
                    <a:pt x="2183" y="2190"/>
                  </a:cubicBezTo>
                  <a:cubicBezTo>
                    <a:pt x="2234" y="2204"/>
                    <a:pt x="2286" y="2212"/>
                    <a:pt x="2337" y="2212"/>
                  </a:cubicBezTo>
                  <a:cubicBezTo>
                    <a:pt x="2535" y="2212"/>
                    <a:pt x="2726" y="2107"/>
                    <a:pt x="2839" y="1924"/>
                  </a:cubicBezTo>
                  <a:cubicBezTo>
                    <a:pt x="3123" y="1427"/>
                    <a:pt x="3300" y="860"/>
                    <a:pt x="3495" y="310"/>
                  </a:cubicBezTo>
                  <a:cubicBezTo>
                    <a:pt x="3513" y="239"/>
                    <a:pt x="3495" y="150"/>
                    <a:pt x="3442" y="97"/>
                  </a:cubicBezTo>
                  <a:cubicBezTo>
                    <a:pt x="3361" y="29"/>
                    <a:pt x="3256" y="0"/>
                    <a:pt x="3150" y="0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907;p27">
              <a:extLst>
                <a:ext uri="{FF2B5EF4-FFF2-40B4-BE49-F238E27FC236}">
                  <a16:creationId xmlns:a16="http://schemas.microsoft.com/office/drawing/2014/main" id="{9CC7B3E5-46C5-B066-4250-303A5D93803C}"/>
                </a:ext>
              </a:extLst>
            </p:cNvPr>
            <p:cNvSpPr/>
            <p:nvPr/>
          </p:nvSpPr>
          <p:spPr>
            <a:xfrm>
              <a:off x="7362350" y="2227200"/>
              <a:ext cx="75425" cy="63800"/>
            </a:xfrm>
            <a:custGeom>
              <a:avLst/>
              <a:gdLst/>
              <a:ahLst/>
              <a:cxnLst/>
              <a:rect l="l" t="t" r="r" b="b"/>
              <a:pathLst>
                <a:path w="3017" h="2552" extrusionOk="0">
                  <a:moveTo>
                    <a:pt x="346" y="1"/>
                  </a:moveTo>
                  <a:cubicBezTo>
                    <a:pt x="308" y="1"/>
                    <a:pt x="269" y="6"/>
                    <a:pt x="232" y="19"/>
                  </a:cubicBezTo>
                  <a:cubicBezTo>
                    <a:pt x="161" y="54"/>
                    <a:pt x="107" y="125"/>
                    <a:pt x="107" y="196"/>
                  </a:cubicBezTo>
                  <a:cubicBezTo>
                    <a:pt x="54" y="782"/>
                    <a:pt x="1" y="1367"/>
                    <a:pt x="54" y="1952"/>
                  </a:cubicBezTo>
                  <a:cubicBezTo>
                    <a:pt x="90" y="2201"/>
                    <a:pt x="285" y="2413"/>
                    <a:pt x="533" y="2449"/>
                  </a:cubicBezTo>
                  <a:cubicBezTo>
                    <a:pt x="993" y="2515"/>
                    <a:pt x="1454" y="2551"/>
                    <a:pt x="1914" y="2551"/>
                  </a:cubicBezTo>
                  <a:cubicBezTo>
                    <a:pt x="2075" y="2551"/>
                    <a:pt x="2235" y="2547"/>
                    <a:pt x="2395" y="2538"/>
                  </a:cubicBezTo>
                  <a:cubicBezTo>
                    <a:pt x="2537" y="2520"/>
                    <a:pt x="2679" y="2502"/>
                    <a:pt x="2803" y="2449"/>
                  </a:cubicBezTo>
                  <a:cubicBezTo>
                    <a:pt x="2928" y="2378"/>
                    <a:pt x="3016" y="2254"/>
                    <a:pt x="3016" y="2112"/>
                  </a:cubicBezTo>
                  <a:cubicBezTo>
                    <a:pt x="2999" y="1917"/>
                    <a:pt x="2786" y="1793"/>
                    <a:pt x="2591" y="1722"/>
                  </a:cubicBezTo>
                  <a:cubicBezTo>
                    <a:pt x="2155" y="1550"/>
                    <a:pt x="1678" y="1393"/>
                    <a:pt x="1196" y="1393"/>
                  </a:cubicBezTo>
                  <a:cubicBezTo>
                    <a:pt x="1129" y="1393"/>
                    <a:pt x="1061" y="1396"/>
                    <a:pt x="994" y="1402"/>
                  </a:cubicBezTo>
                  <a:cubicBezTo>
                    <a:pt x="888" y="1402"/>
                    <a:pt x="888" y="498"/>
                    <a:pt x="852" y="409"/>
                  </a:cubicBezTo>
                  <a:cubicBezTo>
                    <a:pt x="807" y="211"/>
                    <a:pt x="578" y="1"/>
                    <a:pt x="346" y="1"/>
                  </a:cubicBezTo>
                  <a:close/>
                </a:path>
              </a:pathLst>
            </a:custGeom>
            <a:solidFill>
              <a:srgbClr val="FCA5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908;p27">
              <a:extLst>
                <a:ext uri="{FF2B5EF4-FFF2-40B4-BE49-F238E27FC236}">
                  <a16:creationId xmlns:a16="http://schemas.microsoft.com/office/drawing/2014/main" id="{B29ED1E9-0231-B9BD-4DD6-97BA2A618B04}"/>
                </a:ext>
              </a:extLst>
            </p:cNvPr>
            <p:cNvSpPr/>
            <p:nvPr/>
          </p:nvSpPr>
          <p:spPr>
            <a:xfrm>
              <a:off x="7081675" y="2086200"/>
              <a:ext cx="40375" cy="46150"/>
            </a:xfrm>
            <a:custGeom>
              <a:avLst/>
              <a:gdLst/>
              <a:ahLst/>
              <a:cxnLst/>
              <a:rect l="l" t="t" r="r" b="b"/>
              <a:pathLst>
                <a:path w="1615" h="1846" extrusionOk="0">
                  <a:moveTo>
                    <a:pt x="1135" y="1"/>
                  </a:moveTo>
                  <a:cubicBezTo>
                    <a:pt x="1047" y="36"/>
                    <a:pt x="958" y="89"/>
                    <a:pt x="887" y="125"/>
                  </a:cubicBezTo>
                  <a:cubicBezTo>
                    <a:pt x="816" y="160"/>
                    <a:pt x="373" y="426"/>
                    <a:pt x="0" y="657"/>
                  </a:cubicBezTo>
                  <a:cubicBezTo>
                    <a:pt x="36" y="923"/>
                    <a:pt x="124" y="1171"/>
                    <a:pt x="266" y="1384"/>
                  </a:cubicBezTo>
                  <a:cubicBezTo>
                    <a:pt x="373" y="1562"/>
                    <a:pt x="515" y="1704"/>
                    <a:pt x="674" y="1845"/>
                  </a:cubicBezTo>
                  <a:cubicBezTo>
                    <a:pt x="976" y="1473"/>
                    <a:pt x="1277" y="1118"/>
                    <a:pt x="1614" y="817"/>
                  </a:cubicBezTo>
                  <a:cubicBezTo>
                    <a:pt x="1419" y="604"/>
                    <a:pt x="1242" y="373"/>
                    <a:pt x="1171" y="89"/>
                  </a:cubicBezTo>
                  <a:cubicBezTo>
                    <a:pt x="1153" y="54"/>
                    <a:pt x="1153" y="36"/>
                    <a:pt x="1135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909;p27">
              <a:extLst>
                <a:ext uri="{FF2B5EF4-FFF2-40B4-BE49-F238E27FC236}">
                  <a16:creationId xmlns:a16="http://schemas.microsoft.com/office/drawing/2014/main" id="{74184CAE-A763-9D81-7834-3D8D237A1944}"/>
                </a:ext>
              </a:extLst>
            </p:cNvPr>
            <p:cNvSpPr/>
            <p:nvPr/>
          </p:nvSpPr>
          <p:spPr>
            <a:xfrm>
              <a:off x="7125125" y="2119025"/>
              <a:ext cx="34175" cy="36825"/>
            </a:xfrm>
            <a:custGeom>
              <a:avLst/>
              <a:gdLst/>
              <a:ahLst/>
              <a:cxnLst/>
              <a:rect l="l" t="t" r="r" b="b"/>
              <a:pathLst>
                <a:path w="1367" h="1473" extrusionOk="0">
                  <a:moveTo>
                    <a:pt x="515" y="0"/>
                  </a:moveTo>
                  <a:cubicBezTo>
                    <a:pt x="462" y="107"/>
                    <a:pt x="408" y="213"/>
                    <a:pt x="355" y="302"/>
                  </a:cubicBezTo>
                  <a:cubicBezTo>
                    <a:pt x="320" y="373"/>
                    <a:pt x="142" y="763"/>
                    <a:pt x="0" y="1153"/>
                  </a:cubicBezTo>
                  <a:cubicBezTo>
                    <a:pt x="391" y="1313"/>
                    <a:pt x="799" y="1402"/>
                    <a:pt x="1207" y="1472"/>
                  </a:cubicBezTo>
                  <a:cubicBezTo>
                    <a:pt x="1242" y="1100"/>
                    <a:pt x="1277" y="728"/>
                    <a:pt x="1366" y="373"/>
                  </a:cubicBezTo>
                  <a:cubicBezTo>
                    <a:pt x="1065" y="284"/>
                    <a:pt x="781" y="160"/>
                    <a:pt x="515" y="0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910;p27">
              <a:extLst>
                <a:ext uri="{FF2B5EF4-FFF2-40B4-BE49-F238E27FC236}">
                  <a16:creationId xmlns:a16="http://schemas.microsoft.com/office/drawing/2014/main" id="{435B0CD5-190D-C833-E397-DA7E09FB5846}"/>
                </a:ext>
              </a:extLst>
            </p:cNvPr>
            <p:cNvSpPr/>
            <p:nvPr/>
          </p:nvSpPr>
          <p:spPr>
            <a:xfrm>
              <a:off x="7180100" y="2133200"/>
              <a:ext cx="31525" cy="25750"/>
            </a:xfrm>
            <a:custGeom>
              <a:avLst/>
              <a:gdLst/>
              <a:ahLst/>
              <a:cxnLst/>
              <a:rect l="l" t="t" r="r" b="b"/>
              <a:pathLst>
                <a:path w="1261" h="1030" extrusionOk="0">
                  <a:moveTo>
                    <a:pt x="54" y="1"/>
                  </a:moveTo>
                  <a:cubicBezTo>
                    <a:pt x="36" y="72"/>
                    <a:pt x="36" y="143"/>
                    <a:pt x="19" y="214"/>
                  </a:cubicBezTo>
                  <a:cubicBezTo>
                    <a:pt x="19" y="267"/>
                    <a:pt x="1" y="622"/>
                    <a:pt x="1" y="994"/>
                  </a:cubicBezTo>
                  <a:cubicBezTo>
                    <a:pt x="391" y="1012"/>
                    <a:pt x="781" y="1030"/>
                    <a:pt x="1154" y="1030"/>
                  </a:cubicBezTo>
                  <a:lnTo>
                    <a:pt x="1260" y="1030"/>
                  </a:lnTo>
                  <a:cubicBezTo>
                    <a:pt x="1171" y="693"/>
                    <a:pt x="1065" y="373"/>
                    <a:pt x="1012" y="36"/>
                  </a:cubicBezTo>
                  <a:cubicBezTo>
                    <a:pt x="941" y="36"/>
                    <a:pt x="862" y="44"/>
                    <a:pt x="781" y="44"/>
                  </a:cubicBezTo>
                  <a:cubicBezTo>
                    <a:pt x="740" y="44"/>
                    <a:pt x="699" y="42"/>
                    <a:pt x="657" y="36"/>
                  </a:cubicBezTo>
                  <a:cubicBezTo>
                    <a:pt x="462" y="36"/>
                    <a:pt x="249" y="19"/>
                    <a:pt x="54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911;p27">
              <a:extLst>
                <a:ext uri="{FF2B5EF4-FFF2-40B4-BE49-F238E27FC236}">
                  <a16:creationId xmlns:a16="http://schemas.microsoft.com/office/drawing/2014/main" id="{601F0649-04BE-179D-8949-DAAD957B5444}"/>
                </a:ext>
              </a:extLst>
            </p:cNvPr>
            <p:cNvSpPr/>
            <p:nvPr/>
          </p:nvSpPr>
          <p:spPr>
            <a:xfrm>
              <a:off x="7079450" y="2047625"/>
              <a:ext cx="42150" cy="29300"/>
            </a:xfrm>
            <a:custGeom>
              <a:avLst/>
              <a:gdLst/>
              <a:ahLst/>
              <a:cxnLst/>
              <a:rect l="l" t="t" r="r" b="b"/>
              <a:pathLst>
                <a:path w="1686" h="1172" extrusionOk="0">
                  <a:moveTo>
                    <a:pt x="337" y="1"/>
                  </a:moveTo>
                  <a:cubicBezTo>
                    <a:pt x="302" y="54"/>
                    <a:pt x="266" y="107"/>
                    <a:pt x="249" y="160"/>
                  </a:cubicBezTo>
                  <a:cubicBezTo>
                    <a:pt x="71" y="462"/>
                    <a:pt x="18" y="816"/>
                    <a:pt x="0" y="1171"/>
                  </a:cubicBezTo>
                  <a:cubicBezTo>
                    <a:pt x="319" y="1116"/>
                    <a:pt x="637" y="1071"/>
                    <a:pt x="956" y="1071"/>
                  </a:cubicBezTo>
                  <a:cubicBezTo>
                    <a:pt x="1045" y="1071"/>
                    <a:pt x="1135" y="1075"/>
                    <a:pt x="1224" y="1083"/>
                  </a:cubicBezTo>
                  <a:cubicBezTo>
                    <a:pt x="1260" y="834"/>
                    <a:pt x="1384" y="621"/>
                    <a:pt x="1561" y="462"/>
                  </a:cubicBezTo>
                  <a:cubicBezTo>
                    <a:pt x="1615" y="444"/>
                    <a:pt x="1650" y="409"/>
                    <a:pt x="1685" y="373"/>
                  </a:cubicBezTo>
                  <a:cubicBezTo>
                    <a:pt x="1668" y="373"/>
                    <a:pt x="1650" y="355"/>
                    <a:pt x="1632" y="338"/>
                  </a:cubicBezTo>
                  <a:cubicBezTo>
                    <a:pt x="1402" y="178"/>
                    <a:pt x="1029" y="125"/>
                    <a:pt x="763" y="72"/>
                  </a:cubicBezTo>
                  <a:cubicBezTo>
                    <a:pt x="728" y="54"/>
                    <a:pt x="568" y="36"/>
                    <a:pt x="337" y="1"/>
                  </a:cubicBezTo>
                  <a:close/>
                </a:path>
              </a:pathLst>
            </a:custGeom>
            <a:solidFill>
              <a:srgbClr val="564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610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1871688" y="742841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  <a:solidFill>
            <a:srgbClr val="B7E1E0"/>
          </a:solidFill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grpFill/>
            <a:ln w="28575">
              <a:solidFill>
                <a:srgbClr val="92CAD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583156" y="4194396"/>
              <a:ext cx="6252606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1,5 li?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0080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85A8C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t cao 1,5 ly</a:t>
              </a:r>
            </a:p>
          </p:txBody>
        </p:sp>
      </p:grpSp>
      <p:grpSp>
        <p:nvGrpSpPr>
          <p:cNvPr id="28" name="Google Shape;3748;p46">
            <a:extLst>
              <a:ext uri="{FF2B5EF4-FFF2-40B4-BE49-F238E27FC236}">
                <a16:creationId xmlns:a16="http://schemas.microsoft.com/office/drawing/2014/main" id="{47348E44-12E0-13AD-CB8A-A3694F6496F6}"/>
              </a:ext>
            </a:extLst>
          </p:cNvPr>
          <p:cNvGrpSpPr/>
          <p:nvPr/>
        </p:nvGrpSpPr>
        <p:grpSpPr>
          <a:xfrm>
            <a:off x="760594" y="451388"/>
            <a:ext cx="812697" cy="968060"/>
            <a:chOff x="7235672" y="2456712"/>
            <a:chExt cx="528609" cy="629663"/>
          </a:xfrm>
        </p:grpSpPr>
        <p:sp>
          <p:nvSpPr>
            <p:cNvPr id="29" name="Google Shape;3749;p46">
              <a:extLst>
                <a:ext uri="{FF2B5EF4-FFF2-40B4-BE49-F238E27FC236}">
                  <a16:creationId xmlns:a16="http://schemas.microsoft.com/office/drawing/2014/main" id="{937F9E72-9A5B-A2AF-99D8-022182DC6999}"/>
                </a:ext>
              </a:extLst>
            </p:cNvPr>
            <p:cNvSpPr/>
            <p:nvPr/>
          </p:nvSpPr>
          <p:spPr>
            <a:xfrm>
              <a:off x="7235672" y="2601530"/>
              <a:ext cx="528609" cy="484845"/>
            </a:xfrm>
            <a:custGeom>
              <a:avLst/>
              <a:gdLst/>
              <a:ahLst/>
              <a:cxnLst/>
              <a:rect l="l" t="t" r="r" b="b"/>
              <a:pathLst>
                <a:path w="48121" h="44137" extrusionOk="0">
                  <a:moveTo>
                    <a:pt x="29574" y="327"/>
                  </a:moveTo>
                  <a:cubicBezTo>
                    <a:pt x="30151" y="653"/>
                    <a:pt x="30802" y="778"/>
                    <a:pt x="31454" y="928"/>
                  </a:cubicBezTo>
                  <a:cubicBezTo>
                    <a:pt x="34311" y="1505"/>
                    <a:pt x="36767" y="2933"/>
                    <a:pt x="38923" y="4888"/>
                  </a:cubicBezTo>
                  <a:cubicBezTo>
                    <a:pt x="43735" y="9324"/>
                    <a:pt x="46968" y="14663"/>
                    <a:pt x="47619" y="21254"/>
                  </a:cubicBezTo>
                  <a:cubicBezTo>
                    <a:pt x="47970" y="24613"/>
                    <a:pt x="48121" y="28096"/>
                    <a:pt x="46792" y="31405"/>
                  </a:cubicBezTo>
                  <a:cubicBezTo>
                    <a:pt x="45564" y="34412"/>
                    <a:pt x="43534" y="36793"/>
                    <a:pt x="40928" y="38698"/>
                  </a:cubicBezTo>
                  <a:cubicBezTo>
                    <a:pt x="38497" y="40477"/>
                    <a:pt x="35715" y="41530"/>
                    <a:pt x="32857" y="42457"/>
                  </a:cubicBezTo>
                  <a:cubicBezTo>
                    <a:pt x="27920" y="44036"/>
                    <a:pt x="22908" y="44136"/>
                    <a:pt x="17920" y="43059"/>
                  </a:cubicBezTo>
                  <a:cubicBezTo>
                    <a:pt x="14261" y="42257"/>
                    <a:pt x="10727" y="40979"/>
                    <a:pt x="7644" y="38748"/>
                  </a:cubicBezTo>
                  <a:cubicBezTo>
                    <a:pt x="4737" y="36643"/>
                    <a:pt x="2532" y="33961"/>
                    <a:pt x="1379" y="30502"/>
                  </a:cubicBezTo>
                  <a:cubicBezTo>
                    <a:pt x="1103" y="29650"/>
                    <a:pt x="953" y="28773"/>
                    <a:pt x="852" y="27921"/>
                  </a:cubicBezTo>
                  <a:cubicBezTo>
                    <a:pt x="0" y="19575"/>
                    <a:pt x="2256" y="12282"/>
                    <a:pt x="8221" y="6242"/>
                  </a:cubicBezTo>
                  <a:cubicBezTo>
                    <a:pt x="9950" y="4487"/>
                    <a:pt x="11805" y="2883"/>
                    <a:pt x="14085" y="1881"/>
                  </a:cubicBezTo>
                  <a:cubicBezTo>
                    <a:pt x="15364" y="1329"/>
                    <a:pt x="16692" y="1079"/>
                    <a:pt x="17995" y="678"/>
                  </a:cubicBezTo>
                  <a:cubicBezTo>
                    <a:pt x="18321" y="577"/>
                    <a:pt x="18697" y="577"/>
                    <a:pt x="18847" y="151"/>
                  </a:cubicBezTo>
                  <a:cubicBezTo>
                    <a:pt x="19449" y="1"/>
                    <a:pt x="19850" y="402"/>
                    <a:pt x="20226" y="753"/>
                  </a:cubicBezTo>
                  <a:cubicBezTo>
                    <a:pt x="21103" y="1605"/>
                    <a:pt x="22106" y="2307"/>
                    <a:pt x="22983" y="3184"/>
                  </a:cubicBezTo>
                  <a:cubicBezTo>
                    <a:pt x="23985" y="4186"/>
                    <a:pt x="24537" y="4186"/>
                    <a:pt x="25539" y="3209"/>
                  </a:cubicBezTo>
                  <a:cubicBezTo>
                    <a:pt x="26416" y="2332"/>
                    <a:pt x="27319" y="1505"/>
                    <a:pt x="28296" y="753"/>
                  </a:cubicBezTo>
                  <a:cubicBezTo>
                    <a:pt x="28672" y="477"/>
                    <a:pt x="29023" y="101"/>
                    <a:pt x="29574" y="327"/>
                  </a:cubicBezTo>
                </a:path>
              </a:pathLst>
            </a:custGeom>
            <a:solidFill>
              <a:srgbClr val="FAE3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750;p46">
              <a:extLst>
                <a:ext uri="{FF2B5EF4-FFF2-40B4-BE49-F238E27FC236}">
                  <a16:creationId xmlns:a16="http://schemas.microsoft.com/office/drawing/2014/main" id="{14570CBA-11EA-609E-E965-5C1B6196C25E}"/>
                </a:ext>
              </a:extLst>
            </p:cNvPr>
            <p:cNvSpPr/>
            <p:nvPr/>
          </p:nvSpPr>
          <p:spPr>
            <a:xfrm>
              <a:off x="7408019" y="2456712"/>
              <a:ext cx="188601" cy="194665"/>
            </a:xfrm>
            <a:custGeom>
              <a:avLst/>
              <a:gdLst/>
              <a:ahLst/>
              <a:cxnLst/>
              <a:rect l="l" t="t" r="r" b="b"/>
              <a:pathLst>
                <a:path w="17169" h="17721" extrusionOk="0">
                  <a:moveTo>
                    <a:pt x="13885" y="13510"/>
                  </a:moveTo>
                  <a:cubicBezTo>
                    <a:pt x="12657" y="14136"/>
                    <a:pt x="11680" y="15114"/>
                    <a:pt x="10702" y="16066"/>
                  </a:cubicBezTo>
                  <a:cubicBezTo>
                    <a:pt x="10402" y="16367"/>
                    <a:pt x="10101" y="16668"/>
                    <a:pt x="9775" y="16968"/>
                  </a:cubicBezTo>
                  <a:cubicBezTo>
                    <a:pt x="8923" y="17720"/>
                    <a:pt x="8171" y="17720"/>
                    <a:pt x="7344" y="16918"/>
                  </a:cubicBezTo>
                  <a:cubicBezTo>
                    <a:pt x="6016" y="15665"/>
                    <a:pt x="4687" y="14362"/>
                    <a:pt x="3158" y="13334"/>
                  </a:cubicBezTo>
                  <a:cubicBezTo>
                    <a:pt x="1680" y="12432"/>
                    <a:pt x="527" y="11304"/>
                    <a:pt x="226" y="9500"/>
                  </a:cubicBezTo>
                  <a:cubicBezTo>
                    <a:pt x="0" y="8071"/>
                    <a:pt x="251" y="7419"/>
                    <a:pt x="1655" y="7018"/>
                  </a:cubicBezTo>
                  <a:cubicBezTo>
                    <a:pt x="2507" y="6743"/>
                    <a:pt x="2883" y="6317"/>
                    <a:pt x="2983" y="5389"/>
                  </a:cubicBezTo>
                  <a:cubicBezTo>
                    <a:pt x="3234" y="3159"/>
                    <a:pt x="4487" y="1555"/>
                    <a:pt x="6592" y="778"/>
                  </a:cubicBezTo>
                  <a:cubicBezTo>
                    <a:pt x="8722" y="1"/>
                    <a:pt x="10677" y="452"/>
                    <a:pt x="12381" y="1881"/>
                  </a:cubicBezTo>
                  <a:cubicBezTo>
                    <a:pt x="13534" y="2858"/>
                    <a:pt x="14086" y="4136"/>
                    <a:pt x="14161" y="5590"/>
                  </a:cubicBezTo>
                  <a:cubicBezTo>
                    <a:pt x="14236" y="6417"/>
                    <a:pt x="14612" y="6718"/>
                    <a:pt x="15289" y="6943"/>
                  </a:cubicBezTo>
                  <a:cubicBezTo>
                    <a:pt x="16968" y="7545"/>
                    <a:pt x="17168" y="7996"/>
                    <a:pt x="16843" y="9675"/>
                  </a:cubicBezTo>
                  <a:cubicBezTo>
                    <a:pt x="16617" y="10878"/>
                    <a:pt x="16041" y="11805"/>
                    <a:pt x="15113" y="12532"/>
                  </a:cubicBezTo>
                  <a:cubicBezTo>
                    <a:pt x="14687" y="12858"/>
                    <a:pt x="14286" y="13184"/>
                    <a:pt x="13885" y="13510"/>
                  </a:cubicBezTo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751;p46">
              <a:extLst>
                <a:ext uri="{FF2B5EF4-FFF2-40B4-BE49-F238E27FC236}">
                  <a16:creationId xmlns:a16="http://schemas.microsoft.com/office/drawing/2014/main" id="{9C329EDD-B959-7406-D927-2389B49FEFA7}"/>
                </a:ext>
              </a:extLst>
            </p:cNvPr>
            <p:cNvSpPr/>
            <p:nvPr/>
          </p:nvSpPr>
          <p:spPr>
            <a:xfrm>
              <a:off x="7438305" y="2781589"/>
              <a:ext cx="125273" cy="133270"/>
            </a:xfrm>
            <a:custGeom>
              <a:avLst/>
              <a:gdLst/>
              <a:ahLst/>
              <a:cxnLst/>
              <a:rect l="l" t="t" r="r" b="b"/>
              <a:pathLst>
                <a:path w="11404" h="12132" extrusionOk="0">
                  <a:moveTo>
                    <a:pt x="6141" y="51"/>
                  </a:moveTo>
                  <a:cubicBezTo>
                    <a:pt x="7218" y="1"/>
                    <a:pt x="8572" y="1"/>
                    <a:pt x="9825" y="703"/>
                  </a:cubicBezTo>
                  <a:cubicBezTo>
                    <a:pt x="10301" y="953"/>
                    <a:pt x="10702" y="1254"/>
                    <a:pt x="11003" y="1705"/>
                  </a:cubicBezTo>
                  <a:cubicBezTo>
                    <a:pt x="11229" y="2081"/>
                    <a:pt x="11404" y="2482"/>
                    <a:pt x="11229" y="2958"/>
                  </a:cubicBezTo>
                  <a:cubicBezTo>
                    <a:pt x="10376" y="5440"/>
                    <a:pt x="9499" y="7921"/>
                    <a:pt x="7920" y="10076"/>
                  </a:cubicBezTo>
                  <a:cubicBezTo>
                    <a:pt x="6416" y="12131"/>
                    <a:pt x="5314" y="12131"/>
                    <a:pt x="3710" y="10151"/>
                  </a:cubicBezTo>
                  <a:cubicBezTo>
                    <a:pt x="3259" y="9600"/>
                    <a:pt x="2883" y="8999"/>
                    <a:pt x="2607" y="8347"/>
                  </a:cubicBezTo>
                  <a:cubicBezTo>
                    <a:pt x="1955" y="6868"/>
                    <a:pt x="1279" y="5389"/>
                    <a:pt x="652" y="3886"/>
                  </a:cubicBezTo>
                  <a:cubicBezTo>
                    <a:pt x="0" y="2257"/>
                    <a:pt x="552" y="1129"/>
                    <a:pt x="2231" y="502"/>
                  </a:cubicBezTo>
                  <a:cubicBezTo>
                    <a:pt x="2807" y="302"/>
                    <a:pt x="3384" y="51"/>
                    <a:pt x="4010" y="51"/>
                  </a:cubicBezTo>
                  <a:cubicBezTo>
                    <a:pt x="4612" y="51"/>
                    <a:pt x="5239" y="51"/>
                    <a:pt x="6141" y="51"/>
                  </a:cubicBezTo>
                  <a:close/>
                </a:path>
              </a:pathLst>
            </a:custGeom>
            <a:solidFill>
              <a:srgbClr val="FD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752;p46">
              <a:extLst>
                <a:ext uri="{FF2B5EF4-FFF2-40B4-BE49-F238E27FC236}">
                  <a16:creationId xmlns:a16="http://schemas.microsoft.com/office/drawing/2014/main" id="{7E4BFBFD-671D-744A-F2B8-F05413F1C1AC}"/>
                </a:ext>
              </a:extLst>
            </p:cNvPr>
            <p:cNvSpPr/>
            <p:nvPr/>
          </p:nvSpPr>
          <p:spPr>
            <a:xfrm>
              <a:off x="7595240" y="2835835"/>
              <a:ext cx="83706" cy="46532"/>
            </a:xfrm>
            <a:custGeom>
              <a:avLst/>
              <a:gdLst/>
              <a:ahLst/>
              <a:cxnLst/>
              <a:rect l="l" t="t" r="r" b="b"/>
              <a:pathLst>
                <a:path w="7620" h="4236" extrusionOk="0">
                  <a:moveTo>
                    <a:pt x="3760" y="101"/>
                  </a:moveTo>
                  <a:cubicBezTo>
                    <a:pt x="4587" y="0"/>
                    <a:pt x="5514" y="276"/>
                    <a:pt x="6416" y="652"/>
                  </a:cubicBezTo>
                  <a:cubicBezTo>
                    <a:pt x="7444" y="1078"/>
                    <a:pt x="7619" y="2030"/>
                    <a:pt x="6867" y="2857"/>
                  </a:cubicBezTo>
                  <a:cubicBezTo>
                    <a:pt x="6366" y="3459"/>
                    <a:pt x="5714" y="3785"/>
                    <a:pt x="4963" y="3935"/>
                  </a:cubicBezTo>
                  <a:cubicBezTo>
                    <a:pt x="3409" y="4236"/>
                    <a:pt x="1980" y="3935"/>
                    <a:pt x="802" y="2908"/>
                  </a:cubicBezTo>
                  <a:cubicBezTo>
                    <a:pt x="0" y="2206"/>
                    <a:pt x="125" y="1329"/>
                    <a:pt x="978" y="702"/>
                  </a:cubicBezTo>
                  <a:cubicBezTo>
                    <a:pt x="1604" y="226"/>
                    <a:pt x="2231" y="101"/>
                    <a:pt x="3760" y="101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753;p46">
              <a:extLst>
                <a:ext uri="{FF2B5EF4-FFF2-40B4-BE49-F238E27FC236}">
                  <a16:creationId xmlns:a16="http://schemas.microsoft.com/office/drawing/2014/main" id="{97A06496-C75A-46A1-4CEE-0ED73F0528CE}"/>
                </a:ext>
              </a:extLst>
            </p:cNvPr>
            <p:cNvSpPr/>
            <p:nvPr/>
          </p:nvSpPr>
          <p:spPr>
            <a:xfrm>
              <a:off x="7322675" y="2825366"/>
              <a:ext cx="75445" cy="41589"/>
            </a:xfrm>
            <a:custGeom>
              <a:avLst/>
              <a:gdLst/>
              <a:ahLst/>
              <a:cxnLst/>
              <a:rect l="l" t="t" r="r" b="b"/>
              <a:pathLst>
                <a:path w="6868" h="3786" extrusionOk="0">
                  <a:moveTo>
                    <a:pt x="3308" y="3710"/>
                  </a:moveTo>
                  <a:cubicBezTo>
                    <a:pt x="2632" y="3760"/>
                    <a:pt x="2005" y="3660"/>
                    <a:pt x="1378" y="3435"/>
                  </a:cubicBezTo>
                  <a:cubicBezTo>
                    <a:pt x="501" y="3109"/>
                    <a:pt x="0" y="2557"/>
                    <a:pt x="25" y="1881"/>
                  </a:cubicBezTo>
                  <a:cubicBezTo>
                    <a:pt x="25" y="1279"/>
                    <a:pt x="526" y="753"/>
                    <a:pt x="1378" y="502"/>
                  </a:cubicBezTo>
                  <a:cubicBezTo>
                    <a:pt x="3008" y="1"/>
                    <a:pt x="4511" y="402"/>
                    <a:pt x="5840" y="1304"/>
                  </a:cubicBezTo>
                  <a:cubicBezTo>
                    <a:pt x="6867" y="1981"/>
                    <a:pt x="6717" y="2883"/>
                    <a:pt x="5614" y="3384"/>
                  </a:cubicBezTo>
                  <a:cubicBezTo>
                    <a:pt x="4887" y="3710"/>
                    <a:pt x="4110" y="3785"/>
                    <a:pt x="3308" y="3710"/>
                  </a:cubicBezTo>
                  <a:close/>
                </a:path>
              </a:pathLst>
            </a:custGeom>
            <a:solidFill>
              <a:srgbClr val="F9C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754;p46">
              <a:extLst>
                <a:ext uri="{FF2B5EF4-FFF2-40B4-BE49-F238E27FC236}">
                  <a16:creationId xmlns:a16="http://schemas.microsoft.com/office/drawing/2014/main" id="{6C8875A5-57F8-54DF-8077-EE3685614C76}"/>
                </a:ext>
              </a:extLst>
            </p:cNvPr>
            <p:cNvSpPr/>
            <p:nvPr/>
          </p:nvSpPr>
          <p:spPr>
            <a:xfrm>
              <a:off x="7358190" y="2748282"/>
              <a:ext cx="46532" cy="51223"/>
            </a:xfrm>
            <a:custGeom>
              <a:avLst/>
              <a:gdLst/>
              <a:ahLst/>
              <a:cxnLst/>
              <a:rect l="l" t="t" r="r" b="b"/>
              <a:pathLst>
                <a:path w="4236" h="4663" extrusionOk="0">
                  <a:moveTo>
                    <a:pt x="2030" y="25"/>
                  </a:moveTo>
                  <a:cubicBezTo>
                    <a:pt x="3233" y="0"/>
                    <a:pt x="4236" y="1078"/>
                    <a:pt x="4236" y="2356"/>
                  </a:cubicBezTo>
                  <a:cubicBezTo>
                    <a:pt x="4236" y="3559"/>
                    <a:pt x="3258" y="4587"/>
                    <a:pt x="2105" y="4612"/>
                  </a:cubicBezTo>
                  <a:cubicBezTo>
                    <a:pt x="978" y="4662"/>
                    <a:pt x="75" y="3685"/>
                    <a:pt x="25" y="2356"/>
                  </a:cubicBezTo>
                  <a:cubicBezTo>
                    <a:pt x="0" y="1078"/>
                    <a:pt x="902" y="50"/>
                    <a:pt x="2030" y="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755;p46">
              <a:extLst>
                <a:ext uri="{FF2B5EF4-FFF2-40B4-BE49-F238E27FC236}">
                  <a16:creationId xmlns:a16="http://schemas.microsoft.com/office/drawing/2014/main" id="{A425B903-7F17-A87F-9636-1AD9E2E7F3BC}"/>
                </a:ext>
              </a:extLst>
            </p:cNvPr>
            <p:cNvSpPr/>
            <p:nvPr/>
          </p:nvSpPr>
          <p:spPr>
            <a:xfrm>
              <a:off x="7598810" y="2748282"/>
              <a:ext cx="47093" cy="51223"/>
            </a:xfrm>
            <a:custGeom>
              <a:avLst/>
              <a:gdLst/>
              <a:ahLst/>
              <a:cxnLst/>
              <a:rect l="l" t="t" r="r" b="b"/>
              <a:pathLst>
                <a:path w="4287" h="4663" extrusionOk="0">
                  <a:moveTo>
                    <a:pt x="2207" y="4612"/>
                  </a:moveTo>
                  <a:cubicBezTo>
                    <a:pt x="978" y="4562"/>
                    <a:pt x="1" y="3459"/>
                    <a:pt x="76" y="2231"/>
                  </a:cubicBezTo>
                  <a:cubicBezTo>
                    <a:pt x="126" y="1003"/>
                    <a:pt x="1129" y="0"/>
                    <a:pt x="2257" y="25"/>
                  </a:cubicBezTo>
                  <a:cubicBezTo>
                    <a:pt x="3410" y="50"/>
                    <a:pt x="4287" y="1053"/>
                    <a:pt x="4262" y="2356"/>
                  </a:cubicBezTo>
                  <a:cubicBezTo>
                    <a:pt x="4212" y="3685"/>
                    <a:pt x="3334" y="4662"/>
                    <a:pt x="2207" y="461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5318;p85">
            <a:extLst>
              <a:ext uri="{FF2B5EF4-FFF2-40B4-BE49-F238E27FC236}">
                <a16:creationId xmlns:a16="http://schemas.microsoft.com/office/drawing/2014/main" id="{A081592A-D635-7761-6833-D9DBEA02D0ED}"/>
              </a:ext>
            </a:extLst>
          </p:cNvPr>
          <p:cNvGrpSpPr/>
          <p:nvPr/>
        </p:nvGrpSpPr>
        <p:grpSpPr>
          <a:xfrm>
            <a:off x="5112134" y="357904"/>
            <a:ext cx="479520" cy="982522"/>
            <a:chOff x="1701548" y="3416733"/>
            <a:chExt cx="252089" cy="516523"/>
          </a:xfrm>
        </p:grpSpPr>
        <p:sp>
          <p:nvSpPr>
            <p:cNvPr id="37" name="Google Shape;5319;p85">
              <a:extLst>
                <a:ext uri="{FF2B5EF4-FFF2-40B4-BE49-F238E27FC236}">
                  <a16:creationId xmlns:a16="http://schemas.microsoft.com/office/drawing/2014/main" id="{8A19EAA1-62CF-950A-9BB9-72E11CA7E1B2}"/>
                </a:ext>
              </a:extLst>
            </p:cNvPr>
            <p:cNvSpPr/>
            <p:nvPr/>
          </p:nvSpPr>
          <p:spPr>
            <a:xfrm>
              <a:off x="1701548" y="3416733"/>
              <a:ext cx="252089" cy="500679"/>
            </a:xfrm>
            <a:custGeom>
              <a:avLst/>
              <a:gdLst/>
              <a:ahLst/>
              <a:cxnLst/>
              <a:rect l="l" t="t" r="r" b="b"/>
              <a:pathLst>
                <a:path w="11381" h="22604" extrusionOk="0">
                  <a:moveTo>
                    <a:pt x="6145" y="12540"/>
                  </a:moveTo>
                  <a:cubicBezTo>
                    <a:pt x="7054" y="12399"/>
                    <a:pt x="7838" y="12242"/>
                    <a:pt x="8637" y="12148"/>
                  </a:cubicBezTo>
                  <a:cubicBezTo>
                    <a:pt x="8872" y="12117"/>
                    <a:pt x="9139" y="12195"/>
                    <a:pt x="9358" y="12274"/>
                  </a:cubicBezTo>
                  <a:cubicBezTo>
                    <a:pt x="9719" y="12415"/>
                    <a:pt x="9797" y="12681"/>
                    <a:pt x="9640" y="13042"/>
                  </a:cubicBezTo>
                  <a:cubicBezTo>
                    <a:pt x="9437" y="13481"/>
                    <a:pt x="9092" y="13716"/>
                    <a:pt x="8653" y="13857"/>
                  </a:cubicBezTo>
                  <a:cubicBezTo>
                    <a:pt x="7712" y="14170"/>
                    <a:pt x="6741" y="14092"/>
                    <a:pt x="5706" y="13935"/>
                  </a:cubicBezTo>
                  <a:cubicBezTo>
                    <a:pt x="5534" y="14421"/>
                    <a:pt x="5361" y="14907"/>
                    <a:pt x="5158" y="15503"/>
                  </a:cubicBezTo>
                  <a:cubicBezTo>
                    <a:pt x="5753" y="15424"/>
                    <a:pt x="6302" y="15330"/>
                    <a:pt x="6835" y="15299"/>
                  </a:cubicBezTo>
                  <a:cubicBezTo>
                    <a:pt x="7305" y="15267"/>
                    <a:pt x="7775" y="15252"/>
                    <a:pt x="8230" y="15314"/>
                  </a:cubicBezTo>
                  <a:cubicBezTo>
                    <a:pt x="8575" y="15361"/>
                    <a:pt x="8966" y="15597"/>
                    <a:pt x="8919" y="15973"/>
                  </a:cubicBezTo>
                  <a:cubicBezTo>
                    <a:pt x="8888" y="16224"/>
                    <a:pt x="8606" y="16521"/>
                    <a:pt x="8355" y="16647"/>
                  </a:cubicBezTo>
                  <a:cubicBezTo>
                    <a:pt x="8073" y="16804"/>
                    <a:pt x="7712" y="16866"/>
                    <a:pt x="7368" y="16851"/>
                  </a:cubicBezTo>
                  <a:cubicBezTo>
                    <a:pt x="6505" y="16835"/>
                    <a:pt x="5643" y="16772"/>
                    <a:pt x="4672" y="16709"/>
                  </a:cubicBezTo>
                  <a:cubicBezTo>
                    <a:pt x="4499" y="17054"/>
                    <a:pt x="4280" y="17462"/>
                    <a:pt x="4029" y="17932"/>
                  </a:cubicBezTo>
                  <a:cubicBezTo>
                    <a:pt x="4421" y="17932"/>
                    <a:pt x="4687" y="17948"/>
                    <a:pt x="4954" y="17932"/>
                  </a:cubicBezTo>
                  <a:cubicBezTo>
                    <a:pt x="5847" y="17885"/>
                    <a:pt x="6631" y="18199"/>
                    <a:pt x="7368" y="18606"/>
                  </a:cubicBezTo>
                  <a:cubicBezTo>
                    <a:pt x="7540" y="18700"/>
                    <a:pt x="7728" y="18998"/>
                    <a:pt x="7712" y="19186"/>
                  </a:cubicBezTo>
                  <a:cubicBezTo>
                    <a:pt x="7697" y="19374"/>
                    <a:pt x="7462" y="19672"/>
                    <a:pt x="7274" y="19703"/>
                  </a:cubicBezTo>
                  <a:cubicBezTo>
                    <a:pt x="6819" y="19782"/>
                    <a:pt x="6333" y="19829"/>
                    <a:pt x="5894" y="19735"/>
                  </a:cubicBezTo>
                  <a:cubicBezTo>
                    <a:pt x="5079" y="19547"/>
                    <a:pt x="4280" y="19249"/>
                    <a:pt x="3496" y="19014"/>
                  </a:cubicBezTo>
                  <a:cubicBezTo>
                    <a:pt x="2900" y="19985"/>
                    <a:pt x="2258" y="20942"/>
                    <a:pt x="1709" y="21960"/>
                  </a:cubicBezTo>
                  <a:cubicBezTo>
                    <a:pt x="1458" y="22431"/>
                    <a:pt x="1192" y="22603"/>
                    <a:pt x="690" y="22493"/>
                  </a:cubicBezTo>
                  <a:cubicBezTo>
                    <a:pt x="377" y="22117"/>
                    <a:pt x="659" y="21866"/>
                    <a:pt x="847" y="21584"/>
                  </a:cubicBezTo>
                  <a:cubicBezTo>
                    <a:pt x="1349" y="20863"/>
                    <a:pt x="1850" y="20142"/>
                    <a:pt x="2336" y="19421"/>
                  </a:cubicBezTo>
                  <a:cubicBezTo>
                    <a:pt x="2493" y="19186"/>
                    <a:pt x="2618" y="18935"/>
                    <a:pt x="2791" y="18622"/>
                  </a:cubicBezTo>
                  <a:cubicBezTo>
                    <a:pt x="2226" y="18449"/>
                    <a:pt x="1709" y="18324"/>
                    <a:pt x="1239" y="18136"/>
                  </a:cubicBezTo>
                  <a:cubicBezTo>
                    <a:pt x="894" y="17995"/>
                    <a:pt x="565" y="17807"/>
                    <a:pt x="298" y="17556"/>
                  </a:cubicBezTo>
                  <a:cubicBezTo>
                    <a:pt x="1" y="17305"/>
                    <a:pt x="32" y="16929"/>
                    <a:pt x="236" y="16615"/>
                  </a:cubicBezTo>
                  <a:cubicBezTo>
                    <a:pt x="408" y="16318"/>
                    <a:pt x="706" y="16192"/>
                    <a:pt x="1035" y="16349"/>
                  </a:cubicBezTo>
                  <a:cubicBezTo>
                    <a:pt x="1490" y="16553"/>
                    <a:pt x="1929" y="16772"/>
                    <a:pt x="2352" y="17039"/>
                  </a:cubicBezTo>
                  <a:cubicBezTo>
                    <a:pt x="2634" y="17227"/>
                    <a:pt x="2853" y="17493"/>
                    <a:pt x="3198" y="17791"/>
                  </a:cubicBezTo>
                  <a:cubicBezTo>
                    <a:pt x="3402" y="17289"/>
                    <a:pt x="3590" y="16835"/>
                    <a:pt x="3794" y="16349"/>
                  </a:cubicBezTo>
                  <a:cubicBezTo>
                    <a:pt x="2728" y="15706"/>
                    <a:pt x="816" y="15691"/>
                    <a:pt x="784" y="14264"/>
                  </a:cubicBezTo>
                  <a:cubicBezTo>
                    <a:pt x="1035" y="13308"/>
                    <a:pt x="1866" y="13700"/>
                    <a:pt x="2415" y="13982"/>
                  </a:cubicBezTo>
                  <a:cubicBezTo>
                    <a:pt x="2775" y="14170"/>
                    <a:pt x="3073" y="14452"/>
                    <a:pt x="3402" y="14703"/>
                  </a:cubicBezTo>
                  <a:cubicBezTo>
                    <a:pt x="3668" y="14907"/>
                    <a:pt x="3935" y="15111"/>
                    <a:pt x="4280" y="15361"/>
                  </a:cubicBezTo>
                  <a:cubicBezTo>
                    <a:pt x="4531" y="14672"/>
                    <a:pt x="4766" y="14061"/>
                    <a:pt x="5016" y="13387"/>
                  </a:cubicBezTo>
                  <a:cubicBezTo>
                    <a:pt x="4609" y="13198"/>
                    <a:pt x="4264" y="13042"/>
                    <a:pt x="3935" y="12901"/>
                  </a:cubicBezTo>
                  <a:cubicBezTo>
                    <a:pt x="3261" y="12603"/>
                    <a:pt x="2681" y="12164"/>
                    <a:pt x="2320" y="11506"/>
                  </a:cubicBezTo>
                  <a:cubicBezTo>
                    <a:pt x="2038" y="10988"/>
                    <a:pt x="2336" y="10502"/>
                    <a:pt x="2916" y="10628"/>
                  </a:cubicBezTo>
                  <a:cubicBezTo>
                    <a:pt x="3339" y="10706"/>
                    <a:pt x="3747" y="11004"/>
                    <a:pt x="4139" y="11255"/>
                  </a:cubicBezTo>
                  <a:cubicBezTo>
                    <a:pt x="4374" y="11396"/>
                    <a:pt x="4546" y="11631"/>
                    <a:pt x="4750" y="11819"/>
                  </a:cubicBezTo>
                  <a:cubicBezTo>
                    <a:pt x="4922" y="11992"/>
                    <a:pt x="5110" y="12148"/>
                    <a:pt x="5408" y="12415"/>
                  </a:cubicBezTo>
                  <a:cubicBezTo>
                    <a:pt x="5596" y="11553"/>
                    <a:pt x="5769" y="10816"/>
                    <a:pt x="5926" y="10095"/>
                  </a:cubicBezTo>
                  <a:cubicBezTo>
                    <a:pt x="5267" y="9781"/>
                    <a:pt x="4687" y="9562"/>
                    <a:pt x="4139" y="9248"/>
                  </a:cubicBezTo>
                  <a:cubicBezTo>
                    <a:pt x="3621" y="8951"/>
                    <a:pt x="3167" y="8559"/>
                    <a:pt x="2963" y="7963"/>
                  </a:cubicBezTo>
                  <a:cubicBezTo>
                    <a:pt x="2775" y="7430"/>
                    <a:pt x="3073" y="7038"/>
                    <a:pt x="3606" y="7227"/>
                  </a:cubicBezTo>
                  <a:cubicBezTo>
                    <a:pt x="4092" y="7383"/>
                    <a:pt x="4562" y="7665"/>
                    <a:pt x="5001" y="7948"/>
                  </a:cubicBezTo>
                  <a:cubicBezTo>
                    <a:pt x="5440" y="8245"/>
                    <a:pt x="5816" y="8606"/>
                    <a:pt x="6317" y="9013"/>
                  </a:cubicBezTo>
                  <a:cubicBezTo>
                    <a:pt x="6427" y="8371"/>
                    <a:pt x="6521" y="7853"/>
                    <a:pt x="6600" y="7430"/>
                  </a:cubicBezTo>
                  <a:cubicBezTo>
                    <a:pt x="5800" y="7085"/>
                    <a:pt x="5063" y="6772"/>
                    <a:pt x="4327" y="6427"/>
                  </a:cubicBezTo>
                  <a:cubicBezTo>
                    <a:pt x="4107" y="6333"/>
                    <a:pt x="3857" y="6161"/>
                    <a:pt x="3762" y="5957"/>
                  </a:cubicBezTo>
                  <a:cubicBezTo>
                    <a:pt x="3637" y="5706"/>
                    <a:pt x="3543" y="5346"/>
                    <a:pt x="3637" y="5110"/>
                  </a:cubicBezTo>
                  <a:cubicBezTo>
                    <a:pt x="3700" y="4954"/>
                    <a:pt x="4123" y="4813"/>
                    <a:pt x="4358" y="4844"/>
                  </a:cubicBezTo>
                  <a:cubicBezTo>
                    <a:pt x="4734" y="4922"/>
                    <a:pt x="5110" y="5126"/>
                    <a:pt x="5471" y="5314"/>
                  </a:cubicBezTo>
                  <a:cubicBezTo>
                    <a:pt x="5847" y="5502"/>
                    <a:pt x="6223" y="5722"/>
                    <a:pt x="6678" y="5988"/>
                  </a:cubicBezTo>
                  <a:cubicBezTo>
                    <a:pt x="6803" y="5283"/>
                    <a:pt x="6631" y="4766"/>
                    <a:pt x="6286" y="4264"/>
                  </a:cubicBezTo>
                  <a:cubicBezTo>
                    <a:pt x="5628" y="3230"/>
                    <a:pt x="5205" y="2148"/>
                    <a:pt x="5565" y="894"/>
                  </a:cubicBezTo>
                  <a:cubicBezTo>
                    <a:pt x="5753" y="204"/>
                    <a:pt x="6161" y="1"/>
                    <a:pt x="6803" y="267"/>
                  </a:cubicBezTo>
                  <a:cubicBezTo>
                    <a:pt x="7430" y="549"/>
                    <a:pt x="7697" y="1082"/>
                    <a:pt x="7744" y="1693"/>
                  </a:cubicBezTo>
                  <a:cubicBezTo>
                    <a:pt x="7791" y="2367"/>
                    <a:pt x="7759" y="3073"/>
                    <a:pt x="7650" y="3731"/>
                  </a:cubicBezTo>
                  <a:cubicBezTo>
                    <a:pt x="7524" y="4499"/>
                    <a:pt x="7493" y="5220"/>
                    <a:pt x="7759" y="6020"/>
                  </a:cubicBezTo>
                  <a:cubicBezTo>
                    <a:pt x="8042" y="5784"/>
                    <a:pt x="8277" y="5534"/>
                    <a:pt x="8559" y="5377"/>
                  </a:cubicBezTo>
                  <a:cubicBezTo>
                    <a:pt x="9045" y="5110"/>
                    <a:pt x="9546" y="4813"/>
                    <a:pt x="10064" y="4672"/>
                  </a:cubicBezTo>
                  <a:cubicBezTo>
                    <a:pt x="10628" y="4515"/>
                    <a:pt x="11176" y="4875"/>
                    <a:pt x="11286" y="5299"/>
                  </a:cubicBezTo>
                  <a:cubicBezTo>
                    <a:pt x="11380" y="5706"/>
                    <a:pt x="11145" y="6208"/>
                    <a:pt x="10612" y="6411"/>
                  </a:cubicBezTo>
                  <a:cubicBezTo>
                    <a:pt x="9954" y="6678"/>
                    <a:pt x="9264" y="6929"/>
                    <a:pt x="8559" y="7054"/>
                  </a:cubicBezTo>
                  <a:cubicBezTo>
                    <a:pt x="7618" y="7211"/>
                    <a:pt x="7603" y="7148"/>
                    <a:pt x="7415" y="8057"/>
                  </a:cubicBezTo>
                  <a:cubicBezTo>
                    <a:pt x="7336" y="8449"/>
                    <a:pt x="7274" y="8841"/>
                    <a:pt x="7179" y="9296"/>
                  </a:cubicBezTo>
                  <a:cubicBezTo>
                    <a:pt x="7791" y="9029"/>
                    <a:pt x="8324" y="8731"/>
                    <a:pt x="8872" y="8590"/>
                  </a:cubicBezTo>
                  <a:cubicBezTo>
                    <a:pt x="9343" y="8465"/>
                    <a:pt x="9875" y="8449"/>
                    <a:pt x="10346" y="8559"/>
                  </a:cubicBezTo>
                  <a:cubicBezTo>
                    <a:pt x="10894" y="8684"/>
                    <a:pt x="11020" y="9264"/>
                    <a:pt x="10581" y="9640"/>
                  </a:cubicBezTo>
                  <a:cubicBezTo>
                    <a:pt x="10283" y="9891"/>
                    <a:pt x="9907" y="10111"/>
                    <a:pt x="9531" y="10205"/>
                  </a:cubicBezTo>
                  <a:cubicBezTo>
                    <a:pt x="8857" y="10346"/>
                    <a:pt x="8167" y="10408"/>
                    <a:pt x="7477" y="10455"/>
                  </a:cubicBezTo>
                  <a:cubicBezTo>
                    <a:pt x="6929" y="10471"/>
                    <a:pt x="6615" y="10675"/>
                    <a:pt x="6505" y="11239"/>
                  </a:cubicBezTo>
                  <a:cubicBezTo>
                    <a:pt x="6411" y="11694"/>
                    <a:pt x="6270" y="12133"/>
                    <a:pt x="6145" y="12540"/>
                  </a:cubicBezTo>
                  <a:close/>
                </a:path>
              </a:pathLst>
            </a:custGeom>
            <a:solidFill>
              <a:srgbClr val="95C1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320;p85">
              <a:extLst>
                <a:ext uri="{FF2B5EF4-FFF2-40B4-BE49-F238E27FC236}">
                  <a16:creationId xmlns:a16="http://schemas.microsoft.com/office/drawing/2014/main" id="{EAD0419C-3A2B-A3BE-E464-3512DCD95BBC}"/>
                </a:ext>
              </a:extLst>
            </p:cNvPr>
            <p:cNvSpPr/>
            <p:nvPr/>
          </p:nvSpPr>
          <p:spPr>
            <a:xfrm>
              <a:off x="1902808" y="3904417"/>
              <a:ext cx="665" cy="1728"/>
            </a:xfrm>
            <a:custGeom>
              <a:avLst/>
              <a:gdLst/>
              <a:ahLst/>
              <a:cxnLst/>
              <a:rect l="l" t="t" r="r" b="b"/>
              <a:pathLst>
                <a:path w="30" h="78" extrusionOk="0">
                  <a:moveTo>
                    <a:pt x="29" y="0"/>
                  </a:moveTo>
                  <a:lnTo>
                    <a:pt x="29" y="0"/>
                  </a:lnTo>
                  <a:cubicBezTo>
                    <a:pt x="6" y="58"/>
                    <a:pt x="0" y="77"/>
                    <a:pt x="2" y="77"/>
                  </a:cubicBezTo>
                  <a:cubicBezTo>
                    <a:pt x="4" y="77"/>
                    <a:pt x="29" y="20"/>
                    <a:pt x="29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321;p85">
              <a:extLst>
                <a:ext uri="{FF2B5EF4-FFF2-40B4-BE49-F238E27FC236}">
                  <a16:creationId xmlns:a16="http://schemas.microsoft.com/office/drawing/2014/main" id="{9421F2F0-27B5-688A-E2C5-FF0F839CC850}"/>
                </a:ext>
              </a:extLst>
            </p:cNvPr>
            <p:cNvSpPr/>
            <p:nvPr/>
          </p:nvSpPr>
          <p:spPr>
            <a:xfrm>
              <a:off x="1884689" y="3910309"/>
              <a:ext cx="377" cy="1750"/>
            </a:xfrm>
            <a:custGeom>
              <a:avLst/>
              <a:gdLst/>
              <a:ahLst/>
              <a:cxnLst/>
              <a:rect l="l" t="t" r="r" b="b"/>
              <a:pathLst>
                <a:path w="17" h="79" extrusionOk="0">
                  <a:moveTo>
                    <a:pt x="1" y="1"/>
                  </a:moveTo>
                  <a:cubicBezTo>
                    <a:pt x="17" y="32"/>
                    <a:pt x="17" y="63"/>
                    <a:pt x="17" y="79"/>
                  </a:cubicBezTo>
                  <a:cubicBezTo>
                    <a:pt x="17" y="48"/>
                    <a:pt x="17" y="32"/>
                    <a:pt x="1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322;p85">
              <a:extLst>
                <a:ext uri="{FF2B5EF4-FFF2-40B4-BE49-F238E27FC236}">
                  <a16:creationId xmlns:a16="http://schemas.microsoft.com/office/drawing/2014/main" id="{C73E144E-0A75-A264-0198-D979B0A487FA}"/>
                </a:ext>
              </a:extLst>
            </p:cNvPr>
            <p:cNvSpPr/>
            <p:nvPr/>
          </p:nvSpPr>
          <p:spPr>
            <a:xfrm>
              <a:off x="1899619" y="3905104"/>
              <a:ext cx="3145" cy="3500"/>
            </a:xfrm>
            <a:custGeom>
              <a:avLst/>
              <a:gdLst/>
              <a:ahLst/>
              <a:cxnLst/>
              <a:rect l="l" t="t" r="r" b="b"/>
              <a:pathLst>
                <a:path w="142" h="158" extrusionOk="0">
                  <a:moveTo>
                    <a:pt x="142" y="0"/>
                  </a:moveTo>
                  <a:lnTo>
                    <a:pt x="142" y="0"/>
                  </a:lnTo>
                  <a:cubicBezTo>
                    <a:pt x="126" y="32"/>
                    <a:pt x="79" y="79"/>
                    <a:pt x="1" y="157"/>
                  </a:cubicBezTo>
                  <a:cubicBezTo>
                    <a:pt x="48" y="110"/>
                    <a:pt x="111" y="63"/>
                    <a:pt x="142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323;p85">
              <a:extLst>
                <a:ext uri="{FF2B5EF4-FFF2-40B4-BE49-F238E27FC236}">
                  <a16:creationId xmlns:a16="http://schemas.microsoft.com/office/drawing/2014/main" id="{BEA7BD13-B23D-C9C6-9C69-2D8E8ED197E2}"/>
                </a:ext>
              </a:extLst>
            </p:cNvPr>
            <p:cNvSpPr/>
            <p:nvPr/>
          </p:nvSpPr>
          <p:spPr>
            <a:xfrm>
              <a:off x="1899286" y="3908581"/>
              <a:ext cx="2104" cy="3101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94" y="0"/>
                  </a:moveTo>
                  <a:lnTo>
                    <a:pt x="94" y="0"/>
                  </a:lnTo>
                  <a:cubicBezTo>
                    <a:pt x="63" y="47"/>
                    <a:pt x="32" y="94"/>
                    <a:pt x="0" y="126"/>
                  </a:cubicBezTo>
                  <a:cubicBezTo>
                    <a:pt x="4" y="134"/>
                    <a:pt x="9" y="139"/>
                    <a:pt x="14" y="139"/>
                  </a:cubicBezTo>
                  <a:cubicBezTo>
                    <a:pt x="28" y="139"/>
                    <a:pt x="49" y="103"/>
                    <a:pt x="94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324;p85">
              <a:extLst>
                <a:ext uri="{FF2B5EF4-FFF2-40B4-BE49-F238E27FC236}">
                  <a16:creationId xmlns:a16="http://schemas.microsoft.com/office/drawing/2014/main" id="{6B94861C-ECF5-96DA-5C5A-DD18F690A19F}"/>
                </a:ext>
              </a:extLst>
            </p:cNvPr>
            <p:cNvSpPr/>
            <p:nvPr/>
          </p:nvSpPr>
          <p:spPr>
            <a:xfrm>
              <a:off x="1902742" y="3900230"/>
              <a:ext cx="2813" cy="4895"/>
            </a:xfrm>
            <a:custGeom>
              <a:avLst/>
              <a:gdLst/>
              <a:ahLst/>
              <a:cxnLst/>
              <a:rect l="l" t="t" r="r" b="b"/>
              <a:pathLst>
                <a:path w="127" h="221" extrusionOk="0">
                  <a:moveTo>
                    <a:pt x="126" y="1"/>
                  </a:moveTo>
                  <a:cubicBezTo>
                    <a:pt x="112" y="29"/>
                    <a:pt x="101" y="54"/>
                    <a:pt x="91" y="77"/>
                  </a:cubicBezTo>
                  <a:lnTo>
                    <a:pt x="91" y="77"/>
                  </a:lnTo>
                  <a:cubicBezTo>
                    <a:pt x="104" y="52"/>
                    <a:pt x="116" y="26"/>
                    <a:pt x="126" y="1"/>
                  </a:cubicBezTo>
                  <a:close/>
                  <a:moveTo>
                    <a:pt x="91" y="77"/>
                  </a:moveTo>
                  <a:cubicBezTo>
                    <a:pt x="64" y="129"/>
                    <a:pt x="33" y="178"/>
                    <a:pt x="1" y="220"/>
                  </a:cubicBezTo>
                  <a:cubicBezTo>
                    <a:pt x="32" y="189"/>
                    <a:pt x="32" y="189"/>
                    <a:pt x="32" y="189"/>
                  </a:cubicBezTo>
                  <a:cubicBezTo>
                    <a:pt x="54" y="167"/>
                    <a:pt x="69" y="130"/>
                    <a:pt x="91" y="77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325;p85">
              <a:extLst>
                <a:ext uri="{FF2B5EF4-FFF2-40B4-BE49-F238E27FC236}">
                  <a16:creationId xmlns:a16="http://schemas.microsoft.com/office/drawing/2014/main" id="{E25D86CF-8E8B-BF4F-2B85-328A5D349FA1}"/>
                </a:ext>
              </a:extLst>
            </p:cNvPr>
            <p:cNvSpPr/>
            <p:nvPr/>
          </p:nvSpPr>
          <p:spPr>
            <a:xfrm>
              <a:off x="1901701" y="3718664"/>
              <a:ext cx="1063" cy="3832"/>
            </a:xfrm>
            <a:custGeom>
              <a:avLst/>
              <a:gdLst/>
              <a:ahLst/>
              <a:cxnLst/>
              <a:rect l="l" t="t" r="r" b="b"/>
              <a:pathLst>
                <a:path w="48" h="173" extrusionOk="0">
                  <a:moveTo>
                    <a:pt x="48" y="0"/>
                  </a:moveTo>
                  <a:cubicBezTo>
                    <a:pt x="17" y="0"/>
                    <a:pt x="1" y="47"/>
                    <a:pt x="17" y="173"/>
                  </a:cubicBezTo>
                  <a:cubicBezTo>
                    <a:pt x="17" y="79"/>
                    <a:pt x="32" y="32"/>
                    <a:pt x="48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326;p85">
              <a:extLst>
                <a:ext uri="{FF2B5EF4-FFF2-40B4-BE49-F238E27FC236}">
                  <a16:creationId xmlns:a16="http://schemas.microsoft.com/office/drawing/2014/main" id="{EB4E76A5-FDF2-0DE4-60AF-3C72DE6387C4}"/>
                </a:ext>
              </a:extLst>
            </p:cNvPr>
            <p:cNvSpPr/>
            <p:nvPr/>
          </p:nvSpPr>
          <p:spPr>
            <a:xfrm>
              <a:off x="1884357" y="3927675"/>
              <a:ext cx="4519" cy="5582"/>
            </a:xfrm>
            <a:custGeom>
              <a:avLst/>
              <a:gdLst/>
              <a:ahLst/>
              <a:cxnLst/>
              <a:rect l="l" t="t" r="r" b="b"/>
              <a:pathLst>
                <a:path w="204" h="252" extrusionOk="0">
                  <a:moveTo>
                    <a:pt x="204" y="0"/>
                  </a:moveTo>
                  <a:lnTo>
                    <a:pt x="204" y="0"/>
                  </a:lnTo>
                  <a:cubicBezTo>
                    <a:pt x="110" y="110"/>
                    <a:pt x="63" y="141"/>
                    <a:pt x="0" y="173"/>
                  </a:cubicBezTo>
                  <a:cubicBezTo>
                    <a:pt x="32" y="188"/>
                    <a:pt x="94" y="173"/>
                    <a:pt x="47" y="251"/>
                  </a:cubicBezTo>
                  <a:lnTo>
                    <a:pt x="204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327;p85">
              <a:extLst>
                <a:ext uri="{FF2B5EF4-FFF2-40B4-BE49-F238E27FC236}">
                  <a16:creationId xmlns:a16="http://schemas.microsoft.com/office/drawing/2014/main" id="{5607FC0F-F288-EE1A-AB7B-839E46F73435}"/>
                </a:ext>
              </a:extLst>
            </p:cNvPr>
            <p:cNvSpPr/>
            <p:nvPr/>
          </p:nvSpPr>
          <p:spPr>
            <a:xfrm>
              <a:off x="1904846" y="3889598"/>
              <a:ext cx="4585" cy="8040"/>
            </a:xfrm>
            <a:custGeom>
              <a:avLst/>
              <a:gdLst/>
              <a:ahLst/>
              <a:cxnLst/>
              <a:rect l="l" t="t" r="r" b="b"/>
              <a:pathLst>
                <a:path w="207" h="363" extrusionOk="0">
                  <a:moveTo>
                    <a:pt x="157" y="0"/>
                  </a:moveTo>
                  <a:cubicBezTo>
                    <a:pt x="139" y="0"/>
                    <a:pt x="113" y="49"/>
                    <a:pt x="78" y="183"/>
                  </a:cubicBezTo>
                  <a:cubicBezTo>
                    <a:pt x="0" y="262"/>
                    <a:pt x="188" y="309"/>
                    <a:pt x="125" y="340"/>
                  </a:cubicBezTo>
                  <a:cubicBezTo>
                    <a:pt x="134" y="356"/>
                    <a:pt x="142" y="363"/>
                    <a:pt x="149" y="363"/>
                  </a:cubicBezTo>
                  <a:cubicBezTo>
                    <a:pt x="200" y="363"/>
                    <a:pt x="207" y="0"/>
                    <a:pt x="15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328;p85">
              <a:extLst>
                <a:ext uri="{FF2B5EF4-FFF2-40B4-BE49-F238E27FC236}">
                  <a16:creationId xmlns:a16="http://schemas.microsoft.com/office/drawing/2014/main" id="{7E1FAC6E-0D6C-39A9-5A6F-547B0CBE208C}"/>
                </a:ext>
              </a:extLst>
            </p:cNvPr>
            <p:cNvSpPr/>
            <p:nvPr/>
          </p:nvSpPr>
          <p:spPr>
            <a:xfrm>
              <a:off x="1881920" y="3901271"/>
              <a:ext cx="6268" cy="8018"/>
            </a:xfrm>
            <a:custGeom>
              <a:avLst/>
              <a:gdLst/>
              <a:ahLst/>
              <a:cxnLst/>
              <a:rect l="l" t="t" r="r" b="b"/>
              <a:pathLst>
                <a:path w="283" h="362" extrusionOk="0">
                  <a:moveTo>
                    <a:pt x="236" y="1"/>
                  </a:moveTo>
                  <a:cubicBezTo>
                    <a:pt x="236" y="1"/>
                    <a:pt x="32" y="267"/>
                    <a:pt x="16" y="267"/>
                  </a:cubicBezTo>
                  <a:cubicBezTo>
                    <a:pt x="48" y="267"/>
                    <a:pt x="32" y="314"/>
                    <a:pt x="1" y="362"/>
                  </a:cubicBezTo>
                  <a:cubicBezTo>
                    <a:pt x="142" y="205"/>
                    <a:pt x="283" y="17"/>
                    <a:pt x="23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329;p85">
              <a:extLst>
                <a:ext uri="{FF2B5EF4-FFF2-40B4-BE49-F238E27FC236}">
                  <a16:creationId xmlns:a16="http://schemas.microsoft.com/office/drawing/2014/main" id="{BE74AB0A-9223-DAC2-6DC5-9770A759000C}"/>
                </a:ext>
              </a:extLst>
            </p:cNvPr>
            <p:cNvSpPr/>
            <p:nvPr/>
          </p:nvSpPr>
          <p:spPr>
            <a:xfrm>
              <a:off x="1879152" y="3909268"/>
              <a:ext cx="2791" cy="5227"/>
            </a:xfrm>
            <a:custGeom>
              <a:avLst/>
              <a:gdLst/>
              <a:ahLst/>
              <a:cxnLst/>
              <a:rect l="l" t="t" r="r" b="b"/>
              <a:pathLst>
                <a:path w="126" h="236" extrusionOk="0">
                  <a:moveTo>
                    <a:pt x="126" y="1"/>
                  </a:moveTo>
                  <a:lnTo>
                    <a:pt x="126" y="1"/>
                  </a:lnTo>
                  <a:cubicBezTo>
                    <a:pt x="63" y="79"/>
                    <a:pt x="16" y="173"/>
                    <a:pt x="0" y="236"/>
                  </a:cubicBezTo>
                  <a:cubicBezTo>
                    <a:pt x="31" y="189"/>
                    <a:pt x="94" y="79"/>
                    <a:pt x="126" y="1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330;p85">
              <a:extLst>
                <a:ext uri="{FF2B5EF4-FFF2-40B4-BE49-F238E27FC236}">
                  <a16:creationId xmlns:a16="http://schemas.microsoft.com/office/drawing/2014/main" id="{04469FE9-FA0F-CC4F-3158-6BAB3A1CF906}"/>
                </a:ext>
              </a:extLst>
            </p:cNvPr>
            <p:cNvSpPr/>
            <p:nvPr/>
          </p:nvSpPr>
          <p:spPr>
            <a:xfrm>
              <a:off x="1899619" y="3844345"/>
              <a:ext cx="3854" cy="3832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1" y="0"/>
                  </a:moveTo>
                  <a:lnTo>
                    <a:pt x="17" y="173"/>
                  </a:lnTo>
                  <a:cubicBezTo>
                    <a:pt x="79" y="94"/>
                    <a:pt x="111" y="94"/>
                    <a:pt x="173" y="6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331;p85">
              <a:extLst>
                <a:ext uri="{FF2B5EF4-FFF2-40B4-BE49-F238E27FC236}">
                  <a16:creationId xmlns:a16="http://schemas.microsoft.com/office/drawing/2014/main" id="{BDB66941-03E0-779F-3552-6B4E5AB0EC00}"/>
                </a:ext>
              </a:extLst>
            </p:cNvPr>
            <p:cNvSpPr/>
            <p:nvPr/>
          </p:nvSpPr>
          <p:spPr>
            <a:xfrm>
              <a:off x="1901368" y="3820179"/>
              <a:ext cx="2791" cy="8794"/>
            </a:xfrm>
            <a:custGeom>
              <a:avLst/>
              <a:gdLst/>
              <a:ahLst/>
              <a:cxnLst/>
              <a:rect l="l" t="t" r="r" b="b"/>
              <a:pathLst>
                <a:path w="126" h="397" extrusionOk="0">
                  <a:moveTo>
                    <a:pt x="47" y="0"/>
                  </a:moveTo>
                  <a:cubicBezTo>
                    <a:pt x="34" y="0"/>
                    <a:pt x="19" y="48"/>
                    <a:pt x="0" y="182"/>
                  </a:cubicBezTo>
                  <a:cubicBezTo>
                    <a:pt x="33" y="215"/>
                    <a:pt x="35" y="396"/>
                    <a:pt x="67" y="396"/>
                  </a:cubicBezTo>
                  <a:cubicBezTo>
                    <a:pt x="80" y="396"/>
                    <a:pt x="98" y="364"/>
                    <a:pt x="126" y="276"/>
                  </a:cubicBezTo>
                  <a:cubicBezTo>
                    <a:pt x="93" y="244"/>
                    <a:pt x="76" y="0"/>
                    <a:pt x="47" y="0"/>
                  </a:cubicBez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332;p85">
              <a:extLst>
                <a:ext uri="{FF2B5EF4-FFF2-40B4-BE49-F238E27FC236}">
                  <a16:creationId xmlns:a16="http://schemas.microsoft.com/office/drawing/2014/main" id="{12858481-F30B-FAD1-F688-293386616E33}"/>
                </a:ext>
              </a:extLst>
            </p:cNvPr>
            <p:cNvSpPr/>
            <p:nvPr/>
          </p:nvSpPr>
          <p:spPr>
            <a:xfrm>
              <a:off x="1910738" y="3708586"/>
              <a:ext cx="6955" cy="2104"/>
            </a:xfrm>
            <a:custGeom>
              <a:avLst/>
              <a:gdLst/>
              <a:ahLst/>
              <a:cxnLst/>
              <a:rect l="l" t="t" r="r" b="b"/>
              <a:pathLst>
                <a:path w="314" h="95" extrusionOk="0">
                  <a:moveTo>
                    <a:pt x="0" y="1"/>
                  </a:moveTo>
                  <a:lnTo>
                    <a:pt x="16" y="95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90D3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Nhóm 50">
            <a:extLst>
              <a:ext uri="{FF2B5EF4-FFF2-40B4-BE49-F238E27FC236}">
                <a16:creationId xmlns:a16="http://schemas.microsoft.com/office/drawing/2014/main" id="{1E068373-107F-1162-D4B7-3FE50D3A754D}"/>
              </a:ext>
            </a:extLst>
          </p:cNvPr>
          <p:cNvGrpSpPr/>
          <p:nvPr/>
        </p:nvGrpSpPr>
        <p:grpSpPr>
          <a:xfrm>
            <a:off x="1088254" y="1944764"/>
            <a:ext cx="10072463" cy="1930983"/>
            <a:chOff x="1088254" y="1944764"/>
            <a:chExt cx="10072463" cy="1930983"/>
          </a:xfrm>
        </p:grpSpPr>
        <p:pic>
          <p:nvPicPr>
            <p:cNvPr id="52" name="Picture 17">
              <a:extLst>
                <a:ext uri="{FF2B5EF4-FFF2-40B4-BE49-F238E27FC236}">
                  <a16:creationId xmlns:a16="http://schemas.microsoft.com/office/drawing/2014/main" id="{C2615711-5563-E64D-3190-5B7F72C5E0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r="4938"/>
            <a:stretch/>
          </p:blipFill>
          <p:spPr>
            <a:xfrm>
              <a:off x="1088254" y="1944764"/>
              <a:ext cx="10072463" cy="1930983"/>
            </a:xfrm>
            <a:prstGeom prst="rect">
              <a:avLst/>
            </a:prstGeom>
          </p:spPr>
        </p:pic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F95D70BA-141C-A568-4806-3F8084C3262D}"/>
                </a:ext>
              </a:extLst>
            </p:cNvPr>
            <p:cNvSpPr txBox="1"/>
            <p:nvPr/>
          </p:nvSpPr>
          <p:spPr>
            <a:xfrm>
              <a:off x="1409957" y="2621932"/>
              <a:ext cx="9025228" cy="89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Vườn cây quanh năm xanh tốt</a:t>
              </a:r>
              <a:r>
                <a:rPr lang="en-US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.</a:t>
              </a:r>
              <a:endParaRPr lang="vi-VN" sz="4900" dirty="0">
                <a:latin typeface="HP001 5H" panose="020B0603050302020204" pitchFamily="34" charset="0"/>
                <a:ea typeface="Cambria" panose="02040503050406030204" pitchFamily="18" charset="0"/>
                <a:cs typeface="HP001 5H" panose="020B06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147</Words>
  <Application>Microsoft Office PowerPoint</Application>
  <PresentationFormat>Widescreen</PresentationFormat>
  <Paragraphs>25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6" baseType="lpstr">
      <vt:lpstr>Vogue-ExtraBold</vt:lpstr>
      <vt:lpstr>SVN-Newton</vt:lpstr>
      <vt:lpstr>Cambria</vt:lpstr>
      <vt:lpstr>HP001 5H</vt:lpstr>
      <vt:lpstr>Arial</vt:lpstr>
      <vt:lpstr>SVN-Ready</vt:lpstr>
      <vt:lpstr>Times New Roman</vt:lpstr>
      <vt:lpstr>M PLUS Rounded 1c</vt:lpstr>
      <vt:lpstr>Calibri</vt:lpstr>
      <vt:lpstr>Fredoka One</vt:lpstr>
      <vt:lpstr>iCiel Novecento sans ExtBd</vt:lpstr>
      <vt:lpstr>SVN-Dancing Script</vt:lpstr>
      <vt:lpstr>#9Slide07 HoneyCream</vt:lpstr>
      <vt:lpstr>HP001 5H</vt:lpstr>
      <vt:lpstr>Jua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SingPC</cp:lastModifiedBy>
  <cp:revision>9</cp:revision>
  <dcterms:created xsi:type="dcterms:W3CDTF">2023-02-14T13:24:52Z</dcterms:created>
  <dcterms:modified xsi:type="dcterms:W3CDTF">2024-04-05T15:02:17Z</dcterms:modified>
</cp:coreProperties>
</file>