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0" r:id="rId4"/>
    <p:sldId id="281" r:id="rId5"/>
    <p:sldId id="260" r:id="rId6"/>
    <p:sldId id="267" r:id="rId7"/>
    <p:sldId id="2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6D2D"/>
    <a:srgbClr val="FFF6C9"/>
    <a:srgbClr val="FFD81E"/>
    <a:srgbClr val="D64E4E"/>
    <a:srgbClr val="F3C9C9"/>
    <a:srgbClr val="E7FCC2"/>
    <a:srgbClr val="DFEECE"/>
    <a:srgbClr val="92B9FF"/>
    <a:srgbClr val="B5D78F"/>
    <a:srgbClr val="F4A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25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FD6252BD-AEBD-912C-9E06-6F66AF7CE566}"/>
              </a:ext>
            </a:extLst>
          </p:cNvPr>
          <p:cNvSpPr txBox="1">
            <a:spLocks/>
          </p:cNvSpPr>
          <p:nvPr userDrawn="1"/>
        </p:nvSpPr>
        <p:spPr>
          <a:xfrm>
            <a:off x="5535871" y="2750718"/>
            <a:ext cx="1137434" cy="1137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7500" spc="300" dirty="0">
              <a:solidFill>
                <a:schemeClr val="tx1">
                  <a:lumMod val="75000"/>
                  <a:lumOff val="25000"/>
                </a:schemeClr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9B03812-5116-3770-B965-24D253F20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73" r="6981" b="12539"/>
          <a:stretch/>
        </p:blipFill>
        <p:spPr>
          <a:xfrm>
            <a:off x="1188719" y="883920"/>
            <a:ext cx="10043161" cy="554736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B1A934CE-3146-B2F7-5955-288525CA2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438" r="77625" b="24800"/>
          <a:stretch/>
        </p:blipFill>
        <p:spPr>
          <a:xfrm>
            <a:off x="346710" y="4899952"/>
            <a:ext cx="2194560" cy="1691349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C99E2B6C-4324-B081-479D-6CDC65200D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9" y="1874520"/>
            <a:ext cx="4716781" cy="4716781"/>
          </a:xfrm>
          <a:prstGeom prst="rect">
            <a:avLst/>
          </a:prstGeom>
        </p:spPr>
      </p:pic>
      <p:pic>
        <p:nvPicPr>
          <p:cNvPr id="19" name="图片 27">
            <a:extLst>
              <a:ext uri="{FF2B5EF4-FFF2-40B4-BE49-F238E27FC236}">
                <a16:creationId xmlns:a16="http://schemas.microsoft.com/office/drawing/2014/main" id="{099CF97C-1610-C654-ABB8-DF9A601D4F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958">
            <a:off x="690597" y="343886"/>
            <a:ext cx="1958265" cy="1958265"/>
          </a:xfrm>
          <a:prstGeom prst="rect">
            <a:avLst/>
          </a:prstGeom>
        </p:spPr>
      </p:pic>
      <p:pic>
        <p:nvPicPr>
          <p:cNvPr id="20" name="图片 29">
            <a:extLst>
              <a:ext uri="{FF2B5EF4-FFF2-40B4-BE49-F238E27FC236}">
                <a16:creationId xmlns:a16="http://schemas.microsoft.com/office/drawing/2014/main" id="{C7CA5B87-9310-1F7F-E0DD-5023B820D0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42">
            <a:off x="8527244" y="-414311"/>
            <a:ext cx="3766921" cy="37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8D85-F621-D062-CF00-090E9C283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54D38-3219-0757-FC5B-A8A090C37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D70ED-4687-6852-D4F2-063D4F5D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3CDD-B328-5F07-23A5-7CAD0671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F41D-9E9A-06BE-1BE8-8962AC4F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0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3BB1D5-3859-6D1F-44A2-046760968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0EACBC-5532-A73E-9C2B-99D73C0E6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FC914-03FB-8583-9F7E-23126DD0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4765F-36FC-BB21-5688-9B175756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98E6C-1E18-C598-4A98-D1AB4AA7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27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11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F8F1BC-E85D-6A8A-DDFD-87029544D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>
            <a:off x="8738293" y="2893670"/>
            <a:ext cx="3024594" cy="3960127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21AF5BB9-37B4-3F61-3C28-37F66F02D3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5" y="4003901"/>
            <a:ext cx="3172388" cy="317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6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">
            <a:extLst>
              <a:ext uri="{FF2B5EF4-FFF2-40B4-BE49-F238E27FC236}">
                <a16:creationId xmlns:a16="http://schemas.microsoft.com/office/drawing/2014/main" id="{42097F28-006C-3856-C35E-D14B03483521}"/>
              </a:ext>
            </a:extLst>
          </p:cNvPr>
          <p:cNvGrpSpPr/>
          <p:nvPr userDrawn="1"/>
        </p:nvGrpSpPr>
        <p:grpSpPr>
          <a:xfrm>
            <a:off x="647189" y="-104839"/>
            <a:ext cx="10203013" cy="5921819"/>
            <a:chOff x="647189" y="-104839"/>
            <a:chExt cx="10203013" cy="5921819"/>
          </a:xfrm>
        </p:grpSpPr>
        <p:pic>
          <p:nvPicPr>
            <p:cNvPr id="11" name="图片 40">
              <a:extLst>
                <a:ext uri="{FF2B5EF4-FFF2-40B4-BE49-F238E27FC236}">
                  <a16:creationId xmlns:a16="http://schemas.microsoft.com/office/drawing/2014/main" id="{619BE8B8-0281-D82D-92F5-8ADF0E92B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81" r="5530" b="22482"/>
            <a:stretch/>
          </p:blipFill>
          <p:spPr>
            <a:xfrm>
              <a:off x="898954" y="1188720"/>
              <a:ext cx="9951248" cy="4628260"/>
            </a:xfrm>
            <a:prstGeom prst="rect">
              <a:avLst/>
            </a:prstGeom>
          </p:spPr>
        </p:pic>
        <p:pic>
          <p:nvPicPr>
            <p:cNvPr id="12" name="图片 51">
              <a:extLst>
                <a:ext uri="{FF2B5EF4-FFF2-40B4-BE49-F238E27FC236}">
                  <a16:creationId xmlns:a16="http://schemas.microsoft.com/office/drawing/2014/main" id="{6CD792DB-627C-92FD-2B8F-1E669C37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87228">
              <a:off x="647189" y="-104839"/>
              <a:ext cx="2985448" cy="2985448"/>
            </a:xfrm>
            <a:prstGeom prst="rect">
              <a:avLst/>
            </a:prstGeom>
          </p:spPr>
        </p:pic>
      </p:grpSp>
      <p:pic>
        <p:nvPicPr>
          <p:cNvPr id="13" name="图片 42">
            <a:extLst>
              <a:ext uri="{FF2B5EF4-FFF2-40B4-BE49-F238E27FC236}">
                <a16:creationId xmlns:a16="http://schemas.microsoft.com/office/drawing/2014/main" id="{F7EB9584-07CA-98EF-EF7A-2596AA55A1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16" y="2755647"/>
            <a:ext cx="4378834" cy="4378834"/>
          </a:xfrm>
          <a:prstGeom prst="rect">
            <a:avLst/>
          </a:prstGeom>
        </p:spPr>
      </p:pic>
      <p:pic>
        <p:nvPicPr>
          <p:cNvPr id="14" name="图片 46">
            <a:extLst>
              <a:ext uri="{FF2B5EF4-FFF2-40B4-BE49-F238E27FC236}">
                <a16:creationId xmlns:a16="http://schemas.microsoft.com/office/drawing/2014/main" id="{B3E31309-EA57-A115-E068-E889F4A29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 flipH="1">
            <a:off x="100074" y="2372316"/>
            <a:ext cx="3422785" cy="448148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ADB3438-5687-70E0-CAF8-01BA2D8E9CC9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9606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4">
            <a:extLst>
              <a:ext uri="{FF2B5EF4-FFF2-40B4-BE49-F238E27FC236}">
                <a16:creationId xmlns:a16="http://schemas.microsoft.com/office/drawing/2014/main" id="{378150F4-642D-4D54-2769-1034B1992CCC}"/>
              </a:ext>
            </a:extLst>
          </p:cNvPr>
          <p:cNvSpPr/>
          <p:nvPr userDrawn="1"/>
        </p:nvSpPr>
        <p:spPr>
          <a:xfrm>
            <a:off x="441960" y="403860"/>
            <a:ext cx="11308080" cy="6050280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296D2D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1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E724-A819-474C-A2E9-F2A270C7C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DE7FE-E897-4E31-57FC-AB20BEE3E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42095-0C12-E519-7796-5DD62D1E5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9D911-E914-D5FE-8064-1B37C0538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F0DAF-FDEE-61D3-02E0-187083D92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4858E2-2B10-909D-4E03-099D2195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7C89-5002-50B7-0654-835051566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904D4A-DB7A-CC8A-A7FA-E33F8CDD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2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8D2A-2724-ACA4-E539-A9984CDE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9781D-374B-209A-686E-99F63ED1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45F21-EECB-7294-3596-C5D80496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E4299-2268-D1E8-EF24-7A3826D2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9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3B9AF-4942-58C8-837C-6596BC42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DC25BF-B13F-666E-FBD8-08E7036D6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A66E0-DF2C-315C-8256-E94F3756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814CC-A8D7-D295-19D3-20C17B49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00EA9-F6EA-22B5-E670-7F05820A5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5F671-D085-B6AC-42DD-9C0FA5F6D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2DDCC-4434-80BE-789C-467E51F1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52721-C42C-7BA6-858A-C18ECA8F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7418C-9902-1CEA-8830-D97AA8E7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F608-DCAE-7770-C751-2620896BD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7C806B-3878-B837-29BD-475877D01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26D53-A638-E361-85B8-7A7705D52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2310D-ACA1-5229-5D45-3BA38AAE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E1A6D-A201-EC9B-6540-EE734A20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DA4DC-89FD-2786-5FC6-A4A8F2B5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9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1">
            <a:extLst>
              <a:ext uri="{FF2B5EF4-FFF2-40B4-BE49-F238E27FC236}">
                <a16:creationId xmlns:a16="http://schemas.microsoft.com/office/drawing/2014/main" id="{0D939A1B-FCC4-E4C5-570D-B6DA744C73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">
            <a:extLst>
              <a:ext uri="{FF2B5EF4-FFF2-40B4-BE49-F238E27FC236}">
                <a16:creationId xmlns:a16="http://schemas.microsoft.com/office/drawing/2014/main" id="{EBE8F42B-B0B1-F1ED-3A01-0318DD28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3" r="18033"/>
          <a:stretch/>
        </p:blipFill>
        <p:spPr>
          <a:xfrm>
            <a:off x="0" y="5394960"/>
            <a:ext cx="12192000" cy="1512026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555D0EC-C80A-BB0B-EF72-FBFC9E063D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E5AD46D-A560-F987-751F-3CC650CAAF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9636FC5-6103-72A3-358D-DC8EF972013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6F7F0DD-7B00-E44E-0B5A-6E74CBD934F1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B5D78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B5D78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39A2A154-41CE-F054-DB1C-36C4500911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9507E7FB-A318-2F61-A41C-5D7585DA99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5054C3E-63E7-2614-24C4-49C6101CD64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43184AC1-6ABD-E233-2311-2D282D6ED66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7F58200C-927D-E440-7AC2-668B713362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9F300C5-D4CD-A8F6-FEA1-C8B518DD487D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2596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325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99461A6-A3DE-9623-45CE-79EF180F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69" y="1310210"/>
            <a:ext cx="2444708" cy="145707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9BD8C66-3578-C2F5-F6B2-EA4515B45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874" y="2243225"/>
            <a:ext cx="8510754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9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AD5D22B1-88AE-E3E2-752A-82D12C48D658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9A470F89-56B4-EE68-B275-08C597D3C8E8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F6523F85-449E-E9E8-CFE7-B202C48DC08D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1A2573-E363-26BE-45C9-7377C15CDD56}"/>
              </a:ext>
            </a:extLst>
          </p:cNvPr>
          <p:cNvGrpSpPr/>
          <p:nvPr/>
        </p:nvGrpSpPr>
        <p:grpSpPr>
          <a:xfrm>
            <a:off x="569904" y="2618829"/>
            <a:ext cx="3544896" cy="3116050"/>
            <a:chOff x="425302" y="2178213"/>
            <a:chExt cx="6092456" cy="231768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D903B2-2B05-5D27-80C3-0199805483C4}"/>
                </a:ext>
              </a:extLst>
            </p:cNvPr>
            <p:cNvSpPr/>
            <p:nvPr/>
          </p:nvSpPr>
          <p:spPr>
            <a:xfrm>
              <a:off x="425302" y="217821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696CB1-5EB8-06F4-BBD3-672B50DCC052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167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U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nhỏ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y2mate.com - HƯỚNG DẪN VIẾT CHỮ HOA Ư   KIẾN THỨC TIỂU HỌC_1080pFHR">
            <a:hlinkClick r:id="" action="ppaction://media"/>
            <a:extLst>
              <a:ext uri="{FF2B5EF4-FFF2-40B4-BE49-F238E27FC236}">
                <a16:creationId xmlns:a16="http://schemas.microsoft.com/office/drawing/2014/main" id="{3E8915E6-1FD1-7F37-2644-6AB4A536F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2852" y="1905207"/>
            <a:ext cx="6808305" cy="38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2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7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U - CỠ CHỮ 2,5 LY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id="{210400A2-DAC8-E505-B47B-80B2622003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7901" y="1620903"/>
            <a:ext cx="6926469" cy="3896139"/>
          </a:xfrm>
          <a:prstGeom prst="rect">
            <a:avLst/>
          </a:prstGeom>
        </p:spPr>
      </p:pic>
      <p:grpSp>
        <p:nvGrpSpPr>
          <p:cNvPr id="3" name="Nhóm 3">
            <a:extLst>
              <a:ext uri="{FF2B5EF4-FFF2-40B4-BE49-F238E27FC236}">
                <a16:creationId xmlns:a16="http://schemas.microsoft.com/office/drawing/2014/main" id="{AD5D22B1-88AE-E3E2-752A-82D12C48D658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9A470F89-56B4-EE68-B275-08C597D3C8E8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F6523F85-449E-E9E8-CFE7-B202C48DC08D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1A2573-E363-26BE-45C9-7377C15CDD56}"/>
              </a:ext>
            </a:extLst>
          </p:cNvPr>
          <p:cNvGrpSpPr/>
          <p:nvPr/>
        </p:nvGrpSpPr>
        <p:grpSpPr>
          <a:xfrm>
            <a:off x="569904" y="2618829"/>
            <a:ext cx="3544896" cy="3116050"/>
            <a:chOff x="425302" y="2178213"/>
            <a:chExt cx="6092456" cy="231768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D903B2-2B05-5D27-80C3-0199805483C4}"/>
                </a:ext>
              </a:extLst>
            </p:cNvPr>
            <p:cNvSpPr/>
            <p:nvPr/>
          </p:nvSpPr>
          <p:spPr>
            <a:xfrm>
              <a:off x="425302" y="217821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696CB1-5EB8-06F4-BBD3-672B50DCC052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167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Ư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nhỏ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94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ACB562A7-D715-7C1C-A9B4-528B1EF5181F}"/>
              </a:ext>
            </a:extLst>
          </p:cNvPr>
          <p:cNvGrpSpPr/>
          <p:nvPr/>
        </p:nvGrpSpPr>
        <p:grpSpPr>
          <a:xfrm>
            <a:off x="4126722" y="1337552"/>
            <a:ext cx="3938556" cy="1618211"/>
            <a:chOff x="4126722" y="1337552"/>
            <a:chExt cx="3938556" cy="1618211"/>
          </a:xfrm>
        </p:grpSpPr>
        <p:grpSp>
          <p:nvGrpSpPr>
            <p:cNvPr id="3" name="组合 27">
              <a:extLst>
                <a:ext uri="{FF2B5EF4-FFF2-40B4-BE49-F238E27FC236}">
                  <a16:creationId xmlns:a16="http://schemas.microsoft.com/office/drawing/2014/main" id="{0BA456D0-A1F5-90B1-8F55-333C79CC3D44}"/>
                </a:ext>
              </a:extLst>
            </p:cNvPr>
            <p:cNvGrpSpPr/>
            <p:nvPr/>
          </p:nvGrpSpPr>
          <p:grpSpPr>
            <a:xfrm>
              <a:off x="4126722" y="1337552"/>
              <a:ext cx="3938556" cy="1475371"/>
              <a:chOff x="2354169" y="1158842"/>
              <a:chExt cx="3938556" cy="1475371"/>
            </a:xfrm>
          </p:grpSpPr>
          <p:sp>
            <p:nvSpPr>
              <p:cNvPr id="4" name="圆角矩形 1">
                <a:extLst>
                  <a:ext uri="{FF2B5EF4-FFF2-40B4-BE49-F238E27FC236}">
                    <a16:creationId xmlns:a16="http://schemas.microsoft.com/office/drawing/2014/main" id="{2E454B9C-2CAB-CEED-EE3D-9C32C418E7B5}"/>
                  </a:ext>
                </a:extLst>
              </p:cNvPr>
              <p:cNvSpPr/>
              <p:nvPr/>
            </p:nvSpPr>
            <p:spPr>
              <a:xfrm>
                <a:off x="2768173" y="1606539"/>
                <a:ext cx="3203889" cy="9023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96D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96D2D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pic>
            <p:nvPicPr>
              <p:cNvPr id="6" name="图片 31">
                <a:extLst>
                  <a:ext uri="{FF2B5EF4-FFF2-40B4-BE49-F238E27FC236}">
                    <a16:creationId xmlns:a16="http://schemas.microsoft.com/office/drawing/2014/main" id="{A1208C38-4A97-C528-A488-B09E1CF8D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29958">
                <a:off x="2354169" y="1158842"/>
                <a:ext cx="1031210" cy="1031210"/>
              </a:xfrm>
              <a:prstGeom prst="rect">
                <a:avLst/>
              </a:prstGeom>
            </p:spPr>
          </p:pic>
          <p:pic>
            <p:nvPicPr>
              <p:cNvPr id="7" name="图片 38">
                <a:extLst>
                  <a:ext uri="{FF2B5EF4-FFF2-40B4-BE49-F238E27FC236}">
                    <a16:creationId xmlns:a16="http://schemas.microsoft.com/office/drawing/2014/main" id="{3D0AB839-F982-816F-E88A-C2D847771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4470" y="1633527"/>
                <a:ext cx="988255" cy="1000686"/>
              </a:xfrm>
              <a:prstGeom prst="rect">
                <a:avLst/>
              </a:prstGeom>
            </p:spPr>
          </p:pic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EDA8AE4-EBB0-6ECD-CB33-BEEAF9CE0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3238" y="1669396"/>
              <a:ext cx="1109568" cy="1286367"/>
            </a:xfrm>
            <a:prstGeom prst="rect">
              <a:avLst/>
            </a:prstGeom>
          </p:spPr>
        </p:pic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169AA4-D91D-BCC8-5073-6EB44275A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041" y="2236416"/>
            <a:ext cx="656596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697290" y="4138914"/>
            <a:ext cx="5772090" cy="749923"/>
            <a:chOff x="565368" y="4159494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565368" y="4159494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027915" y="4236948"/>
              <a:ext cx="603485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2917CEB8-15BC-1F52-9A60-605289F5C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E2F53116-7649-2D71-227A-94D2501ECC55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5EF8025-F0D1-D661-5CD9-E6CE599B3CD9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BB47CEE5-7C19-4889-1E2A-4F6A540ACA7C}"/>
              </a:ext>
            </a:extLst>
          </p:cNvPr>
          <p:cNvGrpSpPr/>
          <p:nvPr/>
        </p:nvGrpSpPr>
        <p:grpSpPr>
          <a:xfrm>
            <a:off x="4392660" y="5209154"/>
            <a:ext cx="7156376" cy="1041549"/>
            <a:chOff x="3356340" y="2740274"/>
            <a:chExt cx="7156376" cy="1041549"/>
          </a:xfrm>
        </p:grpSpPr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BCA718D9-392F-A64D-EB86-EAFBAB6F5E0D}"/>
                </a:ext>
              </a:extLst>
            </p:cNvPr>
            <p:cNvGrpSpPr/>
            <p:nvPr/>
          </p:nvGrpSpPr>
          <p:grpSpPr>
            <a:xfrm>
              <a:off x="3356340" y="2740274"/>
              <a:ext cx="7156376" cy="1041549"/>
              <a:chOff x="3562081" y="2909791"/>
              <a:chExt cx="6006047" cy="1041549"/>
            </a:xfrm>
          </p:grpSpPr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C850DA42-254F-2AD6-46D8-6D6BBCFB5ED8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95842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" name="Đồ họa 6">
                <a:extLst>
                  <a:ext uri="{FF2B5EF4-FFF2-40B4-BE49-F238E27FC236}">
                    <a16:creationId xmlns:a16="http://schemas.microsoft.com/office/drawing/2014/main" id="{A8F73619-EFAB-91E7-1B18-EE22790087C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957306" cy="983447"/>
                <a:chOff x="3562081" y="2909791"/>
                <a:chExt cx="5957306" cy="983447"/>
              </a:xfrm>
            </p:grpSpPr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F8165E66-060A-4412-ADAE-E85531682A1D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95730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" name="Đồ họa 6">
                  <a:extLst>
                    <a:ext uri="{FF2B5EF4-FFF2-40B4-BE49-F238E27FC236}">
                      <a16:creationId xmlns:a16="http://schemas.microsoft.com/office/drawing/2014/main" id="{28267D36-25AE-83A0-0124-DE93774E9D9D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5313707" cy="324033"/>
                  <a:chOff x="3928521" y="3093360"/>
                  <a:chExt cx="5313707" cy="32403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2F13C5F6-2163-84B6-F1C9-50A824714F7E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10912933-2B66-FF0D-8A10-0095EBAD8D0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096BE3AE-5121-EDDC-C9F2-24B64B46AC2D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99482871-78C5-7B3D-6ED9-E06B207F9584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B2B1C3E2-0B14-988A-3D1A-382CE1B4FE81}"/>
                </a:ext>
              </a:extLst>
            </p:cNvPr>
            <p:cNvSpPr txBox="1"/>
            <p:nvPr/>
          </p:nvSpPr>
          <p:spPr>
            <a:xfrm>
              <a:off x="3673712" y="2897778"/>
              <a:ext cx="64635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R, U, M, g, h, l, y cao 2,5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65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ABD86ECE-2BC4-0F84-58F4-9B6A5E6E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37" y="1146242"/>
            <a:ext cx="1049212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8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79</Words>
  <Application>Microsoft Office PowerPoint</Application>
  <PresentationFormat>Widescreen</PresentationFormat>
  <Paragraphs>10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23" baseType="lpstr">
      <vt:lpstr>#9Slide07 HoneyCream</vt:lpstr>
      <vt:lpstr>Arial</vt:lpstr>
      <vt:lpstr>Calibri</vt:lpstr>
      <vt:lpstr>Cambria</vt:lpstr>
      <vt:lpstr>Fredoka One</vt:lpstr>
      <vt:lpstr>HP001 5H</vt:lpstr>
      <vt:lpstr>HP001 5H</vt:lpstr>
      <vt:lpstr>M PLUS Rounded 1c</vt:lpstr>
      <vt:lpstr>SVN-Dancing Script</vt:lpstr>
      <vt:lpstr>SVN-Newton</vt:lpstr>
      <vt:lpstr>SVN-Ready</vt:lpstr>
      <vt:lpstr>Times New Roman</vt:lpstr>
      <vt:lpstr>UTM Avo</vt:lpstr>
      <vt:lpstr>字魂56号-洪亮毛笔隶书简体</vt:lpstr>
      <vt:lpstr>思源宋体 CN Medium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SingPC</cp:lastModifiedBy>
  <cp:revision>19</cp:revision>
  <dcterms:created xsi:type="dcterms:W3CDTF">2023-01-02T02:17:27Z</dcterms:created>
  <dcterms:modified xsi:type="dcterms:W3CDTF">2024-04-05T14:30:36Z</dcterms:modified>
</cp:coreProperties>
</file>