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"/>
  </p:notesMasterIdLst>
  <p:sldIdLst>
    <p:sldId id="257" r:id="rId2"/>
    <p:sldId id="266" r:id="rId3"/>
    <p:sldId id="307" r:id="rId4"/>
    <p:sldId id="271" r:id="rId5"/>
    <p:sldId id="270" r:id="rId6"/>
    <p:sldId id="298" r:id="rId7"/>
  </p:sldIdLst>
  <p:sldSz cx="12192000" cy="6858000"/>
  <p:notesSz cx="6858000" cy="9144000"/>
  <p:embeddedFontLst>
    <p:embeddedFont>
      <p:font typeface="#9Slide07 HoneyCream" panose="020B0604020202020204" charset="0"/>
      <p:regular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  <p:embeddedFont>
      <p:font typeface="SVN-Newton" panose="020B0604020202020204" charset="0"/>
      <p:regular r:id="rId14"/>
      <p:bold r:id="rId15"/>
      <p:italic r:id="rId16"/>
      <p:boldItalic r:id="rId17"/>
    </p:embeddedFont>
    <p:embeddedFont>
      <p:font typeface="UTM Avo" panose="02040603050506020204" pitchFamily="18" charset="0"/>
      <p:regular r:id="rId18"/>
      <p:bold r:id="rId19"/>
      <p:italic r:id="rId20"/>
      <p:boldItalic r:id="rId2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7181F-3F73-423F-91CE-F4CC6463EAD1}" type="datetimeFigureOut">
              <a:rPr lang="vi-VN" smtClean="0"/>
              <a:t>05/04/2024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C3F34-B649-402C-A46F-F6332EAE35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30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806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695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BCD69D0-8FF8-41FD-836E-C0A416E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6478D8-A408-4E31-9E36-ED3FB09F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441D42-03D7-47E6-8296-264C95A69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E0A6BB-30F4-4A37-8C4E-F94EC12F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3E677-B0D9-409D-AAD5-7C5C49A0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35A76E-CAD0-4A1D-B738-35602187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23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E5F3D8-B1A2-4780-8C19-4017A2D8E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DC1E8-1F1F-4804-87B5-7BFD25E53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3BDA8E-6913-4117-BBF9-E4D93A1F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F14C7F-1C09-4B4E-A394-A78130CA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E673A3-EA9D-4F34-B527-C2D100DE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3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FAAD5C8-3D31-4380-A95A-9B688EDB2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31A3EC-1A25-4C9F-9818-B95A8AB33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4397" y="-483462"/>
            <a:ext cx="2477069" cy="122058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18CB0C-34CF-4DCC-A074-B07B53257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409" y="-251449"/>
            <a:ext cx="2013046" cy="12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0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442B0A-64C9-41ED-AFFE-889DCF1E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3A7D48-3E34-48A3-BBCF-0D9D47A6F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1E2C6-5834-4265-A6A9-1B6BCEA4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CBCAA5-09DD-4E3B-9FCE-ED35A900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61C0A8-943B-41E5-B521-AD752222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60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69D1C-B548-4A0F-81FD-9651C59B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3B6588-442B-4785-8F9B-D78985115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0A24C6-FA48-4AED-94D3-A32857353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36411A-C21E-4502-859B-9E2FA2C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84C54-183D-4875-8119-6CC55132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8C414B-A2D8-4155-B9B0-EB5196D3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4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C5C14E-C46B-4815-A150-16D4A1E9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F7D433-53E3-4CFB-BCA7-69145A5F6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695820-882F-4782-B05B-00D87A53D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095B65-77CE-414C-8B8E-1ED26A7BB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B6A941-BCD2-4EA9-AD37-DC1910AFE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7E74A4-96DD-44B0-B600-75F0407D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6CA27B-C023-4393-A661-816E6A8B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D9FA31-CE94-497F-9615-768E3643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6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16854-A598-454B-85F8-E4460C36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1432825-8177-47D6-A4C1-7EF0F34D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DF6293-6836-42E1-BB80-DC52264B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58D411-12BE-4B51-AD1B-764F35AF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5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7B3789-CA8B-4643-B9F8-78AD39BE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8C41DC-D042-451D-9C34-6F034408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ACAFE6-4BD2-4FA0-AC0D-C3058A82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2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3C9EB-83F3-48FF-AFB5-631D29E6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54232A-2487-4ACE-8C39-197E976B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E35B83-7037-4AC1-B121-6F63B8FD8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2203AE-73E1-4862-BC18-5B2A871E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04B94-D182-4CCD-B815-4A91A8FBD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A735D1-AE29-408B-A1B3-E4A4F3AA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90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7240D-8658-4665-961F-24497A16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0710ED-006C-4519-9842-754F80EFC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8CD95E-96DB-4289-9A46-B89470B3E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D8252B-5AD1-44FC-BBA9-6C9A7F21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5E5BE3-494E-44F1-9E43-8B2F4283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EA3B07-4CF0-4839-A3A1-01B9BD03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6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E824EA-CD77-46EB-B334-E1E0D23D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414C97-8BE7-48CD-9455-5849FBC4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E4050A-046F-4A1D-9880-345612142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32760-E0EF-4042-A232-5E2389B008BB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DEBB70-F497-49EB-A4FF-5767838D0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39C166-E25E-4DB7-BE93-581B3B98B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DC5E2F0-05F0-7B5B-F4EC-D7CF5A3CA8F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E8450D-08AC-F756-A525-C465D01E0C5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E4A297-5E17-1063-53C1-76ACD9DF00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4ECC226-8C60-C193-55A8-5A85AD89B39C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4978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1086" y="-68403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81" y="3175662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cf6a03843171e56c4b8f06e4c8cde87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2" y="0"/>
            <a:ext cx="2728595" cy="25641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C3B109A-4755-41CE-B74B-0DF8319F4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528" y="3851861"/>
            <a:ext cx="5254843" cy="3288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980C20-10C6-4819-86EA-60E9051509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9964" y="-68403"/>
            <a:ext cx="7208353" cy="64881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A5895A-C6A4-6C78-054E-5AC846BB2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04007" y="2458083"/>
            <a:ext cx="4851080" cy="4851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AF5B7E-5102-12E9-930C-2196B0CF7A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5421" y="2669641"/>
            <a:ext cx="7004429" cy="22443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1004C7-C1E9-5BBB-188A-88F11A5E90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1849" y="416227"/>
            <a:ext cx="5480779" cy="22618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7B3B73-65FE-AA67-F012-02A632178B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788" y="419668"/>
            <a:ext cx="3036071" cy="118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DE09D-7A55-77D7-5286-29841625959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5149089" y="4077917"/>
            <a:ext cx="1654474" cy="170707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50213" y="409131"/>
            <a:ext cx="5747593" cy="2607270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05" y="735664"/>
            <a:ext cx="3447449" cy="4480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54574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…?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1086" y="-68403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81" y="3175662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cf6a03843171e56c4b8f06e4c8cde87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2" y="0"/>
            <a:ext cx="2728595" cy="25641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C3B109A-4755-41CE-B74B-0DF8319F4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528" y="3851861"/>
            <a:ext cx="5254843" cy="3288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980C20-10C6-4819-86EA-60E9051509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9964" y="-68403"/>
            <a:ext cx="7208353" cy="64881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A5895A-C6A4-6C78-054E-5AC846BB2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04007" y="2458083"/>
            <a:ext cx="4851080" cy="4851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AF5B7E-5102-12E9-930C-2196B0CF7A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5421" y="2669641"/>
            <a:ext cx="7004429" cy="22443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1004C7-C1E9-5BBB-188A-88F11A5E90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1849" y="416227"/>
            <a:ext cx="5480779" cy="22618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7B3B73-65FE-AA67-F012-02A632178B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788" y="419668"/>
            <a:ext cx="303607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0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FE2EA03-F612-76BF-B5A4-8DB04809788F}"/>
              </a:ext>
            </a:extLst>
          </p:cNvPr>
          <p:cNvGrpSpPr/>
          <p:nvPr/>
        </p:nvGrpSpPr>
        <p:grpSpPr>
          <a:xfrm>
            <a:off x="269421" y="151745"/>
            <a:ext cx="10784402" cy="968627"/>
            <a:chOff x="269421" y="151745"/>
            <a:chExt cx="8851719" cy="968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4D6CBE2-05B0-F209-ACA7-F744361D1800}"/>
                </a:ext>
              </a:extLst>
            </p:cNvPr>
            <p:cNvSpPr/>
            <p:nvPr/>
          </p:nvSpPr>
          <p:spPr>
            <a:xfrm>
              <a:off x="269421" y="151745"/>
              <a:ext cx="8851719" cy="9686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7B4046A-D457-B10B-FD36-3CBCDFCE7DB6}"/>
                </a:ext>
              </a:extLst>
            </p:cNvPr>
            <p:cNvSpPr/>
            <p:nvPr/>
          </p:nvSpPr>
          <p:spPr>
            <a:xfrm>
              <a:off x="483512" y="277792"/>
              <a:ext cx="8498441" cy="735455"/>
            </a:xfrm>
            <a:prstGeom prst="roundRect">
              <a:avLst/>
            </a:prstGeom>
            <a:noFill/>
            <a:ln w="22225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7DFDA62-A9B2-0E18-687D-D1AB94CB04C5}"/>
              </a:ext>
            </a:extLst>
          </p:cNvPr>
          <p:cNvSpPr txBox="1"/>
          <p:nvPr/>
        </p:nvSpPr>
        <p:spPr>
          <a:xfrm>
            <a:off x="610834" y="296772"/>
            <a:ext cx="12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picture containing chain, metalware&#10;&#10;Description automatically generated">
            <a:extLst>
              <a:ext uri="{FF2B5EF4-FFF2-40B4-BE49-F238E27FC236}">
                <a16:creationId xmlns:a16="http://schemas.microsoft.com/office/drawing/2014/main" id="{5D982A63-7016-659C-E99D-1F45CEEA7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16" b="97900" l="8186" r="92405">
                        <a14:foregroundMark x1="45148" y1="3716" x2="56118" y2="8118"/>
                        <a14:foregroundMark x1="26160" y1="95355" x2="37806" y2="90145"/>
                        <a14:foregroundMark x1="37806" y1="90145" x2="37806" y2="90145"/>
                        <a14:foregroundMark x1="64895" y1="87601" x2="76878" y2="97052"/>
                        <a14:foregroundMark x1="25823" y1="97213" x2="28945" y2="97738"/>
                        <a14:foregroundMark x1="72658" y1="97900" x2="74093" y2="97900"/>
                        <a14:foregroundMark x1="11308" y1="48627" x2="8186" y2="50121"/>
                        <a14:foregroundMark x1="87173" y1="48102" x2="92405" y2="51131"/>
                        <a14:foregroundMark x1="43797" y1="42851" x2="50464" y2="47779"/>
                        <a14:foregroundMark x1="59662" y1="40509" x2="56793" y2="4571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95" y="1189979"/>
            <a:ext cx="2713010" cy="5668021"/>
          </a:xfrm>
          <a:prstGeom prst="rect">
            <a:avLst/>
          </a:prstGeom>
        </p:spPr>
      </p:pic>
      <p:sp>
        <p:nvSpPr>
          <p:cNvPr id="10" name="Callout: Line 9">
            <a:extLst>
              <a:ext uri="{FF2B5EF4-FFF2-40B4-BE49-F238E27FC236}">
                <a16:creationId xmlns:a16="http://schemas.microsoft.com/office/drawing/2014/main" id="{223D4BF5-52DE-2393-31F6-6100EB82B91F}"/>
              </a:ext>
            </a:extLst>
          </p:cNvPr>
          <p:cNvSpPr/>
          <p:nvPr/>
        </p:nvSpPr>
        <p:spPr>
          <a:xfrm>
            <a:off x="1698171" y="1953985"/>
            <a:ext cx="2013779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Khớp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bả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vai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6A334BFC-49B7-27BA-8706-6103BE37B343}"/>
              </a:ext>
            </a:extLst>
          </p:cNvPr>
          <p:cNvSpPr/>
          <p:nvPr/>
        </p:nvSpPr>
        <p:spPr>
          <a:xfrm>
            <a:off x="1028701" y="4754336"/>
            <a:ext cx="2381172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Khớp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gối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5" name="Callout: Line 24">
            <a:extLst>
              <a:ext uri="{FF2B5EF4-FFF2-40B4-BE49-F238E27FC236}">
                <a16:creationId xmlns:a16="http://schemas.microsoft.com/office/drawing/2014/main" id="{7EF334A3-1711-E260-6002-E06E85A0576A}"/>
              </a:ext>
            </a:extLst>
          </p:cNvPr>
          <p:cNvSpPr/>
          <p:nvPr/>
        </p:nvSpPr>
        <p:spPr>
          <a:xfrm>
            <a:off x="7623405" y="1189979"/>
            <a:ext cx="1713290" cy="426835"/>
          </a:xfrm>
          <a:prstGeom prst="borderCallout1">
            <a:avLst>
              <a:gd name="adj1" fmla="val 48778"/>
              <a:gd name="adj2" fmla="val -13701"/>
              <a:gd name="adj3" fmla="val 30747"/>
              <a:gd name="adj4" fmla="val -8926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" name="Callout: Line 26">
            <a:extLst>
              <a:ext uri="{FF2B5EF4-FFF2-40B4-BE49-F238E27FC236}">
                <a16:creationId xmlns:a16="http://schemas.microsoft.com/office/drawing/2014/main" id="{C36F92AD-3B13-0083-6615-4E4F41B8FE97}"/>
              </a:ext>
            </a:extLst>
          </p:cNvPr>
          <p:cNvSpPr/>
          <p:nvPr/>
        </p:nvSpPr>
        <p:spPr>
          <a:xfrm>
            <a:off x="7835676" y="1758925"/>
            <a:ext cx="1713290" cy="426835"/>
          </a:xfrm>
          <a:prstGeom prst="borderCallout1">
            <a:avLst>
              <a:gd name="adj1" fmla="val 48778"/>
              <a:gd name="adj2" fmla="val -13701"/>
              <a:gd name="adj3" fmla="val -32374"/>
              <a:gd name="adj4" fmla="val -911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mặt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8" name="Callout: Line 27">
            <a:extLst>
              <a:ext uri="{FF2B5EF4-FFF2-40B4-BE49-F238E27FC236}">
                <a16:creationId xmlns:a16="http://schemas.microsoft.com/office/drawing/2014/main" id="{B2FB5375-4691-ECE9-CAD5-2CFC9FB8FD67}"/>
              </a:ext>
            </a:extLst>
          </p:cNvPr>
          <p:cNvSpPr/>
          <p:nvPr/>
        </p:nvSpPr>
        <p:spPr>
          <a:xfrm>
            <a:off x="8119800" y="2610895"/>
            <a:ext cx="1912482" cy="426835"/>
          </a:xfrm>
          <a:prstGeom prst="borderCallout1">
            <a:avLst>
              <a:gd name="adj1" fmla="val 48778"/>
              <a:gd name="adj2" fmla="val -13701"/>
              <a:gd name="adj3" fmla="val -32374"/>
              <a:gd name="adj4" fmla="val -911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sườn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Callout: Line 28">
            <a:extLst>
              <a:ext uri="{FF2B5EF4-FFF2-40B4-BE49-F238E27FC236}">
                <a16:creationId xmlns:a16="http://schemas.microsoft.com/office/drawing/2014/main" id="{43F25A56-C1A4-2AA5-F305-AE17A1932426}"/>
              </a:ext>
            </a:extLst>
          </p:cNvPr>
          <p:cNvSpPr/>
          <p:nvPr/>
        </p:nvSpPr>
        <p:spPr>
          <a:xfrm>
            <a:off x="8480050" y="3142183"/>
            <a:ext cx="1552232" cy="426835"/>
          </a:xfrm>
          <a:prstGeom prst="borderCallout1">
            <a:avLst>
              <a:gd name="adj1" fmla="val 48778"/>
              <a:gd name="adj2" fmla="val -13701"/>
              <a:gd name="adj3" fmla="val -101233"/>
              <a:gd name="adj4" fmla="val -11431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tay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Callout: Line 29">
            <a:extLst>
              <a:ext uri="{FF2B5EF4-FFF2-40B4-BE49-F238E27FC236}">
                <a16:creationId xmlns:a16="http://schemas.microsoft.com/office/drawing/2014/main" id="{5AF39D7D-6E8D-98ED-8DCC-F8D278AFB194}"/>
              </a:ext>
            </a:extLst>
          </p:cNvPr>
          <p:cNvSpPr/>
          <p:nvPr/>
        </p:nvSpPr>
        <p:spPr>
          <a:xfrm>
            <a:off x="8015291" y="3673471"/>
            <a:ext cx="2361516" cy="426835"/>
          </a:xfrm>
          <a:prstGeom prst="borderCallout1">
            <a:avLst>
              <a:gd name="adj1" fmla="val 48778"/>
              <a:gd name="adj2" fmla="val -13701"/>
              <a:gd name="adj3" fmla="val -118448"/>
              <a:gd name="adj4" fmla="val -78553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cột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sống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Callout: Line 30">
            <a:extLst>
              <a:ext uri="{FF2B5EF4-FFF2-40B4-BE49-F238E27FC236}">
                <a16:creationId xmlns:a16="http://schemas.microsoft.com/office/drawing/2014/main" id="{A3667B6E-E4CD-CF40-1FD2-2F2FDCAB2D80}"/>
              </a:ext>
            </a:extLst>
          </p:cNvPr>
          <p:cNvSpPr/>
          <p:nvPr/>
        </p:nvSpPr>
        <p:spPr>
          <a:xfrm>
            <a:off x="8339403" y="4204759"/>
            <a:ext cx="2037403" cy="426835"/>
          </a:xfrm>
          <a:prstGeom prst="borderCallout1">
            <a:avLst>
              <a:gd name="adj1" fmla="val 48778"/>
              <a:gd name="adj2" fmla="val -13701"/>
              <a:gd name="adj3" fmla="val -162441"/>
              <a:gd name="adj4" fmla="val -93323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chậu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Callout: Line 31">
            <a:extLst>
              <a:ext uri="{FF2B5EF4-FFF2-40B4-BE49-F238E27FC236}">
                <a16:creationId xmlns:a16="http://schemas.microsoft.com/office/drawing/2014/main" id="{82E9D270-A999-8514-1A54-B4D69D593177}"/>
              </a:ext>
            </a:extLst>
          </p:cNvPr>
          <p:cNvSpPr/>
          <p:nvPr/>
        </p:nvSpPr>
        <p:spPr>
          <a:xfrm>
            <a:off x="8155218" y="5454603"/>
            <a:ext cx="1841645" cy="426835"/>
          </a:xfrm>
          <a:prstGeom prst="borderCallout1">
            <a:avLst>
              <a:gd name="adj1" fmla="val 48778"/>
              <a:gd name="adj2" fmla="val -13701"/>
              <a:gd name="adj3" fmla="val 30747"/>
              <a:gd name="adj4" fmla="val -8926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chân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44EE25-7E16-3520-7A39-6D454669D60B}"/>
              </a:ext>
            </a:extLst>
          </p:cNvPr>
          <p:cNvSpPr txBox="1"/>
          <p:nvPr/>
        </p:nvSpPr>
        <p:spPr>
          <a:xfrm>
            <a:off x="5541889" y="6550223"/>
            <a:ext cx="1292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endParaRPr lang="vi-VN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Callout: Line 33">
            <a:extLst>
              <a:ext uri="{FF2B5EF4-FFF2-40B4-BE49-F238E27FC236}">
                <a16:creationId xmlns:a16="http://schemas.microsoft.com/office/drawing/2014/main" id="{96257D77-2A95-F7F1-03A6-AD582608EABA}"/>
              </a:ext>
            </a:extLst>
          </p:cNvPr>
          <p:cNvSpPr/>
          <p:nvPr/>
        </p:nvSpPr>
        <p:spPr>
          <a:xfrm>
            <a:off x="734787" y="2610895"/>
            <a:ext cx="2381172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Khớp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khuỷu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tay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7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D2A478-B15C-6FA6-94FD-0EB092D4B55F}"/>
              </a:ext>
            </a:extLst>
          </p:cNvPr>
          <p:cNvGrpSpPr/>
          <p:nvPr/>
        </p:nvGrpSpPr>
        <p:grpSpPr>
          <a:xfrm>
            <a:off x="269421" y="151745"/>
            <a:ext cx="9065810" cy="968627"/>
            <a:chOff x="269421" y="151745"/>
            <a:chExt cx="8851719" cy="968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D585B26-ED44-1D24-7D0E-6EED85211531}"/>
                </a:ext>
              </a:extLst>
            </p:cNvPr>
            <p:cNvSpPr/>
            <p:nvPr/>
          </p:nvSpPr>
          <p:spPr>
            <a:xfrm>
              <a:off x="269421" y="151745"/>
              <a:ext cx="8851719" cy="9686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1B3B302-3D3B-9B14-7D48-A269F9D330A7}"/>
                </a:ext>
              </a:extLst>
            </p:cNvPr>
            <p:cNvSpPr/>
            <p:nvPr/>
          </p:nvSpPr>
          <p:spPr>
            <a:xfrm>
              <a:off x="483512" y="277792"/>
              <a:ext cx="8498441" cy="735455"/>
            </a:xfrm>
            <a:prstGeom prst="roundRect">
              <a:avLst/>
            </a:prstGeom>
            <a:noFill/>
            <a:ln w="22225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1695DB2-9586-1CE0-F0E1-AEE303237808}"/>
              </a:ext>
            </a:extLst>
          </p:cNvPr>
          <p:cNvSpPr txBox="1"/>
          <p:nvPr/>
        </p:nvSpPr>
        <p:spPr>
          <a:xfrm>
            <a:off x="610834" y="277792"/>
            <a:ext cx="8724397" cy="603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977E1408-5788-B039-F1CB-1B817E18B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50" b="96847" l="9984" r="89976">
                        <a14:foregroundMark x1="48343" y1="8650" x2="52102" y2="8892"/>
                        <a14:foregroundMark x1="42217" y1="96305" x2="42280" y2="96847"/>
                        <a14:foregroundMark x1="41350" y1="88884" x2="41789" y2="92641"/>
                        <a14:backgroundMark x1="38319" y1="94260" x2="46968" y2="96605"/>
                        <a14:backgroundMark x1="40178" y1="96847" x2="39693" y2="93573"/>
                        <a14:backgroundMark x1="40663" y1="94018" x2="42967" y2="94503"/>
                        <a14:backgroundMark x1="40663" y1="93331" x2="42522" y2="93816"/>
                        <a14:backgroundMark x1="39693" y1="97292" x2="44382" y2="9801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38" y="770712"/>
            <a:ext cx="6495924" cy="6495924"/>
          </a:xfrm>
          <a:prstGeom prst="rect">
            <a:avLst/>
          </a:prstGeom>
        </p:spPr>
      </p:pic>
      <p:sp>
        <p:nvSpPr>
          <p:cNvPr id="82" name="Callout: Line 81">
            <a:extLst>
              <a:ext uri="{FF2B5EF4-FFF2-40B4-BE49-F238E27FC236}">
                <a16:creationId xmlns:a16="http://schemas.microsoft.com/office/drawing/2014/main" id="{EB958CD1-A18C-2E93-FC90-5AC4284CFB7D}"/>
              </a:ext>
            </a:extLst>
          </p:cNvPr>
          <p:cNvSpPr/>
          <p:nvPr/>
        </p:nvSpPr>
        <p:spPr>
          <a:xfrm>
            <a:off x="6830318" y="1613292"/>
            <a:ext cx="1343864" cy="480291"/>
          </a:xfrm>
          <a:prstGeom prst="borderCallout1">
            <a:avLst>
              <a:gd name="adj1" fmla="val 48778"/>
              <a:gd name="adj2" fmla="val -13701"/>
              <a:gd name="adj3" fmla="val 30747"/>
              <a:gd name="adj4" fmla="val -8926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mặt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4" name="Callout: Line 83">
            <a:extLst>
              <a:ext uri="{FF2B5EF4-FFF2-40B4-BE49-F238E27FC236}">
                <a16:creationId xmlns:a16="http://schemas.microsoft.com/office/drawing/2014/main" id="{E259436D-23A2-D49F-4FD2-B89D4541E5F0}"/>
              </a:ext>
            </a:extLst>
          </p:cNvPr>
          <p:cNvSpPr/>
          <p:nvPr/>
        </p:nvSpPr>
        <p:spPr>
          <a:xfrm>
            <a:off x="7928169" y="2726757"/>
            <a:ext cx="1986848" cy="480291"/>
          </a:xfrm>
          <a:prstGeom prst="borderCallout1">
            <a:avLst>
              <a:gd name="adj1" fmla="val 48778"/>
              <a:gd name="adj2" fmla="val -13701"/>
              <a:gd name="adj3" fmla="val 30747"/>
              <a:gd name="adj4" fmla="val -8926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cánh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tay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5" name="Callout: Line 84">
            <a:extLst>
              <a:ext uri="{FF2B5EF4-FFF2-40B4-BE49-F238E27FC236}">
                <a16:creationId xmlns:a16="http://schemas.microsoft.com/office/drawing/2014/main" id="{814637F4-0AE9-2869-185B-F9B3DA5D983E}"/>
              </a:ext>
            </a:extLst>
          </p:cNvPr>
          <p:cNvSpPr/>
          <p:nvPr/>
        </p:nvSpPr>
        <p:spPr>
          <a:xfrm>
            <a:off x="2438612" y="2256537"/>
            <a:ext cx="1398771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ngực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6" name="Callout: Line 85">
            <a:extLst>
              <a:ext uri="{FF2B5EF4-FFF2-40B4-BE49-F238E27FC236}">
                <a16:creationId xmlns:a16="http://schemas.microsoft.com/office/drawing/2014/main" id="{51844DE3-880F-8D4E-540A-471CD04FCEFD}"/>
              </a:ext>
            </a:extLst>
          </p:cNvPr>
          <p:cNvSpPr/>
          <p:nvPr/>
        </p:nvSpPr>
        <p:spPr>
          <a:xfrm>
            <a:off x="2438612" y="3475057"/>
            <a:ext cx="1546764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bụng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7" name="Callout: Line 86">
            <a:extLst>
              <a:ext uri="{FF2B5EF4-FFF2-40B4-BE49-F238E27FC236}">
                <a16:creationId xmlns:a16="http://schemas.microsoft.com/office/drawing/2014/main" id="{BBBB89D1-E69E-CBA6-9F92-5679F471C78F}"/>
              </a:ext>
            </a:extLst>
          </p:cNvPr>
          <p:cNvSpPr/>
          <p:nvPr/>
        </p:nvSpPr>
        <p:spPr>
          <a:xfrm>
            <a:off x="2124576" y="4611222"/>
            <a:ext cx="1546764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đùi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7DC38A9-DFC3-B9A8-B9F3-D1236CF41F97}"/>
              </a:ext>
            </a:extLst>
          </p:cNvPr>
          <p:cNvSpPr txBox="1"/>
          <p:nvPr/>
        </p:nvSpPr>
        <p:spPr>
          <a:xfrm>
            <a:off x="6329232" y="6395542"/>
            <a:ext cx="11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endParaRPr lang="vi-VN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2" grpId="0" animBg="1"/>
      <p:bldP spid="84" grpId="0" animBg="1"/>
      <p:bldP spid="85" grpId="0" animBg="1"/>
      <p:bldP spid="86" grpId="0" animBg="1"/>
      <p:bldP spid="87" grpId="0" animBg="1"/>
      <p:bldP spid="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81" y="3175662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cf6a03843171e56c4b8f06e4c8cde87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2" y="0"/>
            <a:ext cx="2728595" cy="25641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C3B109A-4755-41CE-B74B-0DF8319F4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7073" y="3340894"/>
            <a:ext cx="4571570" cy="286096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980C20-10C6-4819-86EA-60E9051509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021" y="197578"/>
            <a:ext cx="7521485" cy="67446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F5D11E-DAF5-F15D-8A38-53C310CBCA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075" y="1478843"/>
            <a:ext cx="6517189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6458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cntxdq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95</Words>
  <Application>Microsoft Office PowerPoint</Application>
  <PresentationFormat>Widescreen</PresentationFormat>
  <Paragraphs>26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Cambria</vt:lpstr>
      <vt:lpstr>SVN-Newton</vt:lpstr>
      <vt:lpstr>Calibri</vt:lpstr>
      <vt:lpstr>Arial</vt:lpstr>
      <vt:lpstr>UTM Avo</vt:lpstr>
      <vt:lpstr>字魂59号-创粗黑</vt:lpstr>
      <vt:lpstr>Times New Roman</vt:lpstr>
      <vt:lpstr>#9Slide07 HoneyCream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Vân Nguyễn</dc:creator>
  <cp:lastModifiedBy>SingPC</cp:lastModifiedBy>
  <cp:revision>5</cp:revision>
  <dcterms:created xsi:type="dcterms:W3CDTF">2023-02-05T10:39:40Z</dcterms:created>
  <dcterms:modified xsi:type="dcterms:W3CDTF">2024-04-05T14:11:40Z</dcterms:modified>
</cp:coreProperties>
</file>