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2"/>
  </p:sldMasterIdLst>
  <p:notesMasterIdLst>
    <p:notesMasterId r:id="rId8"/>
  </p:notesMasterIdLst>
  <p:sldIdLst>
    <p:sldId id="322" r:id="rId3"/>
    <p:sldId id="327" r:id="rId4"/>
    <p:sldId id="350" r:id="rId5"/>
    <p:sldId id="352" r:id="rId6"/>
    <p:sldId id="371" r:id="rId7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9"/>
    </p:embeddedFont>
    <p:embeddedFont>
      <p:font typeface="#9Slide05 Aphrodite Pro" panose="020B0604020202020204" charset="0"/>
      <p:regular r:id="rId10"/>
    </p:embeddedFont>
    <p:embeddedFont>
      <p:font typeface="#9Slide07 HoneyCream" panose="020B0604020202020204" charset="0"/>
      <p:regular r:id="rId11"/>
    </p:embeddedFont>
    <p:embeddedFont>
      <p:font typeface="SVN-Newton" panose="020B0604020202020204" charset="0"/>
      <p:regular r:id="rId12"/>
      <p:bold r:id="rId13"/>
      <p:italic r:id="rId14"/>
      <p:boldItalic r:id="rId15"/>
    </p:embeddedFont>
    <p:embeddedFont>
      <p:font typeface="UTM Atlas" panose="02040603050506020204" pitchFamily="18" charset="0"/>
      <p:regular r:id="rId16"/>
      <p:bold r:id="rId17"/>
    </p:embeddedFont>
    <p:embeddedFont>
      <p:font typeface="UTM Deutsch Gothic" panose="02040603050506020204" pitchFamily="18" charset="0"/>
      <p:regular r:id="rId18"/>
    </p:embeddedFont>
    <p:embeddedFont>
      <p:font typeface="UTM Flamenco" panose="02040603050506020204" pitchFamily="18" charset="0"/>
      <p:regular r:id="rId19"/>
    </p:embeddedFont>
    <p:embeddedFont>
      <p:font typeface="UTM Rockwell" panose="02040603050506020204" pitchFamily="18" charset="0"/>
      <p:bold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" userDrawn="1">
          <p15:clr>
            <a:srgbClr val="A4A3A4"/>
          </p15:clr>
        </p15:guide>
        <p15:guide id="4" orient="horz" pos="3140" userDrawn="1">
          <p15:clr>
            <a:srgbClr val="A4A3A4"/>
          </p15:clr>
        </p15:guide>
        <p15:guide id="8" orient="horz" pos="1620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5670" userDrawn="1">
          <p15:clr>
            <a:srgbClr val="A4A3A4"/>
          </p15:clr>
        </p15:guide>
        <p15:guide id="12" orient="horz" pos="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AD"/>
    <a:srgbClr val="FF4F4B"/>
    <a:srgbClr val="F8B62B"/>
    <a:srgbClr val="34F0BA"/>
    <a:srgbClr val="19E9FF"/>
    <a:srgbClr val="73B0E0"/>
    <a:srgbClr val="FFF5E9"/>
    <a:srgbClr val="FDBD55"/>
    <a:srgbClr val="47EDFF"/>
    <a:srgbClr val="FF3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3907" autoAdjust="0"/>
  </p:normalViewPr>
  <p:slideViewPr>
    <p:cSldViewPr snapToGrid="0" showGuides="1">
      <p:cViewPr varScale="1">
        <p:scale>
          <a:sx n="107" d="100"/>
          <a:sy n="107" d="100"/>
        </p:scale>
        <p:origin x="738" y="108"/>
      </p:cViewPr>
      <p:guideLst>
        <p:guide pos="68"/>
        <p:guide orient="horz" pos="3140"/>
        <p:guide orient="horz" pos="1620"/>
        <p:guide pos="2880"/>
        <p:guide pos="5670"/>
        <p:guide orient="horz" pos="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1000B-A145-48E1-92B8-7CC5D06791B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0C2E-DB7C-4368-96F4-CFC42D241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0C2E-DB7C-4368-96F4-CFC42D2410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2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0C2E-DB7C-4368-96F4-CFC42D2410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3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Kick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r>
              <a:rPr lang="en-US" altLang="zh-CN" dirty="0" err="1"/>
              <a:t>táo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50C2E-DB7C-4368-96F4-CFC42D2410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3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50C2E-DB7C-4368-96F4-CFC42D2410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6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Kick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r>
              <a:rPr lang="en-US" altLang="zh-CN" dirty="0" err="1"/>
              <a:t>táo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50C2E-DB7C-4368-96F4-CFC42D2410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3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80662F3-BF78-4AAC-AA4F-713F53B57B2B}"/>
              </a:ext>
            </a:extLst>
          </p:cNvPr>
          <p:cNvGrpSpPr/>
          <p:nvPr userDrawn="1"/>
        </p:nvGrpSpPr>
        <p:grpSpPr>
          <a:xfrm>
            <a:off x="-286091" y="-115802"/>
            <a:ext cx="10218309" cy="5259717"/>
            <a:chOff x="-286091" y="-115802"/>
            <a:chExt cx="10218309" cy="525971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5E1F61B-114D-41A1-93E6-34D50C5FA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62" y="200024"/>
              <a:ext cx="8784076" cy="4743452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EAC9170-FAC6-4D69-B7AA-4951B40E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6091" y="-115802"/>
              <a:ext cx="1909038" cy="13465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6BD66B-D7DD-4555-99AE-63F29878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128" y="3598643"/>
              <a:ext cx="2427090" cy="1545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94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DB8E19-173B-4B93-B45F-9006A2B34457}"/>
              </a:ext>
            </a:extLst>
          </p:cNvPr>
          <p:cNvGrpSpPr/>
          <p:nvPr userDrawn="1"/>
        </p:nvGrpSpPr>
        <p:grpSpPr>
          <a:xfrm>
            <a:off x="-32316" y="190602"/>
            <a:ext cx="9916408" cy="5026970"/>
            <a:chOff x="-32316" y="190601"/>
            <a:chExt cx="9916408" cy="502697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7891D06-B181-42A1-81DA-2CD406F64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62" y="200024"/>
              <a:ext cx="8784076" cy="4743452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79A424D-1F60-4531-ABB3-42FFD33B7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316" y="3871037"/>
              <a:ext cx="1909038" cy="13465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E6D1F32-1247-477E-BE3A-182041AD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7002" y="190601"/>
              <a:ext cx="2427090" cy="154527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AEADF2-9C6D-46F4-A44A-B4A0ECEBC22E}"/>
              </a:ext>
            </a:extLst>
          </p:cNvPr>
          <p:cNvSpPr txBox="1"/>
          <p:nvPr userDrawn="1"/>
        </p:nvSpPr>
        <p:spPr>
          <a:xfrm>
            <a:off x="8225287" y="4917490"/>
            <a:ext cx="49601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MĂNGNON</a:t>
            </a:r>
            <a:endParaRPr lang="en-US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8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340702" y="1019874"/>
            <a:ext cx="1800000" cy="180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09182" y="2914662"/>
            <a:ext cx="1800000" cy="180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077662" y="1019874"/>
            <a:ext cx="1800000" cy="180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3340702" y="2914662"/>
            <a:ext cx="1800000" cy="1800000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5209182" y="1019874"/>
            <a:ext cx="1800000" cy="180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MNT</a:t>
            </a:r>
            <a:endParaRPr lang="zh-CN" altLang="en-US" dirty="0"/>
          </a:p>
        </p:txBody>
      </p:sp>
      <p:sp>
        <p:nvSpPr>
          <p:cNvPr id="48" name="矩形 47"/>
          <p:cNvSpPr/>
          <p:nvPr userDrawn="1"/>
        </p:nvSpPr>
        <p:spPr>
          <a:xfrm>
            <a:off x="7077662" y="2914662"/>
            <a:ext cx="1800000" cy="180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86046" y="481049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C8C0B6A-A0DA-4824-8E85-40739B53C7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37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84554" y="1221884"/>
            <a:ext cx="1800000" cy="180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753034" y="3116672"/>
            <a:ext cx="1800000" cy="1800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矩形 1"/>
          <p:cNvSpPr/>
          <p:nvPr userDrawn="1"/>
        </p:nvSpPr>
        <p:spPr>
          <a:xfrm>
            <a:off x="884554" y="3116672"/>
            <a:ext cx="1800000" cy="1800000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2753034" y="1221884"/>
            <a:ext cx="1800000" cy="180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21514" y="1221884"/>
            <a:ext cx="3694788" cy="36947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86046" y="481049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C8C0B6A-A0DA-4824-8E85-40739B53C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976E6-5713-4DEC-9379-9430A60C90FF}"/>
              </a:ext>
            </a:extLst>
          </p:cNvPr>
          <p:cNvSpPr txBox="1"/>
          <p:nvPr userDrawn="1"/>
        </p:nvSpPr>
        <p:spPr>
          <a:xfrm>
            <a:off x="8151963" y="4905435"/>
            <a:ext cx="45806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DIỆU </a:t>
            </a:r>
            <a:r>
              <a:rPr lang="en-US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HiềN</a:t>
            </a:r>
            <a:endParaRPr lang="en-US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3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7C505-98B3-42B5-98DB-B39304D4EA11}"/>
              </a:ext>
            </a:extLst>
          </p:cNvPr>
          <p:cNvSpPr txBox="1"/>
          <p:nvPr userDrawn="1"/>
        </p:nvSpPr>
        <p:spPr>
          <a:xfrm>
            <a:off x="3972464" y="4909351"/>
            <a:ext cx="45806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MĂNGNON</a:t>
            </a:r>
            <a:endParaRPr lang="en-US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5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396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091514" y="44698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9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412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3E22B-A44B-4F4C-AC56-022473CDBD4B}"/>
              </a:ext>
            </a:extLst>
          </p:cNvPr>
          <p:cNvSpPr txBox="1"/>
          <p:nvPr userDrawn="1"/>
        </p:nvSpPr>
        <p:spPr>
          <a:xfrm>
            <a:off x="8151963" y="4905435"/>
            <a:ext cx="45806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DIỆU </a:t>
            </a:r>
            <a:r>
              <a:rPr lang="en-US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HiềN</a:t>
            </a:r>
            <a:endParaRPr lang="en-US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36BA5-AD86-4FD9-86CE-E53204CE9B57}"/>
              </a:ext>
            </a:extLst>
          </p:cNvPr>
          <p:cNvSpPr txBox="1"/>
          <p:nvPr userDrawn="1"/>
        </p:nvSpPr>
        <p:spPr>
          <a:xfrm>
            <a:off x="0" y="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MĂNGNON</a:t>
            </a:r>
            <a:endParaRPr lang="en-US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23AB2-BAC2-4699-BEF4-783E46E40BB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135" y="-642516"/>
            <a:ext cx="932135" cy="15851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5F0A00-94D5-4D14-0A1D-3B89C0A16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3489F1-1EA0-7512-F14F-51FFA2AA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72887" y="5379554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8123D05-EA14-AD82-4060-FE8066324066}"/>
              </a:ext>
            </a:extLst>
          </p:cNvPr>
          <p:cNvSpPr txBox="1"/>
          <p:nvPr userDrawn="1"/>
        </p:nvSpPr>
        <p:spPr>
          <a:xfrm>
            <a:off x="1908314" y="545746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1A4F8-7F50-9D1D-976D-A5C4F813D5F3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05141-E747-EE70-452F-1C1CDFFD9FAD}"/>
              </a:ext>
            </a:extLst>
          </p:cNvPr>
          <p:cNvSpPr txBox="1"/>
          <p:nvPr userDrawn="1"/>
        </p:nvSpPr>
        <p:spPr>
          <a:xfrm>
            <a:off x="6927064" y="300082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1600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1600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09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9" r:id="rId4"/>
    <p:sldLayoutId id="2147483664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库_图片 12">
            <a:extLst>
              <a:ext uri="{FF2B5EF4-FFF2-40B4-BE49-F238E27FC236}">
                <a16:creationId xmlns:a16="http://schemas.microsoft.com/office/drawing/2014/main" id="{4E529805-C566-4204-9F11-CF6C05BE0C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3354"/>
            <a:ext cx="9174544" cy="5873912"/>
          </a:xfrm>
          <a:prstGeom prst="rect">
            <a:avLst/>
          </a:prstGeom>
        </p:spPr>
      </p:pic>
      <p:sp>
        <p:nvSpPr>
          <p:cNvPr id="242" name="文本框 5"/>
          <p:cNvSpPr txBox="1">
            <a:spLocks noChangeArrowheads="1"/>
          </p:cNvSpPr>
          <p:nvPr/>
        </p:nvSpPr>
        <p:spPr bwMode="auto">
          <a:xfrm>
            <a:off x="2265684" y="1582605"/>
            <a:ext cx="4240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SVN-Revolution" panose="02040603050506020204" pitchFamily="18" charset="0"/>
                <a:ea typeface="仿宋" panose="02010609060101010101" pitchFamily="49" charset="-122"/>
              </a:rPr>
              <a:t>LUYỆN TẬP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SVN-Revolution" panose="02040603050506020204" pitchFamily="18" charset="0"/>
              <a:ea typeface="仿宋" panose="02010609060101010101" pitchFamily="49" charset="-122"/>
            </a:endParaRPr>
          </a:p>
        </p:txBody>
      </p:sp>
      <p:sp>
        <p:nvSpPr>
          <p:cNvPr id="6" name="文本框 5" descr="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">
            <a:extLst>
              <a:ext uri="{FF2B5EF4-FFF2-40B4-BE49-F238E27FC236}">
                <a16:creationId xmlns:a16="http://schemas.microsoft.com/office/drawing/2014/main" id="{D7739B1B-4128-4B5E-8EE1-62FC69B1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350" y="2551948"/>
            <a:ext cx="288893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dirty="0"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Atlas" panose="02040603050506020204" pitchFamily="18" charset="0"/>
                <a:ea typeface="+mj-ea"/>
              </a:rPr>
              <a:t>Trang 29, 30</a:t>
            </a:r>
            <a:endParaRPr lang="zh-CN" altLang="en-US" sz="2500" dirty="0"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Atlas" panose="02040603050506020204" pitchFamily="18" charset="0"/>
              <a:ea typeface="+mj-ea"/>
            </a:endParaRPr>
          </a:p>
        </p:txBody>
      </p:sp>
      <p:pic>
        <p:nvPicPr>
          <p:cNvPr id="49" name="Picture 48" descr="Like Panda">
            <a:extLst>
              <a:ext uri="{FF2B5EF4-FFF2-40B4-BE49-F238E27FC236}">
                <a16:creationId xmlns:a16="http://schemas.microsoft.com/office/drawing/2014/main" id="{62FDA990-7892-4FF1-8854-C87D88C3A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71" y="1698481"/>
            <a:ext cx="1746537" cy="1746537"/>
          </a:xfrm>
          <a:prstGeom prst="rect">
            <a:avLst/>
          </a:prstGeom>
        </p:spPr>
      </p:pic>
      <p:pic>
        <p:nvPicPr>
          <p:cNvPr id="50" name="Picture 49" descr="Love Panda">
            <a:extLst>
              <a:ext uri="{FF2B5EF4-FFF2-40B4-BE49-F238E27FC236}">
                <a16:creationId xmlns:a16="http://schemas.microsoft.com/office/drawing/2014/main" id="{8D30F8BF-43E1-44D1-A0D9-68358B38F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68" y="3487485"/>
            <a:ext cx="1767771" cy="1795426"/>
          </a:xfrm>
          <a:prstGeom prst="rect">
            <a:avLst/>
          </a:prstGeom>
        </p:spPr>
      </p:pic>
      <p:pic>
        <p:nvPicPr>
          <p:cNvPr id="51" name="Picture 50" descr="Love Panda">
            <a:extLst>
              <a:ext uri="{FF2B5EF4-FFF2-40B4-BE49-F238E27FC236}">
                <a16:creationId xmlns:a16="http://schemas.microsoft.com/office/drawing/2014/main" id="{EAD3B4C7-74C6-4B26-86C3-6F2DECED49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0" y="3448276"/>
            <a:ext cx="1809475" cy="1809475"/>
          </a:xfrm>
          <a:prstGeom prst="rect">
            <a:avLst/>
          </a:prstGeom>
        </p:spPr>
      </p:pic>
      <p:pic>
        <p:nvPicPr>
          <p:cNvPr id="53" name="Picture 52" descr="Cool Panda">
            <a:extLst>
              <a:ext uri="{FF2B5EF4-FFF2-40B4-BE49-F238E27FC236}">
                <a16:creationId xmlns:a16="http://schemas.microsoft.com/office/drawing/2014/main" id="{DAC3A036-51C5-4231-8AA7-1211611659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3" y="1678680"/>
            <a:ext cx="1746537" cy="1746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D880E-987C-40AB-B3E1-6D5F4C210A19}"/>
              </a:ext>
            </a:extLst>
          </p:cNvPr>
          <p:cNvSpPr txBox="1"/>
          <p:nvPr/>
        </p:nvSpPr>
        <p:spPr>
          <a:xfrm>
            <a:off x="1984574" y="349604"/>
            <a:ext cx="4954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UTM Deutsch Gothic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 2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UTM Deutsch Gothic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178B48-08CC-0DBE-6D49-4E66F166C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6749" y="80275"/>
            <a:ext cx="15850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2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35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SpPr>
            <a:spLocks/>
          </p:cNvSpPr>
          <p:nvPr/>
        </p:nvSpPr>
        <p:spPr bwMode="auto">
          <a:xfrm>
            <a:off x="5579650" y="745539"/>
            <a:ext cx="73025" cy="73025"/>
          </a:xfrm>
          <a:custGeom>
            <a:avLst/>
            <a:gdLst>
              <a:gd name="T0" fmla="*/ 30 w 35"/>
              <a:gd name="T1" fmla="*/ 12 h 35"/>
              <a:gd name="T2" fmla="*/ 24 w 35"/>
              <a:gd name="T3" fmla="*/ 12 h 35"/>
              <a:gd name="T4" fmla="*/ 24 w 35"/>
              <a:gd name="T5" fmla="*/ 6 h 35"/>
              <a:gd name="T6" fmla="*/ 18 w 35"/>
              <a:gd name="T7" fmla="*/ 0 h 35"/>
              <a:gd name="T8" fmla="*/ 12 w 35"/>
              <a:gd name="T9" fmla="*/ 6 h 35"/>
              <a:gd name="T10" fmla="*/ 12 w 35"/>
              <a:gd name="T11" fmla="*/ 12 h 35"/>
              <a:gd name="T12" fmla="*/ 6 w 35"/>
              <a:gd name="T13" fmla="*/ 12 h 35"/>
              <a:gd name="T14" fmla="*/ 0 w 35"/>
              <a:gd name="T15" fmla="*/ 18 h 35"/>
              <a:gd name="T16" fmla="*/ 6 w 35"/>
              <a:gd name="T17" fmla="*/ 24 h 35"/>
              <a:gd name="T18" fmla="*/ 12 w 35"/>
              <a:gd name="T19" fmla="*/ 24 h 35"/>
              <a:gd name="T20" fmla="*/ 12 w 35"/>
              <a:gd name="T21" fmla="*/ 30 h 35"/>
              <a:gd name="T22" fmla="*/ 18 w 35"/>
              <a:gd name="T23" fmla="*/ 35 h 35"/>
              <a:gd name="T24" fmla="*/ 24 w 35"/>
              <a:gd name="T25" fmla="*/ 30 h 35"/>
              <a:gd name="T26" fmla="*/ 24 w 35"/>
              <a:gd name="T27" fmla="*/ 24 h 35"/>
              <a:gd name="T28" fmla="*/ 30 w 35"/>
              <a:gd name="T29" fmla="*/ 24 h 35"/>
              <a:gd name="T30" fmla="*/ 35 w 35"/>
              <a:gd name="T31" fmla="*/ 18 h 35"/>
              <a:gd name="T32" fmla="*/ 30 w 35"/>
              <a:gd name="T33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35">
                <a:moveTo>
                  <a:pt x="30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3"/>
                  <a:pt x="21" y="0"/>
                  <a:pt x="18" y="0"/>
                </a:cubicBezTo>
                <a:cubicBezTo>
                  <a:pt x="15" y="0"/>
                  <a:pt x="12" y="3"/>
                  <a:pt x="12" y="6"/>
                </a:cubicBezTo>
                <a:cubicBezTo>
                  <a:pt x="12" y="12"/>
                  <a:pt x="12" y="12"/>
                  <a:pt x="1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5"/>
                  <a:pt x="0" y="18"/>
                </a:cubicBezTo>
                <a:cubicBezTo>
                  <a:pt x="0" y="21"/>
                  <a:pt x="3" y="24"/>
                  <a:pt x="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3"/>
                  <a:pt x="15" y="35"/>
                  <a:pt x="18" y="35"/>
                </a:cubicBezTo>
                <a:cubicBezTo>
                  <a:pt x="21" y="35"/>
                  <a:pt x="24" y="33"/>
                  <a:pt x="24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3" y="24"/>
                  <a:pt x="35" y="21"/>
                  <a:pt x="35" y="18"/>
                </a:cubicBezTo>
                <a:cubicBezTo>
                  <a:pt x="35" y="15"/>
                  <a:pt x="33" y="12"/>
                  <a:pt x="30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Freeform 42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SpPr>
            <a:spLocks noEditPoints="1"/>
          </p:cNvSpPr>
          <p:nvPr/>
        </p:nvSpPr>
        <p:spPr bwMode="auto">
          <a:xfrm>
            <a:off x="3585115" y="429129"/>
            <a:ext cx="80963" cy="82550"/>
          </a:xfrm>
          <a:custGeom>
            <a:avLst/>
            <a:gdLst>
              <a:gd name="T0" fmla="*/ 20 w 39"/>
              <a:gd name="T1" fmla="*/ 40 h 40"/>
              <a:gd name="T2" fmla="*/ 0 w 39"/>
              <a:gd name="T3" fmla="*/ 20 h 40"/>
              <a:gd name="T4" fmla="*/ 20 w 39"/>
              <a:gd name="T5" fmla="*/ 0 h 40"/>
              <a:gd name="T6" fmla="*/ 39 w 39"/>
              <a:gd name="T7" fmla="*/ 20 h 40"/>
              <a:gd name="T8" fmla="*/ 39 w 39"/>
              <a:gd name="T9" fmla="*/ 20 h 40"/>
              <a:gd name="T10" fmla="*/ 20 w 39"/>
              <a:gd name="T11" fmla="*/ 40 h 40"/>
              <a:gd name="T12" fmla="*/ 20 w 39"/>
              <a:gd name="T13" fmla="*/ 40 h 40"/>
              <a:gd name="T14" fmla="*/ 20 w 39"/>
              <a:gd name="T15" fmla="*/ 12 h 40"/>
              <a:gd name="T16" fmla="*/ 11 w 39"/>
              <a:gd name="T17" fmla="*/ 20 h 40"/>
              <a:gd name="T18" fmla="*/ 20 w 39"/>
              <a:gd name="T19" fmla="*/ 28 h 40"/>
              <a:gd name="T20" fmla="*/ 28 w 39"/>
              <a:gd name="T21" fmla="*/ 20 h 40"/>
              <a:gd name="T22" fmla="*/ 20 w 39"/>
              <a:gd name="T23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40">
                <a:moveTo>
                  <a:pt x="20" y="40"/>
                </a:move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0" y="0"/>
                  <a:pt x="39" y="9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31"/>
                  <a:pt x="31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lose/>
                <a:moveTo>
                  <a:pt x="20" y="12"/>
                </a:moveTo>
                <a:cubicBezTo>
                  <a:pt x="15" y="12"/>
                  <a:pt x="11" y="15"/>
                  <a:pt x="11" y="20"/>
                </a:cubicBezTo>
                <a:cubicBezTo>
                  <a:pt x="11" y="24"/>
                  <a:pt x="15" y="28"/>
                  <a:pt x="20" y="28"/>
                </a:cubicBezTo>
                <a:cubicBezTo>
                  <a:pt x="24" y="28"/>
                  <a:pt x="28" y="24"/>
                  <a:pt x="28" y="20"/>
                </a:cubicBezTo>
                <a:cubicBezTo>
                  <a:pt x="28" y="15"/>
                  <a:pt x="24" y="12"/>
                  <a:pt x="20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Freeform 42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SpPr>
            <a:spLocks noEditPoints="1"/>
          </p:cNvSpPr>
          <p:nvPr/>
        </p:nvSpPr>
        <p:spPr bwMode="auto">
          <a:xfrm>
            <a:off x="5485073" y="369014"/>
            <a:ext cx="45719" cy="46615"/>
          </a:xfrm>
          <a:custGeom>
            <a:avLst/>
            <a:gdLst>
              <a:gd name="T0" fmla="*/ 20 w 39"/>
              <a:gd name="T1" fmla="*/ 40 h 40"/>
              <a:gd name="T2" fmla="*/ 0 w 39"/>
              <a:gd name="T3" fmla="*/ 20 h 40"/>
              <a:gd name="T4" fmla="*/ 20 w 39"/>
              <a:gd name="T5" fmla="*/ 0 h 40"/>
              <a:gd name="T6" fmla="*/ 39 w 39"/>
              <a:gd name="T7" fmla="*/ 20 h 40"/>
              <a:gd name="T8" fmla="*/ 39 w 39"/>
              <a:gd name="T9" fmla="*/ 20 h 40"/>
              <a:gd name="T10" fmla="*/ 20 w 39"/>
              <a:gd name="T11" fmla="*/ 40 h 40"/>
              <a:gd name="T12" fmla="*/ 20 w 39"/>
              <a:gd name="T13" fmla="*/ 40 h 40"/>
              <a:gd name="T14" fmla="*/ 20 w 39"/>
              <a:gd name="T15" fmla="*/ 12 h 40"/>
              <a:gd name="T16" fmla="*/ 11 w 39"/>
              <a:gd name="T17" fmla="*/ 20 h 40"/>
              <a:gd name="T18" fmla="*/ 20 w 39"/>
              <a:gd name="T19" fmla="*/ 28 h 40"/>
              <a:gd name="T20" fmla="*/ 28 w 39"/>
              <a:gd name="T21" fmla="*/ 20 h 40"/>
              <a:gd name="T22" fmla="*/ 20 w 39"/>
              <a:gd name="T23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40">
                <a:moveTo>
                  <a:pt x="20" y="40"/>
                </a:move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0" y="0"/>
                  <a:pt x="39" y="9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31"/>
                  <a:pt x="31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lose/>
                <a:moveTo>
                  <a:pt x="20" y="12"/>
                </a:moveTo>
                <a:cubicBezTo>
                  <a:pt x="15" y="12"/>
                  <a:pt x="11" y="15"/>
                  <a:pt x="11" y="20"/>
                </a:cubicBezTo>
                <a:cubicBezTo>
                  <a:pt x="11" y="24"/>
                  <a:pt x="15" y="28"/>
                  <a:pt x="20" y="28"/>
                </a:cubicBezTo>
                <a:cubicBezTo>
                  <a:pt x="24" y="28"/>
                  <a:pt x="28" y="24"/>
                  <a:pt x="28" y="20"/>
                </a:cubicBezTo>
                <a:cubicBezTo>
                  <a:pt x="28" y="15"/>
                  <a:pt x="24" y="12"/>
                  <a:pt x="20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Freeform 35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SpPr>
            <a:spLocks/>
          </p:cNvSpPr>
          <p:nvPr/>
        </p:nvSpPr>
        <p:spPr bwMode="auto">
          <a:xfrm>
            <a:off x="3491329" y="851566"/>
            <a:ext cx="73025" cy="73025"/>
          </a:xfrm>
          <a:custGeom>
            <a:avLst/>
            <a:gdLst>
              <a:gd name="T0" fmla="*/ 30 w 35"/>
              <a:gd name="T1" fmla="*/ 12 h 35"/>
              <a:gd name="T2" fmla="*/ 24 w 35"/>
              <a:gd name="T3" fmla="*/ 12 h 35"/>
              <a:gd name="T4" fmla="*/ 24 w 35"/>
              <a:gd name="T5" fmla="*/ 6 h 35"/>
              <a:gd name="T6" fmla="*/ 18 w 35"/>
              <a:gd name="T7" fmla="*/ 0 h 35"/>
              <a:gd name="T8" fmla="*/ 12 w 35"/>
              <a:gd name="T9" fmla="*/ 6 h 35"/>
              <a:gd name="T10" fmla="*/ 12 w 35"/>
              <a:gd name="T11" fmla="*/ 12 h 35"/>
              <a:gd name="T12" fmla="*/ 6 w 35"/>
              <a:gd name="T13" fmla="*/ 12 h 35"/>
              <a:gd name="T14" fmla="*/ 0 w 35"/>
              <a:gd name="T15" fmla="*/ 18 h 35"/>
              <a:gd name="T16" fmla="*/ 6 w 35"/>
              <a:gd name="T17" fmla="*/ 24 h 35"/>
              <a:gd name="T18" fmla="*/ 12 w 35"/>
              <a:gd name="T19" fmla="*/ 24 h 35"/>
              <a:gd name="T20" fmla="*/ 12 w 35"/>
              <a:gd name="T21" fmla="*/ 30 h 35"/>
              <a:gd name="T22" fmla="*/ 18 w 35"/>
              <a:gd name="T23" fmla="*/ 35 h 35"/>
              <a:gd name="T24" fmla="*/ 24 w 35"/>
              <a:gd name="T25" fmla="*/ 30 h 35"/>
              <a:gd name="T26" fmla="*/ 24 w 35"/>
              <a:gd name="T27" fmla="*/ 24 h 35"/>
              <a:gd name="T28" fmla="*/ 30 w 35"/>
              <a:gd name="T29" fmla="*/ 24 h 35"/>
              <a:gd name="T30" fmla="*/ 35 w 35"/>
              <a:gd name="T31" fmla="*/ 18 h 35"/>
              <a:gd name="T32" fmla="*/ 30 w 35"/>
              <a:gd name="T33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35">
                <a:moveTo>
                  <a:pt x="30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3"/>
                  <a:pt x="21" y="0"/>
                  <a:pt x="18" y="0"/>
                </a:cubicBezTo>
                <a:cubicBezTo>
                  <a:pt x="15" y="0"/>
                  <a:pt x="12" y="3"/>
                  <a:pt x="12" y="6"/>
                </a:cubicBezTo>
                <a:cubicBezTo>
                  <a:pt x="12" y="12"/>
                  <a:pt x="12" y="12"/>
                  <a:pt x="12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5"/>
                  <a:pt x="0" y="18"/>
                </a:cubicBezTo>
                <a:cubicBezTo>
                  <a:pt x="0" y="21"/>
                  <a:pt x="3" y="24"/>
                  <a:pt x="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3"/>
                  <a:pt x="15" y="35"/>
                  <a:pt x="18" y="35"/>
                </a:cubicBezTo>
                <a:cubicBezTo>
                  <a:pt x="21" y="35"/>
                  <a:pt x="24" y="33"/>
                  <a:pt x="24" y="30"/>
                </a:cubicBezTo>
                <a:cubicBezTo>
                  <a:pt x="24" y="24"/>
                  <a:pt x="24" y="24"/>
                  <a:pt x="24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3" y="24"/>
                  <a:pt x="35" y="21"/>
                  <a:pt x="35" y="18"/>
                </a:cubicBezTo>
                <a:cubicBezTo>
                  <a:pt x="35" y="15"/>
                  <a:pt x="33" y="12"/>
                  <a:pt x="30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灯片编号占位符 1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SpPr>
            <a:spLocks noGrp="1"/>
          </p:cNvSpPr>
          <p:nvPr>
            <p:ph type="sldNum" sz="quarter" idx="4294967295"/>
          </p:nvPr>
        </p:nvSpPr>
        <p:spPr>
          <a:xfrm>
            <a:off x="6986046" y="4810498"/>
            <a:ext cx="2057400" cy="274637"/>
          </a:xfrm>
          <a:prstGeom prst="rect">
            <a:avLst/>
          </a:prstGeom>
        </p:spPr>
        <p:txBody>
          <a:bodyPr/>
          <a:lstStyle/>
          <a:p>
            <a:fld id="{7C8C0B6A-A0DA-4824-8E85-40739B53C733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176B552A-1404-4C9A-8200-5C73AF7B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363" y="382410"/>
            <a:ext cx="6119273" cy="52322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C2AA-5EFE-8BF3-5C77-C781585F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779" y="1008536"/>
            <a:ext cx="6782747" cy="3517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798BCF-A605-6EA0-7F3B-D2E70F99DBA3}"/>
              </a:ext>
            </a:extLst>
          </p:cNvPr>
          <p:cNvSpPr/>
          <p:nvPr/>
        </p:nvSpPr>
        <p:spPr>
          <a:xfrm>
            <a:off x="3498716" y="1975104"/>
            <a:ext cx="561220" cy="464202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24E065A-7A2F-0B1D-7CF1-A8E50849E3FA}"/>
              </a:ext>
            </a:extLst>
          </p:cNvPr>
          <p:cNvSpPr/>
          <p:nvPr/>
        </p:nvSpPr>
        <p:spPr>
          <a:xfrm>
            <a:off x="4571998" y="1810512"/>
            <a:ext cx="1572769" cy="628794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F67C4-FF1D-EC9C-2784-02D3D43ECC30}"/>
              </a:ext>
            </a:extLst>
          </p:cNvPr>
          <p:cNvSpPr/>
          <p:nvPr/>
        </p:nvSpPr>
        <p:spPr>
          <a:xfrm flipV="1">
            <a:off x="5814405" y="2677676"/>
            <a:ext cx="860716" cy="422139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8B4F76-04E8-3BF2-BFF8-6E1F3A0C1909}"/>
              </a:ext>
            </a:extLst>
          </p:cNvPr>
          <p:cNvSpPr/>
          <p:nvPr/>
        </p:nvSpPr>
        <p:spPr>
          <a:xfrm flipV="1">
            <a:off x="5485073" y="2849647"/>
            <a:ext cx="329332" cy="716512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56B313-BF2E-4374-E8F6-DCFC24A67FE4}"/>
              </a:ext>
            </a:extLst>
          </p:cNvPr>
          <p:cNvSpPr/>
          <p:nvPr/>
        </p:nvSpPr>
        <p:spPr>
          <a:xfrm flipH="1" flipV="1">
            <a:off x="3939310" y="2959374"/>
            <a:ext cx="561220" cy="981689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79299DF-7C77-BFDC-B5A5-896C9C3BE412}"/>
              </a:ext>
            </a:extLst>
          </p:cNvPr>
          <p:cNvSpPr/>
          <p:nvPr/>
        </p:nvSpPr>
        <p:spPr>
          <a:xfrm flipH="1" flipV="1">
            <a:off x="2605209" y="2959373"/>
            <a:ext cx="886120" cy="911060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A75986-D830-D36C-7C0A-938316DD58EA}"/>
              </a:ext>
            </a:extLst>
          </p:cNvPr>
          <p:cNvSpPr/>
          <p:nvPr/>
        </p:nvSpPr>
        <p:spPr>
          <a:xfrm flipH="1" flipV="1">
            <a:off x="2166550" y="2677675"/>
            <a:ext cx="1163045" cy="281697"/>
          </a:xfrm>
          <a:custGeom>
            <a:avLst/>
            <a:gdLst>
              <a:gd name="connsiteX0" fmla="*/ 561220 w 561220"/>
              <a:gd name="connsiteY0" fmla="*/ 0 h 464202"/>
              <a:gd name="connsiteX1" fmla="*/ 58300 w 561220"/>
              <a:gd name="connsiteY1" fmla="*/ 420624 h 464202"/>
              <a:gd name="connsiteX2" fmla="*/ 30868 w 561220"/>
              <a:gd name="connsiteY2" fmla="*/ 429768 h 46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220" h="464202">
                <a:moveTo>
                  <a:pt x="561220" y="0"/>
                </a:moveTo>
                <a:lnTo>
                  <a:pt x="58300" y="420624"/>
                </a:lnTo>
                <a:cubicBezTo>
                  <a:pt x="-30092" y="492252"/>
                  <a:pt x="388" y="461010"/>
                  <a:pt x="30868" y="42976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3A8D6A6A-7D56-3484-3AA6-D430F0A6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253" y="4548888"/>
            <a:ext cx="6119273" cy="52322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50CB5D-F459-0433-D82A-D3C7D2EBDE9A}"/>
              </a:ext>
            </a:extLst>
          </p:cNvPr>
          <p:cNvSpPr/>
          <p:nvPr/>
        </p:nvSpPr>
        <p:spPr>
          <a:xfrm>
            <a:off x="2883678" y="1937926"/>
            <a:ext cx="1313097" cy="1472184"/>
          </a:xfrm>
          <a:prstGeom prst="ellipse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643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F80927-B612-4C4D-895C-A5F5E07A1EDE}"/>
              </a:ext>
            </a:extLst>
          </p:cNvPr>
          <p:cNvGrpSpPr/>
          <p:nvPr/>
        </p:nvGrpSpPr>
        <p:grpSpPr>
          <a:xfrm>
            <a:off x="1108500" y="-121106"/>
            <a:ext cx="6779217" cy="1732113"/>
            <a:chOff x="1075426" y="592599"/>
            <a:chExt cx="6779217" cy="1732113"/>
          </a:xfrm>
        </p:grpSpPr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9565D1FB-50B3-4DE0-9F8A-5552C7F07581}"/>
                </a:ext>
              </a:extLst>
            </p:cNvPr>
            <p:cNvSpPr/>
            <p:nvPr/>
          </p:nvSpPr>
          <p:spPr>
            <a:xfrm>
              <a:off x="2130740" y="1264236"/>
              <a:ext cx="4405904" cy="75981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  <p:pic>
          <p:nvPicPr>
            <p:cNvPr id="13" name="PA_库_图片 9">
              <a:extLst>
                <a:ext uri="{FF2B5EF4-FFF2-40B4-BE49-F238E27FC236}">
                  <a16:creationId xmlns:a16="http://schemas.microsoft.com/office/drawing/2014/main" id="{0B7C5E3D-72B7-40CF-986A-D5CC4F8CC13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561" y="592599"/>
              <a:ext cx="1703589" cy="17035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FBFDAC-A4A6-4DED-A916-05710CA48BE9}"/>
                </a:ext>
              </a:extLst>
            </p:cNvPr>
            <p:cNvSpPr txBox="1"/>
            <p:nvPr/>
          </p:nvSpPr>
          <p:spPr>
            <a:xfrm>
              <a:off x="1075426" y="1409653"/>
              <a:ext cx="6779217" cy="91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Flamenc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70C0"/>
                  </a:solidFill>
                  <a:latin typeface="UTM Flamenc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2800" dirty="0" err="1">
                  <a:solidFill>
                    <a:srgbClr val="0070C0"/>
                  </a:solidFill>
                  <a:latin typeface="UTM Flamenc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UTM Flamenc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Flamenc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圆角矩形 4">
            <a:extLst>
              <a:ext uri="{FF2B5EF4-FFF2-40B4-BE49-F238E27FC236}">
                <a16:creationId xmlns:a16="http://schemas.microsoft.com/office/drawing/2014/main" id="{9C6B9391-BBD9-4F43-951A-C7B1A5C3A3ED}"/>
              </a:ext>
            </a:extLst>
          </p:cNvPr>
          <p:cNvSpPr/>
          <p:nvPr/>
        </p:nvSpPr>
        <p:spPr>
          <a:xfrm>
            <a:off x="982208" y="1540044"/>
            <a:ext cx="2805971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2 x     =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2" name="圆角矩形 4">
            <a:extLst>
              <a:ext uri="{FF2B5EF4-FFF2-40B4-BE49-F238E27FC236}">
                <a16:creationId xmlns:a16="http://schemas.microsoft.com/office/drawing/2014/main" id="{19AA36F2-800F-1FD8-3B4B-12D78DC9F164}"/>
              </a:ext>
            </a:extLst>
          </p:cNvPr>
          <p:cNvSpPr/>
          <p:nvPr/>
        </p:nvSpPr>
        <p:spPr>
          <a:xfrm>
            <a:off x="982207" y="2764045"/>
            <a:ext cx="2805971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x 1 = 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圆角矩形 4">
            <a:extLst>
              <a:ext uri="{FF2B5EF4-FFF2-40B4-BE49-F238E27FC236}">
                <a16:creationId xmlns:a16="http://schemas.microsoft.com/office/drawing/2014/main" id="{FDE0CACA-CDA0-019E-BBBB-4A266A13C035}"/>
              </a:ext>
            </a:extLst>
          </p:cNvPr>
          <p:cNvSpPr/>
          <p:nvPr/>
        </p:nvSpPr>
        <p:spPr>
          <a:xfrm>
            <a:off x="4832440" y="1540044"/>
            <a:ext cx="2805971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5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   = 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378319F-D1B1-C4DB-4507-3568ED64DED3}"/>
              </a:ext>
            </a:extLst>
          </p:cNvPr>
          <p:cNvSpPr/>
          <p:nvPr/>
        </p:nvSpPr>
        <p:spPr>
          <a:xfrm>
            <a:off x="4832439" y="2728627"/>
            <a:ext cx="2805971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2 = 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11A15-6877-ED0F-7F9B-29567940D09F}"/>
              </a:ext>
            </a:extLst>
          </p:cNvPr>
          <p:cNvSpPr txBox="1"/>
          <p:nvPr/>
        </p:nvSpPr>
        <p:spPr>
          <a:xfrm flipH="1">
            <a:off x="2109089" y="1566006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1124A-A4E7-1E0D-2913-75496AEBCF6D}"/>
              </a:ext>
            </a:extLst>
          </p:cNvPr>
          <p:cNvSpPr txBox="1"/>
          <p:nvPr/>
        </p:nvSpPr>
        <p:spPr>
          <a:xfrm flipH="1">
            <a:off x="1283225" y="2780551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D5BFA-D26C-636D-06DA-3E62BF6A657C}"/>
              </a:ext>
            </a:extLst>
          </p:cNvPr>
          <p:cNvSpPr txBox="1"/>
          <p:nvPr/>
        </p:nvSpPr>
        <p:spPr>
          <a:xfrm flipH="1">
            <a:off x="5897168" y="1569628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0A0BB-D862-E958-6D2A-F5CB4EB4BB75}"/>
              </a:ext>
            </a:extLst>
          </p:cNvPr>
          <p:cNvSpPr txBox="1"/>
          <p:nvPr/>
        </p:nvSpPr>
        <p:spPr>
          <a:xfrm flipH="1">
            <a:off x="5163790" y="2764045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23A21CD7-AEF2-A0D7-FDE4-E78FD9709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89" y="1643680"/>
            <a:ext cx="527400" cy="525268"/>
          </a:xfrm>
          <a:prstGeom prst="rect">
            <a:avLst/>
          </a:prstGeom>
        </p:spPr>
      </p:pic>
      <p:pic>
        <p:nvPicPr>
          <p:cNvPr id="10" name="Picture 9" descr="Circle&#10;&#10;Description automatically generated with medium confidence">
            <a:extLst>
              <a:ext uri="{FF2B5EF4-FFF2-40B4-BE49-F238E27FC236}">
                <a16:creationId xmlns:a16="http://schemas.microsoft.com/office/drawing/2014/main" id="{3DD79007-ED3D-FCEE-B070-184E04592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07" y="1612111"/>
            <a:ext cx="527400" cy="525268"/>
          </a:xfrm>
          <a:prstGeom prst="rect">
            <a:avLst/>
          </a:prstGeom>
        </p:spPr>
      </p:pic>
      <p:pic>
        <p:nvPicPr>
          <p:cNvPr id="7" name="Picture 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6C348257-7894-C95D-7688-F6727AF3C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91" y="2779472"/>
            <a:ext cx="660790" cy="658119"/>
          </a:xfrm>
          <a:prstGeom prst="rect">
            <a:avLst/>
          </a:prstGeom>
        </p:spPr>
      </p:pic>
      <p:pic>
        <p:nvPicPr>
          <p:cNvPr id="11" name="Picture 10" descr="Circle&#10;&#10;Description automatically generated with medium confidence">
            <a:extLst>
              <a:ext uri="{FF2B5EF4-FFF2-40B4-BE49-F238E27FC236}">
                <a16:creationId xmlns:a16="http://schemas.microsoft.com/office/drawing/2014/main" id="{A7D1143A-5F98-AFF8-F993-661AFFCFF7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84" y="2823053"/>
            <a:ext cx="573272" cy="5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8" grpId="0" animBg="1"/>
      <p:bldP spid="2" grpId="0" animBg="1"/>
      <p:bldP spid="3" grpId="0" animBg="1"/>
      <p:bldP spid="5" grpId="0" animBg="1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F80927-B612-4C4D-895C-A5F5E07A1EDE}"/>
              </a:ext>
            </a:extLst>
          </p:cNvPr>
          <p:cNvGrpSpPr/>
          <p:nvPr/>
        </p:nvGrpSpPr>
        <p:grpSpPr>
          <a:xfrm>
            <a:off x="0" y="-222878"/>
            <a:ext cx="8382961" cy="2129109"/>
            <a:chOff x="-123676" y="-23596"/>
            <a:chExt cx="9019956" cy="2129109"/>
          </a:xfrm>
        </p:grpSpPr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9565D1FB-50B3-4DE0-9F8A-5552C7F07581}"/>
                </a:ext>
              </a:extLst>
            </p:cNvPr>
            <p:cNvSpPr/>
            <p:nvPr/>
          </p:nvSpPr>
          <p:spPr>
            <a:xfrm>
              <a:off x="1382823" y="798799"/>
              <a:ext cx="7513457" cy="87182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  <p:pic>
          <p:nvPicPr>
            <p:cNvPr id="13" name="PA_库_图片 9">
              <a:extLst>
                <a:ext uri="{FF2B5EF4-FFF2-40B4-BE49-F238E27FC236}">
                  <a16:creationId xmlns:a16="http://schemas.microsoft.com/office/drawing/2014/main" id="{0B7C5E3D-72B7-40CF-986A-D5CC4F8CC13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3676" y="-23596"/>
              <a:ext cx="2129109" cy="2129109"/>
            </a:xfrm>
            <a:prstGeom prst="rect">
              <a:avLst/>
            </a:prstGeom>
          </p:spPr>
        </p:pic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5606F2C-AF2A-427A-9915-7FBD8E038FB1}"/>
              </a:ext>
            </a:extLst>
          </p:cNvPr>
          <p:cNvSpPr txBox="1">
            <a:spLocks/>
          </p:cNvSpPr>
          <p:nvPr/>
        </p:nvSpPr>
        <p:spPr bwMode="auto">
          <a:xfrm>
            <a:off x="2286068" y="701159"/>
            <a:ext cx="578957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>
                <a:latin typeface="UTM Rockwell" panose="02040603050506020204" pitchFamily="18" charset="0"/>
              </a:rPr>
              <a:t>Bài</a:t>
            </a:r>
            <a:r>
              <a:rPr lang="en-US" altLang="en-US" sz="3600" b="1" dirty="0">
                <a:latin typeface="UTM Rockwell" panose="02040603050506020204" pitchFamily="18" charset="0"/>
              </a:rPr>
              <a:t> 3: </a:t>
            </a:r>
            <a:r>
              <a:rPr lang="en-US" altLang="en-US" sz="3600" b="1" dirty="0" err="1">
                <a:latin typeface="UTM Rockwell" panose="02040603050506020204" pitchFamily="18" charset="0"/>
              </a:rPr>
              <a:t>Số</a:t>
            </a:r>
            <a:r>
              <a:rPr lang="en-US" altLang="en-US" sz="3600" b="1" dirty="0">
                <a:latin typeface="UTM Rockwell" panose="02040603050506020204" pitchFamily="18" charset="0"/>
              </a:rPr>
              <a:t>?</a:t>
            </a:r>
            <a:endParaRPr lang="en-US" altLang="en-US" sz="3600" dirty="0">
              <a:latin typeface="UTM Rockwell" panose="02040603050506020204" pitchFamily="18" charset="0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:a16="http://schemas.microsoft.com/office/drawing/2014/main" id="{12902ACD-B9B8-4864-9483-86AA441D0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601" y="3675888"/>
            <a:ext cx="1655555" cy="1344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F0E517-F0A5-B0D1-4B80-CCFA48312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484" y="1583983"/>
            <a:ext cx="7159664" cy="3145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3E76F1B2-995C-EF09-AAC6-B9DAB20C9DCA}"/>
              </a:ext>
            </a:extLst>
          </p:cNvPr>
          <p:cNvSpPr/>
          <p:nvPr/>
        </p:nvSpPr>
        <p:spPr>
          <a:xfrm>
            <a:off x="3606608" y="1597076"/>
            <a:ext cx="731520" cy="6183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B6D4EA7-7AC9-11CA-0586-6E43EBB25F2B}"/>
              </a:ext>
            </a:extLst>
          </p:cNvPr>
          <p:cNvSpPr/>
          <p:nvPr/>
        </p:nvSpPr>
        <p:spPr>
          <a:xfrm>
            <a:off x="5365739" y="2197403"/>
            <a:ext cx="731520" cy="6183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F0F5D4A-31C0-205A-BC62-3070DE49EDF9}"/>
              </a:ext>
            </a:extLst>
          </p:cNvPr>
          <p:cNvSpPr/>
          <p:nvPr/>
        </p:nvSpPr>
        <p:spPr>
          <a:xfrm>
            <a:off x="7198505" y="1572980"/>
            <a:ext cx="1184455" cy="8126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DC60A38-7D12-0AF1-3A61-A2B0A7D70ADE}"/>
              </a:ext>
            </a:extLst>
          </p:cNvPr>
          <p:cNvSpPr/>
          <p:nvPr/>
        </p:nvSpPr>
        <p:spPr>
          <a:xfrm>
            <a:off x="3565861" y="3156646"/>
            <a:ext cx="1154185" cy="8126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088800F-24EB-4177-CA62-9FC2A5A4A5BF}"/>
              </a:ext>
            </a:extLst>
          </p:cNvPr>
          <p:cNvSpPr/>
          <p:nvPr/>
        </p:nvSpPr>
        <p:spPr>
          <a:xfrm>
            <a:off x="5365738" y="4004264"/>
            <a:ext cx="731521" cy="55567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EA348E6-D703-4FBF-8DD4-8E9045D31495}"/>
              </a:ext>
            </a:extLst>
          </p:cNvPr>
          <p:cNvSpPr/>
          <p:nvPr/>
        </p:nvSpPr>
        <p:spPr>
          <a:xfrm>
            <a:off x="7198505" y="3447239"/>
            <a:ext cx="1062405" cy="64923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F80927-B612-4C4D-895C-A5F5E07A1EDE}"/>
              </a:ext>
            </a:extLst>
          </p:cNvPr>
          <p:cNvGrpSpPr/>
          <p:nvPr/>
        </p:nvGrpSpPr>
        <p:grpSpPr>
          <a:xfrm>
            <a:off x="1108500" y="-121106"/>
            <a:ext cx="6779217" cy="1732113"/>
            <a:chOff x="1075426" y="592599"/>
            <a:chExt cx="6779217" cy="1732113"/>
          </a:xfrm>
        </p:grpSpPr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9565D1FB-50B3-4DE0-9F8A-5552C7F07581}"/>
                </a:ext>
              </a:extLst>
            </p:cNvPr>
            <p:cNvSpPr/>
            <p:nvPr/>
          </p:nvSpPr>
          <p:spPr>
            <a:xfrm>
              <a:off x="2130740" y="1264236"/>
              <a:ext cx="4405904" cy="75981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endParaRPr>
            </a:p>
          </p:txBody>
        </p:sp>
        <p:pic>
          <p:nvPicPr>
            <p:cNvPr id="13" name="PA_库_图片 9">
              <a:extLst>
                <a:ext uri="{FF2B5EF4-FFF2-40B4-BE49-F238E27FC236}">
                  <a16:creationId xmlns:a16="http://schemas.microsoft.com/office/drawing/2014/main" id="{0B7C5E3D-72B7-40CF-986A-D5CC4F8CC13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561" y="592599"/>
              <a:ext cx="1703589" cy="17035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FBFDAC-A4A6-4DED-A916-05710CA48BE9}"/>
                </a:ext>
              </a:extLst>
            </p:cNvPr>
            <p:cNvSpPr txBox="1"/>
            <p:nvPr/>
          </p:nvSpPr>
          <p:spPr>
            <a:xfrm>
              <a:off x="1075426" y="1409653"/>
              <a:ext cx="6779217" cy="91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Flamenc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70C0"/>
                  </a:solidFill>
                  <a:latin typeface="UTM Flamenc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4: &gt; , &lt; , = 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Flamenc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圆角矩形 4">
            <a:extLst>
              <a:ext uri="{FF2B5EF4-FFF2-40B4-BE49-F238E27FC236}">
                <a16:creationId xmlns:a16="http://schemas.microsoft.com/office/drawing/2014/main" id="{9C6B9391-BBD9-4F43-951A-C7B1A5C3A3ED}"/>
              </a:ext>
            </a:extLst>
          </p:cNvPr>
          <p:cNvSpPr/>
          <p:nvPr/>
        </p:nvSpPr>
        <p:spPr>
          <a:xfrm>
            <a:off x="982208" y="1540044"/>
            <a:ext cx="2805971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2 x 3     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2" name="圆角矩形 4">
            <a:extLst>
              <a:ext uri="{FF2B5EF4-FFF2-40B4-BE49-F238E27FC236}">
                <a16:creationId xmlns:a16="http://schemas.microsoft.com/office/drawing/2014/main" id="{19AA36F2-800F-1FD8-3B4B-12D78DC9F164}"/>
              </a:ext>
            </a:extLst>
          </p:cNvPr>
          <p:cNvSpPr/>
          <p:nvPr/>
        </p:nvSpPr>
        <p:spPr>
          <a:xfrm>
            <a:off x="982207" y="2764045"/>
            <a:ext cx="2805971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5 x 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6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   30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圆角矩形 4">
            <a:extLst>
              <a:ext uri="{FF2B5EF4-FFF2-40B4-BE49-F238E27FC236}">
                <a16:creationId xmlns:a16="http://schemas.microsoft.com/office/drawing/2014/main" id="{FDE0CACA-CDA0-019E-BBBB-4A266A13C035}"/>
              </a:ext>
            </a:extLst>
          </p:cNvPr>
          <p:cNvSpPr/>
          <p:nvPr/>
        </p:nvSpPr>
        <p:spPr>
          <a:xfrm>
            <a:off x="4832440" y="1540044"/>
            <a:ext cx="3297299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2 x 4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    16 :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378319F-D1B1-C4DB-4507-3568ED64DED3}"/>
              </a:ext>
            </a:extLst>
          </p:cNvPr>
          <p:cNvSpPr/>
          <p:nvPr/>
        </p:nvSpPr>
        <p:spPr>
          <a:xfrm>
            <a:off x="4832439" y="2728627"/>
            <a:ext cx="3561753" cy="75981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35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5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     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40 : 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11A15-6877-ED0F-7F9B-29567940D09F}"/>
              </a:ext>
            </a:extLst>
          </p:cNvPr>
          <p:cNvSpPr txBox="1"/>
          <p:nvPr/>
        </p:nvSpPr>
        <p:spPr>
          <a:xfrm flipH="1">
            <a:off x="2555701" y="1618323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1124A-A4E7-1E0D-2913-75496AEBCF6D}"/>
              </a:ext>
            </a:extLst>
          </p:cNvPr>
          <p:cNvSpPr txBox="1"/>
          <p:nvPr/>
        </p:nvSpPr>
        <p:spPr>
          <a:xfrm flipH="1">
            <a:off x="2465824" y="2797236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D5BFA-D26C-636D-06DA-3E62BF6A657C}"/>
              </a:ext>
            </a:extLst>
          </p:cNvPr>
          <p:cNvSpPr txBox="1"/>
          <p:nvPr/>
        </p:nvSpPr>
        <p:spPr>
          <a:xfrm flipH="1">
            <a:off x="6288532" y="1576314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0A0BB-D862-E958-6D2A-F5CB4EB4BB75}"/>
              </a:ext>
            </a:extLst>
          </p:cNvPr>
          <p:cNvSpPr txBox="1"/>
          <p:nvPr/>
        </p:nvSpPr>
        <p:spPr>
          <a:xfrm flipH="1">
            <a:off x="6349615" y="2780551"/>
            <a:ext cx="120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7E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000" b="1" dirty="0">
              <a:solidFill>
                <a:srgbClr val="197E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23A21CD7-AEF2-A0D7-FDE4-E78FD9709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24" y="1633734"/>
            <a:ext cx="527400" cy="525268"/>
          </a:xfrm>
          <a:prstGeom prst="rect">
            <a:avLst/>
          </a:prstGeom>
        </p:spPr>
      </p:pic>
      <p:pic>
        <p:nvPicPr>
          <p:cNvPr id="10" name="Picture 9" descr="Circle&#10;&#10;Description automatically generated with medium confidence">
            <a:extLst>
              <a:ext uri="{FF2B5EF4-FFF2-40B4-BE49-F238E27FC236}">
                <a16:creationId xmlns:a16="http://schemas.microsoft.com/office/drawing/2014/main" id="{3DD79007-ED3D-FCEE-B070-184E04592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8" y="1658887"/>
            <a:ext cx="527400" cy="525268"/>
          </a:xfrm>
          <a:prstGeom prst="rect">
            <a:avLst/>
          </a:prstGeom>
        </p:spPr>
      </p:pic>
      <p:pic>
        <p:nvPicPr>
          <p:cNvPr id="7" name="Picture 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6C348257-7894-C95D-7688-F6727AF3C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07" y="2845898"/>
            <a:ext cx="527400" cy="525268"/>
          </a:xfrm>
          <a:prstGeom prst="rect">
            <a:avLst/>
          </a:prstGeom>
        </p:spPr>
      </p:pic>
      <p:pic>
        <p:nvPicPr>
          <p:cNvPr id="11" name="Picture 10" descr="Circle&#10;&#10;Description automatically generated with medium confidence">
            <a:extLst>
              <a:ext uri="{FF2B5EF4-FFF2-40B4-BE49-F238E27FC236}">
                <a16:creationId xmlns:a16="http://schemas.microsoft.com/office/drawing/2014/main" id="{A7D1143A-5F98-AFF8-F993-661AFFCFF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4" b="95598" l="9976" r="94328">
                        <a14:foregroundMark x1="50523" y1="3716" x2="55149" y2="15105"/>
                        <a14:foregroundMark x1="55149" y1="15105" x2="56677" y2="30452"/>
                        <a14:foregroundMark x1="56677" y1="30452" x2="56235" y2="32310"/>
                        <a14:foregroundMark x1="59292" y1="19790" x2="73451" y2="8966"/>
                        <a14:foregroundMark x1="73451" y1="8966" x2="73451" y2="8966"/>
                        <a14:foregroundMark x1="71078" y1="4200" x2="79847" y2="2544"/>
                        <a14:foregroundMark x1="90145" y1="36914" x2="91995" y2="66680"/>
                        <a14:foregroundMark x1="91995" y1="66680" x2="87409" y2="75040"/>
                        <a14:foregroundMark x1="87409" y1="75040" x2="65326" y2="94103"/>
                        <a14:foregroundMark x1="65326" y1="94103" x2="37852" y2="95638"/>
                        <a14:foregroundMark x1="93162" y1="40953" x2="94328" y2="66761"/>
                        <a14:foregroundMark x1="94328" y1="66761" x2="94006" y2="6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15" y="2843647"/>
            <a:ext cx="527400" cy="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8" grpId="0" animBg="1"/>
      <p:bldP spid="2" grpId="0" animBg="1"/>
      <p:bldP spid="3" grpId="0" animBg="1"/>
      <p:bldP spid="5" grpId="0" animBg="1"/>
      <p:bldP spid="14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描边答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855"/>
      </a:accent1>
      <a:accent2>
        <a:srgbClr val="FDC873"/>
      </a:accent2>
      <a:accent3>
        <a:srgbClr val="6BF0FF"/>
      </a:accent3>
      <a:accent4>
        <a:srgbClr val="6BF4CD"/>
      </a:accent4>
      <a:accent5>
        <a:srgbClr val="621147"/>
      </a:accent5>
      <a:accent6>
        <a:srgbClr val="273355"/>
      </a:accent6>
      <a:hlink>
        <a:srgbClr val="000000"/>
      </a:hlink>
      <a:folHlink>
        <a:srgbClr val="954F72"/>
      </a:folHlink>
    </a:clrScheme>
    <a:fontScheme name="标准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</_7b1dac89e7d195523061f1c0316ecb71>
  <_7b1dac89e7d195523061f1c0316ecb71 xmlns="">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</_7b1dac89e7d195523061f1c0316ecb71>
  <_7b1dac89e7d195523061f1c0316ecb71 xmlns="">e7d195523061f1c09e9d68d7cf438b91ef959ecb14fc25d26BBA7F7DBC18E55DFF4014AF651F0BF2569D4B6C1DA7F1A4683A481403BD872FC687266AD13265C1DE7C373772FD8728ABDD69ADD03BFF5BE2862BC891DBB79E084D9F5E4FBB1B562A9752B1B1B336475B32C7C37DD9288EAD27DDC512A8D3801D48E380A7486EFB4C1F8A7A0CA49B3CBF40803B9190492F</_7b1dac89e7d195523061f1c0316ecb71>
  <_7b1dac89e7d195523061f1c0316ecb71 xmlns="">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</_7b1dac89e7d195523061f1c0316ecb71>
</e7d195523061f1c0>
</file>

<file path=customXml/itemProps1.xml><?xml version="1.0" encoding="utf-8"?>
<ds:datastoreItem xmlns:ds="http://schemas.openxmlformats.org/officeDocument/2006/customXml" ds:itemID="{21EDB359-7ACC-460E-A945-A59141592889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2032</TotalTime>
  <Words>128</Words>
  <Application>Microsoft Office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UTM Atlas</vt:lpstr>
      <vt:lpstr>SVN-Newton</vt:lpstr>
      <vt:lpstr>UTM Flamenco</vt:lpstr>
      <vt:lpstr>UTM Deutsch Gothic</vt:lpstr>
      <vt:lpstr>#9Slide03 Arima Madurai Black</vt:lpstr>
      <vt:lpstr>UTM Rockwell</vt:lpstr>
      <vt:lpstr>Arial</vt:lpstr>
      <vt:lpstr>Times New Roman</vt:lpstr>
      <vt:lpstr>SVN-Revolution</vt:lpstr>
      <vt:lpstr>#9Slide05 Aphrodite Pro</vt:lpstr>
      <vt:lpstr>Calibri</vt:lpstr>
      <vt:lpstr>#9Slide07 HoneyCream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Dieu Hien Nguyen</dc:creator>
  <cp:keywords>Măng Non</cp:keywords>
  <cp:lastModifiedBy>SingPC</cp:lastModifiedBy>
  <cp:revision>150</cp:revision>
  <dcterms:created xsi:type="dcterms:W3CDTF">2017-03-31T06:09:11Z</dcterms:created>
  <dcterms:modified xsi:type="dcterms:W3CDTF">2024-04-05T13:17:19Z</dcterms:modified>
</cp:coreProperties>
</file>