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8"/>
  </p:notesMasterIdLst>
  <p:sldIdLst>
    <p:sldId id="316" r:id="rId2"/>
    <p:sldId id="336" r:id="rId3"/>
    <p:sldId id="259" r:id="rId4"/>
    <p:sldId id="326" r:id="rId5"/>
    <p:sldId id="290" r:id="rId6"/>
    <p:sldId id="334" r:id="rId7"/>
  </p:sldIdLst>
  <p:sldSz cx="12192000" cy="6858000"/>
  <p:notesSz cx="6858000" cy="9144000"/>
  <p:embeddedFontLst>
    <p:embeddedFont>
      <p:font typeface="#9Slide05 Aphrodite Pro" panose="020B0604020202020204" charset="0"/>
      <p:regular r:id="rId9"/>
    </p:embeddedFont>
    <p:embeddedFont>
      <p:font typeface="#9Slide05 Bodega Script" panose="020B0604020202020204" charset="0"/>
      <p:regular r:id="rId10"/>
    </p:embeddedFont>
    <p:embeddedFont>
      <p:font typeface="#9Slide05 Pateglamt Script" panose="020B0604020202020204" charset="0"/>
      <p:regular r:id="rId11"/>
    </p:embeddedFont>
    <p:embeddedFont>
      <p:font typeface="#9Slide07 HoneyCream" panose="020B0604020202020204" charset="0"/>
      <p:regular r:id="rId12"/>
    </p:embeddedFont>
    <p:embeddedFont>
      <p:font typeface="Cambria" panose="02040503050406030204" pitchFamily="18" charset="0"/>
      <p:regular r:id="rId13"/>
      <p:bold r:id="rId14"/>
      <p:italic r:id="rId15"/>
      <p:boldItalic r:id="rId16"/>
    </p:embeddedFont>
    <p:embeddedFont>
      <p:font typeface="SVN-Newton" panose="020B0604020202020204" charset="0"/>
      <p:regular r:id="rId17"/>
    </p:embeddedFont>
    <p:embeddedFont>
      <p:font typeface="UTM Avo" panose="02040603050506020204" pitchFamily="18" charset="0"/>
      <p:regular r:id="rId18"/>
      <p:bold r:id="rId19"/>
      <p:italic r:id="rId20"/>
      <p:boldItalic r:id="rId2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viewProps" Target="view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62165-8C34-45F2-90FB-86E44239B5A1}" type="datetimeFigureOut">
              <a:rPr lang="vi-VN" smtClean="0"/>
              <a:t>05/04/2024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0C30B-336B-40FE-A91B-48FB313776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7776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0C30B-336B-40FE-A91B-48FB31377639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6569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0C30B-336B-40FE-A91B-48FB3137763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481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82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87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C74318F8-0364-4896-8A71-DDB0C3D61BB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体育&#10;&#10;描述已自动生成">
              <a:extLst>
                <a:ext uri="{FF2B5EF4-FFF2-40B4-BE49-F238E27FC236}">
                  <a16:creationId xmlns:a16="http://schemas.microsoft.com/office/drawing/2014/main" id="{074BB670-48C7-4F84-9175-9DA17C10C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" y="0"/>
              <a:ext cx="12189833" cy="6858000"/>
            </a:xfrm>
            <a:prstGeom prst="rect">
              <a:avLst/>
            </a:prstGeom>
          </p:spPr>
        </p:pic>
        <p:pic>
          <p:nvPicPr>
            <p:cNvPr id="9" name="图片 8" descr="图片包含 游戏机, 食物, 桌子, 水果&#10;&#10;描述已自动生成">
              <a:extLst>
                <a:ext uri="{FF2B5EF4-FFF2-40B4-BE49-F238E27FC236}">
                  <a16:creationId xmlns:a16="http://schemas.microsoft.com/office/drawing/2014/main" id="{3F5BE1B1-72C2-44B9-817F-9A8B9EDAB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" y="0"/>
              <a:ext cx="12189834" cy="6858000"/>
            </a:xfrm>
            <a:prstGeom prst="rect">
              <a:avLst/>
            </a:prstGeom>
          </p:spPr>
        </p:pic>
        <p:pic>
          <p:nvPicPr>
            <p:cNvPr id="10" name="图片 9" descr="房间的摆设布局&#10;&#10;低可信度描述已自动生成">
              <a:extLst>
                <a:ext uri="{FF2B5EF4-FFF2-40B4-BE49-F238E27FC236}">
                  <a16:creationId xmlns:a16="http://schemas.microsoft.com/office/drawing/2014/main" id="{935EBA70-6629-4806-932F-2A1924816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2" t="10372" r="5882" b="1037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5560D17-8BE3-2AD8-5B40-3F9860BDE2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F052F4-26FC-F577-C067-7D8C26443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D59E54-0BB6-A6A9-86E9-17959639E510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797179-FE42-D09A-F985-ED62C4083779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F4079-CB42-651C-6765-633F95C7A906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44823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体育&#10;&#10;描述已自动生成">
            <a:extLst>
              <a:ext uri="{FF2B5EF4-FFF2-40B4-BE49-F238E27FC236}">
                <a16:creationId xmlns:a16="http://schemas.microsoft.com/office/drawing/2014/main" id="{536C2D58-1C2F-4772-AEAA-F48CBAEA2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-1"/>
            <a:ext cx="12189833" cy="6858000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B1725D8-7F26-45D3-A016-C02EAC86E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7972" y="3519216"/>
            <a:ext cx="3501577" cy="3501577"/>
          </a:xfrm>
          <a:prstGeom prst="rect">
            <a:avLst/>
          </a:prstGeom>
        </p:spPr>
      </p:pic>
      <p:pic>
        <p:nvPicPr>
          <p:cNvPr id="11" name="图片 10" descr="房间的摆设布局&#10;&#10;低可信度描述已自动生成">
            <a:extLst>
              <a:ext uri="{FF2B5EF4-FFF2-40B4-BE49-F238E27FC236}">
                <a16:creationId xmlns:a16="http://schemas.microsoft.com/office/drawing/2014/main" id="{6396D26D-2E3F-45F7-83FA-F882ABD27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90" y="706584"/>
            <a:ext cx="10661904" cy="3856836"/>
          </a:xfrm>
          <a:prstGeom prst="rect">
            <a:avLst/>
          </a:prstGeom>
        </p:spPr>
      </p:pic>
      <p:pic>
        <p:nvPicPr>
          <p:cNvPr id="13" name="图片 12" descr="黑暗里有星球&#10;&#10;中度可信度描述已自动生成">
            <a:extLst>
              <a:ext uri="{FF2B5EF4-FFF2-40B4-BE49-F238E27FC236}">
                <a16:creationId xmlns:a16="http://schemas.microsoft.com/office/drawing/2014/main" id="{F97340F4-2252-4566-9DA1-A45FBE35F9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36" b="67367"/>
          <a:stretch/>
        </p:blipFill>
        <p:spPr>
          <a:xfrm>
            <a:off x="2032000" y="1143001"/>
            <a:ext cx="1785257" cy="1492002"/>
          </a:xfrm>
          <a:prstGeom prst="rect">
            <a:avLst/>
          </a:prstGeom>
        </p:spPr>
      </p:pic>
      <p:pic>
        <p:nvPicPr>
          <p:cNvPr id="20" name="图片 19" descr="黑暗里有星球&#10;&#10;中度可信度描述已自动生成">
            <a:extLst>
              <a:ext uri="{FF2B5EF4-FFF2-40B4-BE49-F238E27FC236}">
                <a16:creationId xmlns:a16="http://schemas.microsoft.com/office/drawing/2014/main" id="{15F9895B-31D1-4356-8EAC-23E3D08866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3968" r="5000" b="10397"/>
          <a:stretch/>
        </p:blipFill>
        <p:spPr>
          <a:xfrm>
            <a:off x="2583543" y="3437741"/>
            <a:ext cx="7024914" cy="1125520"/>
          </a:xfrm>
          <a:prstGeom prst="rect">
            <a:avLst/>
          </a:prstGeom>
        </p:spPr>
      </p:pic>
      <p:pic>
        <p:nvPicPr>
          <p:cNvPr id="21" name="图片 20" descr="黑暗里有星球&#10;&#10;中度可信度描述已自动生成">
            <a:extLst>
              <a:ext uri="{FF2B5EF4-FFF2-40B4-BE49-F238E27FC236}">
                <a16:creationId xmlns:a16="http://schemas.microsoft.com/office/drawing/2014/main" id="{C1BC8CED-E697-431A-849F-371115CBE6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6" t="-1617" b="67367"/>
          <a:stretch/>
        </p:blipFill>
        <p:spPr>
          <a:xfrm>
            <a:off x="8374742" y="1069075"/>
            <a:ext cx="1785257" cy="1565927"/>
          </a:xfrm>
          <a:prstGeom prst="rect">
            <a:avLst/>
          </a:prstGeom>
        </p:spPr>
      </p:pic>
      <p:pic>
        <p:nvPicPr>
          <p:cNvPr id="27" name="图片 26" descr="图片包含 橙子, 看着, 黑暗, 脸&#10;&#10;描述已自动生成">
            <a:extLst>
              <a:ext uri="{FF2B5EF4-FFF2-40B4-BE49-F238E27FC236}">
                <a16:creationId xmlns:a16="http://schemas.microsoft.com/office/drawing/2014/main" id="{AF39669A-418B-472C-B45F-2EDB34EDB0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20" y="4354964"/>
            <a:ext cx="2178483" cy="2178483"/>
          </a:xfrm>
          <a:prstGeom prst="rect">
            <a:avLst/>
          </a:prstGeom>
        </p:spPr>
      </p:pic>
      <p:pic>
        <p:nvPicPr>
          <p:cNvPr id="7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63172E38-E950-4956-8901-8301E3F9F4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75" y="-27855"/>
            <a:ext cx="1218983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290C2-15D0-CA69-D025-3C4DC9A175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1036" y="1413192"/>
            <a:ext cx="10382388" cy="2920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2A5EA2-568B-C2DC-0436-4FC0CD0A91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3490" y="-106578"/>
            <a:ext cx="1524132" cy="15058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37562B-D57E-78D5-A925-220791CA4EA2}"/>
              </a:ext>
            </a:extLst>
          </p:cNvPr>
          <p:cNvSpPr/>
          <p:nvPr/>
        </p:nvSpPr>
        <p:spPr>
          <a:xfrm>
            <a:off x="3542712" y="248773"/>
            <a:ext cx="442300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7200" b="1" kern="0" dirty="0">
                <a:solidFill>
                  <a:srgbClr val="EC9684">
                    <a:lumMod val="50000"/>
                  </a:srgb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0"/>
                <a:cs typeface="#9Slide05 Bodega Script" pitchFamily="2" charset="0"/>
                <a:sym typeface="Arial"/>
              </a:rPr>
              <a:t>Mở rộng vốn từ</a:t>
            </a:r>
            <a:endParaRPr lang="id-ID" sz="7200" b="1" kern="0" dirty="0">
              <a:solidFill>
                <a:srgbClr val="EC9684">
                  <a:lumMod val="50000"/>
                </a:srgb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Pateglamt Script" panose="02000000000000000000" pitchFamily="2" charset="0"/>
              <a:cs typeface="#9Slide05 Bodega Script" pitchFamily="2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8056236-B60C-9460-9439-92C3D54FE28A}"/>
              </a:ext>
            </a:extLst>
          </p:cNvPr>
          <p:cNvGrpSpPr/>
          <p:nvPr/>
        </p:nvGrpSpPr>
        <p:grpSpPr>
          <a:xfrm>
            <a:off x="-1115170" y="1000340"/>
            <a:ext cx="2811440" cy="1105510"/>
            <a:chOff x="-856881" y="1091821"/>
            <a:chExt cx="2811440" cy="1105510"/>
          </a:xfrm>
        </p:grpSpPr>
        <p:sp>
          <p:nvSpPr>
            <p:cNvPr id="4" name="Google Shape;1910;p31">
              <a:extLst>
                <a:ext uri="{FF2B5EF4-FFF2-40B4-BE49-F238E27FC236}">
                  <a16:creationId xmlns:a16="http://schemas.microsoft.com/office/drawing/2014/main" id="{FF8A6F34-971E-E5CF-EE5F-3CDD72D73E74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5" name="Google Shape;1910;p31">
              <a:extLst>
                <a:ext uri="{FF2B5EF4-FFF2-40B4-BE49-F238E27FC236}">
                  <a16:creationId xmlns:a16="http://schemas.microsoft.com/office/drawing/2014/main" id="{4A4F7F40-642C-BE84-4A16-74332DF11D35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</a:t>
              </a:r>
              <a:r>
                <a:rPr lang="en-US" sz="2400" b="1" kern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 </a:t>
              </a:r>
              <a:r>
                <a:rPr lang="en-US" sz="2400" b="1" kern="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việt</a:t>
              </a:r>
              <a:r>
                <a:rPr lang="en-US" sz="2400" b="1" kern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635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体育&#10;&#10;描述已自动生成">
            <a:extLst>
              <a:ext uri="{FF2B5EF4-FFF2-40B4-BE49-F238E27FC236}">
                <a16:creationId xmlns:a16="http://schemas.microsoft.com/office/drawing/2014/main" id="{536C2D58-1C2F-4772-AEAA-F48CBAEA2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pic>
        <p:nvPicPr>
          <p:cNvPr id="13" name="图片 12" descr="黑暗里有星球&#10;&#10;中度可信度描述已自动生成">
            <a:extLst>
              <a:ext uri="{FF2B5EF4-FFF2-40B4-BE49-F238E27FC236}">
                <a16:creationId xmlns:a16="http://schemas.microsoft.com/office/drawing/2014/main" id="{F97340F4-2252-4566-9DA1-A45FBE35F9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36" b="67367"/>
          <a:stretch/>
        </p:blipFill>
        <p:spPr>
          <a:xfrm>
            <a:off x="2032000" y="1143001"/>
            <a:ext cx="1785257" cy="1492002"/>
          </a:xfrm>
          <a:prstGeom prst="rect">
            <a:avLst/>
          </a:prstGeom>
        </p:spPr>
      </p:pic>
      <p:pic>
        <p:nvPicPr>
          <p:cNvPr id="21" name="图片 20" descr="黑暗里有星球&#10;&#10;中度可信度描述已自动生成">
            <a:extLst>
              <a:ext uri="{FF2B5EF4-FFF2-40B4-BE49-F238E27FC236}">
                <a16:creationId xmlns:a16="http://schemas.microsoft.com/office/drawing/2014/main" id="{C1BC8CED-E697-431A-849F-371115CBE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6" t="-1617" b="67367"/>
          <a:stretch/>
        </p:blipFill>
        <p:spPr>
          <a:xfrm>
            <a:off x="8374742" y="1069075"/>
            <a:ext cx="1785257" cy="1565927"/>
          </a:xfrm>
          <a:prstGeom prst="rect">
            <a:avLst/>
          </a:prstGeom>
        </p:spPr>
      </p:pic>
      <p:pic>
        <p:nvPicPr>
          <p:cNvPr id="6" name="图片 5" descr="图片包含 橙子, 看着, 黑暗, 脸&#10;&#10;描述已自动生成">
            <a:extLst>
              <a:ext uri="{FF2B5EF4-FFF2-40B4-BE49-F238E27FC236}">
                <a16:creationId xmlns:a16="http://schemas.microsoft.com/office/drawing/2014/main" id="{3BF516C1-A19B-4CB9-B1DA-5AFC5CEBD2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20" y="4354964"/>
            <a:ext cx="2178483" cy="2178483"/>
          </a:xfrm>
          <a:prstGeom prst="rect">
            <a:avLst/>
          </a:prstGeom>
        </p:spPr>
      </p:pic>
      <p:pic>
        <p:nvPicPr>
          <p:cNvPr id="7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63172E38-E950-4956-8901-8301E3F9F4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64"/>
            <a:ext cx="12189834" cy="6858000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B1725D8-7F26-45D3-A016-C02EAC86EC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7363" y="3701142"/>
            <a:ext cx="3501577" cy="3501577"/>
          </a:xfrm>
          <a:prstGeom prst="rect">
            <a:avLst/>
          </a:prstGeom>
        </p:spPr>
      </p:pic>
      <p:pic>
        <p:nvPicPr>
          <p:cNvPr id="20" name="图片 19" descr="黑暗里有星球&#10;&#10;中度可信度描述已自动生成">
            <a:extLst>
              <a:ext uri="{FF2B5EF4-FFF2-40B4-BE49-F238E27FC236}">
                <a16:creationId xmlns:a16="http://schemas.microsoft.com/office/drawing/2014/main" id="{15F9895B-31D1-4356-8EAC-23E3D08866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3968" r="5000" b="10397"/>
          <a:stretch/>
        </p:blipFill>
        <p:spPr>
          <a:xfrm>
            <a:off x="2583543" y="3437741"/>
            <a:ext cx="7024914" cy="1125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872471-738C-D13C-C80C-A386829F9A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707" y="1249768"/>
            <a:ext cx="9682367" cy="435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5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圆圈&#10;&#10;中度可信度描述已自动生成">
            <a:extLst>
              <a:ext uri="{FF2B5EF4-FFF2-40B4-BE49-F238E27FC236}">
                <a16:creationId xmlns:a16="http://schemas.microsoft.com/office/drawing/2014/main" id="{9363F9E3-28E4-48E1-89A2-627B2ABC0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71" y="1610657"/>
            <a:ext cx="3332391" cy="3332391"/>
          </a:xfrm>
          <a:prstGeom prst="rect">
            <a:avLst/>
          </a:prstGeom>
        </p:spPr>
      </p:pic>
      <p:pic>
        <p:nvPicPr>
          <p:cNvPr id="16" name="图片 15" descr="圆圈&#10;&#10;中度可信度描述已自动生成">
            <a:extLst>
              <a:ext uri="{FF2B5EF4-FFF2-40B4-BE49-F238E27FC236}">
                <a16:creationId xmlns:a16="http://schemas.microsoft.com/office/drawing/2014/main" id="{321BA7D9-E198-4868-A7D5-2C2EB0EBA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916" y="1799765"/>
            <a:ext cx="3130753" cy="313075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E3C9889-7B7F-4481-870E-66E3655043DB}"/>
              </a:ext>
            </a:extLst>
          </p:cNvPr>
          <p:cNvSpPr txBox="1"/>
          <p:nvPr/>
        </p:nvSpPr>
        <p:spPr>
          <a:xfrm>
            <a:off x="505683" y="894530"/>
            <a:ext cx="11248914" cy="578882"/>
          </a:xfrm>
          <a:custGeom>
            <a:avLst/>
            <a:gdLst>
              <a:gd name="connsiteX0" fmla="*/ 0 w 11248914"/>
              <a:gd name="connsiteY0" fmla="*/ 96482 h 578882"/>
              <a:gd name="connsiteX1" fmla="*/ 96482 w 11248914"/>
              <a:gd name="connsiteY1" fmla="*/ 0 h 578882"/>
              <a:gd name="connsiteX2" fmla="*/ 1008598 w 11248914"/>
              <a:gd name="connsiteY2" fmla="*/ 0 h 578882"/>
              <a:gd name="connsiteX3" fmla="*/ 1810154 w 11248914"/>
              <a:gd name="connsiteY3" fmla="*/ 0 h 578882"/>
              <a:gd name="connsiteX4" fmla="*/ 2611711 w 11248914"/>
              <a:gd name="connsiteY4" fmla="*/ 0 h 578882"/>
              <a:gd name="connsiteX5" fmla="*/ 3302708 w 11248914"/>
              <a:gd name="connsiteY5" fmla="*/ 0 h 578882"/>
              <a:gd name="connsiteX6" fmla="*/ 4104264 w 11248914"/>
              <a:gd name="connsiteY6" fmla="*/ 0 h 578882"/>
              <a:gd name="connsiteX7" fmla="*/ 4574142 w 11248914"/>
              <a:gd name="connsiteY7" fmla="*/ 0 h 578882"/>
              <a:gd name="connsiteX8" fmla="*/ 5154579 w 11248914"/>
              <a:gd name="connsiteY8" fmla="*/ 0 h 578882"/>
              <a:gd name="connsiteX9" fmla="*/ 6066695 w 11248914"/>
              <a:gd name="connsiteY9" fmla="*/ 0 h 578882"/>
              <a:gd name="connsiteX10" fmla="*/ 6757692 w 11248914"/>
              <a:gd name="connsiteY10" fmla="*/ 0 h 578882"/>
              <a:gd name="connsiteX11" fmla="*/ 7338129 w 11248914"/>
              <a:gd name="connsiteY11" fmla="*/ 0 h 578882"/>
              <a:gd name="connsiteX12" fmla="*/ 7697448 w 11248914"/>
              <a:gd name="connsiteY12" fmla="*/ 0 h 578882"/>
              <a:gd name="connsiteX13" fmla="*/ 8056766 w 11248914"/>
              <a:gd name="connsiteY13" fmla="*/ 0 h 578882"/>
              <a:gd name="connsiteX14" fmla="*/ 8968882 w 11248914"/>
              <a:gd name="connsiteY14" fmla="*/ 0 h 578882"/>
              <a:gd name="connsiteX15" fmla="*/ 9328200 w 11248914"/>
              <a:gd name="connsiteY15" fmla="*/ 0 h 578882"/>
              <a:gd name="connsiteX16" fmla="*/ 9798078 w 11248914"/>
              <a:gd name="connsiteY16" fmla="*/ 0 h 578882"/>
              <a:gd name="connsiteX17" fmla="*/ 11152432 w 11248914"/>
              <a:gd name="connsiteY17" fmla="*/ 0 h 578882"/>
              <a:gd name="connsiteX18" fmla="*/ 11248914 w 11248914"/>
              <a:gd name="connsiteY18" fmla="*/ 96482 h 578882"/>
              <a:gd name="connsiteX19" fmla="*/ 11248914 w 11248914"/>
              <a:gd name="connsiteY19" fmla="*/ 482400 h 578882"/>
              <a:gd name="connsiteX20" fmla="*/ 11152432 w 11248914"/>
              <a:gd name="connsiteY20" fmla="*/ 578882 h 578882"/>
              <a:gd name="connsiteX21" fmla="*/ 10793114 w 11248914"/>
              <a:gd name="connsiteY21" fmla="*/ 578882 h 578882"/>
              <a:gd name="connsiteX22" fmla="*/ 9991557 w 11248914"/>
              <a:gd name="connsiteY22" fmla="*/ 578882 h 578882"/>
              <a:gd name="connsiteX23" fmla="*/ 9521679 w 11248914"/>
              <a:gd name="connsiteY23" fmla="*/ 578882 h 578882"/>
              <a:gd name="connsiteX24" fmla="*/ 8941242 w 11248914"/>
              <a:gd name="connsiteY24" fmla="*/ 578882 h 578882"/>
              <a:gd name="connsiteX25" fmla="*/ 8360805 w 11248914"/>
              <a:gd name="connsiteY25" fmla="*/ 578882 h 578882"/>
              <a:gd name="connsiteX26" fmla="*/ 7448689 w 11248914"/>
              <a:gd name="connsiteY26" fmla="*/ 578882 h 578882"/>
              <a:gd name="connsiteX27" fmla="*/ 6647132 w 11248914"/>
              <a:gd name="connsiteY27" fmla="*/ 578882 h 578882"/>
              <a:gd name="connsiteX28" fmla="*/ 6287814 w 11248914"/>
              <a:gd name="connsiteY28" fmla="*/ 578882 h 578882"/>
              <a:gd name="connsiteX29" fmla="*/ 5375698 w 11248914"/>
              <a:gd name="connsiteY29" fmla="*/ 578882 h 578882"/>
              <a:gd name="connsiteX30" fmla="*/ 4795261 w 11248914"/>
              <a:gd name="connsiteY30" fmla="*/ 578882 h 578882"/>
              <a:gd name="connsiteX31" fmla="*/ 4104264 w 11248914"/>
              <a:gd name="connsiteY31" fmla="*/ 578882 h 578882"/>
              <a:gd name="connsiteX32" fmla="*/ 3413267 w 11248914"/>
              <a:gd name="connsiteY32" fmla="*/ 578882 h 578882"/>
              <a:gd name="connsiteX33" fmla="*/ 2501151 w 11248914"/>
              <a:gd name="connsiteY33" fmla="*/ 578882 h 578882"/>
              <a:gd name="connsiteX34" fmla="*/ 1810154 w 11248914"/>
              <a:gd name="connsiteY34" fmla="*/ 578882 h 578882"/>
              <a:gd name="connsiteX35" fmla="*/ 898038 w 11248914"/>
              <a:gd name="connsiteY35" fmla="*/ 578882 h 578882"/>
              <a:gd name="connsiteX36" fmla="*/ 96482 w 11248914"/>
              <a:gd name="connsiteY36" fmla="*/ 578882 h 578882"/>
              <a:gd name="connsiteX37" fmla="*/ 0 w 11248914"/>
              <a:gd name="connsiteY37" fmla="*/ 482400 h 578882"/>
              <a:gd name="connsiteX38" fmla="*/ 0 w 11248914"/>
              <a:gd name="connsiteY38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248914" h="578882" extrusionOk="0">
                <a:moveTo>
                  <a:pt x="0" y="96482"/>
                </a:moveTo>
                <a:cubicBezTo>
                  <a:pt x="-10397" y="42341"/>
                  <a:pt x="49562" y="1296"/>
                  <a:pt x="96482" y="0"/>
                </a:cubicBezTo>
                <a:cubicBezTo>
                  <a:pt x="473750" y="41817"/>
                  <a:pt x="603655" y="30359"/>
                  <a:pt x="1008598" y="0"/>
                </a:cubicBezTo>
                <a:cubicBezTo>
                  <a:pt x="1413541" y="-30359"/>
                  <a:pt x="1451974" y="-14648"/>
                  <a:pt x="1810154" y="0"/>
                </a:cubicBezTo>
                <a:cubicBezTo>
                  <a:pt x="2168334" y="14648"/>
                  <a:pt x="2280014" y="38501"/>
                  <a:pt x="2611711" y="0"/>
                </a:cubicBezTo>
                <a:cubicBezTo>
                  <a:pt x="2943408" y="-38501"/>
                  <a:pt x="3094326" y="25814"/>
                  <a:pt x="3302708" y="0"/>
                </a:cubicBezTo>
                <a:cubicBezTo>
                  <a:pt x="3511090" y="-25814"/>
                  <a:pt x="3777098" y="11820"/>
                  <a:pt x="4104264" y="0"/>
                </a:cubicBezTo>
                <a:cubicBezTo>
                  <a:pt x="4431430" y="-11820"/>
                  <a:pt x="4441816" y="23087"/>
                  <a:pt x="4574142" y="0"/>
                </a:cubicBezTo>
                <a:cubicBezTo>
                  <a:pt x="4706468" y="-23087"/>
                  <a:pt x="4992228" y="-21572"/>
                  <a:pt x="5154579" y="0"/>
                </a:cubicBezTo>
                <a:cubicBezTo>
                  <a:pt x="5316930" y="21572"/>
                  <a:pt x="5744154" y="-1687"/>
                  <a:pt x="6066695" y="0"/>
                </a:cubicBezTo>
                <a:cubicBezTo>
                  <a:pt x="6389236" y="1687"/>
                  <a:pt x="6548826" y="-17483"/>
                  <a:pt x="6757692" y="0"/>
                </a:cubicBezTo>
                <a:cubicBezTo>
                  <a:pt x="6966558" y="17483"/>
                  <a:pt x="7049713" y="25014"/>
                  <a:pt x="7338129" y="0"/>
                </a:cubicBezTo>
                <a:cubicBezTo>
                  <a:pt x="7626545" y="-25014"/>
                  <a:pt x="7598025" y="14652"/>
                  <a:pt x="7697448" y="0"/>
                </a:cubicBezTo>
                <a:cubicBezTo>
                  <a:pt x="7796871" y="-14652"/>
                  <a:pt x="7904952" y="-4273"/>
                  <a:pt x="8056766" y="0"/>
                </a:cubicBezTo>
                <a:cubicBezTo>
                  <a:pt x="8208580" y="4273"/>
                  <a:pt x="8600965" y="-28403"/>
                  <a:pt x="8968882" y="0"/>
                </a:cubicBezTo>
                <a:cubicBezTo>
                  <a:pt x="9336799" y="28403"/>
                  <a:pt x="9166004" y="2375"/>
                  <a:pt x="9328200" y="0"/>
                </a:cubicBezTo>
                <a:cubicBezTo>
                  <a:pt x="9490396" y="-2375"/>
                  <a:pt x="9604438" y="-4210"/>
                  <a:pt x="9798078" y="0"/>
                </a:cubicBezTo>
                <a:cubicBezTo>
                  <a:pt x="9991718" y="4210"/>
                  <a:pt x="10787957" y="-30950"/>
                  <a:pt x="11152432" y="0"/>
                </a:cubicBezTo>
                <a:cubicBezTo>
                  <a:pt x="11206609" y="-1648"/>
                  <a:pt x="11255457" y="43296"/>
                  <a:pt x="11248914" y="96482"/>
                </a:cubicBezTo>
                <a:cubicBezTo>
                  <a:pt x="11237765" y="225028"/>
                  <a:pt x="11244727" y="345087"/>
                  <a:pt x="11248914" y="482400"/>
                </a:cubicBezTo>
                <a:cubicBezTo>
                  <a:pt x="11242219" y="537598"/>
                  <a:pt x="11197325" y="583661"/>
                  <a:pt x="11152432" y="578882"/>
                </a:cubicBezTo>
                <a:cubicBezTo>
                  <a:pt x="11040669" y="589148"/>
                  <a:pt x="10895123" y="578160"/>
                  <a:pt x="10793114" y="578882"/>
                </a:cubicBezTo>
                <a:cubicBezTo>
                  <a:pt x="10691105" y="579604"/>
                  <a:pt x="10235778" y="578151"/>
                  <a:pt x="9991557" y="578882"/>
                </a:cubicBezTo>
                <a:cubicBezTo>
                  <a:pt x="9747336" y="579613"/>
                  <a:pt x="9625086" y="559759"/>
                  <a:pt x="9521679" y="578882"/>
                </a:cubicBezTo>
                <a:cubicBezTo>
                  <a:pt x="9418272" y="598005"/>
                  <a:pt x="9144317" y="560476"/>
                  <a:pt x="8941242" y="578882"/>
                </a:cubicBezTo>
                <a:cubicBezTo>
                  <a:pt x="8738167" y="597288"/>
                  <a:pt x="8481968" y="607339"/>
                  <a:pt x="8360805" y="578882"/>
                </a:cubicBezTo>
                <a:cubicBezTo>
                  <a:pt x="8239642" y="550425"/>
                  <a:pt x="7757607" y="589565"/>
                  <a:pt x="7448689" y="578882"/>
                </a:cubicBezTo>
                <a:cubicBezTo>
                  <a:pt x="7139771" y="568199"/>
                  <a:pt x="6832429" y="607513"/>
                  <a:pt x="6647132" y="578882"/>
                </a:cubicBezTo>
                <a:cubicBezTo>
                  <a:pt x="6461835" y="550251"/>
                  <a:pt x="6404336" y="564187"/>
                  <a:pt x="6287814" y="578882"/>
                </a:cubicBezTo>
                <a:cubicBezTo>
                  <a:pt x="6171292" y="593577"/>
                  <a:pt x="5724866" y="537020"/>
                  <a:pt x="5375698" y="578882"/>
                </a:cubicBezTo>
                <a:cubicBezTo>
                  <a:pt x="5026530" y="620744"/>
                  <a:pt x="5029084" y="593321"/>
                  <a:pt x="4795261" y="578882"/>
                </a:cubicBezTo>
                <a:cubicBezTo>
                  <a:pt x="4561438" y="564443"/>
                  <a:pt x="4243986" y="590355"/>
                  <a:pt x="4104264" y="578882"/>
                </a:cubicBezTo>
                <a:cubicBezTo>
                  <a:pt x="3964542" y="567409"/>
                  <a:pt x="3584119" y="578575"/>
                  <a:pt x="3413267" y="578882"/>
                </a:cubicBezTo>
                <a:cubicBezTo>
                  <a:pt x="3242415" y="579189"/>
                  <a:pt x="2831472" y="584005"/>
                  <a:pt x="2501151" y="578882"/>
                </a:cubicBezTo>
                <a:cubicBezTo>
                  <a:pt x="2170830" y="573759"/>
                  <a:pt x="2110134" y="546851"/>
                  <a:pt x="1810154" y="578882"/>
                </a:cubicBezTo>
                <a:cubicBezTo>
                  <a:pt x="1510174" y="610913"/>
                  <a:pt x="1345423" y="554388"/>
                  <a:pt x="898038" y="578882"/>
                </a:cubicBezTo>
                <a:cubicBezTo>
                  <a:pt x="450653" y="603376"/>
                  <a:pt x="445019" y="554468"/>
                  <a:pt x="96482" y="578882"/>
                </a:cubicBezTo>
                <a:cubicBezTo>
                  <a:pt x="48804" y="572510"/>
                  <a:pt x="1785" y="539838"/>
                  <a:pt x="0" y="482400"/>
                </a:cubicBezTo>
                <a:cubicBezTo>
                  <a:pt x="-7939" y="330991"/>
                  <a:pt x="10907" y="275612"/>
                  <a:pt x="0" y="96482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9424643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1EB00D-287D-6F46-7B8A-CDD7F369AF80}"/>
              </a:ext>
            </a:extLst>
          </p:cNvPr>
          <p:cNvSpPr txBox="1"/>
          <p:nvPr/>
        </p:nvSpPr>
        <p:spPr>
          <a:xfrm>
            <a:off x="535528" y="876194"/>
            <a:ext cx="11656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6B377068-FDA9-8BD0-690D-E99793ED032D}"/>
              </a:ext>
            </a:extLst>
          </p:cNvPr>
          <p:cNvSpPr/>
          <p:nvPr/>
        </p:nvSpPr>
        <p:spPr>
          <a:xfrm>
            <a:off x="884152" y="1576992"/>
            <a:ext cx="3658830" cy="792112"/>
          </a:xfrm>
          <a:custGeom>
            <a:avLst/>
            <a:gdLst>
              <a:gd name="connsiteX0" fmla="*/ 0 w 7869836"/>
              <a:gd name="connsiteY0" fmla="*/ 633337 h 1266674"/>
              <a:gd name="connsiteX1" fmla="*/ 633337 w 7869836"/>
              <a:gd name="connsiteY1" fmla="*/ 0 h 1266674"/>
              <a:gd name="connsiteX2" fmla="*/ 985506 w 7869836"/>
              <a:gd name="connsiteY2" fmla="*/ 0 h 1266674"/>
              <a:gd name="connsiteX3" fmla="*/ 1601801 w 7869836"/>
              <a:gd name="connsiteY3" fmla="*/ 0 h 1266674"/>
              <a:gd name="connsiteX4" fmla="*/ 2152064 w 7869836"/>
              <a:gd name="connsiteY4" fmla="*/ 0 h 1266674"/>
              <a:gd name="connsiteX5" fmla="*/ 2768359 w 7869836"/>
              <a:gd name="connsiteY5" fmla="*/ 0 h 1266674"/>
              <a:gd name="connsiteX6" fmla="*/ 3252591 w 7869836"/>
              <a:gd name="connsiteY6" fmla="*/ 0 h 1266674"/>
              <a:gd name="connsiteX7" fmla="*/ 3934918 w 7869836"/>
              <a:gd name="connsiteY7" fmla="*/ 0 h 1266674"/>
              <a:gd name="connsiteX8" fmla="*/ 4485182 w 7869836"/>
              <a:gd name="connsiteY8" fmla="*/ 0 h 1266674"/>
              <a:gd name="connsiteX9" fmla="*/ 4969413 w 7869836"/>
              <a:gd name="connsiteY9" fmla="*/ 0 h 1266674"/>
              <a:gd name="connsiteX10" fmla="*/ 5387614 w 7869836"/>
              <a:gd name="connsiteY10" fmla="*/ 0 h 1266674"/>
              <a:gd name="connsiteX11" fmla="*/ 5739782 w 7869836"/>
              <a:gd name="connsiteY11" fmla="*/ 0 h 1266674"/>
              <a:gd name="connsiteX12" fmla="*/ 6091951 w 7869836"/>
              <a:gd name="connsiteY12" fmla="*/ 0 h 1266674"/>
              <a:gd name="connsiteX13" fmla="*/ 6576183 w 7869836"/>
              <a:gd name="connsiteY13" fmla="*/ 0 h 1266674"/>
              <a:gd name="connsiteX14" fmla="*/ 7236499 w 7869836"/>
              <a:gd name="connsiteY14" fmla="*/ 0 h 1266674"/>
              <a:gd name="connsiteX15" fmla="*/ 7869836 w 7869836"/>
              <a:gd name="connsiteY15" fmla="*/ 633337 h 1266674"/>
              <a:gd name="connsiteX16" fmla="*/ 7869836 w 7869836"/>
              <a:gd name="connsiteY16" fmla="*/ 633337 h 1266674"/>
              <a:gd name="connsiteX17" fmla="*/ 7236499 w 7869836"/>
              <a:gd name="connsiteY17" fmla="*/ 1266674 h 1266674"/>
              <a:gd name="connsiteX18" fmla="*/ 6620204 w 7869836"/>
              <a:gd name="connsiteY18" fmla="*/ 1266674 h 1266674"/>
              <a:gd name="connsiteX19" fmla="*/ 6135972 w 7869836"/>
              <a:gd name="connsiteY19" fmla="*/ 1266674 h 1266674"/>
              <a:gd name="connsiteX20" fmla="*/ 5453645 w 7869836"/>
              <a:gd name="connsiteY20" fmla="*/ 1266674 h 1266674"/>
              <a:gd name="connsiteX21" fmla="*/ 4837350 w 7869836"/>
              <a:gd name="connsiteY21" fmla="*/ 1266674 h 1266674"/>
              <a:gd name="connsiteX22" fmla="*/ 4287087 w 7869836"/>
              <a:gd name="connsiteY22" fmla="*/ 1266674 h 1266674"/>
              <a:gd name="connsiteX23" fmla="*/ 3802855 w 7869836"/>
              <a:gd name="connsiteY23" fmla="*/ 1266674 h 1266674"/>
              <a:gd name="connsiteX24" fmla="*/ 3252591 w 7869836"/>
              <a:gd name="connsiteY24" fmla="*/ 1266674 h 1266674"/>
              <a:gd name="connsiteX25" fmla="*/ 2834391 w 7869836"/>
              <a:gd name="connsiteY25" fmla="*/ 1266674 h 1266674"/>
              <a:gd name="connsiteX26" fmla="*/ 2152064 w 7869836"/>
              <a:gd name="connsiteY26" fmla="*/ 1266674 h 1266674"/>
              <a:gd name="connsiteX27" fmla="*/ 1733864 w 7869836"/>
              <a:gd name="connsiteY27" fmla="*/ 1266674 h 1266674"/>
              <a:gd name="connsiteX28" fmla="*/ 1381695 w 7869836"/>
              <a:gd name="connsiteY28" fmla="*/ 1266674 h 1266674"/>
              <a:gd name="connsiteX29" fmla="*/ 633337 w 7869836"/>
              <a:gd name="connsiteY29" fmla="*/ 1266674 h 1266674"/>
              <a:gd name="connsiteX30" fmla="*/ 0 w 7869836"/>
              <a:gd name="connsiteY30" fmla="*/ 633337 h 126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869836" h="1266674" fill="none" extrusionOk="0">
                <a:moveTo>
                  <a:pt x="0" y="633337"/>
                </a:moveTo>
                <a:cubicBezTo>
                  <a:pt x="-86730" y="304674"/>
                  <a:pt x="205786" y="44419"/>
                  <a:pt x="633337" y="0"/>
                </a:cubicBezTo>
                <a:cubicBezTo>
                  <a:pt x="755405" y="-31204"/>
                  <a:pt x="885928" y="21357"/>
                  <a:pt x="985506" y="0"/>
                </a:cubicBezTo>
                <a:cubicBezTo>
                  <a:pt x="1085084" y="-21357"/>
                  <a:pt x="1370588" y="4552"/>
                  <a:pt x="1601801" y="0"/>
                </a:cubicBezTo>
                <a:cubicBezTo>
                  <a:pt x="1833015" y="-4552"/>
                  <a:pt x="2026477" y="22523"/>
                  <a:pt x="2152064" y="0"/>
                </a:cubicBezTo>
                <a:cubicBezTo>
                  <a:pt x="2277651" y="-22523"/>
                  <a:pt x="2559255" y="9877"/>
                  <a:pt x="2768359" y="0"/>
                </a:cubicBezTo>
                <a:cubicBezTo>
                  <a:pt x="2977463" y="-9877"/>
                  <a:pt x="3058632" y="13834"/>
                  <a:pt x="3252591" y="0"/>
                </a:cubicBezTo>
                <a:cubicBezTo>
                  <a:pt x="3446550" y="-13834"/>
                  <a:pt x="3643924" y="74825"/>
                  <a:pt x="3934918" y="0"/>
                </a:cubicBezTo>
                <a:cubicBezTo>
                  <a:pt x="4225912" y="-74825"/>
                  <a:pt x="4305569" y="49526"/>
                  <a:pt x="4485182" y="0"/>
                </a:cubicBezTo>
                <a:cubicBezTo>
                  <a:pt x="4664795" y="-49526"/>
                  <a:pt x="4841927" y="52182"/>
                  <a:pt x="4969413" y="0"/>
                </a:cubicBezTo>
                <a:cubicBezTo>
                  <a:pt x="5096899" y="-52182"/>
                  <a:pt x="5238361" y="15432"/>
                  <a:pt x="5387614" y="0"/>
                </a:cubicBezTo>
                <a:cubicBezTo>
                  <a:pt x="5536867" y="-15432"/>
                  <a:pt x="5584559" y="18243"/>
                  <a:pt x="5739782" y="0"/>
                </a:cubicBezTo>
                <a:cubicBezTo>
                  <a:pt x="5895005" y="-18243"/>
                  <a:pt x="5925661" y="42239"/>
                  <a:pt x="6091951" y="0"/>
                </a:cubicBezTo>
                <a:cubicBezTo>
                  <a:pt x="6258241" y="-42239"/>
                  <a:pt x="6430106" y="26499"/>
                  <a:pt x="6576183" y="0"/>
                </a:cubicBezTo>
                <a:cubicBezTo>
                  <a:pt x="6722260" y="-26499"/>
                  <a:pt x="6955825" y="650"/>
                  <a:pt x="7236499" y="0"/>
                </a:cubicBezTo>
                <a:cubicBezTo>
                  <a:pt x="7635419" y="-6584"/>
                  <a:pt x="7838235" y="335456"/>
                  <a:pt x="7869836" y="633337"/>
                </a:cubicBezTo>
                <a:lnTo>
                  <a:pt x="7869836" y="633337"/>
                </a:lnTo>
                <a:cubicBezTo>
                  <a:pt x="7846956" y="967980"/>
                  <a:pt x="7628623" y="1274557"/>
                  <a:pt x="7236499" y="1266674"/>
                </a:cubicBezTo>
                <a:cubicBezTo>
                  <a:pt x="7076522" y="1271743"/>
                  <a:pt x="6836420" y="1263799"/>
                  <a:pt x="6620204" y="1266674"/>
                </a:cubicBezTo>
                <a:cubicBezTo>
                  <a:pt x="6403989" y="1269549"/>
                  <a:pt x="6284584" y="1218851"/>
                  <a:pt x="6135972" y="1266674"/>
                </a:cubicBezTo>
                <a:cubicBezTo>
                  <a:pt x="5987360" y="1314497"/>
                  <a:pt x="5698500" y="1214320"/>
                  <a:pt x="5453645" y="1266674"/>
                </a:cubicBezTo>
                <a:cubicBezTo>
                  <a:pt x="5208790" y="1319028"/>
                  <a:pt x="5032575" y="1229347"/>
                  <a:pt x="4837350" y="1266674"/>
                </a:cubicBezTo>
                <a:cubicBezTo>
                  <a:pt x="4642125" y="1304001"/>
                  <a:pt x="4425069" y="1251331"/>
                  <a:pt x="4287087" y="1266674"/>
                </a:cubicBezTo>
                <a:cubicBezTo>
                  <a:pt x="4149105" y="1282017"/>
                  <a:pt x="3983342" y="1213562"/>
                  <a:pt x="3802855" y="1266674"/>
                </a:cubicBezTo>
                <a:cubicBezTo>
                  <a:pt x="3622368" y="1319786"/>
                  <a:pt x="3508359" y="1204233"/>
                  <a:pt x="3252591" y="1266674"/>
                </a:cubicBezTo>
                <a:cubicBezTo>
                  <a:pt x="2996823" y="1329115"/>
                  <a:pt x="2977472" y="1253459"/>
                  <a:pt x="2834391" y="1266674"/>
                </a:cubicBezTo>
                <a:cubicBezTo>
                  <a:pt x="2691310" y="1279889"/>
                  <a:pt x="2478917" y="1201266"/>
                  <a:pt x="2152064" y="1266674"/>
                </a:cubicBezTo>
                <a:cubicBezTo>
                  <a:pt x="1825211" y="1332082"/>
                  <a:pt x="1941539" y="1250553"/>
                  <a:pt x="1733864" y="1266674"/>
                </a:cubicBezTo>
                <a:cubicBezTo>
                  <a:pt x="1526189" y="1282795"/>
                  <a:pt x="1476447" y="1251719"/>
                  <a:pt x="1381695" y="1266674"/>
                </a:cubicBezTo>
                <a:cubicBezTo>
                  <a:pt x="1286943" y="1281629"/>
                  <a:pt x="843625" y="1257930"/>
                  <a:pt x="633337" y="1266674"/>
                </a:cubicBezTo>
                <a:cubicBezTo>
                  <a:pt x="314700" y="1275165"/>
                  <a:pt x="70245" y="1019523"/>
                  <a:pt x="0" y="633337"/>
                </a:cubicBezTo>
                <a:close/>
              </a:path>
              <a:path w="7869836" h="1266674" stroke="0" extrusionOk="0">
                <a:moveTo>
                  <a:pt x="0" y="633337"/>
                </a:moveTo>
                <a:cubicBezTo>
                  <a:pt x="28154" y="382911"/>
                  <a:pt x="342868" y="5179"/>
                  <a:pt x="633337" y="0"/>
                </a:cubicBezTo>
                <a:cubicBezTo>
                  <a:pt x="758861" y="-38032"/>
                  <a:pt x="1043972" y="43271"/>
                  <a:pt x="1249632" y="0"/>
                </a:cubicBezTo>
                <a:cubicBezTo>
                  <a:pt x="1455293" y="-43271"/>
                  <a:pt x="1737462" y="56985"/>
                  <a:pt x="1865927" y="0"/>
                </a:cubicBezTo>
                <a:cubicBezTo>
                  <a:pt x="1994393" y="-56985"/>
                  <a:pt x="2203098" y="30856"/>
                  <a:pt x="2482222" y="0"/>
                </a:cubicBezTo>
                <a:cubicBezTo>
                  <a:pt x="2761346" y="-30856"/>
                  <a:pt x="2912063" y="54687"/>
                  <a:pt x="3164549" y="0"/>
                </a:cubicBezTo>
                <a:cubicBezTo>
                  <a:pt x="3417035" y="-54687"/>
                  <a:pt x="3441763" y="25231"/>
                  <a:pt x="3516718" y="0"/>
                </a:cubicBezTo>
                <a:cubicBezTo>
                  <a:pt x="3591673" y="-25231"/>
                  <a:pt x="3929610" y="2107"/>
                  <a:pt x="4066981" y="0"/>
                </a:cubicBezTo>
                <a:cubicBezTo>
                  <a:pt x="4204352" y="-2107"/>
                  <a:pt x="4378673" y="56032"/>
                  <a:pt x="4683276" y="0"/>
                </a:cubicBezTo>
                <a:cubicBezTo>
                  <a:pt x="4987880" y="-56032"/>
                  <a:pt x="4986430" y="46130"/>
                  <a:pt x="5101477" y="0"/>
                </a:cubicBezTo>
                <a:cubicBezTo>
                  <a:pt x="5216524" y="-46130"/>
                  <a:pt x="5560137" y="51659"/>
                  <a:pt x="5783803" y="0"/>
                </a:cubicBezTo>
                <a:cubicBezTo>
                  <a:pt x="6007469" y="-51659"/>
                  <a:pt x="6153324" y="64830"/>
                  <a:pt x="6466130" y="0"/>
                </a:cubicBezTo>
                <a:cubicBezTo>
                  <a:pt x="6778936" y="-64830"/>
                  <a:pt x="7036772" y="76004"/>
                  <a:pt x="7236499" y="0"/>
                </a:cubicBezTo>
                <a:cubicBezTo>
                  <a:pt x="7657948" y="-8867"/>
                  <a:pt x="7851443" y="224865"/>
                  <a:pt x="7869836" y="633337"/>
                </a:cubicBezTo>
                <a:lnTo>
                  <a:pt x="7869836" y="633337"/>
                </a:lnTo>
                <a:cubicBezTo>
                  <a:pt x="7888406" y="938103"/>
                  <a:pt x="7605171" y="1262419"/>
                  <a:pt x="7236499" y="1266674"/>
                </a:cubicBezTo>
                <a:cubicBezTo>
                  <a:pt x="7141150" y="1294570"/>
                  <a:pt x="6930129" y="1243934"/>
                  <a:pt x="6818299" y="1266674"/>
                </a:cubicBezTo>
                <a:cubicBezTo>
                  <a:pt x="6706469" y="1289414"/>
                  <a:pt x="6575658" y="1261297"/>
                  <a:pt x="6400098" y="1266674"/>
                </a:cubicBezTo>
                <a:cubicBezTo>
                  <a:pt x="6224538" y="1272051"/>
                  <a:pt x="6114675" y="1221588"/>
                  <a:pt x="5981898" y="1266674"/>
                </a:cubicBezTo>
                <a:cubicBezTo>
                  <a:pt x="5849121" y="1311760"/>
                  <a:pt x="5721321" y="1263224"/>
                  <a:pt x="5629730" y="1266674"/>
                </a:cubicBezTo>
                <a:cubicBezTo>
                  <a:pt x="5538139" y="1270124"/>
                  <a:pt x="5354882" y="1264797"/>
                  <a:pt x="5211529" y="1266674"/>
                </a:cubicBezTo>
                <a:cubicBezTo>
                  <a:pt x="5068176" y="1268551"/>
                  <a:pt x="4913223" y="1242826"/>
                  <a:pt x="4793329" y="1266674"/>
                </a:cubicBezTo>
                <a:cubicBezTo>
                  <a:pt x="4673435" y="1290522"/>
                  <a:pt x="4546391" y="1220930"/>
                  <a:pt x="4309097" y="1266674"/>
                </a:cubicBezTo>
                <a:cubicBezTo>
                  <a:pt x="4071803" y="1312418"/>
                  <a:pt x="4013158" y="1256767"/>
                  <a:pt x="3824865" y="1266674"/>
                </a:cubicBezTo>
                <a:cubicBezTo>
                  <a:pt x="3636572" y="1276581"/>
                  <a:pt x="3475806" y="1223134"/>
                  <a:pt x="3208570" y="1266674"/>
                </a:cubicBezTo>
                <a:cubicBezTo>
                  <a:pt x="2941334" y="1310214"/>
                  <a:pt x="3011635" y="1236539"/>
                  <a:pt x="2856402" y="1266674"/>
                </a:cubicBezTo>
                <a:cubicBezTo>
                  <a:pt x="2701169" y="1296809"/>
                  <a:pt x="2520986" y="1261656"/>
                  <a:pt x="2372170" y="1266674"/>
                </a:cubicBezTo>
                <a:cubicBezTo>
                  <a:pt x="2223354" y="1271692"/>
                  <a:pt x="2011322" y="1253633"/>
                  <a:pt x="1887938" y="1266674"/>
                </a:cubicBezTo>
                <a:cubicBezTo>
                  <a:pt x="1764554" y="1279715"/>
                  <a:pt x="1661379" y="1240400"/>
                  <a:pt x="1469738" y="1266674"/>
                </a:cubicBezTo>
                <a:cubicBezTo>
                  <a:pt x="1278097" y="1292948"/>
                  <a:pt x="1010976" y="1188240"/>
                  <a:pt x="633337" y="1266674"/>
                </a:cubicBezTo>
                <a:cubicBezTo>
                  <a:pt x="301555" y="1308667"/>
                  <a:pt x="-9572" y="971670"/>
                  <a:pt x="0" y="63333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endParaRPr lang="en-VN" sz="32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3F629799-FA9D-CBEB-7C68-3503D645D01A}"/>
              </a:ext>
            </a:extLst>
          </p:cNvPr>
          <p:cNvSpPr/>
          <p:nvPr/>
        </p:nvSpPr>
        <p:spPr>
          <a:xfrm>
            <a:off x="7389579" y="1610657"/>
            <a:ext cx="2765426" cy="792112"/>
          </a:xfrm>
          <a:custGeom>
            <a:avLst/>
            <a:gdLst>
              <a:gd name="connsiteX0" fmla="*/ 0 w 7869836"/>
              <a:gd name="connsiteY0" fmla="*/ 633337 h 1266674"/>
              <a:gd name="connsiteX1" fmla="*/ 633337 w 7869836"/>
              <a:gd name="connsiteY1" fmla="*/ 0 h 1266674"/>
              <a:gd name="connsiteX2" fmla="*/ 985506 w 7869836"/>
              <a:gd name="connsiteY2" fmla="*/ 0 h 1266674"/>
              <a:gd name="connsiteX3" fmla="*/ 1601801 w 7869836"/>
              <a:gd name="connsiteY3" fmla="*/ 0 h 1266674"/>
              <a:gd name="connsiteX4" fmla="*/ 2152064 w 7869836"/>
              <a:gd name="connsiteY4" fmla="*/ 0 h 1266674"/>
              <a:gd name="connsiteX5" fmla="*/ 2768359 w 7869836"/>
              <a:gd name="connsiteY5" fmla="*/ 0 h 1266674"/>
              <a:gd name="connsiteX6" fmla="*/ 3252591 w 7869836"/>
              <a:gd name="connsiteY6" fmla="*/ 0 h 1266674"/>
              <a:gd name="connsiteX7" fmla="*/ 3934918 w 7869836"/>
              <a:gd name="connsiteY7" fmla="*/ 0 h 1266674"/>
              <a:gd name="connsiteX8" fmla="*/ 4485182 w 7869836"/>
              <a:gd name="connsiteY8" fmla="*/ 0 h 1266674"/>
              <a:gd name="connsiteX9" fmla="*/ 4969413 w 7869836"/>
              <a:gd name="connsiteY9" fmla="*/ 0 h 1266674"/>
              <a:gd name="connsiteX10" fmla="*/ 5387614 w 7869836"/>
              <a:gd name="connsiteY10" fmla="*/ 0 h 1266674"/>
              <a:gd name="connsiteX11" fmla="*/ 5739782 w 7869836"/>
              <a:gd name="connsiteY11" fmla="*/ 0 h 1266674"/>
              <a:gd name="connsiteX12" fmla="*/ 6091951 w 7869836"/>
              <a:gd name="connsiteY12" fmla="*/ 0 h 1266674"/>
              <a:gd name="connsiteX13" fmla="*/ 6576183 w 7869836"/>
              <a:gd name="connsiteY13" fmla="*/ 0 h 1266674"/>
              <a:gd name="connsiteX14" fmla="*/ 7236499 w 7869836"/>
              <a:gd name="connsiteY14" fmla="*/ 0 h 1266674"/>
              <a:gd name="connsiteX15" fmla="*/ 7869836 w 7869836"/>
              <a:gd name="connsiteY15" fmla="*/ 633337 h 1266674"/>
              <a:gd name="connsiteX16" fmla="*/ 7869836 w 7869836"/>
              <a:gd name="connsiteY16" fmla="*/ 633337 h 1266674"/>
              <a:gd name="connsiteX17" fmla="*/ 7236499 w 7869836"/>
              <a:gd name="connsiteY17" fmla="*/ 1266674 h 1266674"/>
              <a:gd name="connsiteX18" fmla="*/ 6620204 w 7869836"/>
              <a:gd name="connsiteY18" fmla="*/ 1266674 h 1266674"/>
              <a:gd name="connsiteX19" fmla="*/ 6135972 w 7869836"/>
              <a:gd name="connsiteY19" fmla="*/ 1266674 h 1266674"/>
              <a:gd name="connsiteX20" fmla="*/ 5453645 w 7869836"/>
              <a:gd name="connsiteY20" fmla="*/ 1266674 h 1266674"/>
              <a:gd name="connsiteX21" fmla="*/ 4837350 w 7869836"/>
              <a:gd name="connsiteY21" fmla="*/ 1266674 h 1266674"/>
              <a:gd name="connsiteX22" fmla="*/ 4287087 w 7869836"/>
              <a:gd name="connsiteY22" fmla="*/ 1266674 h 1266674"/>
              <a:gd name="connsiteX23" fmla="*/ 3802855 w 7869836"/>
              <a:gd name="connsiteY23" fmla="*/ 1266674 h 1266674"/>
              <a:gd name="connsiteX24" fmla="*/ 3252591 w 7869836"/>
              <a:gd name="connsiteY24" fmla="*/ 1266674 h 1266674"/>
              <a:gd name="connsiteX25" fmla="*/ 2834391 w 7869836"/>
              <a:gd name="connsiteY25" fmla="*/ 1266674 h 1266674"/>
              <a:gd name="connsiteX26" fmla="*/ 2152064 w 7869836"/>
              <a:gd name="connsiteY26" fmla="*/ 1266674 h 1266674"/>
              <a:gd name="connsiteX27" fmla="*/ 1733864 w 7869836"/>
              <a:gd name="connsiteY27" fmla="*/ 1266674 h 1266674"/>
              <a:gd name="connsiteX28" fmla="*/ 1381695 w 7869836"/>
              <a:gd name="connsiteY28" fmla="*/ 1266674 h 1266674"/>
              <a:gd name="connsiteX29" fmla="*/ 633337 w 7869836"/>
              <a:gd name="connsiteY29" fmla="*/ 1266674 h 1266674"/>
              <a:gd name="connsiteX30" fmla="*/ 0 w 7869836"/>
              <a:gd name="connsiteY30" fmla="*/ 633337 h 126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869836" h="1266674" fill="none" extrusionOk="0">
                <a:moveTo>
                  <a:pt x="0" y="633337"/>
                </a:moveTo>
                <a:cubicBezTo>
                  <a:pt x="-86730" y="304674"/>
                  <a:pt x="205786" y="44419"/>
                  <a:pt x="633337" y="0"/>
                </a:cubicBezTo>
                <a:cubicBezTo>
                  <a:pt x="755405" y="-31204"/>
                  <a:pt x="885928" y="21357"/>
                  <a:pt x="985506" y="0"/>
                </a:cubicBezTo>
                <a:cubicBezTo>
                  <a:pt x="1085084" y="-21357"/>
                  <a:pt x="1370588" y="4552"/>
                  <a:pt x="1601801" y="0"/>
                </a:cubicBezTo>
                <a:cubicBezTo>
                  <a:pt x="1833015" y="-4552"/>
                  <a:pt x="2026477" y="22523"/>
                  <a:pt x="2152064" y="0"/>
                </a:cubicBezTo>
                <a:cubicBezTo>
                  <a:pt x="2277651" y="-22523"/>
                  <a:pt x="2559255" y="9877"/>
                  <a:pt x="2768359" y="0"/>
                </a:cubicBezTo>
                <a:cubicBezTo>
                  <a:pt x="2977463" y="-9877"/>
                  <a:pt x="3058632" y="13834"/>
                  <a:pt x="3252591" y="0"/>
                </a:cubicBezTo>
                <a:cubicBezTo>
                  <a:pt x="3446550" y="-13834"/>
                  <a:pt x="3643924" y="74825"/>
                  <a:pt x="3934918" y="0"/>
                </a:cubicBezTo>
                <a:cubicBezTo>
                  <a:pt x="4225912" y="-74825"/>
                  <a:pt x="4305569" y="49526"/>
                  <a:pt x="4485182" y="0"/>
                </a:cubicBezTo>
                <a:cubicBezTo>
                  <a:pt x="4664795" y="-49526"/>
                  <a:pt x="4841927" y="52182"/>
                  <a:pt x="4969413" y="0"/>
                </a:cubicBezTo>
                <a:cubicBezTo>
                  <a:pt x="5096899" y="-52182"/>
                  <a:pt x="5238361" y="15432"/>
                  <a:pt x="5387614" y="0"/>
                </a:cubicBezTo>
                <a:cubicBezTo>
                  <a:pt x="5536867" y="-15432"/>
                  <a:pt x="5584559" y="18243"/>
                  <a:pt x="5739782" y="0"/>
                </a:cubicBezTo>
                <a:cubicBezTo>
                  <a:pt x="5895005" y="-18243"/>
                  <a:pt x="5925661" y="42239"/>
                  <a:pt x="6091951" y="0"/>
                </a:cubicBezTo>
                <a:cubicBezTo>
                  <a:pt x="6258241" y="-42239"/>
                  <a:pt x="6430106" y="26499"/>
                  <a:pt x="6576183" y="0"/>
                </a:cubicBezTo>
                <a:cubicBezTo>
                  <a:pt x="6722260" y="-26499"/>
                  <a:pt x="6955825" y="650"/>
                  <a:pt x="7236499" y="0"/>
                </a:cubicBezTo>
                <a:cubicBezTo>
                  <a:pt x="7635419" y="-6584"/>
                  <a:pt x="7838235" y="335456"/>
                  <a:pt x="7869836" y="633337"/>
                </a:cubicBezTo>
                <a:lnTo>
                  <a:pt x="7869836" y="633337"/>
                </a:lnTo>
                <a:cubicBezTo>
                  <a:pt x="7846956" y="967980"/>
                  <a:pt x="7628623" y="1274557"/>
                  <a:pt x="7236499" y="1266674"/>
                </a:cubicBezTo>
                <a:cubicBezTo>
                  <a:pt x="7076522" y="1271743"/>
                  <a:pt x="6836420" y="1263799"/>
                  <a:pt x="6620204" y="1266674"/>
                </a:cubicBezTo>
                <a:cubicBezTo>
                  <a:pt x="6403989" y="1269549"/>
                  <a:pt x="6284584" y="1218851"/>
                  <a:pt x="6135972" y="1266674"/>
                </a:cubicBezTo>
                <a:cubicBezTo>
                  <a:pt x="5987360" y="1314497"/>
                  <a:pt x="5698500" y="1214320"/>
                  <a:pt x="5453645" y="1266674"/>
                </a:cubicBezTo>
                <a:cubicBezTo>
                  <a:pt x="5208790" y="1319028"/>
                  <a:pt x="5032575" y="1229347"/>
                  <a:pt x="4837350" y="1266674"/>
                </a:cubicBezTo>
                <a:cubicBezTo>
                  <a:pt x="4642125" y="1304001"/>
                  <a:pt x="4425069" y="1251331"/>
                  <a:pt x="4287087" y="1266674"/>
                </a:cubicBezTo>
                <a:cubicBezTo>
                  <a:pt x="4149105" y="1282017"/>
                  <a:pt x="3983342" y="1213562"/>
                  <a:pt x="3802855" y="1266674"/>
                </a:cubicBezTo>
                <a:cubicBezTo>
                  <a:pt x="3622368" y="1319786"/>
                  <a:pt x="3508359" y="1204233"/>
                  <a:pt x="3252591" y="1266674"/>
                </a:cubicBezTo>
                <a:cubicBezTo>
                  <a:pt x="2996823" y="1329115"/>
                  <a:pt x="2977472" y="1253459"/>
                  <a:pt x="2834391" y="1266674"/>
                </a:cubicBezTo>
                <a:cubicBezTo>
                  <a:pt x="2691310" y="1279889"/>
                  <a:pt x="2478917" y="1201266"/>
                  <a:pt x="2152064" y="1266674"/>
                </a:cubicBezTo>
                <a:cubicBezTo>
                  <a:pt x="1825211" y="1332082"/>
                  <a:pt x="1941539" y="1250553"/>
                  <a:pt x="1733864" y="1266674"/>
                </a:cubicBezTo>
                <a:cubicBezTo>
                  <a:pt x="1526189" y="1282795"/>
                  <a:pt x="1476447" y="1251719"/>
                  <a:pt x="1381695" y="1266674"/>
                </a:cubicBezTo>
                <a:cubicBezTo>
                  <a:pt x="1286943" y="1281629"/>
                  <a:pt x="843625" y="1257930"/>
                  <a:pt x="633337" y="1266674"/>
                </a:cubicBezTo>
                <a:cubicBezTo>
                  <a:pt x="314700" y="1275165"/>
                  <a:pt x="70245" y="1019523"/>
                  <a:pt x="0" y="633337"/>
                </a:cubicBezTo>
                <a:close/>
              </a:path>
              <a:path w="7869836" h="1266674" stroke="0" extrusionOk="0">
                <a:moveTo>
                  <a:pt x="0" y="633337"/>
                </a:moveTo>
                <a:cubicBezTo>
                  <a:pt x="28154" y="382911"/>
                  <a:pt x="342868" y="5179"/>
                  <a:pt x="633337" y="0"/>
                </a:cubicBezTo>
                <a:cubicBezTo>
                  <a:pt x="758861" y="-38032"/>
                  <a:pt x="1043972" y="43271"/>
                  <a:pt x="1249632" y="0"/>
                </a:cubicBezTo>
                <a:cubicBezTo>
                  <a:pt x="1455293" y="-43271"/>
                  <a:pt x="1737462" y="56985"/>
                  <a:pt x="1865927" y="0"/>
                </a:cubicBezTo>
                <a:cubicBezTo>
                  <a:pt x="1994393" y="-56985"/>
                  <a:pt x="2203098" y="30856"/>
                  <a:pt x="2482222" y="0"/>
                </a:cubicBezTo>
                <a:cubicBezTo>
                  <a:pt x="2761346" y="-30856"/>
                  <a:pt x="2912063" y="54687"/>
                  <a:pt x="3164549" y="0"/>
                </a:cubicBezTo>
                <a:cubicBezTo>
                  <a:pt x="3417035" y="-54687"/>
                  <a:pt x="3441763" y="25231"/>
                  <a:pt x="3516718" y="0"/>
                </a:cubicBezTo>
                <a:cubicBezTo>
                  <a:pt x="3591673" y="-25231"/>
                  <a:pt x="3929610" y="2107"/>
                  <a:pt x="4066981" y="0"/>
                </a:cubicBezTo>
                <a:cubicBezTo>
                  <a:pt x="4204352" y="-2107"/>
                  <a:pt x="4378673" y="56032"/>
                  <a:pt x="4683276" y="0"/>
                </a:cubicBezTo>
                <a:cubicBezTo>
                  <a:pt x="4987880" y="-56032"/>
                  <a:pt x="4986430" y="46130"/>
                  <a:pt x="5101477" y="0"/>
                </a:cubicBezTo>
                <a:cubicBezTo>
                  <a:pt x="5216524" y="-46130"/>
                  <a:pt x="5560137" y="51659"/>
                  <a:pt x="5783803" y="0"/>
                </a:cubicBezTo>
                <a:cubicBezTo>
                  <a:pt x="6007469" y="-51659"/>
                  <a:pt x="6153324" y="64830"/>
                  <a:pt x="6466130" y="0"/>
                </a:cubicBezTo>
                <a:cubicBezTo>
                  <a:pt x="6778936" y="-64830"/>
                  <a:pt x="7036772" y="76004"/>
                  <a:pt x="7236499" y="0"/>
                </a:cubicBezTo>
                <a:cubicBezTo>
                  <a:pt x="7657948" y="-8867"/>
                  <a:pt x="7851443" y="224865"/>
                  <a:pt x="7869836" y="633337"/>
                </a:cubicBezTo>
                <a:lnTo>
                  <a:pt x="7869836" y="633337"/>
                </a:lnTo>
                <a:cubicBezTo>
                  <a:pt x="7888406" y="938103"/>
                  <a:pt x="7605171" y="1262419"/>
                  <a:pt x="7236499" y="1266674"/>
                </a:cubicBezTo>
                <a:cubicBezTo>
                  <a:pt x="7141150" y="1294570"/>
                  <a:pt x="6930129" y="1243934"/>
                  <a:pt x="6818299" y="1266674"/>
                </a:cubicBezTo>
                <a:cubicBezTo>
                  <a:pt x="6706469" y="1289414"/>
                  <a:pt x="6575658" y="1261297"/>
                  <a:pt x="6400098" y="1266674"/>
                </a:cubicBezTo>
                <a:cubicBezTo>
                  <a:pt x="6224538" y="1272051"/>
                  <a:pt x="6114675" y="1221588"/>
                  <a:pt x="5981898" y="1266674"/>
                </a:cubicBezTo>
                <a:cubicBezTo>
                  <a:pt x="5849121" y="1311760"/>
                  <a:pt x="5721321" y="1263224"/>
                  <a:pt x="5629730" y="1266674"/>
                </a:cubicBezTo>
                <a:cubicBezTo>
                  <a:pt x="5538139" y="1270124"/>
                  <a:pt x="5354882" y="1264797"/>
                  <a:pt x="5211529" y="1266674"/>
                </a:cubicBezTo>
                <a:cubicBezTo>
                  <a:pt x="5068176" y="1268551"/>
                  <a:pt x="4913223" y="1242826"/>
                  <a:pt x="4793329" y="1266674"/>
                </a:cubicBezTo>
                <a:cubicBezTo>
                  <a:pt x="4673435" y="1290522"/>
                  <a:pt x="4546391" y="1220930"/>
                  <a:pt x="4309097" y="1266674"/>
                </a:cubicBezTo>
                <a:cubicBezTo>
                  <a:pt x="4071803" y="1312418"/>
                  <a:pt x="4013158" y="1256767"/>
                  <a:pt x="3824865" y="1266674"/>
                </a:cubicBezTo>
                <a:cubicBezTo>
                  <a:pt x="3636572" y="1276581"/>
                  <a:pt x="3475806" y="1223134"/>
                  <a:pt x="3208570" y="1266674"/>
                </a:cubicBezTo>
                <a:cubicBezTo>
                  <a:pt x="2941334" y="1310214"/>
                  <a:pt x="3011635" y="1236539"/>
                  <a:pt x="2856402" y="1266674"/>
                </a:cubicBezTo>
                <a:cubicBezTo>
                  <a:pt x="2701169" y="1296809"/>
                  <a:pt x="2520986" y="1261656"/>
                  <a:pt x="2372170" y="1266674"/>
                </a:cubicBezTo>
                <a:cubicBezTo>
                  <a:pt x="2223354" y="1271692"/>
                  <a:pt x="2011322" y="1253633"/>
                  <a:pt x="1887938" y="1266674"/>
                </a:cubicBezTo>
                <a:cubicBezTo>
                  <a:pt x="1764554" y="1279715"/>
                  <a:pt x="1661379" y="1240400"/>
                  <a:pt x="1469738" y="1266674"/>
                </a:cubicBezTo>
                <a:cubicBezTo>
                  <a:pt x="1278097" y="1292948"/>
                  <a:pt x="1010976" y="1188240"/>
                  <a:pt x="633337" y="1266674"/>
                </a:cubicBezTo>
                <a:cubicBezTo>
                  <a:pt x="301555" y="1308667"/>
                  <a:pt x="-9572" y="971670"/>
                  <a:pt x="0" y="63333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endParaRPr lang="en-VN" sz="32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00B178-6A2B-F23F-E15A-13444A956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876" y="3989666"/>
            <a:ext cx="7548247" cy="28683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圆圈&#10;&#10;中度可信度描述已自动生成">
            <a:extLst>
              <a:ext uri="{FF2B5EF4-FFF2-40B4-BE49-F238E27FC236}">
                <a16:creationId xmlns:a16="http://schemas.microsoft.com/office/drawing/2014/main" id="{9363F9E3-28E4-48E1-89A2-627B2ABC0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19" y="1491748"/>
            <a:ext cx="5820581" cy="5078901"/>
          </a:xfrm>
          <a:prstGeom prst="rect">
            <a:avLst/>
          </a:prstGeom>
        </p:spPr>
      </p:pic>
      <p:pic>
        <p:nvPicPr>
          <p:cNvPr id="16" name="图片 15" descr="圆圈&#10;&#10;中度可信度描述已自动生成">
            <a:extLst>
              <a:ext uri="{FF2B5EF4-FFF2-40B4-BE49-F238E27FC236}">
                <a16:creationId xmlns:a16="http://schemas.microsoft.com/office/drawing/2014/main" id="{321BA7D9-E198-4868-A7D5-2C2EB0EBA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87" y="1610657"/>
            <a:ext cx="5919537" cy="485126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E3C9889-7B7F-4481-870E-66E3655043DB}"/>
              </a:ext>
            </a:extLst>
          </p:cNvPr>
          <p:cNvSpPr txBox="1"/>
          <p:nvPr/>
        </p:nvSpPr>
        <p:spPr>
          <a:xfrm>
            <a:off x="505683" y="894530"/>
            <a:ext cx="11248914" cy="578882"/>
          </a:xfrm>
          <a:custGeom>
            <a:avLst/>
            <a:gdLst>
              <a:gd name="connsiteX0" fmla="*/ 0 w 11248914"/>
              <a:gd name="connsiteY0" fmla="*/ 96482 h 578882"/>
              <a:gd name="connsiteX1" fmla="*/ 96482 w 11248914"/>
              <a:gd name="connsiteY1" fmla="*/ 0 h 578882"/>
              <a:gd name="connsiteX2" fmla="*/ 1008598 w 11248914"/>
              <a:gd name="connsiteY2" fmla="*/ 0 h 578882"/>
              <a:gd name="connsiteX3" fmla="*/ 1810154 w 11248914"/>
              <a:gd name="connsiteY3" fmla="*/ 0 h 578882"/>
              <a:gd name="connsiteX4" fmla="*/ 2611711 w 11248914"/>
              <a:gd name="connsiteY4" fmla="*/ 0 h 578882"/>
              <a:gd name="connsiteX5" fmla="*/ 3302708 w 11248914"/>
              <a:gd name="connsiteY5" fmla="*/ 0 h 578882"/>
              <a:gd name="connsiteX6" fmla="*/ 4104264 w 11248914"/>
              <a:gd name="connsiteY6" fmla="*/ 0 h 578882"/>
              <a:gd name="connsiteX7" fmla="*/ 4574142 w 11248914"/>
              <a:gd name="connsiteY7" fmla="*/ 0 h 578882"/>
              <a:gd name="connsiteX8" fmla="*/ 5154579 w 11248914"/>
              <a:gd name="connsiteY8" fmla="*/ 0 h 578882"/>
              <a:gd name="connsiteX9" fmla="*/ 6066695 w 11248914"/>
              <a:gd name="connsiteY9" fmla="*/ 0 h 578882"/>
              <a:gd name="connsiteX10" fmla="*/ 6757692 w 11248914"/>
              <a:gd name="connsiteY10" fmla="*/ 0 h 578882"/>
              <a:gd name="connsiteX11" fmla="*/ 7338129 w 11248914"/>
              <a:gd name="connsiteY11" fmla="*/ 0 h 578882"/>
              <a:gd name="connsiteX12" fmla="*/ 7697448 w 11248914"/>
              <a:gd name="connsiteY12" fmla="*/ 0 h 578882"/>
              <a:gd name="connsiteX13" fmla="*/ 8056766 w 11248914"/>
              <a:gd name="connsiteY13" fmla="*/ 0 h 578882"/>
              <a:gd name="connsiteX14" fmla="*/ 8968882 w 11248914"/>
              <a:gd name="connsiteY14" fmla="*/ 0 h 578882"/>
              <a:gd name="connsiteX15" fmla="*/ 9328200 w 11248914"/>
              <a:gd name="connsiteY15" fmla="*/ 0 h 578882"/>
              <a:gd name="connsiteX16" fmla="*/ 9798078 w 11248914"/>
              <a:gd name="connsiteY16" fmla="*/ 0 h 578882"/>
              <a:gd name="connsiteX17" fmla="*/ 11152432 w 11248914"/>
              <a:gd name="connsiteY17" fmla="*/ 0 h 578882"/>
              <a:gd name="connsiteX18" fmla="*/ 11248914 w 11248914"/>
              <a:gd name="connsiteY18" fmla="*/ 96482 h 578882"/>
              <a:gd name="connsiteX19" fmla="*/ 11248914 w 11248914"/>
              <a:gd name="connsiteY19" fmla="*/ 482400 h 578882"/>
              <a:gd name="connsiteX20" fmla="*/ 11152432 w 11248914"/>
              <a:gd name="connsiteY20" fmla="*/ 578882 h 578882"/>
              <a:gd name="connsiteX21" fmla="*/ 10793114 w 11248914"/>
              <a:gd name="connsiteY21" fmla="*/ 578882 h 578882"/>
              <a:gd name="connsiteX22" fmla="*/ 9991557 w 11248914"/>
              <a:gd name="connsiteY22" fmla="*/ 578882 h 578882"/>
              <a:gd name="connsiteX23" fmla="*/ 9521679 w 11248914"/>
              <a:gd name="connsiteY23" fmla="*/ 578882 h 578882"/>
              <a:gd name="connsiteX24" fmla="*/ 8941242 w 11248914"/>
              <a:gd name="connsiteY24" fmla="*/ 578882 h 578882"/>
              <a:gd name="connsiteX25" fmla="*/ 8360805 w 11248914"/>
              <a:gd name="connsiteY25" fmla="*/ 578882 h 578882"/>
              <a:gd name="connsiteX26" fmla="*/ 7448689 w 11248914"/>
              <a:gd name="connsiteY26" fmla="*/ 578882 h 578882"/>
              <a:gd name="connsiteX27" fmla="*/ 6647132 w 11248914"/>
              <a:gd name="connsiteY27" fmla="*/ 578882 h 578882"/>
              <a:gd name="connsiteX28" fmla="*/ 6287814 w 11248914"/>
              <a:gd name="connsiteY28" fmla="*/ 578882 h 578882"/>
              <a:gd name="connsiteX29" fmla="*/ 5375698 w 11248914"/>
              <a:gd name="connsiteY29" fmla="*/ 578882 h 578882"/>
              <a:gd name="connsiteX30" fmla="*/ 4795261 w 11248914"/>
              <a:gd name="connsiteY30" fmla="*/ 578882 h 578882"/>
              <a:gd name="connsiteX31" fmla="*/ 4104264 w 11248914"/>
              <a:gd name="connsiteY31" fmla="*/ 578882 h 578882"/>
              <a:gd name="connsiteX32" fmla="*/ 3413267 w 11248914"/>
              <a:gd name="connsiteY32" fmla="*/ 578882 h 578882"/>
              <a:gd name="connsiteX33" fmla="*/ 2501151 w 11248914"/>
              <a:gd name="connsiteY33" fmla="*/ 578882 h 578882"/>
              <a:gd name="connsiteX34" fmla="*/ 1810154 w 11248914"/>
              <a:gd name="connsiteY34" fmla="*/ 578882 h 578882"/>
              <a:gd name="connsiteX35" fmla="*/ 898038 w 11248914"/>
              <a:gd name="connsiteY35" fmla="*/ 578882 h 578882"/>
              <a:gd name="connsiteX36" fmla="*/ 96482 w 11248914"/>
              <a:gd name="connsiteY36" fmla="*/ 578882 h 578882"/>
              <a:gd name="connsiteX37" fmla="*/ 0 w 11248914"/>
              <a:gd name="connsiteY37" fmla="*/ 482400 h 578882"/>
              <a:gd name="connsiteX38" fmla="*/ 0 w 11248914"/>
              <a:gd name="connsiteY38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248914" h="578882" extrusionOk="0">
                <a:moveTo>
                  <a:pt x="0" y="96482"/>
                </a:moveTo>
                <a:cubicBezTo>
                  <a:pt x="-10397" y="42341"/>
                  <a:pt x="49562" y="1296"/>
                  <a:pt x="96482" y="0"/>
                </a:cubicBezTo>
                <a:cubicBezTo>
                  <a:pt x="473750" y="41817"/>
                  <a:pt x="603655" y="30359"/>
                  <a:pt x="1008598" y="0"/>
                </a:cubicBezTo>
                <a:cubicBezTo>
                  <a:pt x="1413541" y="-30359"/>
                  <a:pt x="1451974" y="-14648"/>
                  <a:pt x="1810154" y="0"/>
                </a:cubicBezTo>
                <a:cubicBezTo>
                  <a:pt x="2168334" y="14648"/>
                  <a:pt x="2280014" y="38501"/>
                  <a:pt x="2611711" y="0"/>
                </a:cubicBezTo>
                <a:cubicBezTo>
                  <a:pt x="2943408" y="-38501"/>
                  <a:pt x="3094326" y="25814"/>
                  <a:pt x="3302708" y="0"/>
                </a:cubicBezTo>
                <a:cubicBezTo>
                  <a:pt x="3511090" y="-25814"/>
                  <a:pt x="3777098" y="11820"/>
                  <a:pt x="4104264" y="0"/>
                </a:cubicBezTo>
                <a:cubicBezTo>
                  <a:pt x="4431430" y="-11820"/>
                  <a:pt x="4441816" y="23087"/>
                  <a:pt x="4574142" y="0"/>
                </a:cubicBezTo>
                <a:cubicBezTo>
                  <a:pt x="4706468" y="-23087"/>
                  <a:pt x="4992228" y="-21572"/>
                  <a:pt x="5154579" y="0"/>
                </a:cubicBezTo>
                <a:cubicBezTo>
                  <a:pt x="5316930" y="21572"/>
                  <a:pt x="5744154" y="-1687"/>
                  <a:pt x="6066695" y="0"/>
                </a:cubicBezTo>
                <a:cubicBezTo>
                  <a:pt x="6389236" y="1687"/>
                  <a:pt x="6548826" y="-17483"/>
                  <a:pt x="6757692" y="0"/>
                </a:cubicBezTo>
                <a:cubicBezTo>
                  <a:pt x="6966558" y="17483"/>
                  <a:pt x="7049713" y="25014"/>
                  <a:pt x="7338129" y="0"/>
                </a:cubicBezTo>
                <a:cubicBezTo>
                  <a:pt x="7626545" y="-25014"/>
                  <a:pt x="7598025" y="14652"/>
                  <a:pt x="7697448" y="0"/>
                </a:cubicBezTo>
                <a:cubicBezTo>
                  <a:pt x="7796871" y="-14652"/>
                  <a:pt x="7904952" y="-4273"/>
                  <a:pt x="8056766" y="0"/>
                </a:cubicBezTo>
                <a:cubicBezTo>
                  <a:pt x="8208580" y="4273"/>
                  <a:pt x="8600965" y="-28403"/>
                  <a:pt x="8968882" y="0"/>
                </a:cubicBezTo>
                <a:cubicBezTo>
                  <a:pt x="9336799" y="28403"/>
                  <a:pt x="9166004" y="2375"/>
                  <a:pt x="9328200" y="0"/>
                </a:cubicBezTo>
                <a:cubicBezTo>
                  <a:pt x="9490396" y="-2375"/>
                  <a:pt x="9604438" y="-4210"/>
                  <a:pt x="9798078" y="0"/>
                </a:cubicBezTo>
                <a:cubicBezTo>
                  <a:pt x="9991718" y="4210"/>
                  <a:pt x="10787957" y="-30950"/>
                  <a:pt x="11152432" y="0"/>
                </a:cubicBezTo>
                <a:cubicBezTo>
                  <a:pt x="11206609" y="-1648"/>
                  <a:pt x="11255457" y="43296"/>
                  <a:pt x="11248914" y="96482"/>
                </a:cubicBezTo>
                <a:cubicBezTo>
                  <a:pt x="11237765" y="225028"/>
                  <a:pt x="11244727" y="345087"/>
                  <a:pt x="11248914" y="482400"/>
                </a:cubicBezTo>
                <a:cubicBezTo>
                  <a:pt x="11242219" y="537598"/>
                  <a:pt x="11197325" y="583661"/>
                  <a:pt x="11152432" y="578882"/>
                </a:cubicBezTo>
                <a:cubicBezTo>
                  <a:pt x="11040669" y="589148"/>
                  <a:pt x="10895123" y="578160"/>
                  <a:pt x="10793114" y="578882"/>
                </a:cubicBezTo>
                <a:cubicBezTo>
                  <a:pt x="10691105" y="579604"/>
                  <a:pt x="10235778" y="578151"/>
                  <a:pt x="9991557" y="578882"/>
                </a:cubicBezTo>
                <a:cubicBezTo>
                  <a:pt x="9747336" y="579613"/>
                  <a:pt x="9625086" y="559759"/>
                  <a:pt x="9521679" y="578882"/>
                </a:cubicBezTo>
                <a:cubicBezTo>
                  <a:pt x="9418272" y="598005"/>
                  <a:pt x="9144317" y="560476"/>
                  <a:pt x="8941242" y="578882"/>
                </a:cubicBezTo>
                <a:cubicBezTo>
                  <a:pt x="8738167" y="597288"/>
                  <a:pt x="8481968" y="607339"/>
                  <a:pt x="8360805" y="578882"/>
                </a:cubicBezTo>
                <a:cubicBezTo>
                  <a:pt x="8239642" y="550425"/>
                  <a:pt x="7757607" y="589565"/>
                  <a:pt x="7448689" y="578882"/>
                </a:cubicBezTo>
                <a:cubicBezTo>
                  <a:pt x="7139771" y="568199"/>
                  <a:pt x="6832429" y="607513"/>
                  <a:pt x="6647132" y="578882"/>
                </a:cubicBezTo>
                <a:cubicBezTo>
                  <a:pt x="6461835" y="550251"/>
                  <a:pt x="6404336" y="564187"/>
                  <a:pt x="6287814" y="578882"/>
                </a:cubicBezTo>
                <a:cubicBezTo>
                  <a:pt x="6171292" y="593577"/>
                  <a:pt x="5724866" y="537020"/>
                  <a:pt x="5375698" y="578882"/>
                </a:cubicBezTo>
                <a:cubicBezTo>
                  <a:pt x="5026530" y="620744"/>
                  <a:pt x="5029084" y="593321"/>
                  <a:pt x="4795261" y="578882"/>
                </a:cubicBezTo>
                <a:cubicBezTo>
                  <a:pt x="4561438" y="564443"/>
                  <a:pt x="4243986" y="590355"/>
                  <a:pt x="4104264" y="578882"/>
                </a:cubicBezTo>
                <a:cubicBezTo>
                  <a:pt x="3964542" y="567409"/>
                  <a:pt x="3584119" y="578575"/>
                  <a:pt x="3413267" y="578882"/>
                </a:cubicBezTo>
                <a:cubicBezTo>
                  <a:pt x="3242415" y="579189"/>
                  <a:pt x="2831472" y="584005"/>
                  <a:pt x="2501151" y="578882"/>
                </a:cubicBezTo>
                <a:cubicBezTo>
                  <a:pt x="2170830" y="573759"/>
                  <a:pt x="2110134" y="546851"/>
                  <a:pt x="1810154" y="578882"/>
                </a:cubicBezTo>
                <a:cubicBezTo>
                  <a:pt x="1510174" y="610913"/>
                  <a:pt x="1345423" y="554388"/>
                  <a:pt x="898038" y="578882"/>
                </a:cubicBezTo>
                <a:cubicBezTo>
                  <a:pt x="450653" y="603376"/>
                  <a:pt x="445019" y="554468"/>
                  <a:pt x="96482" y="578882"/>
                </a:cubicBezTo>
                <a:cubicBezTo>
                  <a:pt x="48804" y="572510"/>
                  <a:pt x="1785" y="539838"/>
                  <a:pt x="0" y="482400"/>
                </a:cubicBezTo>
                <a:cubicBezTo>
                  <a:pt x="-7939" y="330991"/>
                  <a:pt x="10907" y="275612"/>
                  <a:pt x="0" y="96482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9424643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1EB00D-287D-6F46-7B8A-CDD7F369AF80}"/>
              </a:ext>
            </a:extLst>
          </p:cNvPr>
          <p:cNvSpPr txBox="1"/>
          <p:nvPr/>
        </p:nvSpPr>
        <p:spPr>
          <a:xfrm>
            <a:off x="535528" y="876194"/>
            <a:ext cx="11656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6B377068-FDA9-8BD0-690D-E99793ED032D}"/>
              </a:ext>
            </a:extLst>
          </p:cNvPr>
          <p:cNvSpPr/>
          <p:nvPr/>
        </p:nvSpPr>
        <p:spPr>
          <a:xfrm>
            <a:off x="1691425" y="1610657"/>
            <a:ext cx="3658830" cy="792112"/>
          </a:xfrm>
          <a:custGeom>
            <a:avLst/>
            <a:gdLst>
              <a:gd name="connsiteX0" fmla="*/ 0 w 7869836"/>
              <a:gd name="connsiteY0" fmla="*/ 633337 h 1266674"/>
              <a:gd name="connsiteX1" fmla="*/ 633337 w 7869836"/>
              <a:gd name="connsiteY1" fmla="*/ 0 h 1266674"/>
              <a:gd name="connsiteX2" fmla="*/ 985506 w 7869836"/>
              <a:gd name="connsiteY2" fmla="*/ 0 h 1266674"/>
              <a:gd name="connsiteX3" fmla="*/ 1601801 w 7869836"/>
              <a:gd name="connsiteY3" fmla="*/ 0 h 1266674"/>
              <a:gd name="connsiteX4" fmla="*/ 2152064 w 7869836"/>
              <a:gd name="connsiteY4" fmla="*/ 0 h 1266674"/>
              <a:gd name="connsiteX5" fmla="*/ 2768359 w 7869836"/>
              <a:gd name="connsiteY5" fmla="*/ 0 h 1266674"/>
              <a:gd name="connsiteX6" fmla="*/ 3252591 w 7869836"/>
              <a:gd name="connsiteY6" fmla="*/ 0 h 1266674"/>
              <a:gd name="connsiteX7" fmla="*/ 3934918 w 7869836"/>
              <a:gd name="connsiteY7" fmla="*/ 0 h 1266674"/>
              <a:gd name="connsiteX8" fmla="*/ 4485182 w 7869836"/>
              <a:gd name="connsiteY8" fmla="*/ 0 h 1266674"/>
              <a:gd name="connsiteX9" fmla="*/ 4969413 w 7869836"/>
              <a:gd name="connsiteY9" fmla="*/ 0 h 1266674"/>
              <a:gd name="connsiteX10" fmla="*/ 5387614 w 7869836"/>
              <a:gd name="connsiteY10" fmla="*/ 0 h 1266674"/>
              <a:gd name="connsiteX11" fmla="*/ 5739782 w 7869836"/>
              <a:gd name="connsiteY11" fmla="*/ 0 h 1266674"/>
              <a:gd name="connsiteX12" fmla="*/ 6091951 w 7869836"/>
              <a:gd name="connsiteY12" fmla="*/ 0 h 1266674"/>
              <a:gd name="connsiteX13" fmla="*/ 6576183 w 7869836"/>
              <a:gd name="connsiteY13" fmla="*/ 0 h 1266674"/>
              <a:gd name="connsiteX14" fmla="*/ 7236499 w 7869836"/>
              <a:gd name="connsiteY14" fmla="*/ 0 h 1266674"/>
              <a:gd name="connsiteX15" fmla="*/ 7869836 w 7869836"/>
              <a:gd name="connsiteY15" fmla="*/ 633337 h 1266674"/>
              <a:gd name="connsiteX16" fmla="*/ 7869836 w 7869836"/>
              <a:gd name="connsiteY16" fmla="*/ 633337 h 1266674"/>
              <a:gd name="connsiteX17" fmla="*/ 7236499 w 7869836"/>
              <a:gd name="connsiteY17" fmla="*/ 1266674 h 1266674"/>
              <a:gd name="connsiteX18" fmla="*/ 6620204 w 7869836"/>
              <a:gd name="connsiteY18" fmla="*/ 1266674 h 1266674"/>
              <a:gd name="connsiteX19" fmla="*/ 6135972 w 7869836"/>
              <a:gd name="connsiteY19" fmla="*/ 1266674 h 1266674"/>
              <a:gd name="connsiteX20" fmla="*/ 5453645 w 7869836"/>
              <a:gd name="connsiteY20" fmla="*/ 1266674 h 1266674"/>
              <a:gd name="connsiteX21" fmla="*/ 4837350 w 7869836"/>
              <a:gd name="connsiteY21" fmla="*/ 1266674 h 1266674"/>
              <a:gd name="connsiteX22" fmla="*/ 4287087 w 7869836"/>
              <a:gd name="connsiteY22" fmla="*/ 1266674 h 1266674"/>
              <a:gd name="connsiteX23" fmla="*/ 3802855 w 7869836"/>
              <a:gd name="connsiteY23" fmla="*/ 1266674 h 1266674"/>
              <a:gd name="connsiteX24" fmla="*/ 3252591 w 7869836"/>
              <a:gd name="connsiteY24" fmla="*/ 1266674 h 1266674"/>
              <a:gd name="connsiteX25" fmla="*/ 2834391 w 7869836"/>
              <a:gd name="connsiteY25" fmla="*/ 1266674 h 1266674"/>
              <a:gd name="connsiteX26" fmla="*/ 2152064 w 7869836"/>
              <a:gd name="connsiteY26" fmla="*/ 1266674 h 1266674"/>
              <a:gd name="connsiteX27" fmla="*/ 1733864 w 7869836"/>
              <a:gd name="connsiteY27" fmla="*/ 1266674 h 1266674"/>
              <a:gd name="connsiteX28" fmla="*/ 1381695 w 7869836"/>
              <a:gd name="connsiteY28" fmla="*/ 1266674 h 1266674"/>
              <a:gd name="connsiteX29" fmla="*/ 633337 w 7869836"/>
              <a:gd name="connsiteY29" fmla="*/ 1266674 h 1266674"/>
              <a:gd name="connsiteX30" fmla="*/ 0 w 7869836"/>
              <a:gd name="connsiteY30" fmla="*/ 633337 h 126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869836" h="1266674" fill="none" extrusionOk="0">
                <a:moveTo>
                  <a:pt x="0" y="633337"/>
                </a:moveTo>
                <a:cubicBezTo>
                  <a:pt x="-86730" y="304674"/>
                  <a:pt x="205786" y="44419"/>
                  <a:pt x="633337" y="0"/>
                </a:cubicBezTo>
                <a:cubicBezTo>
                  <a:pt x="755405" y="-31204"/>
                  <a:pt x="885928" y="21357"/>
                  <a:pt x="985506" y="0"/>
                </a:cubicBezTo>
                <a:cubicBezTo>
                  <a:pt x="1085084" y="-21357"/>
                  <a:pt x="1370588" y="4552"/>
                  <a:pt x="1601801" y="0"/>
                </a:cubicBezTo>
                <a:cubicBezTo>
                  <a:pt x="1833015" y="-4552"/>
                  <a:pt x="2026477" y="22523"/>
                  <a:pt x="2152064" y="0"/>
                </a:cubicBezTo>
                <a:cubicBezTo>
                  <a:pt x="2277651" y="-22523"/>
                  <a:pt x="2559255" y="9877"/>
                  <a:pt x="2768359" y="0"/>
                </a:cubicBezTo>
                <a:cubicBezTo>
                  <a:pt x="2977463" y="-9877"/>
                  <a:pt x="3058632" y="13834"/>
                  <a:pt x="3252591" y="0"/>
                </a:cubicBezTo>
                <a:cubicBezTo>
                  <a:pt x="3446550" y="-13834"/>
                  <a:pt x="3643924" y="74825"/>
                  <a:pt x="3934918" y="0"/>
                </a:cubicBezTo>
                <a:cubicBezTo>
                  <a:pt x="4225912" y="-74825"/>
                  <a:pt x="4305569" y="49526"/>
                  <a:pt x="4485182" y="0"/>
                </a:cubicBezTo>
                <a:cubicBezTo>
                  <a:pt x="4664795" y="-49526"/>
                  <a:pt x="4841927" y="52182"/>
                  <a:pt x="4969413" y="0"/>
                </a:cubicBezTo>
                <a:cubicBezTo>
                  <a:pt x="5096899" y="-52182"/>
                  <a:pt x="5238361" y="15432"/>
                  <a:pt x="5387614" y="0"/>
                </a:cubicBezTo>
                <a:cubicBezTo>
                  <a:pt x="5536867" y="-15432"/>
                  <a:pt x="5584559" y="18243"/>
                  <a:pt x="5739782" y="0"/>
                </a:cubicBezTo>
                <a:cubicBezTo>
                  <a:pt x="5895005" y="-18243"/>
                  <a:pt x="5925661" y="42239"/>
                  <a:pt x="6091951" y="0"/>
                </a:cubicBezTo>
                <a:cubicBezTo>
                  <a:pt x="6258241" y="-42239"/>
                  <a:pt x="6430106" y="26499"/>
                  <a:pt x="6576183" y="0"/>
                </a:cubicBezTo>
                <a:cubicBezTo>
                  <a:pt x="6722260" y="-26499"/>
                  <a:pt x="6955825" y="650"/>
                  <a:pt x="7236499" y="0"/>
                </a:cubicBezTo>
                <a:cubicBezTo>
                  <a:pt x="7635419" y="-6584"/>
                  <a:pt x="7838235" y="335456"/>
                  <a:pt x="7869836" y="633337"/>
                </a:cubicBezTo>
                <a:lnTo>
                  <a:pt x="7869836" y="633337"/>
                </a:lnTo>
                <a:cubicBezTo>
                  <a:pt x="7846956" y="967980"/>
                  <a:pt x="7628623" y="1274557"/>
                  <a:pt x="7236499" y="1266674"/>
                </a:cubicBezTo>
                <a:cubicBezTo>
                  <a:pt x="7076522" y="1271743"/>
                  <a:pt x="6836420" y="1263799"/>
                  <a:pt x="6620204" y="1266674"/>
                </a:cubicBezTo>
                <a:cubicBezTo>
                  <a:pt x="6403989" y="1269549"/>
                  <a:pt x="6284584" y="1218851"/>
                  <a:pt x="6135972" y="1266674"/>
                </a:cubicBezTo>
                <a:cubicBezTo>
                  <a:pt x="5987360" y="1314497"/>
                  <a:pt x="5698500" y="1214320"/>
                  <a:pt x="5453645" y="1266674"/>
                </a:cubicBezTo>
                <a:cubicBezTo>
                  <a:pt x="5208790" y="1319028"/>
                  <a:pt x="5032575" y="1229347"/>
                  <a:pt x="4837350" y="1266674"/>
                </a:cubicBezTo>
                <a:cubicBezTo>
                  <a:pt x="4642125" y="1304001"/>
                  <a:pt x="4425069" y="1251331"/>
                  <a:pt x="4287087" y="1266674"/>
                </a:cubicBezTo>
                <a:cubicBezTo>
                  <a:pt x="4149105" y="1282017"/>
                  <a:pt x="3983342" y="1213562"/>
                  <a:pt x="3802855" y="1266674"/>
                </a:cubicBezTo>
                <a:cubicBezTo>
                  <a:pt x="3622368" y="1319786"/>
                  <a:pt x="3508359" y="1204233"/>
                  <a:pt x="3252591" y="1266674"/>
                </a:cubicBezTo>
                <a:cubicBezTo>
                  <a:pt x="2996823" y="1329115"/>
                  <a:pt x="2977472" y="1253459"/>
                  <a:pt x="2834391" y="1266674"/>
                </a:cubicBezTo>
                <a:cubicBezTo>
                  <a:pt x="2691310" y="1279889"/>
                  <a:pt x="2478917" y="1201266"/>
                  <a:pt x="2152064" y="1266674"/>
                </a:cubicBezTo>
                <a:cubicBezTo>
                  <a:pt x="1825211" y="1332082"/>
                  <a:pt x="1941539" y="1250553"/>
                  <a:pt x="1733864" y="1266674"/>
                </a:cubicBezTo>
                <a:cubicBezTo>
                  <a:pt x="1526189" y="1282795"/>
                  <a:pt x="1476447" y="1251719"/>
                  <a:pt x="1381695" y="1266674"/>
                </a:cubicBezTo>
                <a:cubicBezTo>
                  <a:pt x="1286943" y="1281629"/>
                  <a:pt x="843625" y="1257930"/>
                  <a:pt x="633337" y="1266674"/>
                </a:cubicBezTo>
                <a:cubicBezTo>
                  <a:pt x="314700" y="1275165"/>
                  <a:pt x="70245" y="1019523"/>
                  <a:pt x="0" y="633337"/>
                </a:cubicBezTo>
                <a:close/>
              </a:path>
              <a:path w="7869836" h="1266674" stroke="0" extrusionOk="0">
                <a:moveTo>
                  <a:pt x="0" y="633337"/>
                </a:moveTo>
                <a:cubicBezTo>
                  <a:pt x="28154" y="382911"/>
                  <a:pt x="342868" y="5179"/>
                  <a:pt x="633337" y="0"/>
                </a:cubicBezTo>
                <a:cubicBezTo>
                  <a:pt x="758861" y="-38032"/>
                  <a:pt x="1043972" y="43271"/>
                  <a:pt x="1249632" y="0"/>
                </a:cubicBezTo>
                <a:cubicBezTo>
                  <a:pt x="1455293" y="-43271"/>
                  <a:pt x="1737462" y="56985"/>
                  <a:pt x="1865927" y="0"/>
                </a:cubicBezTo>
                <a:cubicBezTo>
                  <a:pt x="1994393" y="-56985"/>
                  <a:pt x="2203098" y="30856"/>
                  <a:pt x="2482222" y="0"/>
                </a:cubicBezTo>
                <a:cubicBezTo>
                  <a:pt x="2761346" y="-30856"/>
                  <a:pt x="2912063" y="54687"/>
                  <a:pt x="3164549" y="0"/>
                </a:cubicBezTo>
                <a:cubicBezTo>
                  <a:pt x="3417035" y="-54687"/>
                  <a:pt x="3441763" y="25231"/>
                  <a:pt x="3516718" y="0"/>
                </a:cubicBezTo>
                <a:cubicBezTo>
                  <a:pt x="3591673" y="-25231"/>
                  <a:pt x="3929610" y="2107"/>
                  <a:pt x="4066981" y="0"/>
                </a:cubicBezTo>
                <a:cubicBezTo>
                  <a:pt x="4204352" y="-2107"/>
                  <a:pt x="4378673" y="56032"/>
                  <a:pt x="4683276" y="0"/>
                </a:cubicBezTo>
                <a:cubicBezTo>
                  <a:pt x="4987880" y="-56032"/>
                  <a:pt x="4986430" y="46130"/>
                  <a:pt x="5101477" y="0"/>
                </a:cubicBezTo>
                <a:cubicBezTo>
                  <a:pt x="5216524" y="-46130"/>
                  <a:pt x="5560137" y="51659"/>
                  <a:pt x="5783803" y="0"/>
                </a:cubicBezTo>
                <a:cubicBezTo>
                  <a:pt x="6007469" y="-51659"/>
                  <a:pt x="6153324" y="64830"/>
                  <a:pt x="6466130" y="0"/>
                </a:cubicBezTo>
                <a:cubicBezTo>
                  <a:pt x="6778936" y="-64830"/>
                  <a:pt x="7036772" y="76004"/>
                  <a:pt x="7236499" y="0"/>
                </a:cubicBezTo>
                <a:cubicBezTo>
                  <a:pt x="7657948" y="-8867"/>
                  <a:pt x="7851443" y="224865"/>
                  <a:pt x="7869836" y="633337"/>
                </a:cubicBezTo>
                <a:lnTo>
                  <a:pt x="7869836" y="633337"/>
                </a:lnTo>
                <a:cubicBezTo>
                  <a:pt x="7888406" y="938103"/>
                  <a:pt x="7605171" y="1262419"/>
                  <a:pt x="7236499" y="1266674"/>
                </a:cubicBezTo>
                <a:cubicBezTo>
                  <a:pt x="7141150" y="1294570"/>
                  <a:pt x="6930129" y="1243934"/>
                  <a:pt x="6818299" y="1266674"/>
                </a:cubicBezTo>
                <a:cubicBezTo>
                  <a:pt x="6706469" y="1289414"/>
                  <a:pt x="6575658" y="1261297"/>
                  <a:pt x="6400098" y="1266674"/>
                </a:cubicBezTo>
                <a:cubicBezTo>
                  <a:pt x="6224538" y="1272051"/>
                  <a:pt x="6114675" y="1221588"/>
                  <a:pt x="5981898" y="1266674"/>
                </a:cubicBezTo>
                <a:cubicBezTo>
                  <a:pt x="5849121" y="1311760"/>
                  <a:pt x="5721321" y="1263224"/>
                  <a:pt x="5629730" y="1266674"/>
                </a:cubicBezTo>
                <a:cubicBezTo>
                  <a:pt x="5538139" y="1270124"/>
                  <a:pt x="5354882" y="1264797"/>
                  <a:pt x="5211529" y="1266674"/>
                </a:cubicBezTo>
                <a:cubicBezTo>
                  <a:pt x="5068176" y="1268551"/>
                  <a:pt x="4913223" y="1242826"/>
                  <a:pt x="4793329" y="1266674"/>
                </a:cubicBezTo>
                <a:cubicBezTo>
                  <a:pt x="4673435" y="1290522"/>
                  <a:pt x="4546391" y="1220930"/>
                  <a:pt x="4309097" y="1266674"/>
                </a:cubicBezTo>
                <a:cubicBezTo>
                  <a:pt x="4071803" y="1312418"/>
                  <a:pt x="4013158" y="1256767"/>
                  <a:pt x="3824865" y="1266674"/>
                </a:cubicBezTo>
                <a:cubicBezTo>
                  <a:pt x="3636572" y="1276581"/>
                  <a:pt x="3475806" y="1223134"/>
                  <a:pt x="3208570" y="1266674"/>
                </a:cubicBezTo>
                <a:cubicBezTo>
                  <a:pt x="2941334" y="1310214"/>
                  <a:pt x="3011635" y="1236539"/>
                  <a:pt x="2856402" y="1266674"/>
                </a:cubicBezTo>
                <a:cubicBezTo>
                  <a:pt x="2701169" y="1296809"/>
                  <a:pt x="2520986" y="1261656"/>
                  <a:pt x="2372170" y="1266674"/>
                </a:cubicBezTo>
                <a:cubicBezTo>
                  <a:pt x="2223354" y="1271692"/>
                  <a:pt x="2011322" y="1253633"/>
                  <a:pt x="1887938" y="1266674"/>
                </a:cubicBezTo>
                <a:cubicBezTo>
                  <a:pt x="1764554" y="1279715"/>
                  <a:pt x="1661379" y="1240400"/>
                  <a:pt x="1469738" y="1266674"/>
                </a:cubicBezTo>
                <a:cubicBezTo>
                  <a:pt x="1278097" y="1292948"/>
                  <a:pt x="1010976" y="1188240"/>
                  <a:pt x="633337" y="1266674"/>
                </a:cubicBezTo>
                <a:cubicBezTo>
                  <a:pt x="301555" y="1308667"/>
                  <a:pt x="-9572" y="971670"/>
                  <a:pt x="0" y="63333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3F629799-FA9D-CBEB-7C68-3503D645D01A}"/>
              </a:ext>
            </a:extLst>
          </p:cNvPr>
          <p:cNvSpPr/>
          <p:nvPr/>
        </p:nvSpPr>
        <p:spPr>
          <a:xfrm>
            <a:off x="8306454" y="1592321"/>
            <a:ext cx="2765426" cy="792112"/>
          </a:xfrm>
          <a:custGeom>
            <a:avLst/>
            <a:gdLst>
              <a:gd name="connsiteX0" fmla="*/ 0 w 7869836"/>
              <a:gd name="connsiteY0" fmla="*/ 633337 h 1266674"/>
              <a:gd name="connsiteX1" fmla="*/ 633337 w 7869836"/>
              <a:gd name="connsiteY1" fmla="*/ 0 h 1266674"/>
              <a:gd name="connsiteX2" fmla="*/ 985506 w 7869836"/>
              <a:gd name="connsiteY2" fmla="*/ 0 h 1266674"/>
              <a:gd name="connsiteX3" fmla="*/ 1601801 w 7869836"/>
              <a:gd name="connsiteY3" fmla="*/ 0 h 1266674"/>
              <a:gd name="connsiteX4" fmla="*/ 2152064 w 7869836"/>
              <a:gd name="connsiteY4" fmla="*/ 0 h 1266674"/>
              <a:gd name="connsiteX5" fmla="*/ 2768359 w 7869836"/>
              <a:gd name="connsiteY5" fmla="*/ 0 h 1266674"/>
              <a:gd name="connsiteX6" fmla="*/ 3252591 w 7869836"/>
              <a:gd name="connsiteY6" fmla="*/ 0 h 1266674"/>
              <a:gd name="connsiteX7" fmla="*/ 3934918 w 7869836"/>
              <a:gd name="connsiteY7" fmla="*/ 0 h 1266674"/>
              <a:gd name="connsiteX8" fmla="*/ 4485182 w 7869836"/>
              <a:gd name="connsiteY8" fmla="*/ 0 h 1266674"/>
              <a:gd name="connsiteX9" fmla="*/ 4969413 w 7869836"/>
              <a:gd name="connsiteY9" fmla="*/ 0 h 1266674"/>
              <a:gd name="connsiteX10" fmla="*/ 5387614 w 7869836"/>
              <a:gd name="connsiteY10" fmla="*/ 0 h 1266674"/>
              <a:gd name="connsiteX11" fmla="*/ 5739782 w 7869836"/>
              <a:gd name="connsiteY11" fmla="*/ 0 h 1266674"/>
              <a:gd name="connsiteX12" fmla="*/ 6091951 w 7869836"/>
              <a:gd name="connsiteY12" fmla="*/ 0 h 1266674"/>
              <a:gd name="connsiteX13" fmla="*/ 6576183 w 7869836"/>
              <a:gd name="connsiteY13" fmla="*/ 0 h 1266674"/>
              <a:gd name="connsiteX14" fmla="*/ 7236499 w 7869836"/>
              <a:gd name="connsiteY14" fmla="*/ 0 h 1266674"/>
              <a:gd name="connsiteX15" fmla="*/ 7869836 w 7869836"/>
              <a:gd name="connsiteY15" fmla="*/ 633337 h 1266674"/>
              <a:gd name="connsiteX16" fmla="*/ 7869836 w 7869836"/>
              <a:gd name="connsiteY16" fmla="*/ 633337 h 1266674"/>
              <a:gd name="connsiteX17" fmla="*/ 7236499 w 7869836"/>
              <a:gd name="connsiteY17" fmla="*/ 1266674 h 1266674"/>
              <a:gd name="connsiteX18" fmla="*/ 6620204 w 7869836"/>
              <a:gd name="connsiteY18" fmla="*/ 1266674 h 1266674"/>
              <a:gd name="connsiteX19" fmla="*/ 6135972 w 7869836"/>
              <a:gd name="connsiteY19" fmla="*/ 1266674 h 1266674"/>
              <a:gd name="connsiteX20" fmla="*/ 5453645 w 7869836"/>
              <a:gd name="connsiteY20" fmla="*/ 1266674 h 1266674"/>
              <a:gd name="connsiteX21" fmla="*/ 4837350 w 7869836"/>
              <a:gd name="connsiteY21" fmla="*/ 1266674 h 1266674"/>
              <a:gd name="connsiteX22" fmla="*/ 4287087 w 7869836"/>
              <a:gd name="connsiteY22" fmla="*/ 1266674 h 1266674"/>
              <a:gd name="connsiteX23" fmla="*/ 3802855 w 7869836"/>
              <a:gd name="connsiteY23" fmla="*/ 1266674 h 1266674"/>
              <a:gd name="connsiteX24" fmla="*/ 3252591 w 7869836"/>
              <a:gd name="connsiteY24" fmla="*/ 1266674 h 1266674"/>
              <a:gd name="connsiteX25" fmla="*/ 2834391 w 7869836"/>
              <a:gd name="connsiteY25" fmla="*/ 1266674 h 1266674"/>
              <a:gd name="connsiteX26" fmla="*/ 2152064 w 7869836"/>
              <a:gd name="connsiteY26" fmla="*/ 1266674 h 1266674"/>
              <a:gd name="connsiteX27" fmla="*/ 1733864 w 7869836"/>
              <a:gd name="connsiteY27" fmla="*/ 1266674 h 1266674"/>
              <a:gd name="connsiteX28" fmla="*/ 1381695 w 7869836"/>
              <a:gd name="connsiteY28" fmla="*/ 1266674 h 1266674"/>
              <a:gd name="connsiteX29" fmla="*/ 633337 w 7869836"/>
              <a:gd name="connsiteY29" fmla="*/ 1266674 h 1266674"/>
              <a:gd name="connsiteX30" fmla="*/ 0 w 7869836"/>
              <a:gd name="connsiteY30" fmla="*/ 633337 h 126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869836" h="1266674" fill="none" extrusionOk="0">
                <a:moveTo>
                  <a:pt x="0" y="633337"/>
                </a:moveTo>
                <a:cubicBezTo>
                  <a:pt x="-86730" y="304674"/>
                  <a:pt x="205786" y="44419"/>
                  <a:pt x="633337" y="0"/>
                </a:cubicBezTo>
                <a:cubicBezTo>
                  <a:pt x="755405" y="-31204"/>
                  <a:pt x="885928" y="21357"/>
                  <a:pt x="985506" y="0"/>
                </a:cubicBezTo>
                <a:cubicBezTo>
                  <a:pt x="1085084" y="-21357"/>
                  <a:pt x="1370588" y="4552"/>
                  <a:pt x="1601801" y="0"/>
                </a:cubicBezTo>
                <a:cubicBezTo>
                  <a:pt x="1833015" y="-4552"/>
                  <a:pt x="2026477" y="22523"/>
                  <a:pt x="2152064" y="0"/>
                </a:cubicBezTo>
                <a:cubicBezTo>
                  <a:pt x="2277651" y="-22523"/>
                  <a:pt x="2559255" y="9877"/>
                  <a:pt x="2768359" y="0"/>
                </a:cubicBezTo>
                <a:cubicBezTo>
                  <a:pt x="2977463" y="-9877"/>
                  <a:pt x="3058632" y="13834"/>
                  <a:pt x="3252591" y="0"/>
                </a:cubicBezTo>
                <a:cubicBezTo>
                  <a:pt x="3446550" y="-13834"/>
                  <a:pt x="3643924" y="74825"/>
                  <a:pt x="3934918" y="0"/>
                </a:cubicBezTo>
                <a:cubicBezTo>
                  <a:pt x="4225912" y="-74825"/>
                  <a:pt x="4305569" y="49526"/>
                  <a:pt x="4485182" y="0"/>
                </a:cubicBezTo>
                <a:cubicBezTo>
                  <a:pt x="4664795" y="-49526"/>
                  <a:pt x="4841927" y="52182"/>
                  <a:pt x="4969413" y="0"/>
                </a:cubicBezTo>
                <a:cubicBezTo>
                  <a:pt x="5096899" y="-52182"/>
                  <a:pt x="5238361" y="15432"/>
                  <a:pt x="5387614" y="0"/>
                </a:cubicBezTo>
                <a:cubicBezTo>
                  <a:pt x="5536867" y="-15432"/>
                  <a:pt x="5584559" y="18243"/>
                  <a:pt x="5739782" y="0"/>
                </a:cubicBezTo>
                <a:cubicBezTo>
                  <a:pt x="5895005" y="-18243"/>
                  <a:pt x="5925661" y="42239"/>
                  <a:pt x="6091951" y="0"/>
                </a:cubicBezTo>
                <a:cubicBezTo>
                  <a:pt x="6258241" y="-42239"/>
                  <a:pt x="6430106" y="26499"/>
                  <a:pt x="6576183" y="0"/>
                </a:cubicBezTo>
                <a:cubicBezTo>
                  <a:pt x="6722260" y="-26499"/>
                  <a:pt x="6955825" y="650"/>
                  <a:pt x="7236499" y="0"/>
                </a:cubicBezTo>
                <a:cubicBezTo>
                  <a:pt x="7635419" y="-6584"/>
                  <a:pt x="7838235" y="335456"/>
                  <a:pt x="7869836" y="633337"/>
                </a:cubicBezTo>
                <a:lnTo>
                  <a:pt x="7869836" y="633337"/>
                </a:lnTo>
                <a:cubicBezTo>
                  <a:pt x="7846956" y="967980"/>
                  <a:pt x="7628623" y="1274557"/>
                  <a:pt x="7236499" y="1266674"/>
                </a:cubicBezTo>
                <a:cubicBezTo>
                  <a:pt x="7076522" y="1271743"/>
                  <a:pt x="6836420" y="1263799"/>
                  <a:pt x="6620204" y="1266674"/>
                </a:cubicBezTo>
                <a:cubicBezTo>
                  <a:pt x="6403989" y="1269549"/>
                  <a:pt x="6284584" y="1218851"/>
                  <a:pt x="6135972" y="1266674"/>
                </a:cubicBezTo>
                <a:cubicBezTo>
                  <a:pt x="5987360" y="1314497"/>
                  <a:pt x="5698500" y="1214320"/>
                  <a:pt x="5453645" y="1266674"/>
                </a:cubicBezTo>
                <a:cubicBezTo>
                  <a:pt x="5208790" y="1319028"/>
                  <a:pt x="5032575" y="1229347"/>
                  <a:pt x="4837350" y="1266674"/>
                </a:cubicBezTo>
                <a:cubicBezTo>
                  <a:pt x="4642125" y="1304001"/>
                  <a:pt x="4425069" y="1251331"/>
                  <a:pt x="4287087" y="1266674"/>
                </a:cubicBezTo>
                <a:cubicBezTo>
                  <a:pt x="4149105" y="1282017"/>
                  <a:pt x="3983342" y="1213562"/>
                  <a:pt x="3802855" y="1266674"/>
                </a:cubicBezTo>
                <a:cubicBezTo>
                  <a:pt x="3622368" y="1319786"/>
                  <a:pt x="3508359" y="1204233"/>
                  <a:pt x="3252591" y="1266674"/>
                </a:cubicBezTo>
                <a:cubicBezTo>
                  <a:pt x="2996823" y="1329115"/>
                  <a:pt x="2977472" y="1253459"/>
                  <a:pt x="2834391" y="1266674"/>
                </a:cubicBezTo>
                <a:cubicBezTo>
                  <a:pt x="2691310" y="1279889"/>
                  <a:pt x="2478917" y="1201266"/>
                  <a:pt x="2152064" y="1266674"/>
                </a:cubicBezTo>
                <a:cubicBezTo>
                  <a:pt x="1825211" y="1332082"/>
                  <a:pt x="1941539" y="1250553"/>
                  <a:pt x="1733864" y="1266674"/>
                </a:cubicBezTo>
                <a:cubicBezTo>
                  <a:pt x="1526189" y="1282795"/>
                  <a:pt x="1476447" y="1251719"/>
                  <a:pt x="1381695" y="1266674"/>
                </a:cubicBezTo>
                <a:cubicBezTo>
                  <a:pt x="1286943" y="1281629"/>
                  <a:pt x="843625" y="1257930"/>
                  <a:pt x="633337" y="1266674"/>
                </a:cubicBezTo>
                <a:cubicBezTo>
                  <a:pt x="314700" y="1275165"/>
                  <a:pt x="70245" y="1019523"/>
                  <a:pt x="0" y="633337"/>
                </a:cubicBezTo>
                <a:close/>
              </a:path>
              <a:path w="7869836" h="1266674" stroke="0" extrusionOk="0">
                <a:moveTo>
                  <a:pt x="0" y="633337"/>
                </a:moveTo>
                <a:cubicBezTo>
                  <a:pt x="28154" y="382911"/>
                  <a:pt x="342868" y="5179"/>
                  <a:pt x="633337" y="0"/>
                </a:cubicBezTo>
                <a:cubicBezTo>
                  <a:pt x="758861" y="-38032"/>
                  <a:pt x="1043972" y="43271"/>
                  <a:pt x="1249632" y="0"/>
                </a:cubicBezTo>
                <a:cubicBezTo>
                  <a:pt x="1455293" y="-43271"/>
                  <a:pt x="1737462" y="56985"/>
                  <a:pt x="1865927" y="0"/>
                </a:cubicBezTo>
                <a:cubicBezTo>
                  <a:pt x="1994393" y="-56985"/>
                  <a:pt x="2203098" y="30856"/>
                  <a:pt x="2482222" y="0"/>
                </a:cubicBezTo>
                <a:cubicBezTo>
                  <a:pt x="2761346" y="-30856"/>
                  <a:pt x="2912063" y="54687"/>
                  <a:pt x="3164549" y="0"/>
                </a:cubicBezTo>
                <a:cubicBezTo>
                  <a:pt x="3417035" y="-54687"/>
                  <a:pt x="3441763" y="25231"/>
                  <a:pt x="3516718" y="0"/>
                </a:cubicBezTo>
                <a:cubicBezTo>
                  <a:pt x="3591673" y="-25231"/>
                  <a:pt x="3929610" y="2107"/>
                  <a:pt x="4066981" y="0"/>
                </a:cubicBezTo>
                <a:cubicBezTo>
                  <a:pt x="4204352" y="-2107"/>
                  <a:pt x="4378673" y="56032"/>
                  <a:pt x="4683276" y="0"/>
                </a:cubicBezTo>
                <a:cubicBezTo>
                  <a:pt x="4987880" y="-56032"/>
                  <a:pt x="4986430" y="46130"/>
                  <a:pt x="5101477" y="0"/>
                </a:cubicBezTo>
                <a:cubicBezTo>
                  <a:pt x="5216524" y="-46130"/>
                  <a:pt x="5560137" y="51659"/>
                  <a:pt x="5783803" y="0"/>
                </a:cubicBezTo>
                <a:cubicBezTo>
                  <a:pt x="6007469" y="-51659"/>
                  <a:pt x="6153324" y="64830"/>
                  <a:pt x="6466130" y="0"/>
                </a:cubicBezTo>
                <a:cubicBezTo>
                  <a:pt x="6778936" y="-64830"/>
                  <a:pt x="7036772" y="76004"/>
                  <a:pt x="7236499" y="0"/>
                </a:cubicBezTo>
                <a:cubicBezTo>
                  <a:pt x="7657948" y="-8867"/>
                  <a:pt x="7851443" y="224865"/>
                  <a:pt x="7869836" y="633337"/>
                </a:cubicBezTo>
                <a:lnTo>
                  <a:pt x="7869836" y="633337"/>
                </a:lnTo>
                <a:cubicBezTo>
                  <a:pt x="7888406" y="938103"/>
                  <a:pt x="7605171" y="1262419"/>
                  <a:pt x="7236499" y="1266674"/>
                </a:cubicBezTo>
                <a:cubicBezTo>
                  <a:pt x="7141150" y="1294570"/>
                  <a:pt x="6930129" y="1243934"/>
                  <a:pt x="6818299" y="1266674"/>
                </a:cubicBezTo>
                <a:cubicBezTo>
                  <a:pt x="6706469" y="1289414"/>
                  <a:pt x="6575658" y="1261297"/>
                  <a:pt x="6400098" y="1266674"/>
                </a:cubicBezTo>
                <a:cubicBezTo>
                  <a:pt x="6224538" y="1272051"/>
                  <a:pt x="6114675" y="1221588"/>
                  <a:pt x="5981898" y="1266674"/>
                </a:cubicBezTo>
                <a:cubicBezTo>
                  <a:pt x="5849121" y="1311760"/>
                  <a:pt x="5721321" y="1263224"/>
                  <a:pt x="5629730" y="1266674"/>
                </a:cubicBezTo>
                <a:cubicBezTo>
                  <a:pt x="5538139" y="1270124"/>
                  <a:pt x="5354882" y="1264797"/>
                  <a:pt x="5211529" y="1266674"/>
                </a:cubicBezTo>
                <a:cubicBezTo>
                  <a:pt x="5068176" y="1268551"/>
                  <a:pt x="4913223" y="1242826"/>
                  <a:pt x="4793329" y="1266674"/>
                </a:cubicBezTo>
                <a:cubicBezTo>
                  <a:pt x="4673435" y="1290522"/>
                  <a:pt x="4546391" y="1220930"/>
                  <a:pt x="4309097" y="1266674"/>
                </a:cubicBezTo>
                <a:cubicBezTo>
                  <a:pt x="4071803" y="1312418"/>
                  <a:pt x="4013158" y="1256767"/>
                  <a:pt x="3824865" y="1266674"/>
                </a:cubicBezTo>
                <a:cubicBezTo>
                  <a:pt x="3636572" y="1276581"/>
                  <a:pt x="3475806" y="1223134"/>
                  <a:pt x="3208570" y="1266674"/>
                </a:cubicBezTo>
                <a:cubicBezTo>
                  <a:pt x="2941334" y="1310214"/>
                  <a:pt x="3011635" y="1236539"/>
                  <a:pt x="2856402" y="1266674"/>
                </a:cubicBezTo>
                <a:cubicBezTo>
                  <a:pt x="2701169" y="1296809"/>
                  <a:pt x="2520986" y="1261656"/>
                  <a:pt x="2372170" y="1266674"/>
                </a:cubicBezTo>
                <a:cubicBezTo>
                  <a:pt x="2223354" y="1271692"/>
                  <a:pt x="2011322" y="1253633"/>
                  <a:pt x="1887938" y="1266674"/>
                </a:cubicBezTo>
                <a:cubicBezTo>
                  <a:pt x="1764554" y="1279715"/>
                  <a:pt x="1661379" y="1240400"/>
                  <a:pt x="1469738" y="1266674"/>
                </a:cubicBezTo>
                <a:cubicBezTo>
                  <a:pt x="1278097" y="1292948"/>
                  <a:pt x="1010976" y="1188240"/>
                  <a:pt x="633337" y="1266674"/>
                </a:cubicBezTo>
                <a:cubicBezTo>
                  <a:pt x="301555" y="1308667"/>
                  <a:pt x="-9572" y="971670"/>
                  <a:pt x="0" y="63333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8B98C0-F4D8-0F15-247F-A22E75CE512D}"/>
              </a:ext>
            </a:extLst>
          </p:cNvPr>
          <p:cNvSpPr txBox="1"/>
          <p:nvPr/>
        </p:nvSpPr>
        <p:spPr>
          <a:xfrm>
            <a:off x="1014410" y="2521678"/>
            <a:ext cx="1825044" cy="646986"/>
          </a:xfrm>
          <a:custGeom>
            <a:avLst/>
            <a:gdLst>
              <a:gd name="connsiteX0" fmla="*/ 0 w 1825044"/>
              <a:gd name="connsiteY0" fmla="*/ 107833 h 646986"/>
              <a:gd name="connsiteX1" fmla="*/ 107833 w 1825044"/>
              <a:gd name="connsiteY1" fmla="*/ 0 h 646986"/>
              <a:gd name="connsiteX2" fmla="*/ 1717211 w 1825044"/>
              <a:gd name="connsiteY2" fmla="*/ 0 h 646986"/>
              <a:gd name="connsiteX3" fmla="*/ 1825044 w 1825044"/>
              <a:gd name="connsiteY3" fmla="*/ 107833 h 646986"/>
              <a:gd name="connsiteX4" fmla="*/ 1825044 w 1825044"/>
              <a:gd name="connsiteY4" fmla="*/ 539153 h 646986"/>
              <a:gd name="connsiteX5" fmla="*/ 1717211 w 1825044"/>
              <a:gd name="connsiteY5" fmla="*/ 646986 h 646986"/>
              <a:gd name="connsiteX6" fmla="*/ 107833 w 1825044"/>
              <a:gd name="connsiteY6" fmla="*/ 646986 h 646986"/>
              <a:gd name="connsiteX7" fmla="*/ 0 w 1825044"/>
              <a:gd name="connsiteY7" fmla="*/ 539153 h 646986"/>
              <a:gd name="connsiteX8" fmla="*/ 0 w 1825044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5044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296121" y="126465"/>
                  <a:pt x="1075678" y="-96768"/>
                  <a:pt x="1717211" y="0"/>
                </a:cubicBezTo>
                <a:cubicBezTo>
                  <a:pt x="1775588" y="-8112"/>
                  <a:pt x="1822056" y="47374"/>
                  <a:pt x="1825044" y="107833"/>
                </a:cubicBezTo>
                <a:cubicBezTo>
                  <a:pt x="1827300" y="187760"/>
                  <a:pt x="1792703" y="413329"/>
                  <a:pt x="1825044" y="539153"/>
                </a:cubicBezTo>
                <a:cubicBezTo>
                  <a:pt x="1825491" y="596437"/>
                  <a:pt x="1774236" y="644150"/>
                  <a:pt x="1717211" y="646986"/>
                </a:cubicBezTo>
                <a:cubicBezTo>
                  <a:pt x="1389823" y="615291"/>
                  <a:pt x="847289" y="594567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1825044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594115" y="36122"/>
                  <a:pt x="1241148" y="-1632"/>
                  <a:pt x="1717211" y="0"/>
                </a:cubicBezTo>
                <a:cubicBezTo>
                  <a:pt x="1768356" y="-6410"/>
                  <a:pt x="1827695" y="42933"/>
                  <a:pt x="1825044" y="107833"/>
                </a:cubicBezTo>
                <a:cubicBezTo>
                  <a:pt x="1839150" y="254065"/>
                  <a:pt x="1834507" y="474562"/>
                  <a:pt x="1825044" y="539153"/>
                </a:cubicBezTo>
                <a:cubicBezTo>
                  <a:pt x="1818292" y="601154"/>
                  <a:pt x="1765561" y="645152"/>
                  <a:pt x="1717211" y="646986"/>
                </a:cubicBezTo>
                <a:cubicBezTo>
                  <a:pt x="1223637" y="699911"/>
                  <a:pt x="477488" y="517178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lúa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0D11F5-AEA4-0284-3344-D39D9C42EB16}"/>
              </a:ext>
            </a:extLst>
          </p:cNvPr>
          <p:cNvSpPr txBox="1"/>
          <p:nvPr/>
        </p:nvSpPr>
        <p:spPr>
          <a:xfrm>
            <a:off x="6730502" y="2402769"/>
            <a:ext cx="2506431" cy="646986"/>
          </a:xfrm>
          <a:custGeom>
            <a:avLst/>
            <a:gdLst>
              <a:gd name="connsiteX0" fmla="*/ 0 w 2506431"/>
              <a:gd name="connsiteY0" fmla="*/ 107833 h 646986"/>
              <a:gd name="connsiteX1" fmla="*/ 107833 w 2506431"/>
              <a:gd name="connsiteY1" fmla="*/ 0 h 646986"/>
              <a:gd name="connsiteX2" fmla="*/ 2398598 w 2506431"/>
              <a:gd name="connsiteY2" fmla="*/ 0 h 646986"/>
              <a:gd name="connsiteX3" fmla="*/ 2506431 w 2506431"/>
              <a:gd name="connsiteY3" fmla="*/ 107833 h 646986"/>
              <a:gd name="connsiteX4" fmla="*/ 2506431 w 2506431"/>
              <a:gd name="connsiteY4" fmla="*/ 539153 h 646986"/>
              <a:gd name="connsiteX5" fmla="*/ 2398598 w 2506431"/>
              <a:gd name="connsiteY5" fmla="*/ 646986 h 646986"/>
              <a:gd name="connsiteX6" fmla="*/ 107833 w 2506431"/>
              <a:gd name="connsiteY6" fmla="*/ 646986 h 646986"/>
              <a:gd name="connsiteX7" fmla="*/ 0 w 2506431"/>
              <a:gd name="connsiteY7" fmla="*/ 539153 h 646986"/>
              <a:gd name="connsiteX8" fmla="*/ 0 w 2506431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6431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891929" y="72427"/>
                  <a:pt x="1372360" y="61419"/>
                  <a:pt x="2398598" y="0"/>
                </a:cubicBezTo>
                <a:cubicBezTo>
                  <a:pt x="2456975" y="-8112"/>
                  <a:pt x="2503443" y="47374"/>
                  <a:pt x="2506431" y="107833"/>
                </a:cubicBezTo>
                <a:cubicBezTo>
                  <a:pt x="2508687" y="187760"/>
                  <a:pt x="2474090" y="413329"/>
                  <a:pt x="2506431" y="539153"/>
                </a:cubicBezTo>
                <a:cubicBezTo>
                  <a:pt x="2506878" y="596437"/>
                  <a:pt x="2455623" y="644150"/>
                  <a:pt x="2398598" y="646986"/>
                </a:cubicBezTo>
                <a:cubicBezTo>
                  <a:pt x="1352679" y="676813"/>
                  <a:pt x="1072326" y="567680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2506431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1248959" y="123000"/>
                  <a:pt x="2034168" y="-96860"/>
                  <a:pt x="2398598" y="0"/>
                </a:cubicBezTo>
                <a:cubicBezTo>
                  <a:pt x="2449743" y="-6410"/>
                  <a:pt x="2509082" y="42933"/>
                  <a:pt x="2506431" y="107833"/>
                </a:cubicBezTo>
                <a:cubicBezTo>
                  <a:pt x="2520537" y="254065"/>
                  <a:pt x="2515894" y="474562"/>
                  <a:pt x="2506431" y="539153"/>
                </a:cubicBezTo>
                <a:cubicBezTo>
                  <a:pt x="2499679" y="601154"/>
                  <a:pt x="2446948" y="645152"/>
                  <a:pt x="2398598" y="646986"/>
                </a:cubicBezTo>
                <a:cubicBezTo>
                  <a:pt x="1346089" y="486279"/>
                  <a:pt x="659722" y="686653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cam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5E5A67-0F7A-9119-11D7-84BA51985EDE}"/>
              </a:ext>
            </a:extLst>
          </p:cNvPr>
          <p:cNvSpPr txBox="1"/>
          <p:nvPr/>
        </p:nvSpPr>
        <p:spPr>
          <a:xfrm>
            <a:off x="2839454" y="3899177"/>
            <a:ext cx="2506431" cy="646986"/>
          </a:xfrm>
          <a:custGeom>
            <a:avLst/>
            <a:gdLst>
              <a:gd name="connsiteX0" fmla="*/ 0 w 2506431"/>
              <a:gd name="connsiteY0" fmla="*/ 107833 h 646986"/>
              <a:gd name="connsiteX1" fmla="*/ 107833 w 2506431"/>
              <a:gd name="connsiteY1" fmla="*/ 0 h 646986"/>
              <a:gd name="connsiteX2" fmla="*/ 2398598 w 2506431"/>
              <a:gd name="connsiteY2" fmla="*/ 0 h 646986"/>
              <a:gd name="connsiteX3" fmla="*/ 2506431 w 2506431"/>
              <a:gd name="connsiteY3" fmla="*/ 107833 h 646986"/>
              <a:gd name="connsiteX4" fmla="*/ 2506431 w 2506431"/>
              <a:gd name="connsiteY4" fmla="*/ 539153 h 646986"/>
              <a:gd name="connsiteX5" fmla="*/ 2398598 w 2506431"/>
              <a:gd name="connsiteY5" fmla="*/ 646986 h 646986"/>
              <a:gd name="connsiteX6" fmla="*/ 107833 w 2506431"/>
              <a:gd name="connsiteY6" fmla="*/ 646986 h 646986"/>
              <a:gd name="connsiteX7" fmla="*/ 0 w 2506431"/>
              <a:gd name="connsiteY7" fmla="*/ 539153 h 646986"/>
              <a:gd name="connsiteX8" fmla="*/ 0 w 2506431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6431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891929" y="72427"/>
                  <a:pt x="1372360" y="61419"/>
                  <a:pt x="2398598" y="0"/>
                </a:cubicBezTo>
                <a:cubicBezTo>
                  <a:pt x="2456975" y="-8112"/>
                  <a:pt x="2503443" y="47374"/>
                  <a:pt x="2506431" y="107833"/>
                </a:cubicBezTo>
                <a:cubicBezTo>
                  <a:pt x="2508687" y="187760"/>
                  <a:pt x="2474090" y="413329"/>
                  <a:pt x="2506431" y="539153"/>
                </a:cubicBezTo>
                <a:cubicBezTo>
                  <a:pt x="2506878" y="596437"/>
                  <a:pt x="2455623" y="644150"/>
                  <a:pt x="2398598" y="646986"/>
                </a:cubicBezTo>
                <a:cubicBezTo>
                  <a:pt x="1352679" y="676813"/>
                  <a:pt x="1072326" y="567680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2506431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1248959" y="123000"/>
                  <a:pt x="2034168" y="-96860"/>
                  <a:pt x="2398598" y="0"/>
                </a:cubicBezTo>
                <a:cubicBezTo>
                  <a:pt x="2449743" y="-6410"/>
                  <a:pt x="2509082" y="42933"/>
                  <a:pt x="2506431" y="107833"/>
                </a:cubicBezTo>
                <a:cubicBezTo>
                  <a:pt x="2520537" y="254065"/>
                  <a:pt x="2515894" y="474562"/>
                  <a:pt x="2506431" y="539153"/>
                </a:cubicBezTo>
                <a:cubicBezTo>
                  <a:pt x="2499679" y="601154"/>
                  <a:pt x="2446948" y="645152"/>
                  <a:pt x="2398598" y="646986"/>
                </a:cubicBezTo>
                <a:cubicBezTo>
                  <a:pt x="1346089" y="486279"/>
                  <a:pt x="659722" y="686653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lúa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mì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13F784-3BA7-0D4F-C22B-680A90969961}"/>
              </a:ext>
            </a:extLst>
          </p:cNvPr>
          <p:cNvSpPr txBox="1"/>
          <p:nvPr/>
        </p:nvSpPr>
        <p:spPr>
          <a:xfrm>
            <a:off x="535528" y="3309173"/>
            <a:ext cx="2202995" cy="1191816"/>
          </a:xfrm>
          <a:custGeom>
            <a:avLst/>
            <a:gdLst>
              <a:gd name="connsiteX0" fmla="*/ 0 w 2202995"/>
              <a:gd name="connsiteY0" fmla="*/ 198640 h 1191816"/>
              <a:gd name="connsiteX1" fmla="*/ 198640 w 2202995"/>
              <a:gd name="connsiteY1" fmla="*/ 0 h 1191816"/>
              <a:gd name="connsiteX2" fmla="*/ 2004355 w 2202995"/>
              <a:gd name="connsiteY2" fmla="*/ 0 h 1191816"/>
              <a:gd name="connsiteX3" fmla="*/ 2202995 w 2202995"/>
              <a:gd name="connsiteY3" fmla="*/ 198640 h 1191816"/>
              <a:gd name="connsiteX4" fmla="*/ 2202995 w 2202995"/>
              <a:gd name="connsiteY4" fmla="*/ 993176 h 1191816"/>
              <a:gd name="connsiteX5" fmla="*/ 2004355 w 2202995"/>
              <a:gd name="connsiteY5" fmla="*/ 1191816 h 1191816"/>
              <a:gd name="connsiteX6" fmla="*/ 198640 w 2202995"/>
              <a:gd name="connsiteY6" fmla="*/ 1191816 h 1191816"/>
              <a:gd name="connsiteX7" fmla="*/ 0 w 2202995"/>
              <a:gd name="connsiteY7" fmla="*/ 993176 h 1191816"/>
              <a:gd name="connsiteX8" fmla="*/ 0 w 2202995"/>
              <a:gd name="connsiteY8" fmla="*/ 198640 h 119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2995" h="1191816" fill="none" extrusionOk="0">
                <a:moveTo>
                  <a:pt x="0" y="198640"/>
                </a:moveTo>
                <a:cubicBezTo>
                  <a:pt x="747" y="109141"/>
                  <a:pt x="90474" y="2585"/>
                  <a:pt x="198640" y="0"/>
                </a:cubicBezTo>
                <a:cubicBezTo>
                  <a:pt x="813863" y="-81865"/>
                  <a:pt x="1626488" y="-76237"/>
                  <a:pt x="2004355" y="0"/>
                </a:cubicBezTo>
                <a:cubicBezTo>
                  <a:pt x="2112732" y="-9152"/>
                  <a:pt x="2185987" y="83789"/>
                  <a:pt x="2202995" y="198640"/>
                </a:cubicBezTo>
                <a:cubicBezTo>
                  <a:pt x="2147099" y="389714"/>
                  <a:pt x="2255340" y="907090"/>
                  <a:pt x="2202995" y="993176"/>
                </a:cubicBezTo>
                <a:cubicBezTo>
                  <a:pt x="2203330" y="1101182"/>
                  <a:pt x="2106171" y="1182971"/>
                  <a:pt x="2004355" y="1191816"/>
                </a:cubicBezTo>
                <a:cubicBezTo>
                  <a:pt x="1369792" y="1093733"/>
                  <a:pt x="880890" y="1279072"/>
                  <a:pt x="198640" y="1191816"/>
                </a:cubicBezTo>
                <a:cubicBezTo>
                  <a:pt x="104751" y="1190028"/>
                  <a:pt x="-19320" y="1106702"/>
                  <a:pt x="0" y="993176"/>
                </a:cubicBezTo>
                <a:cubicBezTo>
                  <a:pt x="-14290" y="704103"/>
                  <a:pt x="39539" y="504414"/>
                  <a:pt x="0" y="198640"/>
                </a:cubicBezTo>
                <a:close/>
              </a:path>
              <a:path w="2202995" h="1191816" stroke="0" extrusionOk="0">
                <a:moveTo>
                  <a:pt x="0" y="198640"/>
                </a:moveTo>
                <a:cubicBezTo>
                  <a:pt x="11685" y="92119"/>
                  <a:pt x="91755" y="5878"/>
                  <a:pt x="198640" y="0"/>
                </a:cubicBezTo>
                <a:cubicBezTo>
                  <a:pt x="718864" y="-64906"/>
                  <a:pt x="1296057" y="-115387"/>
                  <a:pt x="2004355" y="0"/>
                </a:cubicBezTo>
                <a:cubicBezTo>
                  <a:pt x="2109559" y="-3431"/>
                  <a:pt x="2204285" y="86333"/>
                  <a:pt x="2202995" y="198640"/>
                </a:cubicBezTo>
                <a:cubicBezTo>
                  <a:pt x="2202681" y="575250"/>
                  <a:pt x="2166747" y="777893"/>
                  <a:pt x="2202995" y="993176"/>
                </a:cubicBezTo>
                <a:cubicBezTo>
                  <a:pt x="2189776" y="1107671"/>
                  <a:pt x="2109117" y="1191007"/>
                  <a:pt x="2004355" y="1191816"/>
                </a:cubicBezTo>
                <a:cubicBezTo>
                  <a:pt x="1727810" y="1072073"/>
                  <a:pt x="402244" y="1297354"/>
                  <a:pt x="198640" y="1191816"/>
                </a:cubicBezTo>
                <a:cubicBezTo>
                  <a:pt x="69440" y="1187879"/>
                  <a:pt x="-7886" y="1099310"/>
                  <a:pt x="0" y="993176"/>
                </a:cubicBezTo>
                <a:cubicBezTo>
                  <a:pt x="24211" y="600009"/>
                  <a:pt x="55559" y="535362"/>
                  <a:pt x="0" y="1986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khoai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sọ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07DBF6-0E11-7A3F-21AC-B22CF3DFA003}"/>
              </a:ext>
            </a:extLst>
          </p:cNvPr>
          <p:cNvSpPr txBox="1"/>
          <p:nvPr/>
        </p:nvSpPr>
        <p:spPr>
          <a:xfrm>
            <a:off x="1963028" y="4729155"/>
            <a:ext cx="2202995" cy="1191816"/>
          </a:xfrm>
          <a:custGeom>
            <a:avLst/>
            <a:gdLst>
              <a:gd name="connsiteX0" fmla="*/ 0 w 2202995"/>
              <a:gd name="connsiteY0" fmla="*/ 198640 h 1191816"/>
              <a:gd name="connsiteX1" fmla="*/ 198640 w 2202995"/>
              <a:gd name="connsiteY1" fmla="*/ 0 h 1191816"/>
              <a:gd name="connsiteX2" fmla="*/ 2004355 w 2202995"/>
              <a:gd name="connsiteY2" fmla="*/ 0 h 1191816"/>
              <a:gd name="connsiteX3" fmla="*/ 2202995 w 2202995"/>
              <a:gd name="connsiteY3" fmla="*/ 198640 h 1191816"/>
              <a:gd name="connsiteX4" fmla="*/ 2202995 w 2202995"/>
              <a:gd name="connsiteY4" fmla="*/ 993176 h 1191816"/>
              <a:gd name="connsiteX5" fmla="*/ 2004355 w 2202995"/>
              <a:gd name="connsiteY5" fmla="*/ 1191816 h 1191816"/>
              <a:gd name="connsiteX6" fmla="*/ 198640 w 2202995"/>
              <a:gd name="connsiteY6" fmla="*/ 1191816 h 1191816"/>
              <a:gd name="connsiteX7" fmla="*/ 0 w 2202995"/>
              <a:gd name="connsiteY7" fmla="*/ 993176 h 1191816"/>
              <a:gd name="connsiteX8" fmla="*/ 0 w 2202995"/>
              <a:gd name="connsiteY8" fmla="*/ 198640 h 119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2995" h="1191816" fill="none" extrusionOk="0">
                <a:moveTo>
                  <a:pt x="0" y="198640"/>
                </a:moveTo>
                <a:cubicBezTo>
                  <a:pt x="747" y="109141"/>
                  <a:pt x="90474" y="2585"/>
                  <a:pt x="198640" y="0"/>
                </a:cubicBezTo>
                <a:cubicBezTo>
                  <a:pt x="813863" y="-81865"/>
                  <a:pt x="1626488" y="-76237"/>
                  <a:pt x="2004355" y="0"/>
                </a:cubicBezTo>
                <a:cubicBezTo>
                  <a:pt x="2112732" y="-9152"/>
                  <a:pt x="2185987" y="83789"/>
                  <a:pt x="2202995" y="198640"/>
                </a:cubicBezTo>
                <a:cubicBezTo>
                  <a:pt x="2147099" y="389714"/>
                  <a:pt x="2255340" y="907090"/>
                  <a:pt x="2202995" y="993176"/>
                </a:cubicBezTo>
                <a:cubicBezTo>
                  <a:pt x="2203330" y="1101182"/>
                  <a:pt x="2106171" y="1182971"/>
                  <a:pt x="2004355" y="1191816"/>
                </a:cubicBezTo>
                <a:cubicBezTo>
                  <a:pt x="1369792" y="1093733"/>
                  <a:pt x="880890" y="1279072"/>
                  <a:pt x="198640" y="1191816"/>
                </a:cubicBezTo>
                <a:cubicBezTo>
                  <a:pt x="104751" y="1190028"/>
                  <a:pt x="-19320" y="1106702"/>
                  <a:pt x="0" y="993176"/>
                </a:cubicBezTo>
                <a:cubicBezTo>
                  <a:pt x="-14290" y="704103"/>
                  <a:pt x="39539" y="504414"/>
                  <a:pt x="0" y="198640"/>
                </a:cubicBezTo>
                <a:close/>
              </a:path>
              <a:path w="2202995" h="1191816" stroke="0" extrusionOk="0">
                <a:moveTo>
                  <a:pt x="0" y="198640"/>
                </a:moveTo>
                <a:cubicBezTo>
                  <a:pt x="11685" y="92119"/>
                  <a:pt x="91755" y="5878"/>
                  <a:pt x="198640" y="0"/>
                </a:cubicBezTo>
                <a:cubicBezTo>
                  <a:pt x="718864" y="-64906"/>
                  <a:pt x="1296057" y="-115387"/>
                  <a:pt x="2004355" y="0"/>
                </a:cubicBezTo>
                <a:cubicBezTo>
                  <a:pt x="2109559" y="-3431"/>
                  <a:pt x="2204285" y="86333"/>
                  <a:pt x="2202995" y="198640"/>
                </a:cubicBezTo>
                <a:cubicBezTo>
                  <a:pt x="2202681" y="575250"/>
                  <a:pt x="2166747" y="777893"/>
                  <a:pt x="2202995" y="993176"/>
                </a:cubicBezTo>
                <a:cubicBezTo>
                  <a:pt x="2189776" y="1107671"/>
                  <a:pt x="2109117" y="1191007"/>
                  <a:pt x="2004355" y="1191816"/>
                </a:cubicBezTo>
                <a:cubicBezTo>
                  <a:pt x="1727810" y="1072073"/>
                  <a:pt x="402244" y="1297354"/>
                  <a:pt x="198640" y="1191816"/>
                </a:cubicBezTo>
                <a:cubicBezTo>
                  <a:pt x="69440" y="1187879"/>
                  <a:pt x="-7886" y="1099310"/>
                  <a:pt x="0" y="993176"/>
                </a:cubicBezTo>
                <a:cubicBezTo>
                  <a:pt x="24211" y="600009"/>
                  <a:pt x="55559" y="535362"/>
                  <a:pt x="0" y="1986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khoai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mì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575749-27DD-DBD0-1131-35C290C97981}"/>
              </a:ext>
            </a:extLst>
          </p:cNvPr>
          <p:cNvSpPr txBox="1"/>
          <p:nvPr/>
        </p:nvSpPr>
        <p:spPr>
          <a:xfrm>
            <a:off x="3011994" y="2572756"/>
            <a:ext cx="2506431" cy="1077218"/>
          </a:xfrm>
          <a:custGeom>
            <a:avLst/>
            <a:gdLst>
              <a:gd name="connsiteX0" fmla="*/ 0 w 2506431"/>
              <a:gd name="connsiteY0" fmla="*/ 198640 h 1191816"/>
              <a:gd name="connsiteX1" fmla="*/ 198640 w 2506431"/>
              <a:gd name="connsiteY1" fmla="*/ 0 h 1191816"/>
              <a:gd name="connsiteX2" fmla="*/ 2307791 w 2506431"/>
              <a:gd name="connsiteY2" fmla="*/ 0 h 1191816"/>
              <a:gd name="connsiteX3" fmla="*/ 2506431 w 2506431"/>
              <a:gd name="connsiteY3" fmla="*/ 198640 h 1191816"/>
              <a:gd name="connsiteX4" fmla="*/ 2506431 w 2506431"/>
              <a:gd name="connsiteY4" fmla="*/ 993176 h 1191816"/>
              <a:gd name="connsiteX5" fmla="*/ 2307791 w 2506431"/>
              <a:gd name="connsiteY5" fmla="*/ 1191816 h 1191816"/>
              <a:gd name="connsiteX6" fmla="*/ 198640 w 2506431"/>
              <a:gd name="connsiteY6" fmla="*/ 1191816 h 1191816"/>
              <a:gd name="connsiteX7" fmla="*/ 0 w 2506431"/>
              <a:gd name="connsiteY7" fmla="*/ 993176 h 1191816"/>
              <a:gd name="connsiteX8" fmla="*/ 0 w 2506431"/>
              <a:gd name="connsiteY8" fmla="*/ 198640 h 119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6431" h="1191816" fill="none" extrusionOk="0">
                <a:moveTo>
                  <a:pt x="0" y="198640"/>
                </a:moveTo>
                <a:cubicBezTo>
                  <a:pt x="747" y="109141"/>
                  <a:pt x="90474" y="2585"/>
                  <a:pt x="198640" y="0"/>
                </a:cubicBezTo>
                <a:cubicBezTo>
                  <a:pt x="707740" y="72427"/>
                  <a:pt x="1606195" y="61419"/>
                  <a:pt x="2307791" y="0"/>
                </a:cubicBezTo>
                <a:cubicBezTo>
                  <a:pt x="2416168" y="-9152"/>
                  <a:pt x="2489423" y="83789"/>
                  <a:pt x="2506431" y="198640"/>
                </a:cubicBezTo>
                <a:cubicBezTo>
                  <a:pt x="2450535" y="389714"/>
                  <a:pt x="2558776" y="907090"/>
                  <a:pt x="2506431" y="993176"/>
                </a:cubicBezTo>
                <a:cubicBezTo>
                  <a:pt x="2506766" y="1101182"/>
                  <a:pt x="2409607" y="1182971"/>
                  <a:pt x="2307791" y="1191816"/>
                </a:cubicBezTo>
                <a:cubicBezTo>
                  <a:pt x="1255272" y="1221643"/>
                  <a:pt x="1178207" y="1112510"/>
                  <a:pt x="198640" y="1191816"/>
                </a:cubicBezTo>
                <a:cubicBezTo>
                  <a:pt x="104751" y="1190028"/>
                  <a:pt x="-19320" y="1106702"/>
                  <a:pt x="0" y="993176"/>
                </a:cubicBezTo>
                <a:cubicBezTo>
                  <a:pt x="-14290" y="704103"/>
                  <a:pt x="39539" y="504414"/>
                  <a:pt x="0" y="198640"/>
                </a:cubicBezTo>
                <a:close/>
              </a:path>
              <a:path w="2506431" h="1191816" stroke="0" extrusionOk="0">
                <a:moveTo>
                  <a:pt x="0" y="198640"/>
                </a:moveTo>
                <a:cubicBezTo>
                  <a:pt x="11685" y="92119"/>
                  <a:pt x="91755" y="5878"/>
                  <a:pt x="198640" y="0"/>
                </a:cubicBezTo>
                <a:cubicBezTo>
                  <a:pt x="707491" y="123000"/>
                  <a:pt x="2013569" y="-96860"/>
                  <a:pt x="2307791" y="0"/>
                </a:cubicBezTo>
                <a:cubicBezTo>
                  <a:pt x="2412995" y="-3431"/>
                  <a:pt x="2507721" y="86333"/>
                  <a:pt x="2506431" y="198640"/>
                </a:cubicBezTo>
                <a:cubicBezTo>
                  <a:pt x="2506117" y="575250"/>
                  <a:pt x="2470183" y="777893"/>
                  <a:pt x="2506431" y="993176"/>
                </a:cubicBezTo>
                <a:cubicBezTo>
                  <a:pt x="2493212" y="1107671"/>
                  <a:pt x="2412553" y="1191007"/>
                  <a:pt x="2307791" y="1191816"/>
                </a:cubicBezTo>
                <a:cubicBezTo>
                  <a:pt x="1625634" y="1031109"/>
                  <a:pt x="1116931" y="1231483"/>
                  <a:pt x="198640" y="1191816"/>
                </a:cubicBezTo>
                <a:cubicBezTo>
                  <a:pt x="69440" y="1187879"/>
                  <a:pt x="-7886" y="1099310"/>
                  <a:pt x="0" y="993176"/>
                </a:cubicBezTo>
                <a:cubicBezTo>
                  <a:pt x="24211" y="600009"/>
                  <a:pt x="55559" y="535362"/>
                  <a:pt x="0" y="1986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2506431"/>
                      <a:gd name="connsiteY0" fmla="*/ 179540 h 1077218"/>
                      <a:gd name="connsiteX1" fmla="*/ 179540 w 2506431"/>
                      <a:gd name="connsiteY1" fmla="*/ 0 h 1077218"/>
                      <a:gd name="connsiteX2" fmla="*/ 2326891 w 2506431"/>
                      <a:gd name="connsiteY2" fmla="*/ 0 h 1077218"/>
                      <a:gd name="connsiteX3" fmla="*/ 2506431 w 2506431"/>
                      <a:gd name="connsiteY3" fmla="*/ 179540 h 1077218"/>
                      <a:gd name="connsiteX4" fmla="*/ 2506431 w 2506431"/>
                      <a:gd name="connsiteY4" fmla="*/ 897678 h 1077218"/>
                      <a:gd name="connsiteX5" fmla="*/ 2326891 w 2506431"/>
                      <a:gd name="connsiteY5" fmla="*/ 1077218 h 1077218"/>
                      <a:gd name="connsiteX6" fmla="*/ 179540 w 2506431"/>
                      <a:gd name="connsiteY6" fmla="*/ 1077218 h 1077218"/>
                      <a:gd name="connsiteX7" fmla="*/ 0 w 2506431"/>
                      <a:gd name="connsiteY7" fmla="*/ 897678 h 1077218"/>
                      <a:gd name="connsiteX8" fmla="*/ 0 w 2506431"/>
                      <a:gd name="connsiteY8" fmla="*/ 179540 h 1077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06431" h="1077218" fill="none" extrusionOk="0">
                        <a:moveTo>
                          <a:pt x="0" y="179540"/>
                        </a:moveTo>
                        <a:cubicBezTo>
                          <a:pt x="323" y="89138"/>
                          <a:pt x="86015" y="9453"/>
                          <a:pt x="179540" y="0"/>
                        </a:cubicBezTo>
                        <a:cubicBezTo>
                          <a:pt x="767652" y="72427"/>
                          <a:pt x="1377662" y="61419"/>
                          <a:pt x="2326891" y="0"/>
                        </a:cubicBezTo>
                        <a:cubicBezTo>
                          <a:pt x="2425755" y="-2015"/>
                          <a:pt x="2495131" y="76965"/>
                          <a:pt x="2506431" y="179540"/>
                        </a:cubicBezTo>
                        <a:cubicBezTo>
                          <a:pt x="2561541" y="442713"/>
                          <a:pt x="2485438" y="587068"/>
                          <a:pt x="2506431" y="897678"/>
                        </a:cubicBezTo>
                        <a:cubicBezTo>
                          <a:pt x="2508914" y="984234"/>
                          <a:pt x="2422185" y="1072888"/>
                          <a:pt x="2326891" y="1077218"/>
                        </a:cubicBezTo>
                        <a:cubicBezTo>
                          <a:pt x="1663418" y="1107045"/>
                          <a:pt x="920861" y="997912"/>
                          <a:pt x="179540" y="1077218"/>
                        </a:cubicBezTo>
                        <a:cubicBezTo>
                          <a:pt x="93313" y="1075756"/>
                          <a:pt x="-6349" y="998090"/>
                          <a:pt x="0" y="897678"/>
                        </a:cubicBezTo>
                        <a:cubicBezTo>
                          <a:pt x="20181" y="652597"/>
                          <a:pt x="16197" y="452994"/>
                          <a:pt x="0" y="179540"/>
                        </a:cubicBezTo>
                        <a:close/>
                      </a:path>
                      <a:path w="2506431" h="1077218" stroke="0" extrusionOk="0">
                        <a:moveTo>
                          <a:pt x="0" y="179540"/>
                        </a:moveTo>
                        <a:cubicBezTo>
                          <a:pt x="9092" y="82861"/>
                          <a:pt x="81197" y="1697"/>
                          <a:pt x="179540" y="0"/>
                        </a:cubicBezTo>
                        <a:cubicBezTo>
                          <a:pt x="909393" y="123000"/>
                          <a:pt x="1328328" y="-96860"/>
                          <a:pt x="2326891" y="0"/>
                        </a:cubicBezTo>
                        <a:cubicBezTo>
                          <a:pt x="2415689" y="-7895"/>
                          <a:pt x="2511990" y="69175"/>
                          <a:pt x="2506431" y="179540"/>
                        </a:cubicBezTo>
                        <a:cubicBezTo>
                          <a:pt x="2495617" y="316575"/>
                          <a:pt x="2509754" y="604562"/>
                          <a:pt x="2506431" y="897678"/>
                        </a:cubicBezTo>
                        <a:cubicBezTo>
                          <a:pt x="2490548" y="1002589"/>
                          <a:pt x="2422933" y="1076708"/>
                          <a:pt x="2326891" y="1077218"/>
                        </a:cubicBezTo>
                        <a:cubicBezTo>
                          <a:pt x="1850906" y="916511"/>
                          <a:pt x="652009" y="1116885"/>
                          <a:pt x="179540" y="1077218"/>
                        </a:cubicBezTo>
                        <a:cubicBezTo>
                          <a:pt x="71073" y="1075338"/>
                          <a:pt x="-4492" y="994800"/>
                          <a:pt x="0" y="897678"/>
                        </a:cubicBezTo>
                        <a:cubicBezTo>
                          <a:pt x="-55434" y="677166"/>
                          <a:pt x="55303" y="428968"/>
                          <a:pt x="0" y="17954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khoai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lang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9A78F9-F0A6-5221-4CA5-EFA06759460C}"/>
              </a:ext>
            </a:extLst>
          </p:cNvPr>
          <p:cNvSpPr txBox="1"/>
          <p:nvPr/>
        </p:nvSpPr>
        <p:spPr>
          <a:xfrm>
            <a:off x="9501784" y="2572756"/>
            <a:ext cx="1570096" cy="646986"/>
          </a:xfrm>
          <a:custGeom>
            <a:avLst/>
            <a:gdLst>
              <a:gd name="connsiteX0" fmla="*/ 0 w 1570096"/>
              <a:gd name="connsiteY0" fmla="*/ 107833 h 646986"/>
              <a:gd name="connsiteX1" fmla="*/ 107833 w 1570096"/>
              <a:gd name="connsiteY1" fmla="*/ 0 h 646986"/>
              <a:gd name="connsiteX2" fmla="*/ 1462263 w 1570096"/>
              <a:gd name="connsiteY2" fmla="*/ 0 h 646986"/>
              <a:gd name="connsiteX3" fmla="*/ 1570096 w 1570096"/>
              <a:gd name="connsiteY3" fmla="*/ 107833 h 646986"/>
              <a:gd name="connsiteX4" fmla="*/ 1570096 w 1570096"/>
              <a:gd name="connsiteY4" fmla="*/ 539153 h 646986"/>
              <a:gd name="connsiteX5" fmla="*/ 1462263 w 1570096"/>
              <a:gd name="connsiteY5" fmla="*/ 646986 h 646986"/>
              <a:gd name="connsiteX6" fmla="*/ 107833 w 1570096"/>
              <a:gd name="connsiteY6" fmla="*/ 646986 h 646986"/>
              <a:gd name="connsiteX7" fmla="*/ 0 w 1570096"/>
              <a:gd name="connsiteY7" fmla="*/ 539153 h 646986"/>
              <a:gd name="connsiteX8" fmla="*/ 0 w 1570096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0096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632882" y="-49148"/>
                  <a:pt x="1141870" y="-65843"/>
                  <a:pt x="1462263" y="0"/>
                </a:cubicBezTo>
                <a:cubicBezTo>
                  <a:pt x="1520640" y="-8112"/>
                  <a:pt x="1567108" y="47374"/>
                  <a:pt x="1570096" y="107833"/>
                </a:cubicBezTo>
                <a:cubicBezTo>
                  <a:pt x="1572352" y="187760"/>
                  <a:pt x="1537755" y="413329"/>
                  <a:pt x="1570096" y="539153"/>
                </a:cubicBezTo>
                <a:cubicBezTo>
                  <a:pt x="1570543" y="596437"/>
                  <a:pt x="1519288" y="644150"/>
                  <a:pt x="1462263" y="646986"/>
                </a:cubicBezTo>
                <a:cubicBezTo>
                  <a:pt x="1284701" y="621478"/>
                  <a:pt x="473323" y="734056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1570096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759746" y="14680"/>
                  <a:pt x="977734" y="-42806"/>
                  <a:pt x="1462263" y="0"/>
                </a:cubicBezTo>
                <a:cubicBezTo>
                  <a:pt x="1513408" y="-6410"/>
                  <a:pt x="1572747" y="42933"/>
                  <a:pt x="1570096" y="107833"/>
                </a:cubicBezTo>
                <a:cubicBezTo>
                  <a:pt x="1584202" y="254065"/>
                  <a:pt x="1579559" y="474562"/>
                  <a:pt x="1570096" y="539153"/>
                </a:cubicBezTo>
                <a:cubicBezTo>
                  <a:pt x="1563344" y="601154"/>
                  <a:pt x="1510613" y="645152"/>
                  <a:pt x="1462263" y="646986"/>
                </a:cubicBezTo>
                <a:cubicBezTo>
                  <a:pt x="1042837" y="628765"/>
                  <a:pt x="273700" y="700294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ổi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2CAB7B-6994-BEB7-1ED3-EC7D382758AA}"/>
              </a:ext>
            </a:extLst>
          </p:cNvPr>
          <p:cNvSpPr txBox="1"/>
          <p:nvPr/>
        </p:nvSpPr>
        <p:spPr>
          <a:xfrm>
            <a:off x="9352546" y="3382210"/>
            <a:ext cx="2080282" cy="646986"/>
          </a:xfrm>
          <a:custGeom>
            <a:avLst/>
            <a:gdLst>
              <a:gd name="connsiteX0" fmla="*/ 0 w 2080282"/>
              <a:gd name="connsiteY0" fmla="*/ 107833 h 646986"/>
              <a:gd name="connsiteX1" fmla="*/ 107833 w 2080282"/>
              <a:gd name="connsiteY1" fmla="*/ 0 h 646986"/>
              <a:gd name="connsiteX2" fmla="*/ 1972449 w 2080282"/>
              <a:gd name="connsiteY2" fmla="*/ 0 h 646986"/>
              <a:gd name="connsiteX3" fmla="*/ 2080282 w 2080282"/>
              <a:gd name="connsiteY3" fmla="*/ 107833 h 646986"/>
              <a:gd name="connsiteX4" fmla="*/ 2080282 w 2080282"/>
              <a:gd name="connsiteY4" fmla="*/ 539153 h 646986"/>
              <a:gd name="connsiteX5" fmla="*/ 1972449 w 2080282"/>
              <a:gd name="connsiteY5" fmla="*/ 646986 h 646986"/>
              <a:gd name="connsiteX6" fmla="*/ 107833 w 2080282"/>
              <a:gd name="connsiteY6" fmla="*/ 646986 h 646986"/>
              <a:gd name="connsiteX7" fmla="*/ 0 w 2080282"/>
              <a:gd name="connsiteY7" fmla="*/ 539153 h 646986"/>
              <a:gd name="connsiteX8" fmla="*/ 0 w 2080282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282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371365" y="-103518"/>
                  <a:pt x="1572688" y="28617"/>
                  <a:pt x="1972449" y="0"/>
                </a:cubicBezTo>
                <a:cubicBezTo>
                  <a:pt x="2030826" y="-8112"/>
                  <a:pt x="2077294" y="47374"/>
                  <a:pt x="2080282" y="107833"/>
                </a:cubicBezTo>
                <a:cubicBezTo>
                  <a:pt x="2082538" y="187760"/>
                  <a:pt x="2047941" y="413329"/>
                  <a:pt x="2080282" y="539153"/>
                </a:cubicBezTo>
                <a:cubicBezTo>
                  <a:pt x="2080729" y="596437"/>
                  <a:pt x="2029474" y="644150"/>
                  <a:pt x="1972449" y="646986"/>
                </a:cubicBezTo>
                <a:cubicBezTo>
                  <a:pt x="1308364" y="645714"/>
                  <a:pt x="600364" y="622693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2080282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971182" y="83255"/>
                  <a:pt x="1278677" y="-167813"/>
                  <a:pt x="1972449" y="0"/>
                </a:cubicBezTo>
                <a:cubicBezTo>
                  <a:pt x="2023594" y="-6410"/>
                  <a:pt x="2082933" y="42933"/>
                  <a:pt x="2080282" y="107833"/>
                </a:cubicBezTo>
                <a:cubicBezTo>
                  <a:pt x="2094388" y="254065"/>
                  <a:pt x="2089745" y="474562"/>
                  <a:pt x="2080282" y="539153"/>
                </a:cubicBezTo>
                <a:cubicBezTo>
                  <a:pt x="2073530" y="601154"/>
                  <a:pt x="2020799" y="645152"/>
                  <a:pt x="1972449" y="646986"/>
                </a:cubicBezTo>
                <a:cubicBezTo>
                  <a:pt x="1722188" y="519380"/>
                  <a:pt x="341583" y="558988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nho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649829-6E87-04F6-DB8A-17DA9CB6BDBA}"/>
              </a:ext>
            </a:extLst>
          </p:cNvPr>
          <p:cNvSpPr txBox="1"/>
          <p:nvPr/>
        </p:nvSpPr>
        <p:spPr>
          <a:xfrm>
            <a:off x="7041283" y="3382210"/>
            <a:ext cx="1791292" cy="646986"/>
          </a:xfrm>
          <a:custGeom>
            <a:avLst/>
            <a:gdLst>
              <a:gd name="connsiteX0" fmla="*/ 0 w 1791292"/>
              <a:gd name="connsiteY0" fmla="*/ 107833 h 646986"/>
              <a:gd name="connsiteX1" fmla="*/ 107833 w 1791292"/>
              <a:gd name="connsiteY1" fmla="*/ 0 h 646986"/>
              <a:gd name="connsiteX2" fmla="*/ 1683459 w 1791292"/>
              <a:gd name="connsiteY2" fmla="*/ 0 h 646986"/>
              <a:gd name="connsiteX3" fmla="*/ 1791292 w 1791292"/>
              <a:gd name="connsiteY3" fmla="*/ 107833 h 646986"/>
              <a:gd name="connsiteX4" fmla="*/ 1791292 w 1791292"/>
              <a:gd name="connsiteY4" fmla="*/ 539153 h 646986"/>
              <a:gd name="connsiteX5" fmla="*/ 1683459 w 1791292"/>
              <a:gd name="connsiteY5" fmla="*/ 646986 h 646986"/>
              <a:gd name="connsiteX6" fmla="*/ 107833 w 1791292"/>
              <a:gd name="connsiteY6" fmla="*/ 646986 h 646986"/>
              <a:gd name="connsiteX7" fmla="*/ 0 w 1791292"/>
              <a:gd name="connsiteY7" fmla="*/ 539153 h 646986"/>
              <a:gd name="connsiteX8" fmla="*/ 0 w 1791292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1292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339252" y="49239"/>
                  <a:pt x="1376190" y="-77518"/>
                  <a:pt x="1683459" y="0"/>
                </a:cubicBezTo>
                <a:cubicBezTo>
                  <a:pt x="1741836" y="-8112"/>
                  <a:pt x="1788304" y="47374"/>
                  <a:pt x="1791292" y="107833"/>
                </a:cubicBezTo>
                <a:cubicBezTo>
                  <a:pt x="1793548" y="187760"/>
                  <a:pt x="1758951" y="413329"/>
                  <a:pt x="1791292" y="539153"/>
                </a:cubicBezTo>
                <a:cubicBezTo>
                  <a:pt x="1791739" y="596437"/>
                  <a:pt x="1740484" y="644150"/>
                  <a:pt x="1683459" y="646986"/>
                </a:cubicBezTo>
                <a:cubicBezTo>
                  <a:pt x="999823" y="522015"/>
                  <a:pt x="872409" y="701034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1791292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703032" y="-49481"/>
                  <a:pt x="1425096" y="97377"/>
                  <a:pt x="1683459" y="0"/>
                </a:cubicBezTo>
                <a:cubicBezTo>
                  <a:pt x="1734604" y="-6410"/>
                  <a:pt x="1793943" y="42933"/>
                  <a:pt x="1791292" y="107833"/>
                </a:cubicBezTo>
                <a:cubicBezTo>
                  <a:pt x="1805398" y="254065"/>
                  <a:pt x="1800755" y="474562"/>
                  <a:pt x="1791292" y="539153"/>
                </a:cubicBezTo>
                <a:cubicBezTo>
                  <a:pt x="1784540" y="601154"/>
                  <a:pt x="1731809" y="645152"/>
                  <a:pt x="1683459" y="646986"/>
                </a:cubicBezTo>
                <a:cubicBezTo>
                  <a:pt x="1164317" y="622020"/>
                  <a:pt x="276530" y="524307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na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1CC1A5-9F22-4EA9-FC73-CFFD2EBC5305}"/>
              </a:ext>
            </a:extLst>
          </p:cNvPr>
          <p:cNvSpPr txBox="1"/>
          <p:nvPr/>
        </p:nvSpPr>
        <p:spPr>
          <a:xfrm>
            <a:off x="7414510" y="4178884"/>
            <a:ext cx="2194828" cy="646986"/>
          </a:xfrm>
          <a:custGeom>
            <a:avLst/>
            <a:gdLst>
              <a:gd name="connsiteX0" fmla="*/ 0 w 2194828"/>
              <a:gd name="connsiteY0" fmla="*/ 107833 h 646986"/>
              <a:gd name="connsiteX1" fmla="*/ 107833 w 2194828"/>
              <a:gd name="connsiteY1" fmla="*/ 0 h 646986"/>
              <a:gd name="connsiteX2" fmla="*/ 2086995 w 2194828"/>
              <a:gd name="connsiteY2" fmla="*/ 0 h 646986"/>
              <a:gd name="connsiteX3" fmla="*/ 2194828 w 2194828"/>
              <a:gd name="connsiteY3" fmla="*/ 107833 h 646986"/>
              <a:gd name="connsiteX4" fmla="*/ 2194828 w 2194828"/>
              <a:gd name="connsiteY4" fmla="*/ 539153 h 646986"/>
              <a:gd name="connsiteX5" fmla="*/ 2086995 w 2194828"/>
              <a:gd name="connsiteY5" fmla="*/ 646986 h 646986"/>
              <a:gd name="connsiteX6" fmla="*/ 107833 w 2194828"/>
              <a:gd name="connsiteY6" fmla="*/ 646986 h 646986"/>
              <a:gd name="connsiteX7" fmla="*/ 0 w 2194828"/>
              <a:gd name="connsiteY7" fmla="*/ 539153 h 646986"/>
              <a:gd name="connsiteX8" fmla="*/ 0 w 2194828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4828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528758" y="72427"/>
                  <a:pt x="1307273" y="61419"/>
                  <a:pt x="2086995" y="0"/>
                </a:cubicBezTo>
                <a:cubicBezTo>
                  <a:pt x="2145372" y="-8112"/>
                  <a:pt x="2191840" y="47374"/>
                  <a:pt x="2194828" y="107833"/>
                </a:cubicBezTo>
                <a:cubicBezTo>
                  <a:pt x="2197084" y="187760"/>
                  <a:pt x="2162487" y="413329"/>
                  <a:pt x="2194828" y="539153"/>
                </a:cubicBezTo>
                <a:cubicBezTo>
                  <a:pt x="2195275" y="596437"/>
                  <a:pt x="2144020" y="644150"/>
                  <a:pt x="2086995" y="646986"/>
                </a:cubicBezTo>
                <a:cubicBezTo>
                  <a:pt x="1251028" y="676813"/>
                  <a:pt x="745060" y="567680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2194828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412503" y="123000"/>
                  <a:pt x="1128906" y="-96860"/>
                  <a:pt x="2086995" y="0"/>
                </a:cubicBezTo>
                <a:cubicBezTo>
                  <a:pt x="2138140" y="-6410"/>
                  <a:pt x="2197479" y="42933"/>
                  <a:pt x="2194828" y="107833"/>
                </a:cubicBezTo>
                <a:cubicBezTo>
                  <a:pt x="2208934" y="254065"/>
                  <a:pt x="2204291" y="474562"/>
                  <a:pt x="2194828" y="539153"/>
                </a:cubicBezTo>
                <a:cubicBezTo>
                  <a:pt x="2188076" y="601154"/>
                  <a:pt x="2135345" y="645152"/>
                  <a:pt x="2086995" y="646986"/>
                </a:cubicBezTo>
                <a:cubicBezTo>
                  <a:pt x="1867863" y="486279"/>
                  <a:pt x="655820" y="686653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mít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0E8D2F-75F4-4925-EF45-4F2F29077F52}"/>
              </a:ext>
            </a:extLst>
          </p:cNvPr>
          <p:cNvSpPr txBox="1"/>
          <p:nvPr/>
        </p:nvSpPr>
        <p:spPr>
          <a:xfrm>
            <a:off x="9721753" y="4275082"/>
            <a:ext cx="2194828" cy="646986"/>
          </a:xfrm>
          <a:custGeom>
            <a:avLst/>
            <a:gdLst>
              <a:gd name="connsiteX0" fmla="*/ 0 w 2194828"/>
              <a:gd name="connsiteY0" fmla="*/ 107833 h 646986"/>
              <a:gd name="connsiteX1" fmla="*/ 107833 w 2194828"/>
              <a:gd name="connsiteY1" fmla="*/ 0 h 646986"/>
              <a:gd name="connsiteX2" fmla="*/ 2086995 w 2194828"/>
              <a:gd name="connsiteY2" fmla="*/ 0 h 646986"/>
              <a:gd name="connsiteX3" fmla="*/ 2194828 w 2194828"/>
              <a:gd name="connsiteY3" fmla="*/ 107833 h 646986"/>
              <a:gd name="connsiteX4" fmla="*/ 2194828 w 2194828"/>
              <a:gd name="connsiteY4" fmla="*/ 539153 h 646986"/>
              <a:gd name="connsiteX5" fmla="*/ 2086995 w 2194828"/>
              <a:gd name="connsiteY5" fmla="*/ 646986 h 646986"/>
              <a:gd name="connsiteX6" fmla="*/ 107833 w 2194828"/>
              <a:gd name="connsiteY6" fmla="*/ 646986 h 646986"/>
              <a:gd name="connsiteX7" fmla="*/ 0 w 2194828"/>
              <a:gd name="connsiteY7" fmla="*/ 539153 h 646986"/>
              <a:gd name="connsiteX8" fmla="*/ 0 w 2194828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4828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528758" y="72427"/>
                  <a:pt x="1307273" y="61419"/>
                  <a:pt x="2086995" y="0"/>
                </a:cubicBezTo>
                <a:cubicBezTo>
                  <a:pt x="2145372" y="-8112"/>
                  <a:pt x="2191840" y="47374"/>
                  <a:pt x="2194828" y="107833"/>
                </a:cubicBezTo>
                <a:cubicBezTo>
                  <a:pt x="2197084" y="187760"/>
                  <a:pt x="2162487" y="413329"/>
                  <a:pt x="2194828" y="539153"/>
                </a:cubicBezTo>
                <a:cubicBezTo>
                  <a:pt x="2195275" y="596437"/>
                  <a:pt x="2144020" y="644150"/>
                  <a:pt x="2086995" y="646986"/>
                </a:cubicBezTo>
                <a:cubicBezTo>
                  <a:pt x="1251028" y="676813"/>
                  <a:pt x="745060" y="567680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2194828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412503" y="123000"/>
                  <a:pt x="1128906" y="-96860"/>
                  <a:pt x="2086995" y="0"/>
                </a:cubicBezTo>
                <a:cubicBezTo>
                  <a:pt x="2138140" y="-6410"/>
                  <a:pt x="2197479" y="42933"/>
                  <a:pt x="2194828" y="107833"/>
                </a:cubicBezTo>
                <a:cubicBezTo>
                  <a:pt x="2208934" y="254065"/>
                  <a:pt x="2204291" y="474562"/>
                  <a:pt x="2194828" y="539153"/>
                </a:cubicBezTo>
                <a:cubicBezTo>
                  <a:pt x="2188076" y="601154"/>
                  <a:pt x="2135345" y="645152"/>
                  <a:pt x="2086995" y="646986"/>
                </a:cubicBezTo>
                <a:cubicBezTo>
                  <a:pt x="1867863" y="486279"/>
                  <a:pt x="655820" y="686653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táo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17529D-1B59-F39B-CF00-25546314E420}"/>
              </a:ext>
            </a:extLst>
          </p:cNvPr>
          <p:cNvSpPr txBox="1"/>
          <p:nvPr/>
        </p:nvSpPr>
        <p:spPr>
          <a:xfrm>
            <a:off x="7592911" y="5026973"/>
            <a:ext cx="3519270" cy="646986"/>
          </a:xfrm>
          <a:custGeom>
            <a:avLst/>
            <a:gdLst>
              <a:gd name="connsiteX0" fmla="*/ 0 w 3519270"/>
              <a:gd name="connsiteY0" fmla="*/ 107833 h 646986"/>
              <a:gd name="connsiteX1" fmla="*/ 107833 w 3519270"/>
              <a:gd name="connsiteY1" fmla="*/ 0 h 646986"/>
              <a:gd name="connsiteX2" fmla="*/ 3411437 w 3519270"/>
              <a:gd name="connsiteY2" fmla="*/ 0 h 646986"/>
              <a:gd name="connsiteX3" fmla="*/ 3519270 w 3519270"/>
              <a:gd name="connsiteY3" fmla="*/ 107833 h 646986"/>
              <a:gd name="connsiteX4" fmla="*/ 3519270 w 3519270"/>
              <a:gd name="connsiteY4" fmla="*/ 539153 h 646986"/>
              <a:gd name="connsiteX5" fmla="*/ 3411437 w 3519270"/>
              <a:gd name="connsiteY5" fmla="*/ 646986 h 646986"/>
              <a:gd name="connsiteX6" fmla="*/ 107833 w 3519270"/>
              <a:gd name="connsiteY6" fmla="*/ 646986 h 646986"/>
              <a:gd name="connsiteX7" fmla="*/ 0 w 3519270"/>
              <a:gd name="connsiteY7" fmla="*/ 539153 h 646986"/>
              <a:gd name="connsiteX8" fmla="*/ 0 w 3519270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19270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549107" y="72427"/>
                  <a:pt x="1956969" y="61419"/>
                  <a:pt x="3411437" y="0"/>
                </a:cubicBezTo>
                <a:cubicBezTo>
                  <a:pt x="3469814" y="-8112"/>
                  <a:pt x="3516282" y="47374"/>
                  <a:pt x="3519270" y="107833"/>
                </a:cubicBezTo>
                <a:cubicBezTo>
                  <a:pt x="3521526" y="187760"/>
                  <a:pt x="3486929" y="413329"/>
                  <a:pt x="3519270" y="539153"/>
                </a:cubicBezTo>
                <a:cubicBezTo>
                  <a:pt x="3519717" y="596437"/>
                  <a:pt x="3468462" y="644150"/>
                  <a:pt x="3411437" y="646986"/>
                </a:cubicBezTo>
                <a:cubicBezTo>
                  <a:pt x="3012084" y="676813"/>
                  <a:pt x="1357584" y="567680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3519270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490958" y="123000"/>
                  <a:pt x="2179819" y="-96860"/>
                  <a:pt x="3411437" y="0"/>
                </a:cubicBezTo>
                <a:cubicBezTo>
                  <a:pt x="3462582" y="-6410"/>
                  <a:pt x="3521921" y="42933"/>
                  <a:pt x="3519270" y="107833"/>
                </a:cubicBezTo>
                <a:cubicBezTo>
                  <a:pt x="3533376" y="254065"/>
                  <a:pt x="3528733" y="474562"/>
                  <a:pt x="3519270" y="539153"/>
                </a:cubicBezTo>
                <a:cubicBezTo>
                  <a:pt x="3512518" y="601154"/>
                  <a:pt x="3459787" y="645152"/>
                  <a:pt x="3411437" y="646986"/>
                </a:cubicBezTo>
                <a:cubicBezTo>
                  <a:pt x="2614595" y="486279"/>
                  <a:pt x="1158131" y="686653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măng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cụt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07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80DD8190-3409-48BC-AA9A-06260B2DAB23}"/>
              </a:ext>
            </a:extLst>
          </p:cNvPr>
          <p:cNvSpPr/>
          <p:nvPr/>
        </p:nvSpPr>
        <p:spPr>
          <a:xfrm>
            <a:off x="-58057" y="1451429"/>
            <a:ext cx="12554857" cy="1757234"/>
          </a:xfrm>
          <a:custGeom>
            <a:avLst/>
            <a:gdLst>
              <a:gd name="connsiteX0" fmla="*/ 0 w 12554857"/>
              <a:gd name="connsiteY0" fmla="*/ 0 h 1757234"/>
              <a:gd name="connsiteX1" fmla="*/ 885371 w 12554857"/>
              <a:gd name="connsiteY1" fmla="*/ 928914 h 1757234"/>
              <a:gd name="connsiteX2" fmla="*/ 2902857 w 12554857"/>
              <a:gd name="connsiteY2" fmla="*/ 551542 h 1757234"/>
              <a:gd name="connsiteX3" fmla="*/ 4151086 w 12554857"/>
              <a:gd name="connsiteY3" fmla="*/ 1378857 h 1757234"/>
              <a:gd name="connsiteX4" fmla="*/ 6139543 w 12554857"/>
              <a:gd name="connsiteY4" fmla="*/ 1741714 h 1757234"/>
              <a:gd name="connsiteX5" fmla="*/ 6473371 w 12554857"/>
              <a:gd name="connsiteY5" fmla="*/ 899885 h 1757234"/>
              <a:gd name="connsiteX6" fmla="*/ 8563428 w 12554857"/>
              <a:gd name="connsiteY6" fmla="*/ 551542 h 1757234"/>
              <a:gd name="connsiteX7" fmla="*/ 9666514 w 12554857"/>
              <a:gd name="connsiteY7" fmla="*/ 1306285 h 1757234"/>
              <a:gd name="connsiteX8" fmla="*/ 11596914 w 12554857"/>
              <a:gd name="connsiteY8" fmla="*/ 1741714 h 1757234"/>
              <a:gd name="connsiteX9" fmla="*/ 12554857 w 12554857"/>
              <a:gd name="connsiteY9" fmla="*/ 1407885 h 1757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54857" h="1757234" extrusionOk="0">
                <a:moveTo>
                  <a:pt x="0" y="0"/>
                </a:moveTo>
                <a:cubicBezTo>
                  <a:pt x="175878" y="497586"/>
                  <a:pt x="413581" y="836521"/>
                  <a:pt x="885371" y="928914"/>
                </a:cubicBezTo>
                <a:cubicBezTo>
                  <a:pt x="1336572" y="894804"/>
                  <a:pt x="2285492" y="517615"/>
                  <a:pt x="2902857" y="551542"/>
                </a:cubicBezTo>
                <a:cubicBezTo>
                  <a:pt x="3360418" y="584336"/>
                  <a:pt x="3474864" y="1145569"/>
                  <a:pt x="4151086" y="1378857"/>
                </a:cubicBezTo>
                <a:cubicBezTo>
                  <a:pt x="4694976" y="1641567"/>
                  <a:pt x="5771052" y="1847396"/>
                  <a:pt x="6139543" y="1741714"/>
                </a:cubicBezTo>
                <a:cubicBezTo>
                  <a:pt x="6516425" y="1601252"/>
                  <a:pt x="5987472" y="1175317"/>
                  <a:pt x="6473371" y="899885"/>
                </a:cubicBezTo>
                <a:cubicBezTo>
                  <a:pt x="6769039" y="717566"/>
                  <a:pt x="8022935" y="562027"/>
                  <a:pt x="8563428" y="551542"/>
                </a:cubicBezTo>
                <a:cubicBezTo>
                  <a:pt x="9081706" y="629170"/>
                  <a:pt x="9082331" y="1027241"/>
                  <a:pt x="9666514" y="1306285"/>
                </a:cubicBezTo>
                <a:cubicBezTo>
                  <a:pt x="10094968" y="1502067"/>
                  <a:pt x="11090271" y="1735884"/>
                  <a:pt x="11596914" y="1741714"/>
                </a:cubicBezTo>
                <a:cubicBezTo>
                  <a:pt x="12104186" y="1725604"/>
                  <a:pt x="12320384" y="1570286"/>
                  <a:pt x="12554857" y="1407885"/>
                </a:cubicBezTo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8870651">
                  <a:custGeom>
                    <a:avLst/>
                    <a:gdLst>
                      <a:gd name="connsiteX0" fmla="*/ 0 w 12554857"/>
                      <a:gd name="connsiteY0" fmla="*/ 0 h 1757234"/>
                      <a:gd name="connsiteX1" fmla="*/ 885371 w 12554857"/>
                      <a:gd name="connsiteY1" fmla="*/ 928914 h 1757234"/>
                      <a:gd name="connsiteX2" fmla="*/ 2902857 w 12554857"/>
                      <a:gd name="connsiteY2" fmla="*/ 551542 h 1757234"/>
                      <a:gd name="connsiteX3" fmla="*/ 4151086 w 12554857"/>
                      <a:gd name="connsiteY3" fmla="*/ 1378857 h 1757234"/>
                      <a:gd name="connsiteX4" fmla="*/ 6139543 w 12554857"/>
                      <a:gd name="connsiteY4" fmla="*/ 1741714 h 1757234"/>
                      <a:gd name="connsiteX5" fmla="*/ 6473371 w 12554857"/>
                      <a:gd name="connsiteY5" fmla="*/ 899885 h 1757234"/>
                      <a:gd name="connsiteX6" fmla="*/ 8563428 w 12554857"/>
                      <a:gd name="connsiteY6" fmla="*/ 551542 h 1757234"/>
                      <a:gd name="connsiteX7" fmla="*/ 9666514 w 12554857"/>
                      <a:gd name="connsiteY7" fmla="*/ 1306285 h 1757234"/>
                      <a:gd name="connsiteX8" fmla="*/ 11596914 w 12554857"/>
                      <a:gd name="connsiteY8" fmla="*/ 1741714 h 1757234"/>
                      <a:gd name="connsiteX9" fmla="*/ 12554857 w 12554857"/>
                      <a:gd name="connsiteY9" fmla="*/ 1407885 h 1757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554857" h="1757234">
                        <a:moveTo>
                          <a:pt x="0" y="0"/>
                        </a:moveTo>
                        <a:cubicBezTo>
                          <a:pt x="200781" y="418495"/>
                          <a:pt x="401562" y="836990"/>
                          <a:pt x="885371" y="928914"/>
                        </a:cubicBezTo>
                        <a:cubicBezTo>
                          <a:pt x="1369180" y="1020838"/>
                          <a:pt x="2358571" y="476552"/>
                          <a:pt x="2902857" y="551542"/>
                        </a:cubicBezTo>
                        <a:cubicBezTo>
                          <a:pt x="3447143" y="626532"/>
                          <a:pt x="3611638" y="1180495"/>
                          <a:pt x="4151086" y="1378857"/>
                        </a:cubicBezTo>
                        <a:cubicBezTo>
                          <a:pt x="4690534" y="1577219"/>
                          <a:pt x="5752496" y="1821543"/>
                          <a:pt x="6139543" y="1741714"/>
                        </a:cubicBezTo>
                        <a:cubicBezTo>
                          <a:pt x="6526591" y="1661885"/>
                          <a:pt x="6069390" y="1098247"/>
                          <a:pt x="6473371" y="899885"/>
                        </a:cubicBezTo>
                        <a:cubicBezTo>
                          <a:pt x="6877352" y="701523"/>
                          <a:pt x="8031237" y="483809"/>
                          <a:pt x="8563428" y="551542"/>
                        </a:cubicBezTo>
                        <a:cubicBezTo>
                          <a:pt x="9095619" y="619275"/>
                          <a:pt x="9160933" y="1107923"/>
                          <a:pt x="9666514" y="1306285"/>
                        </a:cubicBezTo>
                        <a:cubicBezTo>
                          <a:pt x="10172095" y="1504647"/>
                          <a:pt x="11115524" y="1724781"/>
                          <a:pt x="11596914" y="1741714"/>
                        </a:cubicBezTo>
                        <a:cubicBezTo>
                          <a:pt x="12078305" y="1758647"/>
                          <a:pt x="12316581" y="1583266"/>
                          <a:pt x="12554857" y="1407885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pic>
        <p:nvPicPr>
          <p:cNvPr id="3" name="图片 2" descr="日历&#10;&#10;低可信度描述已自动生成">
            <a:extLst>
              <a:ext uri="{FF2B5EF4-FFF2-40B4-BE49-F238E27FC236}">
                <a16:creationId xmlns:a16="http://schemas.microsoft.com/office/drawing/2014/main" id="{85703803-480D-442A-8B85-DEDC857015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307" y="1638975"/>
            <a:ext cx="4458626" cy="4458626"/>
          </a:xfrm>
          <a:prstGeom prst="rect">
            <a:avLst/>
          </a:prstGeom>
        </p:spPr>
      </p:pic>
      <p:pic>
        <p:nvPicPr>
          <p:cNvPr id="21" name="图片 20" descr="日历&#10;&#10;低可信度描述已自动生成">
            <a:extLst>
              <a:ext uri="{FF2B5EF4-FFF2-40B4-BE49-F238E27FC236}">
                <a16:creationId xmlns:a16="http://schemas.microsoft.com/office/drawing/2014/main" id="{DD98279E-A038-448F-BB8D-C06D4A0BC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021">
            <a:off x="8038174" y="2235580"/>
            <a:ext cx="4458626" cy="4458626"/>
          </a:xfrm>
          <a:prstGeom prst="rect">
            <a:avLst/>
          </a:prstGeom>
        </p:spPr>
      </p:pic>
      <p:pic>
        <p:nvPicPr>
          <p:cNvPr id="19" name="图片 18" descr="日历&#10;&#10;低可信度描述已自动生成">
            <a:extLst>
              <a:ext uri="{FF2B5EF4-FFF2-40B4-BE49-F238E27FC236}">
                <a16:creationId xmlns:a16="http://schemas.microsoft.com/office/drawing/2014/main" id="{800AB4AC-8875-40D3-864B-34B480FBC5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021">
            <a:off x="2335514" y="2293866"/>
            <a:ext cx="4458626" cy="4458626"/>
          </a:xfrm>
          <a:prstGeom prst="rect">
            <a:avLst/>
          </a:prstGeom>
        </p:spPr>
      </p:pic>
      <p:pic>
        <p:nvPicPr>
          <p:cNvPr id="20" name="图片 19" descr="日历&#10;&#10;低可信度描述已自动生成">
            <a:extLst>
              <a:ext uri="{FF2B5EF4-FFF2-40B4-BE49-F238E27FC236}">
                <a16:creationId xmlns:a16="http://schemas.microsoft.com/office/drawing/2014/main" id="{1AD93002-6DAA-4C29-BF38-80ADEBB7AB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59" y="1687574"/>
            <a:ext cx="4458626" cy="4458626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0A0E6D1-4607-47BC-B1E6-3272E86B70DB}"/>
              </a:ext>
            </a:extLst>
          </p:cNvPr>
          <p:cNvSpPr txBox="1"/>
          <p:nvPr/>
        </p:nvSpPr>
        <p:spPr>
          <a:xfrm>
            <a:off x="648368" y="784914"/>
            <a:ext cx="8760327" cy="578882"/>
          </a:xfrm>
          <a:custGeom>
            <a:avLst/>
            <a:gdLst>
              <a:gd name="connsiteX0" fmla="*/ 0 w 8760327"/>
              <a:gd name="connsiteY0" fmla="*/ 96482 h 578882"/>
              <a:gd name="connsiteX1" fmla="*/ 96482 w 8760327"/>
              <a:gd name="connsiteY1" fmla="*/ 0 h 578882"/>
              <a:gd name="connsiteX2" fmla="*/ 926857 w 8760327"/>
              <a:gd name="connsiteY2" fmla="*/ 0 h 578882"/>
              <a:gd name="connsiteX3" fmla="*/ 1671559 w 8760327"/>
              <a:gd name="connsiteY3" fmla="*/ 0 h 578882"/>
              <a:gd name="connsiteX4" fmla="*/ 2416260 w 8760327"/>
              <a:gd name="connsiteY4" fmla="*/ 0 h 578882"/>
              <a:gd name="connsiteX5" fmla="*/ 3075288 w 8760327"/>
              <a:gd name="connsiteY5" fmla="*/ 0 h 578882"/>
              <a:gd name="connsiteX6" fmla="*/ 3819990 w 8760327"/>
              <a:gd name="connsiteY6" fmla="*/ 0 h 578882"/>
              <a:gd name="connsiteX7" fmla="*/ 4307670 w 8760327"/>
              <a:gd name="connsiteY7" fmla="*/ 0 h 578882"/>
              <a:gd name="connsiteX8" fmla="*/ 4881025 w 8760327"/>
              <a:gd name="connsiteY8" fmla="*/ 0 h 578882"/>
              <a:gd name="connsiteX9" fmla="*/ 5711400 w 8760327"/>
              <a:gd name="connsiteY9" fmla="*/ 0 h 578882"/>
              <a:gd name="connsiteX10" fmla="*/ 6370428 w 8760327"/>
              <a:gd name="connsiteY10" fmla="*/ 0 h 578882"/>
              <a:gd name="connsiteX11" fmla="*/ 6943782 w 8760327"/>
              <a:gd name="connsiteY11" fmla="*/ 0 h 578882"/>
              <a:gd name="connsiteX12" fmla="*/ 7345789 w 8760327"/>
              <a:gd name="connsiteY12" fmla="*/ 0 h 578882"/>
              <a:gd name="connsiteX13" fmla="*/ 7747796 w 8760327"/>
              <a:gd name="connsiteY13" fmla="*/ 0 h 578882"/>
              <a:gd name="connsiteX14" fmla="*/ 8663845 w 8760327"/>
              <a:gd name="connsiteY14" fmla="*/ 0 h 578882"/>
              <a:gd name="connsiteX15" fmla="*/ 8760327 w 8760327"/>
              <a:gd name="connsiteY15" fmla="*/ 96482 h 578882"/>
              <a:gd name="connsiteX16" fmla="*/ 8760327 w 8760327"/>
              <a:gd name="connsiteY16" fmla="*/ 482400 h 578882"/>
              <a:gd name="connsiteX17" fmla="*/ 8663845 w 8760327"/>
              <a:gd name="connsiteY17" fmla="*/ 578882 h 578882"/>
              <a:gd name="connsiteX18" fmla="*/ 7833470 w 8760327"/>
              <a:gd name="connsiteY18" fmla="*/ 578882 h 578882"/>
              <a:gd name="connsiteX19" fmla="*/ 7345789 w 8760327"/>
              <a:gd name="connsiteY19" fmla="*/ 578882 h 578882"/>
              <a:gd name="connsiteX20" fmla="*/ 6943782 w 8760327"/>
              <a:gd name="connsiteY20" fmla="*/ 578882 h 578882"/>
              <a:gd name="connsiteX21" fmla="*/ 6456101 w 8760327"/>
              <a:gd name="connsiteY21" fmla="*/ 578882 h 578882"/>
              <a:gd name="connsiteX22" fmla="*/ 5711400 w 8760327"/>
              <a:gd name="connsiteY22" fmla="*/ 578882 h 578882"/>
              <a:gd name="connsiteX23" fmla="*/ 5223719 w 8760327"/>
              <a:gd name="connsiteY23" fmla="*/ 578882 h 578882"/>
              <a:gd name="connsiteX24" fmla="*/ 4650365 w 8760327"/>
              <a:gd name="connsiteY24" fmla="*/ 578882 h 578882"/>
              <a:gd name="connsiteX25" fmla="*/ 4077011 w 8760327"/>
              <a:gd name="connsiteY25" fmla="*/ 578882 h 578882"/>
              <a:gd name="connsiteX26" fmla="*/ 3246635 w 8760327"/>
              <a:gd name="connsiteY26" fmla="*/ 578882 h 578882"/>
              <a:gd name="connsiteX27" fmla="*/ 2501934 w 8760327"/>
              <a:gd name="connsiteY27" fmla="*/ 578882 h 578882"/>
              <a:gd name="connsiteX28" fmla="*/ 2099927 w 8760327"/>
              <a:gd name="connsiteY28" fmla="*/ 578882 h 578882"/>
              <a:gd name="connsiteX29" fmla="*/ 1269552 w 8760327"/>
              <a:gd name="connsiteY29" fmla="*/ 578882 h 578882"/>
              <a:gd name="connsiteX30" fmla="*/ 696197 w 8760327"/>
              <a:gd name="connsiteY30" fmla="*/ 578882 h 578882"/>
              <a:gd name="connsiteX31" fmla="*/ 96482 w 8760327"/>
              <a:gd name="connsiteY31" fmla="*/ 578882 h 578882"/>
              <a:gd name="connsiteX32" fmla="*/ 0 w 8760327"/>
              <a:gd name="connsiteY32" fmla="*/ 482400 h 578882"/>
              <a:gd name="connsiteX33" fmla="*/ 0 w 8760327"/>
              <a:gd name="connsiteY33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760327" h="578882" extrusionOk="0">
                <a:moveTo>
                  <a:pt x="0" y="96482"/>
                </a:moveTo>
                <a:cubicBezTo>
                  <a:pt x="-10397" y="42341"/>
                  <a:pt x="49562" y="1296"/>
                  <a:pt x="96482" y="0"/>
                </a:cubicBezTo>
                <a:cubicBezTo>
                  <a:pt x="316991" y="15164"/>
                  <a:pt x="700277" y="-12958"/>
                  <a:pt x="926857" y="0"/>
                </a:cubicBezTo>
                <a:cubicBezTo>
                  <a:pt x="1153437" y="12958"/>
                  <a:pt x="1377335" y="-32630"/>
                  <a:pt x="1671559" y="0"/>
                </a:cubicBezTo>
                <a:cubicBezTo>
                  <a:pt x="1965783" y="32630"/>
                  <a:pt x="2239985" y="23970"/>
                  <a:pt x="2416260" y="0"/>
                </a:cubicBezTo>
                <a:cubicBezTo>
                  <a:pt x="2592535" y="-23970"/>
                  <a:pt x="2785529" y="28848"/>
                  <a:pt x="3075288" y="0"/>
                </a:cubicBezTo>
                <a:cubicBezTo>
                  <a:pt x="3365047" y="-28848"/>
                  <a:pt x="3634395" y="6319"/>
                  <a:pt x="3819990" y="0"/>
                </a:cubicBezTo>
                <a:cubicBezTo>
                  <a:pt x="4005585" y="-6319"/>
                  <a:pt x="4180081" y="-18127"/>
                  <a:pt x="4307670" y="0"/>
                </a:cubicBezTo>
                <a:cubicBezTo>
                  <a:pt x="4435259" y="18127"/>
                  <a:pt x="4692911" y="20265"/>
                  <a:pt x="4881025" y="0"/>
                </a:cubicBezTo>
                <a:cubicBezTo>
                  <a:pt x="5069139" y="-20265"/>
                  <a:pt x="5367201" y="36146"/>
                  <a:pt x="5711400" y="0"/>
                </a:cubicBezTo>
                <a:cubicBezTo>
                  <a:pt x="6055600" y="-36146"/>
                  <a:pt x="6228146" y="1517"/>
                  <a:pt x="6370428" y="0"/>
                </a:cubicBezTo>
                <a:cubicBezTo>
                  <a:pt x="6512710" y="-1517"/>
                  <a:pt x="6692516" y="10488"/>
                  <a:pt x="6943782" y="0"/>
                </a:cubicBezTo>
                <a:cubicBezTo>
                  <a:pt x="7195048" y="-10488"/>
                  <a:pt x="7165423" y="18656"/>
                  <a:pt x="7345789" y="0"/>
                </a:cubicBezTo>
                <a:cubicBezTo>
                  <a:pt x="7526155" y="-18656"/>
                  <a:pt x="7634693" y="6518"/>
                  <a:pt x="7747796" y="0"/>
                </a:cubicBezTo>
                <a:cubicBezTo>
                  <a:pt x="7860899" y="-6518"/>
                  <a:pt x="8354982" y="13497"/>
                  <a:pt x="8663845" y="0"/>
                </a:cubicBezTo>
                <a:cubicBezTo>
                  <a:pt x="8714224" y="193"/>
                  <a:pt x="8753002" y="42236"/>
                  <a:pt x="8760327" y="96482"/>
                </a:cubicBezTo>
                <a:cubicBezTo>
                  <a:pt x="8755950" y="248442"/>
                  <a:pt x="8774801" y="343206"/>
                  <a:pt x="8760327" y="482400"/>
                </a:cubicBezTo>
                <a:cubicBezTo>
                  <a:pt x="8761218" y="534038"/>
                  <a:pt x="8723674" y="578982"/>
                  <a:pt x="8663845" y="578882"/>
                </a:cubicBezTo>
                <a:cubicBezTo>
                  <a:pt x="8339691" y="552342"/>
                  <a:pt x="8140869" y="559585"/>
                  <a:pt x="7833470" y="578882"/>
                </a:cubicBezTo>
                <a:cubicBezTo>
                  <a:pt x="7526071" y="598179"/>
                  <a:pt x="7458477" y="561768"/>
                  <a:pt x="7345789" y="578882"/>
                </a:cubicBezTo>
                <a:cubicBezTo>
                  <a:pt x="7233101" y="595996"/>
                  <a:pt x="7058415" y="586311"/>
                  <a:pt x="6943782" y="578882"/>
                </a:cubicBezTo>
                <a:cubicBezTo>
                  <a:pt x="6829149" y="571453"/>
                  <a:pt x="6597353" y="577058"/>
                  <a:pt x="6456101" y="578882"/>
                </a:cubicBezTo>
                <a:cubicBezTo>
                  <a:pt x="6314849" y="580706"/>
                  <a:pt x="5937581" y="546024"/>
                  <a:pt x="5711400" y="578882"/>
                </a:cubicBezTo>
                <a:cubicBezTo>
                  <a:pt x="5485219" y="611740"/>
                  <a:pt x="5388775" y="569832"/>
                  <a:pt x="5223719" y="578882"/>
                </a:cubicBezTo>
                <a:cubicBezTo>
                  <a:pt x="5058663" y="587932"/>
                  <a:pt x="4848168" y="565733"/>
                  <a:pt x="4650365" y="578882"/>
                </a:cubicBezTo>
                <a:cubicBezTo>
                  <a:pt x="4452562" y="592031"/>
                  <a:pt x="4225490" y="605132"/>
                  <a:pt x="4077011" y="578882"/>
                </a:cubicBezTo>
                <a:cubicBezTo>
                  <a:pt x="3928532" y="552632"/>
                  <a:pt x="3649690" y="598532"/>
                  <a:pt x="3246635" y="578882"/>
                </a:cubicBezTo>
                <a:cubicBezTo>
                  <a:pt x="2843580" y="559232"/>
                  <a:pt x="2843331" y="594539"/>
                  <a:pt x="2501934" y="578882"/>
                </a:cubicBezTo>
                <a:cubicBezTo>
                  <a:pt x="2160537" y="563225"/>
                  <a:pt x="2263632" y="561660"/>
                  <a:pt x="2099927" y="578882"/>
                </a:cubicBezTo>
                <a:cubicBezTo>
                  <a:pt x="1936222" y="596104"/>
                  <a:pt x="1555638" y="572550"/>
                  <a:pt x="1269552" y="578882"/>
                </a:cubicBezTo>
                <a:cubicBezTo>
                  <a:pt x="983466" y="585214"/>
                  <a:pt x="927319" y="600374"/>
                  <a:pt x="696197" y="578882"/>
                </a:cubicBezTo>
                <a:cubicBezTo>
                  <a:pt x="465076" y="557390"/>
                  <a:pt x="255466" y="604412"/>
                  <a:pt x="96482" y="578882"/>
                </a:cubicBezTo>
                <a:cubicBezTo>
                  <a:pt x="44508" y="584983"/>
                  <a:pt x="9979" y="533714"/>
                  <a:pt x="0" y="482400"/>
                </a:cubicBezTo>
                <a:cubicBezTo>
                  <a:pt x="-12054" y="380546"/>
                  <a:pt x="2016" y="223452"/>
                  <a:pt x="0" y="96482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9424643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C5F197-33B6-7B01-98F1-014C2CDC596D}"/>
              </a:ext>
            </a:extLst>
          </p:cNvPr>
          <p:cNvSpPr txBox="1"/>
          <p:nvPr/>
        </p:nvSpPr>
        <p:spPr>
          <a:xfrm>
            <a:off x="648368" y="760399"/>
            <a:ext cx="8760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2EB01C-0E40-7A33-EDE3-89511993C98A}"/>
              </a:ext>
            </a:extLst>
          </p:cNvPr>
          <p:cNvSpPr txBox="1"/>
          <p:nvPr/>
        </p:nvSpPr>
        <p:spPr>
          <a:xfrm rot="20987109">
            <a:off x="745515" y="2923924"/>
            <a:ext cx="25386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ắt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sâu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FE3BD0-D8B3-62D8-FC0B-7C2EE97D48E7}"/>
              </a:ext>
            </a:extLst>
          </p:cNvPr>
          <p:cNvSpPr txBox="1"/>
          <p:nvPr/>
        </p:nvSpPr>
        <p:spPr>
          <a:xfrm rot="699016">
            <a:off x="3476522" y="3881412"/>
            <a:ext cx="2781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D06C87-7DF4-6CAC-DE06-B46AB500F4B2}"/>
              </a:ext>
            </a:extLst>
          </p:cNvPr>
          <p:cNvSpPr txBox="1"/>
          <p:nvPr/>
        </p:nvSpPr>
        <p:spPr>
          <a:xfrm rot="21103005">
            <a:off x="6554065" y="3073554"/>
            <a:ext cx="2781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468ABB-683E-1FFF-BB73-2EAF3B7EBDA5}"/>
              </a:ext>
            </a:extLst>
          </p:cNvPr>
          <p:cNvSpPr txBox="1"/>
          <p:nvPr/>
        </p:nvSpPr>
        <p:spPr>
          <a:xfrm rot="538627">
            <a:off x="9589807" y="3728425"/>
            <a:ext cx="27816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tỉa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B0A0E6D1-4607-47BC-B1E6-3272E86B70DB}"/>
              </a:ext>
            </a:extLst>
          </p:cNvPr>
          <p:cNvSpPr txBox="1"/>
          <p:nvPr/>
        </p:nvSpPr>
        <p:spPr>
          <a:xfrm>
            <a:off x="648368" y="784914"/>
            <a:ext cx="10895264" cy="578882"/>
          </a:xfrm>
          <a:custGeom>
            <a:avLst/>
            <a:gdLst>
              <a:gd name="connsiteX0" fmla="*/ 0 w 10895264"/>
              <a:gd name="connsiteY0" fmla="*/ 96482 h 578882"/>
              <a:gd name="connsiteX1" fmla="*/ 96482 w 10895264"/>
              <a:gd name="connsiteY1" fmla="*/ 0 h 578882"/>
              <a:gd name="connsiteX2" fmla="*/ 979422 w 10895264"/>
              <a:gd name="connsiteY2" fmla="*/ 0 h 578882"/>
              <a:gd name="connsiteX3" fmla="*/ 1755339 w 10895264"/>
              <a:gd name="connsiteY3" fmla="*/ 0 h 578882"/>
              <a:gd name="connsiteX4" fmla="*/ 2531255 w 10895264"/>
              <a:gd name="connsiteY4" fmla="*/ 0 h 578882"/>
              <a:gd name="connsiteX5" fmla="*/ 3200149 w 10895264"/>
              <a:gd name="connsiteY5" fmla="*/ 0 h 578882"/>
              <a:gd name="connsiteX6" fmla="*/ 3976066 w 10895264"/>
              <a:gd name="connsiteY6" fmla="*/ 0 h 578882"/>
              <a:gd name="connsiteX7" fmla="*/ 4430914 w 10895264"/>
              <a:gd name="connsiteY7" fmla="*/ 0 h 578882"/>
              <a:gd name="connsiteX8" fmla="*/ 4992784 w 10895264"/>
              <a:gd name="connsiteY8" fmla="*/ 0 h 578882"/>
              <a:gd name="connsiteX9" fmla="*/ 5875724 w 10895264"/>
              <a:gd name="connsiteY9" fmla="*/ 0 h 578882"/>
              <a:gd name="connsiteX10" fmla="*/ 6544618 w 10895264"/>
              <a:gd name="connsiteY10" fmla="*/ 0 h 578882"/>
              <a:gd name="connsiteX11" fmla="*/ 7106488 w 10895264"/>
              <a:gd name="connsiteY11" fmla="*/ 0 h 578882"/>
              <a:gd name="connsiteX12" fmla="*/ 7454313 w 10895264"/>
              <a:gd name="connsiteY12" fmla="*/ 0 h 578882"/>
              <a:gd name="connsiteX13" fmla="*/ 7802138 w 10895264"/>
              <a:gd name="connsiteY13" fmla="*/ 0 h 578882"/>
              <a:gd name="connsiteX14" fmla="*/ 8685078 w 10895264"/>
              <a:gd name="connsiteY14" fmla="*/ 0 h 578882"/>
              <a:gd name="connsiteX15" fmla="*/ 9032902 w 10895264"/>
              <a:gd name="connsiteY15" fmla="*/ 0 h 578882"/>
              <a:gd name="connsiteX16" fmla="*/ 9487750 w 10895264"/>
              <a:gd name="connsiteY16" fmla="*/ 0 h 578882"/>
              <a:gd name="connsiteX17" fmla="*/ 10798782 w 10895264"/>
              <a:gd name="connsiteY17" fmla="*/ 0 h 578882"/>
              <a:gd name="connsiteX18" fmla="*/ 10895264 w 10895264"/>
              <a:gd name="connsiteY18" fmla="*/ 96482 h 578882"/>
              <a:gd name="connsiteX19" fmla="*/ 10895264 w 10895264"/>
              <a:gd name="connsiteY19" fmla="*/ 482400 h 578882"/>
              <a:gd name="connsiteX20" fmla="*/ 10798782 w 10895264"/>
              <a:gd name="connsiteY20" fmla="*/ 578882 h 578882"/>
              <a:gd name="connsiteX21" fmla="*/ 10450957 w 10895264"/>
              <a:gd name="connsiteY21" fmla="*/ 578882 h 578882"/>
              <a:gd name="connsiteX22" fmla="*/ 9675041 w 10895264"/>
              <a:gd name="connsiteY22" fmla="*/ 578882 h 578882"/>
              <a:gd name="connsiteX23" fmla="*/ 9220193 w 10895264"/>
              <a:gd name="connsiteY23" fmla="*/ 578882 h 578882"/>
              <a:gd name="connsiteX24" fmla="*/ 8658322 w 10895264"/>
              <a:gd name="connsiteY24" fmla="*/ 578882 h 578882"/>
              <a:gd name="connsiteX25" fmla="*/ 8096451 w 10895264"/>
              <a:gd name="connsiteY25" fmla="*/ 578882 h 578882"/>
              <a:gd name="connsiteX26" fmla="*/ 7213512 w 10895264"/>
              <a:gd name="connsiteY26" fmla="*/ 578882 h 578882"/>
              <a:gd name="connsiteX27" fmla="*/ 6437595 w 10895264"/>
              <a:gd name="connsiteY27" fmla="*/ 578882 h 578882"/>
              <a:gd name="connsiteX28" fmla="*/ 6089770 w 10895264"/>
              <a:gd name="connsiteY28" fmla="*/ 578882 h 578882"/>
              <a:gd name="connsiteX29" fmla="*/ 5206830 w 10895264"/>
              <a:gd name="connsiteY29" fmla="*/ 578882 h 578882"/>
              <a:gd name="connsiteX30" fmla="*/ 4644960 w 10895264"/>
              <a:gd name="connsiteY30" fmla="*/ 578882 h 578882"/>
              <a:gd name="connsiteX31" fmla="*/ 3976066 w 10895264"/>
              <a:gd name="connsiteY31" fmla="*/ 578882 h 578882"/>
              <a:gd name="connsiteX32" fmla="*/ 3307172 w 10895264"/>
              <a:gd name="connsiteY32" fmla="*/ 578882 h 578882"/>
              <a:gd name="connsiteX33" fmla="*/ 2424232 w 10895264"/>
              <a:gd name="connsiteY33" fmla="*/ 578882 h 578882"/>
              <a:gd name="connsiteX34" fmla="*/ 1755338 w 10895264"/>
              <a:gd name="connsiteY34" fmla="*/ 578882 h 578882"/>
              <a:gd name="connsiteX35" fmla="*/ 872399 w 10895264"/>
              <a:gd name="connsiteY35" fmla="*/ 578882 h 578882"/>
              <a:gd name="connsiteX36" fmla="*/ 96482 w 10895264"/>
              <a:gd name="connsiteY36" fmla="*/ 578882 h 578882"/>
              <a:gd name="connsiteX37" fmla="*/ 0 w 10895264"/>
              <a:gd name="connsiteY37" fmla="*/ 482400 h 578882"/>
              <a:gd name="connsiteX38" fmla="*/ 0 w 10895264"/>
              <a:gd name="connsiteY38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895264" h="578882" extrusionOk="0">
                <a:moveTo>
                  <a:pt x="0" y="96482"/>
                </a:moveTo>
                <a:cubicBezTo>
                  <a:pt x="-10397" y="42341"/>
                  <a:pt x="49562" y="1296"/>
                  <a:pt x="96482" y="0"/>
                </a:cubicBezTo>
                <a:cubicBezTo>
                  <a:pt x="275436" y="37797"/>
                  <a:pt x="653300" y="13829"/>
                  <a:pt x="979422" y="0"/>
                </a:cubicBezTo>
                <a:cubicBezTo>
                  <a:pt x="1305544" y="-13829"/>
                  <a:pt x="1581542" y="-26589"/>
                  <a:pt x="1755339" y="0"/>
                </a:cubicBezTo>
                <a:cubicBezTo>
                  <a:pt x="1929136" y="26589"/>
                  <a:pt x="2148467" y="11758"/>
                  <a:pt x="2531255" y="0"/>
                </a:cubicBezTo>
                <a:cubicBezTo>
                  <a:pt x="2914043" y="-11758"/>
                  <a:pt x="2968849" y="16808"/>
                  <a:pt x="3200149" y="0"/>
                </a:cubicBezTo>
                <a:cubicBezTo>
                  <a:pt x="3431449" y="-16808"/>
                  <a:pt x="3670122" y="26194"/>
                  <a:pt x="3976066" y="0"/>
                </a:cubicBezTo>
                <a:cubicBezTo>
                  <a:pt x="4282010" y="-26194"/>
                  <a:pt x="4232243" y="-5810"/>
                  <a:pt x="4430914" y="0"/>
                </a:cubicBezTo>
                <a:cubicBezTo>
                  <a:pt x="4629585" y="5810"/>
                  <a:pt x="4727462" y="-13000"/>
                  <a:pt x="4992784" y="0"/>
                </a:cubicBezTo>
                <a:cubicBezTo>
                  <a:pt x="5258106" y="13000"/>
                  <a:pt x="5460935" y="-915"/>
                  <a:pt x="5875724" y="0"/>
                </a:cubicBezTo>
                <a:cubicBezTo>
                  <a:pt x="6290513" y="915"/>
                  <a:pt x="6256280" y="-17352"/>
                  <a:pt x="6544618" y="0"/>
                </a:cubicBezTo>
                <a:cubicBezTo>
                  <a:pt x="6832956" y="17352"/>
                  <a:pt x="6865424" y="-25329"/>
                  <a:pt x="7106488" y="0"/>
                </a:cubicBezTo>
                <a:cubicBezTo>
                  <a:pt x="7347552" y="25329"/>
                  <a:pt x="7382729" y="-12686"/>
                  <a:pt x="7454313" y="0"/>
                </a:cubicBezTo>
                <a:cubicBezTo>
                  <a:pt x="7525898" y="12686"/>
                  <a:pt x="7672403" y="-10879"/>
                  <a:pt x="7802138" y="0"/>
                </a:cubicBezTo>
                <a:cubicBezTo>
                  <a:pt x="7931874" y="10879"/>
                  <a:pt x="8262225" y="-33330"/>
                  <a:pt x="8685078" y="0"/>
                </a:cubicBezTo>
                <a:cubicBezTo>
                  <a:pt x="9107931" y="33330"/>
                  <a:pt x="8921700" y="15513"/>
                  <a:pt x="9032902" y="0"/>
                </a:cubicBezTo>
                <a:cubicBezTo>
                  <a:pt x="9144104" y="-15513"/>
                  <a:pt x="9348541" y="12797"/>
                  <a:pt x="9487750" y="0"/>
                </a:cubicBezTo>
                <a:cubicBezTo>
                  <a:pt x="9626959" y="-12797"/>
                  <a:pt x="10393362" y="-4740"/>
                  <a:pt x="10798782" y="0"/>
                </a:cubicBezTo>
                <a:cubicBezTo>
                  <a:pt x="10852959" y="-1648"/>
                  <a:pt x="10901807" y="43296"/>
                  <a:pt x="10895264" y="96482"/>
                </a:cubicBezTo>
                <a:cubicBezTo>
                  <a:pt x="10884115" y="225028"/>
                  <a:pt x="10891077" y="345087"/>
                  <a:pt x="10895264" y="482400"/>
                </a:cubicBezTo>
                <a:cubicBezTo>
                  <a:pt x="10888569" y="537598"/>
                  <a:pt x="10843675" y="583661"/>
                  <a:pt x="10798782" y="578882"/>
                </a:cubicBezTo>
                <a:cubicBezTo>
                  <a:pt x="10715949" y="592074"/>
                  <a:pt x="10618989" y="583670"/>
                  <a:pt x="10450957" y="578882"/>
                </a:cubicBezTo>
                <a:cubicBezTo>
                  <a:pt x="10282925" y="574094"/>
                  <a:pt x="10045957" y="548466"/>
                  <a:pt x="9675041" y="578882"/>
                </a:cubicBezTo>
                <a:cubicBezTo>
                  <a:pt x="9304125" y="609298"/>
                  <a:pt x="9334671" y="582693"/>
                  <a:pt x="9220193" y="578882"/>
                </a:cubicBezTo>
                <a:cubicBezTo>
                  <a:pt x="9105715" y="575071"/>
                  <a:pt x="8835723" y="578438"/>
                  <a:pt x="8658322" y="578882"/>
                </a:cubicBezTo>
                <a:cubicBezTo>
                  <a:pt x="8480921" y="579326"/>
                  <a:pt x="8223609" y="562420"/>
                  <a:pt x="8096451" y="578882"/>
                </a:cubicBezTo>
                <a:cubicBezTo>
                  <a:pt x="7969293" y="595344"/>
                  <a:pt x="7503201" y="568904"/>
                  <a:pt x="7213512" y="578882"/>
                </a:cubicBezTo>
                <a:cubicBezTo>
                  <a:pt x="6923823" y="588860"/>
                  <a:pt x="6758814" y="542411"/>
                  <a:pt x="6437595" y="578882"/>
                </a:cubicBezTo>
                <a:cubicBezTo>
                  <a:pt x="6116376" y="615353"/>
                  <a:pt x="6243294" y="582225"/>
                  <a:pt x="6089770" y="578882"/>
                </a:cubicBezTo>
                <a:cubicBezTo>
                  <a:pt x="5936246" y="575539"/>
                  <a:pt x="5464658" y="610794"/>
                  <a:pt x="5206830" y="578882"/>
                </a:cubicBezTo>
                <a:cubicBezTo>
                  <a:pt x="4949002" y="546970"/>
                  <a:pt x="4909193" y="598105"/>
                  <a:pt x="4644960" y="578882"/>
                </a:cubicBezTo>
                <a:cubicBezTo>
                  <a:pt x="4380727" y="559660"/>
                  <a:pt x="4200684" y="577217"/>
                  <a:pt x="3976066" y="578882"/>
                </a:cubicBezTo>
                <a:cubicBezTo>
                  <a:pt x="3751448" y="580547"/>
                  <a:pt x="3593933" y="607511"/>
                  <a:pt x="3307172" y="578882"/>
                </a:cubicBezTo>
                <a:cubicBezTo>
                  <a:pt x="3020411" y="550253"/>
                  <a:pt x="2839295" y="559691"/>
                  <a:pt x="2424232" y="578882"/>
                </a:cubicBezTo>
                <a:cubicBezTo>
                  <a:pt x="2009169" y="598073"/>
                  <a:pt x="2041018" y="606623"/>
                  <a:pt x="1755338" y="578882"/>
                </a:cubicBezTo>
                <a:cubicBezTo>
                  <a:pt x="1469658" y="551141"/>
                  <a:pt x="1106826" y="559186"/>
                  <a:pt x="872399" y="578882"/>
                </a:cubicBezTo>
                <a:cubicBezTo>
                  <a:pt x="637972" y="598578"/>
                  <a:pt x="306102" y="553440"/>
                  <a:pt x="96482" y="578882"/>
                </a:cubicBezTo>
                <a:cubicBezTo>
                  <a:pt x="48804" y="572510"/>
                  <a:pt x="1785" y="539838"/>
                  <a:pt x="0" y="482400"/>
                </a:cubicBezTo>
                <a:cubicBezTo>
                  <a:pt x="-7939" y="330991"/>
                  <a:pt x="10907" y="275612"/>
                  <a:pt x="0" y="96482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9424643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C5F197-33B6-7B01-98F1-014C2CDC596D}"/>
              </a:ext>
            </a:extLst>
          </p:cNvPr>
          <p:cNvSpPr txBox="1"/>
          <p:nvPr/>
        </p:nvSpPr>
        <p:spPr>
          <a:xfrm>
            <a:off x="756798" y="744044"/>
            <a:ext cx="12381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178CA96-5CC6-ADC7-1402-D74D27BB2651}"/>
              </a:ext>
            </a:extLst>
          </p:cNvPr>
          <p:cNvGrpSpPr/>
          <p:nvPr/>
        </p:nvGrpSpPr>
        <p:grpSpPr>
          <a:xfrm>
            <a:off x="-131713" y="3134005"/>
            <a:ext cx="5307923" cy="1012368"/>
            <a:chOff x="-635097" y="-327037"/>
            <a:chExt cx="9161387" cy="167587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4E6AEE1-A427-6DAF-8AEB-99611BFC96B6}"/>
                </a:ext>
              </a:extLst>
            </p:cNvPr>
            <p:cNvSpPr/>
            <p:nvPr/>
          </p:nvSpPr>
          <p:spPr>
            <a:xfrm>
              <a:off x="685846" y="-327037"/>
              <a:ext cx="7840444" cy="1675874"/>
            </a:xfrm>
            <a:prstGeom prst="roundRect">
              <a:avLst/>
            </a:prstGeom>
            <a:solidFill>
              <a:srgbClr val="C4F1FB"/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8233AD-A3C1-1569-16CB-66A65DE23716}"/>
                </a:ext>
              </a:extLst>
            </p:cNvPr>
            <p:cNvSpPr txBox="1"/>
            <p:nvPr/>
          </p:nvSpPr>
          <p:spPr>
            <a:xfrm>
              <a:off x="-635097" y="-178688"/>
              <a:ext cx="7840442" cy="1069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cuốc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đất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11EC4C9-7E63-BE6A-AE3B-C002C180E76A}"/>
              </a:ext>
            </a:extLst>
          </p:cNvPr>
          <p:cNvSpPr/>
          <p:nvPr/>
        </p:nvSpPr>
        <p:spPr>
          <a:xfrm>
            <a:off x="685412" y="1836821"/>
            <a:ext cx="4542595" cy="1012368"/>
          </a:xfrm>
          <a:prstGeom prst="roundRect">
            <a:avLst/>
          </a:prstGeom>
          <a:solidFill>
            <a:srgbClr val="C4F1FB"/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8D7549-A8F2-C591-E9A1-66CFBC998865}"/>
              </a:ext>
            </a:extLst>
          </p:cNvPr>
          <p:cNvSpPr txBox="1"/>
          <p:nvPr/>
        </p:nvSpPr>
        <p:spPr>
          <a:xfrm>
            <a:off x="581820" y="1925735"/>
            <a:ext cx="4542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7427BB5-58BC-B9D7-2F4D-61FB6626849C}"/>
              </a:ext>
            </a:extLst>
          </p:cNvPr>
          <p:cNvSpPr/>
          <p:nvPr/>
        </p:nvSpPr>
        <p:spPr>
          <a:xfrm>
            <a:off x="6292517" y="1836821"/>
            <a:ext cx="5541216" cy="83419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73F39-296D-9025-6D09-78278B767FDC}"/>
              </a:ext>
            </a:extLst>
          </p:cNvPr>
          <p:cNvGrpSpPr/>
          <p:nvPr/>
        </p:nvGrpSpPr>
        <p:grpSpPr>
          <a:xfrm>
            <a:off x="530022" y="4521506"/>
            <a:ext cx="4646187" cy="1337752"/>
            <a:chOff x="507048" y="-327037"/>
            <a:chExt cx="11669571" cy="167587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6EEB6B2-AE9F-AA4E-3D05-94DFC69860FE}"/>
                </a:ext>
              </a:extLst>
            </p:cNvPr>
            <p:cNvSpPr/>
            <p:nvPr/>
          </p:nvSpPr>
          <p:spPr>
            <a:xfrm>
              <a:off x="685846" y="-327037"/>
              <a:ext cx="11490773" cy="1675874"/>
            </a:xfrm>
            <a:prstGeom prst="roundRect">
              <a:avLst/>
            </a:prstGeom>
            <a:solidFill>
              <a:srgbClr val="C4F1FB"/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76A44C-5B37-D1E9-248A-46E75848E3DA}"/>
                </a:ext>
              </a:extLst>
            </p:cNvPr>
            <p:cNvSpPr txBox="1"/>
            <p:nvPr/>
          </p:nvSpPr>
          <p:spPr>
            <a:xfrm>
              <a:off x="507048" y="-179849"/>
              <a:ext cx="11669571" cy="1069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chắn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6AE4900-BF96-91D1-6C4A-AF5454F3D004}"/>
              </a:ext>
            </a:extLst>
          </p:cNvPr>
          <p:cNvSpPr txBox="1"/>
          <p:nvPr/>
        </p:nvSpPr>
        <p:spPr>
          <a:xfrm>
            <a:off x="5871606" y="1937160"/>
            <a:ext cx="638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giúp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phố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xanh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534D9D0-5653-D71F-A65F-B2480F11FE9D}"/>
              </a:ext>
            </a:extLst>
          </p:cNvPr>
          <p:cNvSpPr/>
          <p:nvPr/>
        </p:nvSpPr>
        <p:spPr>
          <a:xfrm>
            <a:off x="6292515" y="3001136"/>
            <a:ext cx="5541215" cy="83419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5B8825-0ECB-F6A1-3258-B23B7277061F}"/>
              </a:ext>
            </a:extLst>
          </p:cNvPr>
          <p:cNvSpPr txBox="1"/>
          <p:nvPr/>
        </p:nvSpPr>
        <p:spPr>
          <a:xfrm>
            <a:off x="6292516" y="3036002"/>
            <a:ext cx="638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DD63EDD-148E-147A-D221-45E18DC076FC}"/>
              </a:ext>
            </a:extLst>
          </p:cNvPr>
          <p:cNvSpPr/>
          <p:nvPr/>
        </p:nvSpPr>
        <p:spPr>
          <a:xfrm>
            <a:off x="6344311" y="4362846"/>
            <a:ext cx="2770608" cy="83419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78D5FC-66CD-9923-0FD9-ACF3F264011F}"/>
              </a:ext>
            </a:extLst>
          </p:cNvPr>
          <p:cNvSpPr txBox="1"/>
          <p:nvPr/>
        </p:nvSpPr>
        <p:spPr>
          <a:xfrm>
            <a:off x="6344311" y="4438295"/>
            <a:ext cx="638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9526B5A-892D-578E-FB63-A5B7B5265F4D}"/>
              </a:ext>
            </a:extLst>
          </p:cNvPr>
          <p:cNvCxnSpPr/>
          <p:nvPr/>
        </p:nvCxnSpPr>
        <p:spPr>
          <a:xfrm>
            <a:off x="5228007" y="2175641"/>
            <a:ext cx="106450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89771DC-D456-B17B-F7C2-DDFF3F33438E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5124414" y="3651267"/>
            <a:ext cx="1219897" cy="107941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BB8171-850E-6426-4F90-255280296D3B}"/>
              </a:ext>
            </a:extLst>
          </p:cNvPr>
          <p:cNvCxnSpPr>
            <a:cxnSpLocks/>
          </p:cNvCxnSpPr>
          <p:nvPr/>
        </p:nvCxnSpPr>
        <p:spPr>
          <a:xfrm flipV="1">
            <a:off x="5176210" y="3535369"/>
            <a:ext cx="1116305" cy="145953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7281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12303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59*542"/>
  <p:tag name="KSO_WM_SLIDE_POSITION" val="0*0"/>
  <p:tag name="KSO_WM_TAG_VERSION" val="1.0"/>
  <p:tag name="KSO_WM_BEAUTIFY_FLAG" val="#wm#"/>
  <p:tag name="KSO_WM_TEMPLATE_CATEGORY" val="diagram"/>
  <p:tag name="KSO_WM_TEMPLATE_INDEX" val="20212303"/>
  <p:tag name="KSO_WM_SLIDE_LAYOUT" val="a_d"/>
  <p:tag name="KSO_WM_SLIDE_LAYOUT_CNT" val="1_1"/>
  <p:tag name="KSO_WM_SLIDE_CAN_ADD_NAVIGATION" val="1"/>
  <p:tag name="KSO_WM_SLIDE_BACKGROUND" val="[&quot;belt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07145688f7a6c7bea32a6"/>
  <p:tag name="KSO_WM_CHIP_FILLPROP" val="[[{&quot;text_align&quot;:&quot;ct&quot;,&quot;text_direction&quot;:&quot;horizontal&quot;,&quot;support_big_font&quot;:false,&quot;fill_id&quot;:&quot;ddcf2610c0ac4b45bec7e29ab0ab1f83&quot;,&quot;fill_align&quot;:&quot;ct&quot;,&quot;chip_types&quot;:[&quot;header&quot;]},{&quot;text_align&quot;:&quot;lm&quot;,&quot;text_direction&quot;:&quot;horizontal&quot;,&quot;support_features&quot;:[&quot;collage&quot;,&quot;carousel&quot;],&quot;support_big_font&quot;:false,&quot;fill_id&quot;:&quot;f2ad6f8ec5eb4c60ab8a9b497fa44351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e757e3269be4861f5f8614a"/>
  <p:tag name="KSO_WM_SLIDE_BK_DARK_LIGHT" val="2"/>
  <p:tag name="KSO_WM_SLIDE_BACKGROUND_TYPE" val="general"/>
  <p:tag name="KSO_WM_SLIDE_SUPPORT_FEATURE_TYPE" val="3"/>
  <p:tag name="KSO_WM_TEMPLATE_ASSEMBLE_XID" val="60656f434054ed1e2fb80686"/>
  <p:tag name="KSO_WM_TEMPLATE_ASSEMBLE_GROUPID" val="60656f434054ed1e2fb80686"/>
  <p:tag name="KSO_WM_SLIDE_LAYOUT_INFO" val="{&quot;id&quot;:&quot;2021-04-01T15:36:38&quot;,&quot;maxSize&quot;:{&quot;size1&quot;:30.100000000000001},&quot;minSize&quot;:{&quot;size1&quot;:20.100000000000001},&quot;normalSize&quot;:{&quot;size1&quot;:25.699999999999999},&quot;subLayout&quot;:[{&quot;id&quot;:&quot;2021-04-01T15:36:38&quot;,&quot;margin&quot;:{&quot;bottom&quot;:0.026000002399086952,&quot;left&quot;:1.6929999589920044,&quot;right&quot;:1.6929999589920044,&quot;top&quot;:2.752000093460083},&quot;type&quot;:0},{&quot;id&quot;:&quot;2021-04-01T15:36:38&quot;,&quot;margin&quot;:{&quot;bottom&quot;:1.7280000448226929,&quot;left&quot;:1.6929999589920044,&quot;right&quot;:1.6929999589920044,&quot;top&quot;:0.60900002717971802},&quot;type&quot;:0}],&quot;type&quot;: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12303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59*542"/>
  <p:tag name="KSO_WM_SLIDE_POSITION" val="0*0"/>
  <p:tag name="KSO_WM_TAG_VERSION" val="1.0"/>
  <p:tag name="KSO_WM_BEAUTIFY_FLAG" val="#wm#"/>
  <p:tag name="KSO_WM_TEMPLATE_CATEGORY" val="diagram"/>
  <p:tag name="KSO_WM_TEMPLATE_INDEX" val="20212303"/>
  <p:tag name="KSO_WM_SLIDE_LAYOUT" val="a_d"/>
  <p:tag name="KSO_WM_SLIDE_LAYOUT_CNT" val="1_1"/>
  <p:tag name="KSO_WM_SLIDE_CAN_ADD_NAVIGATION" val="1"/>
  <p:tag name="KSO_WM_SLIDE_BACKGROUND" val="[&quot;belt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07145688f7a6c7bea32a6"/>
  <p:tag name="KSO_WM_CHIP_FILLPROP" val="[[{&quot;text_align&quot;:&quot;ct&quot;,&quot;text_direction&quot;:&quot;horizontal&quot;,&quot;support_big_font&quot;:false,&quot;fill_id&quot;:&quot;ddcf2610c0ac4b45bec7e29ab0ab1f83&quot;,&quot;fill_align&quot;:&quot;ct&quot;,&quot;chip_types&quot;:[&quot;header&quot;]},{&quot;text_align&quot;:&quot;lm&quot;,&quot;text_direction&quot;:&quot;horizontal&quot;,&quot;support_features&quot;:[&quot;collage&quot;,&quot;carousel&quot;],&quot;support_big_font&quot;:false,&quot;fill_id&quot;:&quot;f2ad6f8ec5eb4c60ab8a9b497fa44351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e757e3269be4861f5f8614a"/>
  <p:tag name="KSO_WM_SLIDE_BK_DARK_LIGHT" val="2"/>
  <p:tag name="KSO_WM_SLIDE_BACKGROUND_TYPE" val="general"/>
  <p:tag name="KSO_WM_SLIDE_SUPPORT_FEATURE_TYPE" val="3"/>
  <p:tag name="KSO_WM_TEMPLATE_ASSEMBLE_XID" val="60656f434054ed1e2fb80686"/>
  <p:tag name="KSO_WM_TEMPLATE_ASSEMBLE_GROUPID" val="60656f434054ed1e2fb80686"/>
  <p:tag name="KSO_WM_SLIDE_LAYOUT_INFO" val="{&quot;id&quot;:&quot;2021-04-01T15:36:38&quot;,&quot;maxSize&quot;:{&quot;size1&quot;:30.100000000000001},&quot;minSize&quot;:{&quot;size1&quot;:20.100000000000001},&quot;normalSize&quot;:{&quot;size1&quot;:25.699999999999999},&quot;subLayout&quot;:[{&quot;id&quot;:&quot;2021-04-01T15:36:38&quot;,&quot;margin&quot;:{&quot;bottom&quot;:0.026000002399086952,&quot;left&quot;:1.6929999589920044,&quot;right&quot;:1.6929999589920044,&quot;top&quot;:2.752000093460083},&quot;type&quot;:0},{&quot;id&quot;:&quot;2021-04-01T15:36:38&quot;,&quot;margin&quot;:{&quot;bottom&quot;:1.7280000448226929,&quot;left&quot;:1.6929999589920044,&quot;right&quot;:1.6929999589920044,&quot;top&quot;:0.60900002717971802},&quot;type&quot;:0}],&quot;type&quot;:0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177</Words>
  <Application>Microsoft Office PowerPoint</Application>
  <PresentationFormat>Widescreen</PresentationFormat>
  <Paragraphs>37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20" baseType="lpstr">
      <vt:lpstr>#9Slide05 Bodega Script</vt:lpstr>
      <vt:lpstr>SVN-Newton</vt:lpstr>
      <vt:lpstr>Cambria</vt:lpstr>
      <vt:lpstr>Arial</vt:lpstr>
      <vt:lpstr>Times New Roman</vt:lpstr>
      <vt:lpstr>#9Slide05 Aphrodite Pro</vt:lpstr>
      <vt:lpstr>字魂131号-酷乐潮玩体</vt:lpstr>
      <vt:lpstr>思源黑体 CN Bold</vt:lpstr>
      <vt:lpstr>汉仪劲楷简</vt:lpstr>
      <vt:lpstr>#9Slide05 Pateglamt Script</vt:lpstr>
      <vt:lpstr>Calibri</vt:lpstr>
      <vt:lpstr>#9Slide07 HoneyCream</vt:lpstr>
      <vt:lpstr>UTM Avo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Vân Nguyễn</dc:creator>
  <cp:lastModifiedBy>SingPC</cp:lastModifiedBy>
  <cp:revision>6</cp:revision>
  <dcterms:created xsi:type="dcterms:W3CDTF">2023-01-04T07:36:50Z</dcterms:created>
  <dcterms:modified xsi:type="dcterms:W3CDTF">2024-04-05T12:47:11Z</dcterms:modified>
</cp:coreProperties>
</file>