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9" r:id="rId4"/>
    <p:sldId id="262" r:id="rId5"/>
    <p:sldId id="263" r:id="rId6"/>
    <p:sldId id="260" r:id="rId7"/>
    <p:sldId id="267" r:id="rId8"/>
    <p:sldId id="27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D78F"/>
    <a:srgbClr val="DFEECE"/>
    <a:srgbClr val="F4A26C"/>
    <a:srgbClr val="F9CCAD"/>
    <a:srgbClr val="62A9B0"/>
    <a:srgbClr val="A6DFD8"/>
    <a:srgbClr val="61C7BA"/>
    <a:srgbClr val="F98B4F"/>
    <a:srgbClr val="EE7768"/>
    <a:srgbClr val="F08D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10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s://www.facebook.com/groups/629898828017053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AA0D2-AE49-E4B1-C84A-47CC01A17E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060AB4-BDE9-227A-D204-E15E583E73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8C4FF-9DB5-8648-B6CD-E777A71CC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D1C2B-CE43-4E47-AB34-E6DF64D16B67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CE5EC6-822E-A0D1-4DCF-33302EE5C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BC5281-DFD4-0FE4-F08D-9E48B8084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65743-2A90-487C-A688-2BB1B9AFA2D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矩形 3">
            <a:extLst>
              <a:ext uri="{FF2B5EF4-FFF2-40B4-BE49-F238E27FC236}">
                <a16:creationId xmlns:a16="http://schemas.microsoft.com/office/drawing/2014/main" id="{604A2F4E-98A8-7F49-B703-FA064DA21A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15">
            <a:extLst>
              <a:ext uri="{FF2B5EF4-FFF2-40B4-BE49-F238E27FC236}">
                <a16:creationId xmlns:a16="http://schemas.microsoft.com/office/drawing/2014/main" id="{DF863D27-208D-D8E7-D099-8EB3E51C17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40832" cy="2775097"/>
          </a:xfrm>
          <a:prstGeom prst="rect">
            <a:avLst/>
          </a:prstGeom>
        </p:spPr>
      </p:pic>
      <p:pic>
        <p:nvPicPr>
          <p:cNvPr id="9" name="图片 17">
            <a:extLst>
              <a:ext uri="{FF2B5EF4-FFF2-40B4-BE49-F238E27FC236}">
                <a16:creationId xmlns:a16="http://schemas.microsoft.com/office/drawing/2014/main" id="{D8146B8D-F5B1-1B6A-240E-41CDA3632E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160" y="2048192"/>
            <a:ext cx="1390224" cy="2262059"/>
          </a:xfrm>
          <a:prstGeom prst="rect">
            <a:avLst/>
          </a:prstGeom>
        </p:spPr>
      </p:pic>
      <p:pic>
        <p:nvPicPr>
          <p:cNvPr id="10" name="图片 5">
            <a:extLst>
              <a:ext uri="{FF2B5EF4-FFF2-40B4-BE49-F238E27FC236}">
                <a16:creationId xmlns:a16="http://schemas.microsoft.com/office/drawing/2014/main" id="{A874F10F-5822-3EC9-0D53-C0A1067750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6150"/>
            <a:ext cx="12192000" cy="3371850"/>
          </a:xfrm>
          <a:prstGeom prst="rect">
            <a:avLst/>
          </a:prstGeom>
        </p:spPr>
      </p:pic>
      <p:pic>
        <p:nvPicPr>
          <p:cNvPr id="11" name="图片 9">
            <a:extLst>
              <a:ext uri="{FF2B5EF4-FFF2-40B4-BE49-F238E27FC236}">
                <a16:creationId xmlns:a16="http://schemas.microsoft.com/office/drawing/2014/main" id="{43EC1D74-E7D1-4970-6D8C-EC5C278BDA8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068" y="2735056"/>
            <a:ext cx="3028932" cy="3847430"/>
          </a:xfrm>
          <a:prstGeom prst="rect">
            <a:avLst/>
          </a:prstGeom>
        </p:spPr>
      </p:pic>
      <p:sp>
        <p:nvSpPr>
          <p:cNvPr id="12" name="标题 1">
            <a:extLst>
              <a:ext uri="{FF2B5EF4-FFF2-40B4-BE49-F238E27FC236}">
                <a16:creationId xmlns:a16="http://schemas.microsoft.com/office/drawing/2014/main" id="{FD6252BD-AEBD-912C-9E06-6F66AF7CE566}"/>
              </a:ext>
            </a:extLst>
          </p:cNvPr>
          <p:cNvSpPr txBox="1">
            <a:spLocks/>
          </p:cNvSpPr>
          <p:nvPr userDrawn="1"/>
        </p:nvSpPr>
        <p:spPr>
          <a:xfrm>
            <a:off x="5535871" y="2750718"/>
            <a:ext cx="1137434" cy="1137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zh-CN" altLang="en-US" sz="7500" spc="300" dirty="0">
              <a:solidFill>
                <a:schemeClr val="tx1">
                  <a:lumMod val="75000"/>
                  <a:lumOff val="25000"/>
                </a:schemeClr>
              </a:solidFill>
              <a:latin typeface="字魂56号-洪亮毛笔隶书简体" panose="00000500000000000000" pitchFamily="2" charset="-122"/>
              <a:ea typeface="字魂56号-洪亮毛笔隶书简体" panose="00000500000000000000" pitchFamily="2" charset="-122"/>
            </a:endParaRPr>
          </a:p>
        </p:txBody>
      </p:sp>
      <p:pic>
        <p:nvPicPr>
          <p:cNvPr id="13" name="图片 7">
            <a:extLst>
              <a:ext uri="{FF2B5EF4-FFF2-40B4-BE49-F238E27FC236}">
                <a16:creationId xmlns:a16="http://schemas.microsoft.com/office/drawing/2014/main" id="{7B935F48-8CD5-9070-0F3F-E914BCC17AF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370" y="4724732"/>
            <a:ext cx="2981054" cy="223821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AAF979A5-65FF-A0AE-C85C-B361CF7D51E5}"/>
              </a:ext>
            </a:extLst>
          </p:cNvPr>
          <p:cNvSpPr txBox="1">
            <a:spLocks/>
          </p:cNvSpPr>
          <p:nvPr userDrawn="1"/>
        </p:nvSpPr>
        <p:spPr>
          <a:xfrm>
            <a:off x="10792981" y="200025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rgbClr val="B5D78F"/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rgbClr val="B5D78F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395965E-B7D5-B193-A94D-B3C8B45CE217}"/>
              </a:ext>
            </a:extLst>
          </p:cNvPr>
          <p:cNvSpPr txBox="1">
            <a:spLocks/>
          </p:cNvSpPr>
          <p:nvPr userDrawn="1"/>
        </p:nvSpPr>
        <p:spPr>
          <a:xfrm>
            <a:off x="-160403" y="6382262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chemeClr val="bg1"/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chemeClr val="bg1"/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674700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48D85-F621-D062-CF00-090E9C283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D54D38-3219-0757-FC5B-A8A090C374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ED70ED-4687-6852-D4F2-063D4F5DD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D1C2B-CE43-4E47-AB34-E6DF64D16B67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263CDD-B328-5F07-23A5-7CAD06716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32F41D-9E9A-06BE-1BE8-8962AC4F6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65743-2A90-487C-A688-2BB1B9AFA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603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3BB1D5-3859-6D1F-44A2-0467609687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0EACBC-5532-A73E-9C2B-99D73C0E61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EFC914-03FB-8583-9F7E-23126DD0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D1C2B-CE43-4E47-AB34-E6DF64D16B67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A4765F-36FC-BB21-5688-9B175756F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98E6C-1E18-C598-4A98-D1AB4AA7F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65743-2A90-487C-A688-2BB1B9AFA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727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2711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preserve="1" userDrawn="1">
  <p:cSld name="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8502319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5" name="Google Shape;985;p14"/>
          <p:cNvSpPr/>
          <p:nvPr/>
        </p:nvSpPr>
        <p:spPr>
          <a:xfrm>
            <a:off x="586919" y="6035235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6" name="Google Shape;986;p14"/>
          <p:cNvSpPr/>
          <p:nvPr/>
        </p:nvSpPr>
        <p:spPr>
          <a:xfrm>
            <a:off x="719202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14"/>
          <p:cNvSpPr/>
          <p:nvPr/>
        </p:nvSpPr>
        <p:spPr>
          <a:xfrm>
            <a:off x="11432702" y="6035235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" name="Freeform: Shape 14">
            <a:extLst>
              <a:ext uri="{FF2B5EF4-FFF2-40B4-BE49-F238E27FC236}">
                <a16:creationId xmlns:a16="http://schemas.microsoft.com/office/drawing/2014/main" id="{7302C1EF-F50D-15B7-6082-EA1C51C4C713}"/>
              </a:ext>
            </a:extLst>
          </p:cNvPr>
          <p:cNvSpPr/>
          <p:nvPr userDrawn="1"/>
        </p:nvSpPr>
        <p:spPr>
          <a:xfrm>
            <a:off x="-419739" y="3010320"/>
            <a:ext cx="13680376" cy="6904499"/>
          </a:xfrm>
          <a:custGeom>
            <a:avLst/>
            <a:gdLst>
              <a:gd name="connsiteX0" fmla="*/ 9376863 w 12192000"/>
              <a:gd name="connsiteY0" fmla="*/ 1462271 h 5753100"/>
              <a:gd name="connsiteX1" fmla="*/ 9373093 w 12192000"/>
              <a:gd name="connsiteY1" fmla="*/ 1499671 h 5753100"/>
              <a:gd name="connsiteX2" fmla="*/ 9385406 w 12192000"/>
              <a:gd name="connsiteY2" fmla="*/ 1493740 h 5753100"/>
              <a:gd name="connsiteX3" fmla="*/ 9428009 w 12192000"/>
              <a:gd name="connsiteY3" fmla="*/ 1478147 h 5753100"/>
              <a:gd name="connsiteX4" fmla="*/ 414342 w 12192000"/>
              <a:gd name="connsiteY4" fmla="*/ 0 h 5753100"/>
              <a:gd name="connsiteX5" fmla="*/ 1052516 w 12192000"/>
              <a:gd name="connsiteY5" fmla="*/ 638175 h 5753100"/>
              <a:gd name="connsiteX6" fmla="*/ 1049618 w 12192000"/>
              <a:gd name="connsiteY6" fmla="*/ 666928 h 5753100"/>
              <a:gd name="connsiteX7" fmla="*/ 1116687 w 12192000"/>
              <a:gd name="connsiteY7" fmla="*/ 646109 h 5753100"/>
              <a:gd name="connsiteX8" fmla="*/ 1195392 w 12192000"/>
              <a:gd name="connsiteY8" fmla="*/ 638175 h 5753100"/>
              <a:gd name="connsiteX9" fmla="*/ 1471535 w 12192000"/>
              <a:gd name="connsiteY9" fmla="*/ 752557 h 5753100"/>
              <a:gd name="connsiteX10" fmla="*/ 1516993 w 12192000"/>
              <a:gd name="connsiteY10" fmla="*/ 807654 h 5753100"/>
              <a:gd name="connsiteX11" fmla="*/ 1546368 w 12192000"/>
              <a:gd name="connsiteY11" fmla="*/ 753535 h 5753100"/>
              <a:gd name="connsiteX12" fmla="*/ 2533654 w 12192000"/>
              <a:gd name="connsiteY12" fmla="*/ 228600 h 5753100"/>
              <a:gd name="connsiteX13" fmla="*/ 3700090 w 12192000"/>
              <a:gd name="connsiteY13" fmla="*/ 1179272 h 5753100"/>
              <a:gd name="connsiteX14" fmla="*/ 3721203 w 12192000"/>
              <a:gd name="connsiteY14" fmla="*/ 1388700 h 5753100"/>
              <a:gd name="connsiteX15" fmla="*/ 3770421 w 12192000"/>
              <a:gd name="connsiteY15" fmla="*/ 1395271 h 5753100"/>
              <a:gd name="connsiteX16" fmla="*/ 3785548 w 12192000"/>
              <a:gd name="connsiteY16" fmla="*/ 1377801 h 5753100"/>
              <a:gd name="connsiteX17" fmla="*/ 4048127 w 12192000"/>
              <a:gd name="connsiteY17" fmla="*/ 1276350 h 5753100"/>
              <a:gd name="connsiteX18" fmla="*/ 4266474 w 12192000"/>
              <a:gd name="connsiteY18" fmla="*/ 1343045 h 5753100"/>
              <a:gd name="connsiteX19" fmla="*/ 4301481 w 12192000"/>
              <a:gd name="connsiteY19" fmla="*/ 1371928 h 5753100"/>
              <a:gd name="connsiteX20" fmla="*/ 4326469 w 12192000"/>
              <a:gd name="connsiteY20" fmla="*/ 1248165 h 5753100"/>
              <a:gd name="connsiteX21" fmla="*/ 4686303 w 12192000"/>
              <a:gd name="connsiteY21" fmla="*/ 1009650 h 5753100"/>
              <a:gd name="connsiteX22" fmla="*/ 4904651 w 12192000"/>
              <a:gd name="connsiteY22" fmla="*/ 1076345 h 5753100"/>
              <a:gd name="connsiteX23" fmla="*/ 4943944 w 12192000"/>
              <a:gd name="connsiteY23" fmla="*/ 1108767 h 5753100"/>
              <a:gd name="connsiteX24" fmla="*/ 4933952 w 12192000"/>
              <a:gd name="connsiteY24" fmla="*/ 1009650 h 5753100"/>
              <a:gd name="connsiteX25" fmla="*/ 5572127 w 12192000"/>
              <a:gd name="connsiteY25" fmla="*/ 371475 h 5753100"/>
              <a:gd name="connsiteX26" fmla="*/ 6160150 w 12192000"/>
              <a:gd name="connsiteY26" fmla="*/ 761243 h 5753100"/>
              <a:gd name="connsiteX27" fmla="*/ 6170212 w 12192000"/>
              <a:gd name="connsiteY27" fmla="*/ 793663 h 5753100"/>
              <a:gd name="connsiteX28" fmla="*/ 6284838 w 12192000"/>
              <a:gd name="connsiteY28" fmla="*/ 699089 h 5753100"/>
              <a:gd name="connsiteX29" fmla="*/ 6796088 w 12192000"/>
              <a:gd name="connsiteY29" fmla="*/ 542924 h 5753100"/>
              <a:gd name="connsiteX30" fmla="*/ 7691912 w 12192000"/>
              <a:gd name="connsiteY30" fmla="*/ 1273041 h 5753100"/>
              <a:gd name="connsiteX31" fmla="*/ 7696549 w 12192000"/>
              <a:gd name="connsiteY31" fmla="*/ 1319031 h 5753100"/>
              <a:gd name="connsiteX32" fmla="*/ 7753739 w 12192000"/>
              <a:gd name="connsiteY32" fmla="*/ 1287989 h 5753100"/>
              <a:gd name="connsiteX33" fmla="*/ 7905749 w 12192000"/>
              <a:gd name="connsiteY33" fmla="*/ 1257300 h 5753100"/>
              <a:gd name="connsiteX34" fmla="*/ 8057760 w 12192000"/>
              <a:gd name="connsiteY34" fmla="*/ 1287989 h 5753100"/>
              <a:gd name="connsiteX35" fmla="*/ 8116690 w 12192000"/>
              <a:gd name="connsiteY35" fmla="*/ 1319975 h 5753100"/>
              <a:gd name="connsiteX36" fmla="*/ 8151164 w 12192000"/>
              <a:gd name="connsiteY36" fmla="*/ 1208917 h 5753100"/>
              <a:gd name="connsiteX37" fmla="*/ 8739187 w 12192000"/>
              <a:gd name="connsiteY37" fmla="*/ 819149 h 5753100"/>
              <a:gd name="connsiteX38" fmla="*/ 8867802 w 12192000"/>
              <a:gd name="connsiteY38" fmla="*/ 832114 h 5753100"/>
              <a:gd name="connsiteX39" fmla="*/ 8963522 w 12192000"/>
              <a:gd name="connsiteY39" fmla="*/ 861828 h 5753100"/>
              <a:gd name="connsiteX40" fmla="*/ 8975988 w 12192000"/>
              <a:gd name="connsiteY40" fmla="*/ 738160 h 5753100"/>
              <a:gd name="connsiteX41" fmla="*/ 9601198 w 12192000"/>
              <a:gd name="connsiteY41" fmla="*/ 228600 h 5753100"/>
              <a:gd name="connsiteX42" fmla="*/ 10030293 w 12192000"/>
              <a:gd name="connsiteY42" fmla="*/ 394387 h 5753100"/>
              <a:gd name="connsiteX43" fmla="*/ 10091844 w 12192000"/>
              <a:gd name="connsiteY43" fmla="*/ 458948 h 5753100"/>
              <a:gd name="connsiteX44" fmla="*/ 10113318 w 12192000"/>
              <a:gd name="connsiteY44" fmla="*/ 389769 h 5753100"/>
              <a:gd name="connsiteX45" fmla="*/ 10701342 w 12192000"/>
              <a:gd name="connsiteY45" fmla="*/ 0 h 5753100"/>
              <a:gd name="connsiteX46" fmla="*/ 11339516 w 12192000"/>
              <a:gd name="connsiteY46" fmla="*/ 638175 h 5753100"/>
              <a:gd name="connsiteX47" fmla="*/ 11336618 w 12192000"/>
              <a:gd name="connsiteY47" fmla="*/ 666928 h 5753100"/>
              <a:gd name="connsiteX48" fmla="*/ 11403687 w 12192000"/>
              <a:gd name="connsiteY48" fmla="*/ 646109 h 5753100"/>
              <a:gd name="connsiteX49" fmla="*/ 11482391 w 12192000"/>
              <a:gd name="connsiteY49" fmla="*/ 638175 h 5753100"/>
              <a:gd name="connsiteX50" fmla="*/ 11758534 w 12192000"/>
              <a:gd name="connsiteY50" fmla="*/ 752557 h 5753100"/>
              <a:gd name="connsiteX51" fmla="*/ 11803993 w 12192000"/>
              <a:gd name="connsiteY51" fmla="*/ 807654 h 5753100"/>
              <a:gd name="connsiteX52" fmla="*/ 11833368 w 12192000"/>
              <a:gd name="connsiteY52" fmla="*/ 753535 h 5753100"/>
              <a:gd name="connsiteX53" fmla="*/ 12131415 w 12192000"/>
              <a:gd name="connsiteY53" fmla="*/ 448264 h 5753100"/>
              <a:gd name="connsiteX54" fmla="*/ 12192000 w 12192000"/>
              <a:gd name="connsiteY54" fmla="*/ 410454 h 5753100"/>
              <a:gd name="connsiteX55" fmla="*/ 12192000 w 12192000"/>
              <a:gd name="connsiteY55" fmla="*/ 5753100 h 5753100"/>
              <a:gd name="connsiteX56" fmla="*/ 0 w 12192000"/>
              <a:gd name="connsiteY56" fmla="*/ 5753100 h 5753100"/>
              <a:gd name="connsiteX57" fmla="*/ 0 w 12192000"/>
              <a:gd name="connsiteY57" fmla="*/ 156459 h 5753100"/>
              <a:gd name="connsiteX58" fmla="*/ 57533 w 12192000"/>
              <a:gd name="connsiteY58" fmla="*/ 108990 h 5753100"/>
              <a:gd name="connsiteX59" fmla="*/ 414342 w 12192000"/>
              <a:gd name="connsiteY59" fmla="*/ 0 h 575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2192000" h="5753100">
                <a:moveTo>
                  <a:pt x="9376863" y="1462271"/>
                </a:moveTo>
                <a:lnTo>
                  <a:pt x="9373093" y="1499671"/>
                </a:lnTo>
                <a:lnTo>
                  <a:pt x="9385406" y="1493740"/>
                </a:lnTo>
                <a:lnTo>
                  <a:pt x="9428009" y="1478147"/>
                </a:lnTo>
                <a:close/>
                <a:moveTo>
                  <a:pt x="414342" y="0"/>
                </a:moveTo>
                <a:cubicBezTo>
                  <a:pt x="766795" y="0"/>
                  <a:pt x="1052516" y="285721"/>
                  <a:pt x="1052516" y="638175"/>
                </a:cubicBezTo>
                <a:lnTo>
                  <a:pt x="1049618" y="666928"/>
                </a:lnTo>
                <a:lnTo>
                  <a:pt x="1116687" y="646109"/>
                </a:lnTo>
                <a:cubicBezTo>
                  <a:pt x="1142109" y="640907"/>
                  <a:pt x="1168431" y="638175"/>
                  <a:pt x="1195392" y="638175"/>
                </a:cubicBezTo>
                <a:cubicBezTo>
                  <a:pt x="1303232" y="638175"/>
                  <a:pt x="1400863" y="681886"/>
                  <a:pt x="1471535" y="752557"/>
                </a:cubicBezTo>
                <a:lnTo>
                  <a:pt x="1516993" y="807654"/>
                </a:lnTo>
                <a:lnTo>
                  <a:pt x="1546368" y="753535"/>
                </a:lnTo>
                <a:cubicBezTo>
                  <a:pt x="1760333" y="436827"/>
                  <a:pt x="2122677" y="228600"/>
                  <a:pt x="2533654" y="228600"/>
                </a:cubicBezTo>
                <a:cubicBezTo>
                  <a:pt x="3109023" y="228600"/>
                  <a:pt x="3589069" y="636725"/>
                  <a:pt x="3700090" y="1179272"/>
                </a:cubicBezTo>
                <a:lnTo>
                  <a:pt x="3721203" y="1388700"/>
                </a:lnTo>
                <a:lnTo>
                  <a:pt x="3770421" y="1395271"/>
                </a:lnTo>
                <a:lnTo>
                  <a:pt x="3785548" y="1377801"/>
                </a:lnTo>
                <a:cubicBezTo>
                  <a:pt x="3854899" y="1314768"/>
                  <a:pt x="3947026" y="1276350"/>
                  <a:pt x="4048127" y="1276350"/>
                </a:cubicBezTo>
                <a:cubicBezTo>
                  <a:pt x="4129006" y="1276350"/>
                  <a:pt x="4204147" y="1300937"/>
                  <a:pt x="4266474" y="1343045"/>
                </a:cubicBezTo>
                <a:lnTo>
                  <a:pt x="4301481" y="1371928"/>
                </a:lnTo>
                <a:lnTo>
                  <a:pt x="4326469" y="1248165"/>
                </a:lnTo>
                <a:cubicBezTo>
                  <a:pt x="4385752" y="1108000"/>
                  <a:pt x="4524544" y="1009650"/>
                  <a:pt x="4686303" y="1009650"/>
                </a:cubicBezTo>
                <a:cubicBezTo>
                  <a:pt x="4767183" y="1009650"/>
                  <a:pt x="4842321" y="1034237"/>
                  <a:pt x="4904651" y="1076345"/>
                </a:cubicBezTo>
                <a:lnTo>
                  <a:pt x="4943944" y="1108767"/>
                </a:lnTo>
                <a:lnTo>
                  <a:pt x="4933952" y="1009650"/>
                </a:lnTo>
                <a:cubicBezTo>
                  <a:pt x="4933952" y="657196"/>
                  <a:pt x="5219673" y="371475"/>
                  <a:pt x="5572127" y="371475"/>
                </a:cubicBezTo>
                <a:cubicBezTo>
                  <a:pt x="5836466" y="371475"/>
                  <a:pt x="6063269" y="532193"/>
                  <a:pt x="6160150" y="761243"/>
                </a:cubicBezTo>
                <a:lnTo>
                  <a:pt x="6170212" y="793663"/>
                </a:lnTo>
                <a:lnTo>
                  <a:pt x="6284838" y="699089"/>
                </a:lnTo>
                <a:cubicBezTo>
                  <a:pt x="6430777" y="600494"/>
                  <a:pt x="6606710" y="542924"/>
                  <a:pt x="6796088" y="542924"/>
                </a:cubicBezTo>
                <a:cubicBezTo>
                  <a:pt x="7237973" y="542924"/>
                  <a:pt x="7606648" y="856364"/>
                  <a:pt x="7691912" y="1273041"/>
                </a:cubicBezTo>
                <a:lnTo>
                  <a:pt x="7696549" y="1319031"/>
                </a:lnTo>
                <a:lnTo>
                  <a:pt x="7753739" y="1287989"/>
                </a:lnTo>
                <a:cubicBezTo>
                  <a:pt x="7800461" y="1268228"/>
                  <a:pt x="7851828" y="1257300"/>
                  <a:pt x="7905749" y="1257300"/>
                </a:cubicBezTo>
                <a:cubicBezTo>
                  <a:pt x="7959670" y="1257300"/>
                  <a:pt x="8011037" y="1268228"/>
                  <a:pt x="8057760" y="1287989"/>
                </a:cubicBezTo>
                <a:lnTo>
                  <a:pt x="8116690" y="1319975"/>
                </a:lnTo>
                <a:lnTo>
                  <a:pt x="8151164" y="1208917"/>
                </a:lnTo>
                <a:cubicBezTo>
                  <a:pt x="8248043" y="979867"/>
                  <a:pt x="8474846" y="819149"/>
                  <a:pt x="8739187" y="819149"/>
                </a:cubicBezTo>
                <a:cubicBezTo>
                  <a:pt x="8783244" y="819149"/>
                  <a:pt x="8826259" y="823613"/>
                  <a:pt x="8867802" y="832114"/>
                </a:cubicBezTo>
                <a:lnTo>
                  <a:pt x="8963522" y="861828"/>
                </a:lnTo>
                <a:lnTo>
                  <a:pt x="8975988" y="738160"/>
                </a:lnTo>
                <a:cubicBezTo>
                  <a:pt x="9035496" y="447355"/>
                  <a:pt x="9292802" y="228600"/>
                  <a:pt x="9601198" y="228600"/>
                </a:cubicBezTo>
                <a:cubicBezTo>
                  <a:pt x="9766412" y="228600"/>
                  <a:pt x="9916961" y="291381"/>
                  <a:pt x="10030293" y="394387"/>
                </a:cubicBezTo>
                <a:lnTo>
                  <a:pt x="10091844" y="458948"/>
                </a:lnTo>
                <a:lnTo>
                  <a:pt x="10113318" y="389769"/>
                </a:lnTo>
                <a:cubicBezTo>
                  <a:pt x="10210199" y="160718"/>
                  <a:pt x="10437002" y="0"/>
                  <a:pt x="10701342" y="0"/>
                </a:cubicBezTo>
                <a:cubicBezTo>
                  <a:pt x="11053795" y="0"/>
                  <a:pt x="11339516" y="285721"/>
                  <a:pt x="11339516" y="638175"/>
                </a:cubicBezTo>
                <a:lnTo>
                  <a:pt x="11336618" y="666928"/>
                </a:lnTo>
                <a:lnTo>
                  <a:pt x="11403687" y="646109"/>
                </a:lnTo>
                <a:cubicBezTo>
                  <a:pt x="11429109" y="640907"/>
                  <a:pt x="11455431" y="638175"/>
                  <a:pt x="11482391" y="638175"/>
                </a:cubicBezTo>
                <a:cubicBezTo>
                  <a:pt x="11590232" y="638175"/>
                  <a:pt x="11687863" y="681886"/>
                  <a:pt x="11758534" y="752557"/>
                </a:cubicBezTo>
                <a:lnTo>
                  <a:pt x="11803993" y="807654"/>
                </a:lnTo>
                <a:lnTo>
                  <a:pt x="11833368" y="753535"/>
                </a:lnTo>
                <a:cubicBezTo>
                  <a:pt x="11913605" y="634770"/>
                  <a:pt x="12014707" y="531259"/>
                  <a:pt x="12131415" y="448264"/>
                </a:cubicBezTo>
                <a:lnTo>
                  <a:pt x="12192000" y="410454"/>
                </a:lnTo>
                <a:lnTo>
                  <a:pt x="12192000" y="5753100"/>
                </a:lnTo>
                <a:lnTo>
                  <a:pt x="0" y="5753100"/>
                </a:lnTo>
                <a:lnTo>
                  <a:pt x="0" y="156459"/>
                </a:lnTo>
                <a:lnTo>
                  <a:pt x="57533" y="108990"/>
                </a:lnTo>
                <a:cubicBezTo>
                  <a:pt x="159386" y="40180"/>
                  <a:pt x="282172" y="0"/>
                  <a:pt x="414342" y="0"/>
                </a:cubicBezTo>
                <a:close/>
              </a:path>
            </a:pathLst>
          </a:cu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id-ID" sz="1867" b="0" i="0" u="none" strike="noStrike" kern="0" cap="none" spc="0" normalizeH="0" baseline="0" noProof="0">
              <a:ln>
                <a:noFill/>
              </a:ln>
              <a:solidFill>
                <a:srgbClr val="FFB64C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" name="Freeform: Shape 1">
            <a:extLst>
              <a:ext uri="{FF2B5EF4-FFF2-40B4-BE49-F238E27FC236}">
                <a16:creationId xmlns:a16="http://schemas.microsoft.com/office/drawing/2014/main" id="{069150D0-3901-3CA5-43D1-063A2F26F666}"/>
              </a:ext>
            </a:extLst>
          </p:cNvPr>
          <p:cNvSpPr/>
          <p:nvPr userDrawn="1"/>
        </p:nvSpPr>
        <p:spPr>
          <a:xfrm>
            <a:off x="-587079" y="2253587"/>
            <a:ext cx="12802985" cy="4604412"/>
          </a:xfrm>
          <a:custGeom>
            <a:avLst/>
            <a:gdLst>
              <a:gd name="connsiteX0" fmla="*/ 9376863 w 12192000"/>
              <a:gd name="connsiteY0" fmla="*/ 1462271 h 5753100"/>
              <a:gd name="connsiteX1" fmla="*/ 9373093 w 12192000"/>
              <a:gd name="connsiteY1" fmla="*/ 1499671 h 5753100"/>
              <a:gd name="connsiteX2" fmla="*/ 9385406 w 12192000"/>
              <a:gd name="connsiteY2" fmla="*/ 1493740 h 5753100"/>
              <a:gd name="connsiteX3" fmla="*/ 9428009 w 12192000"/>
              <a:gd name="connsiteY3" fmla="*/ 1478147 h 5753100"/>
              <a:gd name="connsiteX4" fmla="*/ 414342 w 12192000"/>
              <a:gd name="connsiteY4" fmla="*/ 0 h 5753100"/>
              <a:gd name="connsiteX5" fmla="*/ 1052516 w 12192000"/>
              <a:gd name="connsiteY5" fmla="*/ 638175 h 5753100"/>
              <a:gd name="connsiteX6" fmla="*/ 1049618 w 12192000"/>
              <a:gd name="connsiteY6" fmla="*/ 666928 h 5753100"/>
              <a:gd name="connsiteX7" fmla="*/ 1116687 w 12192000"/>
              <a:gd name="connsiteY7" fmla="*/ 646109 h 5753100"/>
              <a:gd name="connsiteX8" fmla="*/ 1195392 w 12192000"/>
              <a:gd name="connsiteY8" fmla="*/ 638175 h 5753100"/>
              <a:gd name="connsiteX9" fmla="*/ 1471535 w 12192000"/>
              <a:gd name="connsiteY9" fmla="*/ 752557 h 5753100"/>
              <a:gd name="connsiteX10" fmla="*/ 1516993 w 12192000"/>
              <a:gd name="connsiteY10" fmla="*/ 807654 h 5753100"/>
              <a:gd name="connsiteX11" fmla="*/ 1546368 w 12192000"/>
              <a:gd name="connsiteY11" fmla="*/ 753535 h 5753100"/>
              <a:gd name="connsiteX12" fmla="*/ 2533654 w 12192000"/>
              <a:gd name="connsiteY12" fmla="*/ 228600 h 5753100"/>
              <a:gd name="connsiteX13" fmla="*/ 3700090 w 12192000"/>
              <a:gd name="connsiteY13" fmla="*/ 1179272 h 5753100"/>
              <a:gd name="connsiteX14" fmla="*/ 3721203 w 12192000"/>
              <a:gd name="connsiteY14" fmla="*/ 1388700 h 5753100"/>
              <a:gd name="connsiteX15" fmla="*/ 3770421 w 12192000"/>
              <a:gd name="connsiteY15" fmla="*/ 1395271 h 5753100"/>
              <a:gd name="connsiteX16" fmla="*/ 3785548 w 12192000"/>
              <a:gd name="connsiteY16" fmla="*/ 1377801 h 5753100"/>
              <a:gd name="connsiteX17" fmla="*/ 4048127 w 12192000"/>
              <a:gd name="connsiteY17" fmla="*/ 1276350 h 5753100"/>
              <a:gd name="connsiteX18" fmla="*/ 4266474 w 12192000"/>
              <a:gd name="connsiteY18" fmla="*/ 1343045 h 5753100"/>
              <a:gd name="connsiteX19" fmla="*/ 4301481 w 12192000"/>
              <a:gd name="connsiteY19" fmla="*/ 1371928 h 5753100"/>
              <a:gd name="connsiteX20" fmla="*/ 4326469 w 12192000"/>
              <a:gd name="connsiteY20" fmla="*/ 1248165 h 5753100"/>
              <a:gd name="connsiteX21" fmla="*/ 4686303 w 12192000"/>
              <a:gd name="connsiteY21" fmla="*/ 1009650 h 5753100"/>
              <a:gd name="connsiteX22" fmla="*/ 4904651 w 12192000"/>
              <a:gd name="connsiteY22" fmla="*/ 1076345 h 5753100"/>
              <a:gd name="connsiteX23" fmla="*/ 4943944 w 12192000"/>
              <a:gd name="connsiteY23" fmla="*/ 1108767 h 5753100"/>
              <a:gd name="connsiteX24" fmla="*/ 4933952 w 12192000"/>
              <a:gd name="connsiteY24" fmla="*/ 1009650 h 5753100"/>
              <a:gd name="connsiteX25" fmla="*/ 5572127 w 12192000"/>
              <a:gd name="connsiteY25" fmla="*/ 371475 h 5753100"/>
              <a:gd name="connsiteX26" fmla="*/ 6160150 w 12192000"/>
              <a:gd name="connsiteY26" fmla="*/ 761243 h 5753100"/>
              <a:gd name="connsiteX27" fmla="*/ 6170212 w 12192000"/>
              <a:gd name="connsiteY27" fmla="*/ 793663 h 5753100"/>
              <a:gd name="connsiteX28" fmla="*/ 6284838 w 12192000"/>
              <a:gd name="connsiteY28" fmla="*/ 699089 h 5753100"/>
              <a:gd name="connsiteX29" fmla="*/ 6796088 w 12192000"/>
              <a:gd name="connsiteY29" fmla="*/ 542924 h 5753100"/>
              <a:gd name="connsiteX30" fmla="*/ 7691912 w 12192000"/>
              <a:gd name="connsiteY30" fmla="*/ 1273041 h 5753100"/>
              <a:gd name="connsiteX31" fmla="*/ 7696549 w 12192000"/>
              <a:gd name="connsiteY31" fmla="*/ 1319031 h 5753100"/>
              <a:gd name="connsiteX32" fmla="*/ 7753739 w 12192000"/>
              <a:gd name="connsiteY32" fmla="*/ 1287989 h 5753100"/>
              <a:gd name="connsiteX33" fmla="*/ 7905749 w 12192000"/>
              <a:gd name="connsiteY33" fmla="*/ 1257300 h 5753100"/>
              <a:gd name="connsiteX34" fmla="*/ 8057760 w 12192000"/>
              <a:gd name="connsiteY34" fmla="*/ 1287989 h 5753100"/>
              <a:gd name="connsiteX35" fmla="*/ 8116690 w 12192000"/>
              <a:gd name="connsiteY35" fmla="*/ 1319975 h 5753100"/>
              <a:gd name="connsiteX36" fmla="*/ 8151164 w 12192000"/>
              <a:gd name="connsiteY36" fmla="*/ 1208917 h 5753100"/>
              <a:gd name="connsiteX37" fmla="*/ 8739187 w 12192000"/>
              <a:gd name="connsiteY37" fmla="*/ 819149 h 5753100"/>
              <a:gd name="connsiteX38" fmla="*/ 8867802 w 12192000"/>
              <a:gd name="connsiteY38" fmla="*/ 832114 h 5753100"/>
              <a:gd name="connsiteX39" fmla="*/ 8963522 w 12192000"/>
              <a:gd name="connsiteY39" fmla="*/ 861828 h 5753100"/>
              <a:gd name="connsiteX40" fmla="*/ 8975988 w 12192000"/>
              <a:gd name="connsiteY40" fmla="*/ 738160 h 5753100"/>
              <a:gd name="connsiteX41" fmla="*/ 9601198 w 12192000"/>
              <a:gd name="connsiteY41" fmla="*/ 228600 h 5753100"/>
              <a:gd name="connsiteX42" fmla="*/ 10030293 w 12192000"/>
              <a:gd name="connsiteY42" fmla="*/ 394387 h 5753100"/>
              <a:gd name="connsiteX43" fmla="*/ 10091844 w 12192000"/>
              <a:gd name="connsiteY43" fmla="*/ 458948 h 5753100"/>
              <a:gd name="connsiteX44" fmla="*/ 10113318 w 12192000"/>
              <a:gd name="connsiteY44" fmla="*/ 389769 h 5753100"/>
              <a:gd name="connsiteX45" fmla="*/ 10701342 w 12192000"/>
              <a:gd name="connsiteY45" fmla="*/ 0 h 5753100"/>
              <a:gd name="connsiteX46" fmla="*/ 11339516 w 12192000"/>
              <a:gd name="connsiteY46" fmla="*/ 638175 h 5753100"/>
              <a:gd name="connsiteX47" fmla="*/ 11336618 w 12192000"/>
              <a:gd name="connsiteY47" fmla="*/ 666928 h 5753100"/>
              <a:gd name="connsiteX48" fmla="*/ 11403687 w 12192000"/>
              <a:gd name="connsiteY48" fmla="*/ 646109 h 5753100"/>
              <a:gd name="connsiteX49" fmla="*/ 11482391 w 12192000"/>
              <a:gd name="connsiteY49" fmla="*/ 638175 h 5753100"/>
              <a:gd name="connsiteX50" fmla="*/ 11758534 w 12192000"/>
              <a:gd name="connsiteY50" fmla="*/ 752557 h 5753100"/>
              <a:gd name="connsiteX51" fmla="*/ 11803993 w 12192000"/>
              <a:gd name="connsiteY51" fmla="*/ 807654 h 5753100"/>
              <a:gd name="connsiteX52" fmla="*/ 11833368 w 12192000"/>
              <a:gd name="connsiteY52" fmla="*/ 753535 h 5753100"/>
              <a:gd name="connsiteX53" fmla="*/ 12131415 w 12192000"/>
              <a:gd name="connsiteY53" fmla="*/ 448264 h 5753100"/>
              <a:gd name="connsiteX54" fmla="*/ 12192000 w 12192000"/>
              <a:gd name="connsiteY54" fmla="*/ 410454 h 5753100"/>
              <a:gd name="connsiteX55" fmla="*/ 12192000 w 12192000"/>
              <a:gd name="connsiteY55" fmla="*/ 5753100 h 5753100"/>
              <a:gd name="connsiteX56" fmla="*/ 0 w 12192000"/>
              <a:gd name="connsiteY56" fmla="*/ 5753100 h 5753100"/>
              <a:gd name="connsiteX57" fmla="*/ 0 w 12192000"/>
              <a:gd name="connsiteY57" fmla="*/ 156459 h 5753100"/>
              <a:gd name="connsiteX58" fmla="*/ 57533 w 12192000"/>
              <a:gd name="connsiteY58" fmla="*/ 108990 h 5753100"/>
              <a:gd name="connsiteX59" fmla="*/ 414342 w 12192000"/>
              <a:gd name="connsiteY59" fmla="*/ 0 h 575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2192000" h="5753100">
                <a:moveTo>
                  <a:pt x="9376863" y="1462271"/>
                </a:moveTo>
                <a:lnTo>
                  <a:pt x="9373093" y="1499671"/>
                </a:lnTo>
                <a:lnTo>
                  <a:pt x="9385406" y="1493740"/>
                </a:lnTo>
                <a:lnTo>
                  <a:pt x="9428009" y="1478147"/>
                </a:lnTo>
                <a:close/>
                <a:moveTo>
                  <a:pt x="414342" y="0"/>
                </a:moveTo>
                <a:cubicBezTo>
                  <a:pt x="766795" y="0"/>
                  <a:pt x="1052516" y="285721"/>
                  <a:pt x="1052516" y="638175"/>
                </a:cubicBezTo>
                <a:lnTo>
                  <a:pt x="1049618" y="666928"/>
                </a:lnTo>
                <a:lnTo>
                  <a:pt x="1116687" y="646109"/>
                </a:lnTo>
                <a:cubicBezTo>
                  <a:pt x="1142109" y="640907"/>
                  <a:pt x="1168431" y="638175"/>
                  <a:pt x="1195392" y="638175"/>
                </a:cubicBezTo>
                <a:cubicBezTo>
                  <a:pt x="1303232" y="638175"/>
                  <a:pt x="1400863" y="681886"/>
                  <a:pt x="1471535" y="752557"/>
                </a:cubicBezTo>
                <a:lnTo>
                  <a:pt x="1516993" y="807654"/>
                </a:lnTo>
                <a:lnTo>
                  <a:pt x="1546368" y="753535"/>
                </a:lnTo>
                <a:cubicBezTo>
                  <a:pt x="1760333" y="436827"/>
                  <a:pt x="2122677" y="228600"/>
                  <a:pt x="2533654" y="228600"/>
                </a:cubicBezTo>
                <a:cubicBezTo>
                  <a:pt x="3109023" y="228600"/>
                  <a:pt x="3589069" y="636725"/>
                  <a:pt x="3700090" y="1179272"/>
                </a:cubicBezTo>
                <a:lnTo>
                  <a:pt x="3721203" y="1388700"/>
                </a:lnTo>
                <a:lnTo>
                  <a:pt x="3770421" y="1395271"/>
                </a:lnTo>
                <a:lnTo>
                  <a:pt x="3785548" y="1377801"/>
                </a:lnTo>
                <a:cubicBezTo>
                  <a:pt x="3854899" y="1314768"/>
                  <a:pt x="3947026" y="1276350"/>
                  <a:pt x="4048127" y="1276350"/>
                </a:cubicBezTo>
                <a:cubicBezTo>
                  <a:pt x="4129006" y="1276350"/>
                  <a:pt x="4204147" y="1300937"/>
                  <a:pt x="4266474" y="1343045"/>
                </a:cubicBezTo>
                <a:lnTo>
                  <a:pt x="4301481" y="1371928"/>
                </a:lnTo>
                <a:lnTo>
                  <a:pt x="4326469" y="1248165"/>
                </a:lnTo>
                <a:cubicBezTo>
                  <a:pt x="4385752" y="1108000"/>
                  <a:pt x="4524544" y="1009650"/>
                  <a:pt x="4686303" y="1009650"/>
                </a:cubicBezTo>
                <a:cubicBezTo>
                  <a:pt x="4767183" y="1009650"/>
                  <a:pt x="4842321" y="1034237"/>
                  <a:pt x="4904651" y="1076345"/>
                </a:cubicBezTo>
                <a:lnTo>
                  <a:pt x="4943944" y="1108767"/>
                </a:lnTo>
                <a:lnTo>
                  <a:pt x="4933952" y="1009650"/>
                </a:lnTo>
                <a:cubicBezTo>
                  <a:pt x="4933952" y="657196"/>
                  <a:pt x="5219673" y="371475"/>
                  <a:pt x="5572127" y="371475"/>
                </a:cubicBezTo>
                <a:cubicBezTo>
                  <a:pt x="5836466" y="371475"/>
                  <a:pt x="6063269" y="532193"/>
                  <a:pt x="6160150" y="761243"/>
                </a:cubicBezTo>
                <a:lnTo>
                  <a:pt x="6170212" y="793663"/>
                </a:lnTo>
                <a:lnTo>
                  <a:pt x="6284838" y="699089"/>
                </a:lnTo>
                <a:cubicBezTo>
                  <a:pt x="6430777" y="600494"/>
                  <a:pt x="6606710" y="542924"/>
                  <a:pt x="6796088" y="542924"/>
                </a:cubicBezTo>
                <a:cubicBezTo>
                  <a:pt x="7237973" y="542924"/>
                  <a:pt x="7606648" y="856364"/>
                  <a:pt x="7691912" y="1273041"/>
                </a:cubicBezTo>
                <a:lnTo>
                  <a:pt x="7696549" y="1319031"/>
                </a:lnTo>
                <a:lnTo>
                  <a:pt x="7753739" y="1287989"/>
                </a:lnTo>
                <a:cubicBezTo>
                  <a:pt x="7800461" y="1268228"/>
                  <a:pt x="7851828" y="1257300"/>
                  <a:pt x="7905749" y="1257300"/>
                </a:cubicBezTo>
                <a:cubicBezTo>
                  <a:pt x="7959670" y="1257300"/>
                  <a:pt x="8011037" y="1268228"/>
                  <a:pt x="8057760" y="1287989"/>
                </a:cubicBezTo>
                <a:lnTo>
                  <a:pt x="8116690" y="1319975"/>
                </a:lnTo>
                <a:lnTo>
                  <a:pt x="8151164" y="1208917"/>
                </a:lnTo>
                <a:cubicBezTo>
                  <a:pt x="8248043" y="979867"/>
                  <a:pt x="8474846" y="819149"/>
                  <a:pt x="8739187" y="819149"/>
                </a:cubicBezTo>
                <a:cubicBezTo>
                  <a:pt x="8783244" y="819149"/>
                  <a:pt x="8826259" y="823613"/>
                  <a:pt x="8867802" y="832114"/>
                </a:cubicBezTo>
                <a:lnTo>
                  <a:pt x="8963522" y="861828"/>
                </a:lnTo>
                <a:lnTo>
                  <a:pt x="8975988" y="738160"/>
                </a:lnTo>
                <a:cubicBezTo>
                  <a:pt x="9035496" y="447355"/>
                  <a:pt x="9292802" y="228600"/>
                  <a:pt x="9601198" y="228600"/>
                </a:cubicBezTo>
                <a:cubicBezTo>
                  <a:pt x="9766412" y="228600"/>
                  <a:pt x="9916961" y="291381"/>
                  <a:pt x="10030293" y="394387"/>
                </a:cubicBezTo>
                <a:lnTo>
                  <a:pt x="10091844" y="458948"/>
                </a:lnTo>
                <a:lnTo>
                  <a:pt x="10113318" y="389769"/>
                </a:lnTo>
                <a:cubicBezTo>
                  <a:pt x="10210199" y="160718"/>
                  <a:pt x="10437002" y="0"/>
                  <a:pt x="10701342" y="0"/>
                </a:cubicBezTo>
                <a:cubicBezTo>
                  <a:pt x="11053795" y="0"/>
                  <a:pt x="11339516" y="285721"/>
                  <a:pt x="11339516" y="638175"/>
                </a:cubicBezTo>
                <a:lnTo>
                  <a:pt x="11336618" y="666928"/>
                </a:lnTo>
                <a:lnTo>
                  <a:pt x="11403687" y="646109"/>
                </a:lnTo>
                <a:cubicBezTo>
                  <a:pt x="11429109" y="640907"/>
                  <a:pt x="11455431" y="638175"/>
                  <a:pt x="11482391" y="638175"/>
                </a:cubicBezTo>
                <a:cubicBezTo>
                  <a:pt x="11590232" y="638175"/>
                  <a:pt x="11687863" y="681886"/>
                  <a:pt x="11758534" y="752557"/>
                </a:cubicBezTo>
                <a:lnTo>
                  <a:pt x="11803993" y="807654"/>
                </a:lnTo>
                <a:lnTo>
                  <a:pt x="11833368" y="753535"/>
                </a:lnTo>
                <a:cubicBezTo>
                  <a:pt x="11913605" y="634770"/>
                  <a:pt x="12014707" y="531259"/>
                  <a:pt x="12131415" y="448264"/>
                </a:cubicBezTo>
                <a:lnTo>
                  <a:pt x="12192000" y="410454"/>
                </a:lnTo>
                <a:lnTo>
                  <a:pt x="12192000" y="5753100"/>
                </a:lnTo>
                <a:lnTo>
                  <a:pt x="0" y="5753100"/>
                </a:lnTo>
                <a:lnTo>
                  <a:pt x="0" y="156459"/>
                </a:lnTo>
                <a:lnTo>
                  <a:pt x="57533" y="108990"/>
                </a:lnTo>
                <a:cubicBezTo>
                  <a:pt x="159386" y="40180"/>
                  <a:pt x="282172" y="0"/>
                  <a:pt x="414342" y="0"/>
                </a:cubicBezTo>
                <a:close/>
              </a:path>
            </a:pathLst>
          </a:custGeom>
          <a:solidFill>
            <a:schemeClr val="bg2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id-ID" sz="1867" b="0" i="0" u="none" strike="noStrike" kern="0" cap="none" spc="0" normalizeH="0" baseline="0" noProof="0">
              <a:ln>
                <a:noFill/>
              </a:ln>
              <a:solidFill>
                <a:srgbClr val="FFB64C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E30EBEF-E121-B9E6-764C-B4391E8975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9497229" y="3741571"/>
            <a:ext cx="3138417" cy="323819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76C3E3C-A8A9-9B97-7409-924BE02CAE8A}"/>
              </a:ext>
            </a:extLst>
          </p:cNvPr>
          <p:cNvSpPr txBox="1">
            <a:spLocks/>
          </p:cNvSpPr>
          <p:nvPr userDrawn="1"/>
        </p:nvSpPr>
        <p:spPr>
          <a:xfrm>
            <a:off x="-868593" y="3389762"/>
            <a:ext cx="12969380" cy="1600439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D63E3D">
                    <a:lumMod val="50000"/>
                  </a:srgbClr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Soạn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bài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giảng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yêu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cầu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các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khối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lớp</a:t>
            </a:r>
            <a:endParaRPr kumimoji="0" lang="en-US" sz="4667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SVN-Dancing Script" panose="02040603050506020204" pitchFamily="18" charset="0"/>
              <a:ea typeface="+mj-ea"/>
              <a:cs typeface="#9Slide05 Bodega Script" pitchFamily="2" charset="0"/>
              <a:sym typeface="Arial"/>
            </a:endParaRPr>
          </a:p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Thiết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kế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bài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giảng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E – Learning</a:t>
            </a:r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3A7F1CB0-DFE9-C0D7-E6DA-82ED1ED3CD88}"/>
              </a:ext>
            </a:extLst>
          </p:cNvPr>
          <p:cNvSpPr txBox="1"/>
          <p:nvPr userDrawn="1"/>
        </p:nvSpPr>
        <p:spPr>
          <a:xfrm>
            <a:off x="1" y="5108352"/>
            <a:ext cx="10346724" cy="13236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>
                <a:ln>
                  <a:noFill/>
                </a:ln>
                <a:solidFill>
                  <a:srgbClr val="43671B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 </a:t>
            </a: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Mời truy cập: </a:t>
            </a:r>
            <a:r>
              <a:rPr kumimoji="0" lang="en-US" sz="2667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667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>
                <a:glow rad="63500">
                  <a:srgbClr val="FCF2BA">
                    <a:satMod val="175000"/>
                    <a:alpha val="40000"/>
                  </a:srgbClr>
                </a:glow>
              </a:effectLst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ZALO : </a:t>
            </a:r>
            <a:r>
              <a:rPr kumimoji="0" lang="en-US" sz="2667" b="1" i="0" u="sng" strike="noStrike" kern="1200" cap="none" spc="0" normalizeH="0" baseline="0" noProof="0">
                <a:ln>
                  <a:noFill/>
                </a:ln>
                <a:solidFill>
                  <a:srgbClr val="D63E3D">
                    <a:lumMod val="75000"/>
                  </a:srgbClr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0382348780</a:t>
            </a:r>
            <a:r>
              <a:rPr kumimoji="0" lang="en-US" sz="2667" b="1" i="0" u="none" strike="noStrike" kern="1200" cap="none" spc="0" normalizeH="0" baseline="0" noProof="0">
                <a:ln>
                  <a:noFill/>
                </a:ln>
                <a:solidFill>
                  <a:srgbClr val="D63E3D">
                    <a:lumMod val="75000"/>
                  </a:srgbClr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- </a:t>
            </a:r>
            <a:r>
              <a:rPr kumimoji="0" lang="en-US" sz="2667" b="1" i="0" u="sng" strike="noStrike" kern="1200" cap="none" spc="0" normalizeH="0" baseline="0" noProof="0">
                <a:ln>
                  <a:noFill/>
                </a:ln>
                <a:solidFill>
                  <a:srgbClr val="D63E3D">
                    <a:lumMod val="75000"/>
                  </a:srgbClr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0984848929</a:t>
            </a:r>
            <a:endParaRPr kumimoji="0" lang="en-US" sz="2667" b="1" i="0" u="none" strike="noStrike" kern="1200" cap="none" spc="0" normalizeH="0" baseline="0" noProof="0" dirty="0">
              <a:ln>
                <a:noFill/>
              </a:ln>
              <a:solidFill>
                <a:srgbClr val="D63E3D">
                  <a:lumMod val="75000"/>
                </a:srgbClr>
              </a:solidFill>
              <a:effectLst>
                <a:glow rad="63500">
                  <a:srgbClr val="FCF2BA">
                    <a:satMod val="175000"/>
                    <a:alpha val="40000"/>
                  </a:srgbClr>
                </a:glow>
              </a:effectLst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7DA5E759-9AE2-0012-DCD2-7030FDE3166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01843" y="1626439"/>
            <a:ext cx="11388315" cy="1926503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DCCD7D1D-A390-CA92-95A5-35520D59D44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2626084" y="594520"/>
            <a:ext cx="17195357" cy="9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33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FCB22-A715-CD06-E3C1-FB0887BFA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19168-EADF-0683-8449-8921C633B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70AC5-2218-EC09-7FA6-7AB51FAFE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D1C2B-CE43-4E47-AB34-E6DF64D16B67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745220-038D-0624-C7FB-F458A2F0D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90A91C-0611-0AA1-831A-5BD7F108B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65743-2A90-487C-A688-2BB1B9AFA2D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图片 14">
            <a:extLst>
              <a:ext uri="{FF2B5EF4-FFF2-40B4-BE49-F238E27FC236}">
                <a16:creationId xmlns:a16="http://schemas.microsoft.com/office/drawing/2014/main" id="{FF249330-0CA5-829B-44B5-5C2C88C15F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6150"/>
            <a:ext cx="12192000" cy="337185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BFC0AA9-A1F0-001E-153D-2A4905CC324D}"/>
              </a:ext>
            </a:extLst>
          </p:cNvPr>
          <p:cNvSpPr txBox="1">
            <a:spLocks/>
          </p:cNvSpPr>
          <p:nvPr userDrawn="1"/>
        </p:nvSpPr>
        <p:spPr>
          <a:xfrm>
            <a:off x="-160403" y="6382262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chemeClr val="bg1"/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chemeClr val="bg1"/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696564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57FC9-8030-A1C0-7981-9D517281A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897C67-2C09-7357-447E-6AD1DE638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D6A5A7-C894-8A6C-AE5B-782ADBECA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D1C2B-CE43-4E47-AB34-E6DF64D16B67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389F0-DA0D-79F2-5362-D7E2E3859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B71A6-75C9-529E-806C-21B8EE5D6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65743-2A90-487C-A688-2BB1B9AFA2D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图片 7">
            <a:extLst>
              <a:ext uri="{FF2B5EF4-FFF2-40B4-BE49-F238E27FC236}">
                <a16:creationId xmlns:a16="http://schemas.microsoft.com/office/drawing/2014/main" id="{EFE98502-387D-E4BE-C37D-6572A725EF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765395"/>
            <a:ext cx="7165974" cy="3187854"/>
          </a:xfrm>
          <a:prstGeom prst="rect">
            <a:avLst/>
          </a:prstGeom>
        </p:spPr>
      </p:pic>
      <p:pic>
        <p:nvPicPr>
          <p:cNvPr id="8" name="图片 14">
            <a:extLst>
              <a:ext uri="{FF2B5EF4-FFF2-40B4-BE49-F238E27FC236}">
                <a16:creationId xmlns:a16="http://schemas.microsoft.com/office/drawing/2014/main" id="{7C5C701C-343F-37B5-9925-B225C51318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6150"/>
            <a:ext cx="12192000" cy="337185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6C5FA6E-6ECA-D318-D2AB-E1271896017A}"/>
              </a:ext>
            </a:extLst>
          </p:cNvPr>
          <p:cNvSpPr txBox="1">
            <a:spLocks/>
          </p:cNvSpPr>
          <p:nvPr userDrawn="1"/>
        </p:nvSpPr>
        <p:spPr>
          <a:xfrm>
            <a:off x="-160403" y="6382262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chemeClr val="bg1"/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chemeClr val="bg1"/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296066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B5A90-0993-C49E-E925-0E0402F91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DEC8C-64D2-CA46-4B83-F204F6C66B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151605-D4F2-810B-3538-4A94458D17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C08768-0B24-275C-BDC8-EBF6DFE0F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D1C2B-CE43-4E47-AB34-E6DF64D16B67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75C2F0-7A54-5D12-A5FD-E84B34FC9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08B8DA-15BB-352F-10C9-FE0D1D966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65743-2A90-487C-A688-2BB1B9AFA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12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0E724-A819-474C-A2E9-F2A270C7C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7DE7FE-E897-4E31-57FC-AB20BEE3E9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642095-0C12-E519-7796-5DD62D1E51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C9D911-E914-D5FE-8064-1B37C0538F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DF0DAF-FDEE-61D3-02E0-187083D922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4858E2-2B10-909D-4E03-099D2195F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D1C2B-CE43-4E47-AB34-E6DF64D16B67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B77C89-5002-50B7-0654-835051566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904D4A-DB7A-CC8A-A7FA-E33F8CDD1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65743-2A90-487C-A688-2BB1B9AFA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527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48D2A-2724-ACA4-E539-A9984CDE8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79781D-374B-209A-686E-99F63ED15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D1C2B-CE43-4E47-AB34-E6DF64D16B67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145F21-EECB-7294-3596-C5D80496B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6E4299-2268-D1E8-EF24-7A3826D20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65743-2A90-487C-A688-2BB1B9AFA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490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03B9AF-4942-58C8-837C-6596BC429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D1C2B-CE43-4E47-AB34-E6DF64D16B67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DC25BF-B13F-666E-FBD8-08E7036D6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BA66E0-DF2C-315C-8256-E94F3756A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65743-2A90-487C-A688-2BB1B9AFA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95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814CC-A8D7-D295-19D3-20C17B49C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00EA9-F6EA-22B5-E670-7F05820A5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55F671-D085-B6AC-42DD-9C0FA5F6DD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F2DDCC-4434-80BE-789C-467E51F15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D1C2B-CE43-4E47-AB34-E6DF64D16B67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852721-C42C-7BA6-858A-C18ECA8FA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27418C-9902-1CEA-8830-D97AA8E73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65743-2A90-487C-A688-2BB1B9AFA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33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5F608-DCAE-7770-C751-2620896BD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7C806B-3878-B837-29BD-475877D01C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526D53-A638-E361-85B8-7A7705D524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E2310D-ACA1-5229-5D45-3BA38AAE4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D1C2B-CE43-4E47-AB34-E6DF64D16B67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3E1A6D-A201-EC9B-6540-EE734A209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EDA4DC-89FD-2786-5FC6-A4A8F2B51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65743-2A90-487C-A688-2BB1B9AFA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796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facebook.com/groups/629898828017053" TargetMode="Externa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C51B48-AFCA-46F8-B4EA-F8EC78897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28473-6DE9-7ACE-5650-147D1664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925BFA-9E0F-8883-3724-7F9E819D8F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D1C2B-CE43-4E47-AB34-E6DF64D16B67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6942A4-83DF-8280-47C8-6656AAEFAE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15C04-0985-0499-CA85-47DF86B3E4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65743-2A90-487C-A688-2BB1B9AFA2D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矩形 3">
            <a:extLst>
              <a:ext uri="{FF2B5EF4-FFF2-40B4-BE49-F238E27FC236}">
                <a16:creationId xmlns:a16="http://schemas.microsoft.com/office/drawing/2014/main" id="{5864EA7D-0F6B-908F-36CA-C2669033DA9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8F77C6D6-95BD-B2C6-8A9C-20D6467151D1}"/>
              </a:ext>
            </a:extLst>
          </p:cNvPr>
          <p:cNvGrpSpPr/>
          <p:nvPr userDrawn="1"/>
        </p:nvGrpSpPr>
        <p:grpSpPr>
          <a:xfrm>
            <a:off x="0" y="5879688"/>
            <a:ext cx="12192000" cy="978311"/>
            <a:chOff x="0" y="5772686"/>
            <a:chExt cx="13525500" cy="1085314"/>
          </a:xfrm>
        </p:grpSpPr>
        <p:pic>
          <p:nvPicPr>
            <p:cNvPr id="11" name="图片 4">
              <a:extLst>
                <a:ext uri="{FF2B5EF4-FFF2-40B4-BE49-F238E27FC236}">
                  <a16:creationId xmlns:a16="http://schemas.microsoft.com/office/drawing/2014/main" id="{6A263126-BD14-9FD0-2B4B-6F10CAD1B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72686"/>
              <a:ext cx="3924300" cy="1085314"/>
            </a:xfrm>
            <a:prstGeom prst="rect">
              <a:avLst/>
            </a:prstGeom>
          </p:spPr>
        </p:pic>
        <p:pic>
          <p:nvPicPr>
            <p:cNvPr id="12" name="图片 5">
              <a:extLst>
                <a:ext uri="{FF2B5EF4-FFF2-40B4-BE49-F238E27FC236}">
                  <a16:creationId xmlns:a16="http://schemas.microsoft.com/office/drawing/2014/main" id="{2D06C430-DF59-1BFD-71A7-95C64593E1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4300" y="5972890"/>
              <a:ext cx="3200400" cy="885110"/>
            </a:xfrm>
            <a:prstGeom prst="rect">
              <a:avLst/>
            </a:prstGeom>
          </p:spPr>
        </p:pic>
        <p:pic>
          <p:nvPicPr>
            <p:cNvPr id="13" name="图片 7">
              <a:extLst>
                <a:ext uri="{FF2B5EF4-FFF2-40B4-BE49-F238E27FC236}">
                  <a16:creationId xmlns:a16="http://schemas.microsoft.com/office/drawing/2014/main" id="{DD565EC8-246B-7C77-77BD-8206354A91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4700" y="5972890"/>
              <a:ext cx="3200400" cy="885110"/>
            </a:xfrm>
            <a:prstGeom prst="rect">
              <a:avLst/>
            </a:prstGeom>
          </p:spPr>
        </p:pic>
        <p:pic>
          <p:nvPicPr>
            <p:cNvPr id="14" name="图片 8">
              <a:extLst>
                <a:ext uri="{FF2B5EF4-FFF2-40B4-BE49-F238E27FC236}">
                  <a16:creationId xmlns:a16="http://schemas.microsoft.com/office/drawing/2014/main" id="{5E4C06F8-B526-0E2C-8D6B-B4699C5006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5100" y="5972890"/>
              <a:ext cx="3200400" cy="885110"/>
            </a:xfrm>
            <a:prstGeom prst="rect">
              <a:avLst/>
            </a:prstGeom>
          </p:spPr>
        </p:pic>
      </p:grpSp>
      <p:sp>
        <p:nvSpPr>
          <p:cNvPr id="7" name="TextBox 3">
            <a:extLst>
              <a:ext uri="{FF2B5EF4-FFF2-40B4-BE49-F238E27FC236}">
                <a16:creationId xmlns:a16="http://schemas.microsoft.com/office/drawing/2014/main" id="{1555D0EC-C80A-BB0B-EF72-FBFC9E063D4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EE5AD46D-A560-F987-751F-3CC650CAAFA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15" name="Picture 9">
            <a:extLst>
              <a:ext uri="{FF2B5EF4-FFF2-40B4-BE49-F238E27FC236}">
                <a16:creationId xmlns:a16="http://schemas.microsoft.com/office/drawing/2014/main" id="{59636FC5-6103-72A3-358D-DC8EF9720132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96F7F0DD-7B00-E44E-0B5A-6E74CBD934F1}"/>
              </a:ext>
            </a:extLst>
          </p:cNvPr>
          <p:cNvSpPr txBox="1">
            <a:spLocks/>
          </p:cNvSpPr>
          <p:nvPr userDrawn="1"/>
        </p:nvSpPr>
        <p:spPr>
          <a:xfrm>
            <a:off x="10792981" y="200025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rgbClr val="B5D78F"/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rgbClr val="B5D78F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7" name="Picture 10">
            <a:extLst>
              <a:ext uri="{FF2B5EF4-FFF2-40B4-BE49-F238E27FC236}">
                <a16:creationId xmlns:a16="http://schemas.microsoft.com/office/drawing/2014/main" id="{39A2A154-41CE-F054-DB1C-36C450091136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8" name="Picture 11">
            <a:extLst>
              <a:ext uri="{FF2B5EF4-FFF2-40B4-BE49-F238E27FC236}">
                <a16:creationId xmlns:a16="http://schemas.microsoft.com/office/drawing/2014/main" id="{9507E7FB-A318-2F61-A41C-5D7585DA992E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75054C3E-63E7-2614-24C4-49C6101CD646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Bắp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20" name="Picture 14">
            <a:extLst>
              <a:ext uri="{FF2B5EF4-FFF2-40B4-BE49-F238E27FC236}">
                <a16:creationId xmlns:a16="http://schemas.microsoft.com/office/drawing/2014/main" id="{43184AC1-6ABD-E233-2311-2D282D6ED660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21" name="Picture 15">
            <a:extLst>
              <a:ext uri="{FF2B5EF4-FFF2-40B4-BE49-F238E27FC236}">
                <a16:creationId xmlns:a16="http://schemas.microsoft.com/office/drawing/2014/main" id="{7F58200C-927D-E440-7AC2-668B71336261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6FDC11F6-20F3-AA64-958C-0DA32C2C8323}"/>
              </a:ext>
            </a:extLst>
          </p:cNvPr>
          <p:cNvSpPr txBox="1">
            <a:spLocks/>
          </p:cNvSpPr>
          <p:nvPr userDrawn="1"/>
        </p:nvSpPr>
        <p:spPr>
          <a:xfrm>
            <a:off x="-160403" y="6382262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rgbClr val="B5D78F"/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rgbClr val="B5D78F"/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225964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●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○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■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●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○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■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●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○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 PLUS Rounded 1c"/>
              <a:buChar char="■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736274" y="-294765"/>
            <a:ext cx="2914996" cy="30898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415602" y="6858002"/>
            <a:ext cx="2432012" cy="2669980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324760" y="860089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24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4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4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4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4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4" y="-4895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chemeClr val="tx2">
                  <a:lumMod val="20000"/>
                  <a:lumOff val="80000"/>
                </a:schemeClr>
              </a:solidFill>
              <a:latin typeface="#9Slide07 HoneyCream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174111" y="9086149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67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4267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 Non</a:t>
            </a:r>
            <a:endParaRPr lang="en-US" sz="2400" b="0" dirty="0">
              <a:solidFill>
                <a:schemeClr val="tx2">
                  <a:lumMod val="20000"/>
                  <a:lumOff val="80000"/>
                </a:schemeClr>
              </a:solidFill>
              <a:latin typeface="#9Slide07 HoneyCream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1214003-03FC-7C19-38B7-EEB5CFD550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59348133" y="-25769008"/>
            <a:ext cx="4836708" cy="63488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1728834-2BDF-F93F-4AD5-61289A5A09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59348133" y="31562423"/>
            <a:ext cx="4836708" cy="63488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CF45EE3-5EA9-4D9F-6F60-095E1FD068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69967727" y="-25769008"/>
            <a:ext cx="4836708" cy="63488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AB2AF07-4A1F-056A-E6D0-606BDE2FF5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0318579" y="31562423"/>
            <a:ext cx="4836708" cy="63488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3496166" y="2549368"/>
            <a:ext cx="4434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cap="none" spc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4000" b="0" cap="none" spc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4000" b="0" cap="none" spc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03254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</p:bld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48">
            <a:extLst>
              <a:ext uri="{FF2B5EF4-FFF2-40B4-BE49-F238E27FC236}">
                <a16:creationId xmlns:a16="http://schemas.microsoft.com/office/drawing/2014/main" id="{B0A8A75F-B3B2-80BB-3308-D56549CFDD2D}"/>
              </a:ext>
            </a:extLst>
          </p:cNvPr>
          <p:cNvSpPr/>
          <p:nvPr/>
        </p:nvSpPr>
        <p:spPr>
          <a:xfrm rot="5400000">
            <a:off x="5701748" y="-2980431"/>
            <a:ext cx="348418" cy="2099128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61C7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598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南构钦雕汉古" panose="00020600040101010101" pitchFamily="18" charset="-122"/>
              <a:ea typeface="南构钦雕汉古" panose="00020600040101010101" pitchFamily="18" charset="-122"/>
              <a:cs typeface="+mn-ea"/>
              <a:sym typeface="+mn-lt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605817F-2446-F6B2-9F5F-97B8E0A0FA87}"/>
              </a:ext>
            </a:extLst>
          </p:cNvPr>
          <p:cNvGrpSpPr/>
          <p:nvPr/>
        </p:nvGrpSpPr>
        <p:grpSpPr>
          <a:xfrm>
            <a:off x="6581518" y="3465934"/>
            <a:ext cx="2364900" cy="2545080"/>
            <a:chOff x="2429880" y="3382127"/>
            <a:chExt cx="2180405" cy="221599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830D3FB-FF57-79F2-3AB4-F1864FD7C8BF}"/>
                </a:ext>
              </a:extLst>
            </p:cNvPr>
            <p:cNvSpPr txBox="1"/>
            <p:nvPr/>
          </p:nvSpPr>
          <p:spPr>
            <a:xfrm>
              <a:off x="2429880" y="3382127"/>
              <a:ext cx="2180405" cy="221599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sz="13800" dirty="0">
                  <a:ln w="136525">
                    <a:gradFill>
                      <a:gsLst>
                        <a:gs pos="30000">
                          <a:srgbClr val="EE7768"/>
                        </a:gs>
                        <a:gs pos="74000">
                          <a:srgbClr val="61C7BA"/>
                        </a:gs>
                      </a:gsLst>
                      <a:lin ang="5400000" scaled="1"/>
                    </a:gradFill>
                  </a:ln>
                  <a:solidFill>
                    <a:srgbClr val="EE7768"/>
                  </a:solidFill>
                  <a:latin typeface="HP001 4H" panose="020B0603050302020204" pitchFamily="34" charset="-93"/>
                  <a:cs typeface="#9Slide05 Pattaya" panose="00000500000000000000" pitchFamily="2" charset="-34"/>
                </a:rPr>
                <a:t>R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2D72B46-ED1F-3A9A-6904-8E2695590A24}"/>
                </a:ext>
              </a:extLst>
            </p:cNvPr>
            <p:cNvSpPr txBox="1"/>
            <p:nvPr/>
          </p:nvSpPr>
          <p:spPr>
            <a:xfrm>
              <a:off x="2429880" y="3382127"/>
              <a:ext cx="2180405" cy="221599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sz="13800" dirty="0">
                  <a:solidFill>
                    <a:schemeClr val="bg1"/>
                  </a:solidFill>
                  <a:latin typeface="HP001 4H" panose="020B0603050302020204" pitchFamily="34" charset="-93"/>
                  <a:cs typeface="#9Slide05 Pattaya" panose="00000500000000000000" pitchFamily="2" charset="-34"/>
                </a:rPr>
                <a:t>R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E9CC6DF-62C2-54E9-39C9-2CB839852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9192" y="1398091"/>
            <a:ext cx="3133616" cy="10059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D60A3E-ABEB-902E-7260-8FCE3365F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007" y="2656276"/>
            <a:ext cx="2133785" cy="128636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B2A3B2D-86AF-B37F-0DB9-A322E0B304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0576" y="3299459"/>
            <a:ext cx="5364945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6970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B73B3DC-423B-01C3-CE83-8727C46D6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5477"/>
            <a:ext cx="12192000" cy="424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706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Nhóm 9">
            <a:extLst>
              <a:ext uri="{FF2B5EF4-FFF2-40B4-BE49-F238E27FC236}">
                <a16:creationId xmlns:a16="http://schemas.microsoft.com/office/drawing/2014/main" id="{B0D3A1FB-982E-D722-E7DB-B026FE8DF4A6}"/>
              </a:ext>
            </a:extLst>
          </p:cNvPr>
          <p:cNvGrpSpPr/>
          <p:nvPr/>
        </p:nvGrpSpPr>
        <p:grpSpPr>
          <a:xfrm>
            <a:off x="175962" y="520346"/>
            <a:ext cx="6886711" cy="1107996"/>
            <a:chOff x="258619" y="459435"/>
            <a:chExt cx="6886711" cy="1107996"/>
          </a:xfrm>
        </p:grpSpPr>
        <p:sp>
          <p:nvSpPr>
            <p:cNvPr id="8" name="Hộp Văn bản 10">
              <a:extLst>
                <a:ext uri="{FF2B5EF4-FFF2-40B4-BE49-F238E27FC236}">
                  <a16:creationId xmlns:a16="http://schemas.microsoft.com/office/drawing/2014/main" id="{ACFE8F3E-1283-4942-EF0D-3EB5582FBADA}"/>
                </a:ext>
              </a:extLst>
            </p:cNvPr>
            <p:cNvSpPr txBox="1"/>
            <p:nvPr/>
          </p:nvSpPr>
          <p:spPr>
            <a:xfrm>
              <a:off x="258619" y="591127"/>
              <a:ext cx="56188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1.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Giới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thiệu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mẫu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chữ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hoa</a:t>
              </a:r>
              <a:endParaRPr lang="en-US" sz="36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" name="Hộp Văn bản 11">
              <a:extLst>
                <a:ext uri="{FF2B5EF4-FFF2-40B4-BE49-F238E27FC236}">
                  <a16:creationId xmlns:a16="http://schemas.microsoft.com/office/drawing/2014/main" id="{5BE1AE0F-6D89-93A0-562A-E76E7DA2E705}"/>
                </a:ext>
              </a:extLst>
            </p:cNvPr>
            <p:cNvSpPr txBox="1"/>
            <p:nvPr/>
          </p:nvSpPr>
          <p:spPr>
            <a:xfrm>
              <a:off x="6005274" y="459435"/>
              <a:ext cx="114005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dirty="0">
                  <a:latin typeface="Hp001 5H" panose="020B0603050302020204" pitchFamily="34" charset="0"/>
                  <a:cs typeface="Hp001 5H" panose="020B0603050302020204" pitchFamily="34" charset="0"/>
                </a:rPr>
                <a:t>R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7C164B9-7755-2DEC-806C-3D634E596CB3}"/>
              </a:ext>
            </a:extLst>
          </p:cNvPr>
          <p:cNvGrpSpPr/>
          <p:nvPr/>
        </p:nvGrpSpPr>
        <p:grpSpPr>
          <a:xfrm>
            <a:off x="474014" y="2270156"/>
            <a:ext cx="6018631" cy="2317688"/>
            <a:chOff x="451861" y="2437193"/>
            <a:chExt cx="6018631" cy="2317688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A1D90C2-8C13-6AA4-F02B-2303199C1463}"/>
                </a:ext>
              </a:extLst>
            </p:cNvPr>
            <p:cNvSpPr/>
            <p:nvPr/>
          </p:nvSpPr>
          <p:spPr>
            <a:xfrm>
              <a:off x="451861" y="2437193"/>
              <a:ext cx="6018631" cy="2317688"/>
            </a:xfrm>
            <a:custGeom>
              <a:avLst/>
              <a:gdLst>
                <a:gd name="connsiteX0" fmla="*/ 365760 w 6418417"/>
                <a:gd name="connsiteY0" fmla="*/ 549493 h 2652613"/>
                <a:gd name="connsiteX1" fmla="*/ 365760 w 6418417"/>
                <a:gd name="connsiteY1" fmla="*/ 549493 h 2652613"/>
                <a:gd name="connsiteX2" fmla="*/ 792480 w 6418417"/>
                <a:gd name="connsiteY2" fmla="*/ 305653 h 2652613"/>
                <a:gd name="connsiteX3" fmla="*/ 1036320 w 6418417"/>
                <a:gd name="connsiteY3" fmla="*/ 244693 h 2652613"/>
                <a:gd name="connsiteX4" fmla="*/ 1402080 w 6418417"/>
                <a:gd name="connsiteY4" fmla="*/ 214213 h 2652613"/>
                <a:gd name="connsiteX5" fmla="*/ 2194560 w 6418417"/>
                <a:gd name="connsiteY5" fmla="*/ 153253 h 2652613"/>
                <a:gd name="connsiteX6" fmla="*/ 2773680 w 6418417"/>
                <a:gd name="connsiteY6" fmla="*/ 122773 h 2652613"/>
                <a:gd name="connsiteX7" fmla="*/ 3048000 w 6418417"/>
                <a:gd name="connsiteY7" fmla="*/ 92293 h 2652613"/>
                <a:gd name="connsiteX8" fmla="*/ 3901440 w 6418417"/>
                <a:gd name="connsiteY8" fmla="*/ 153253 h 2652613"/>
                <a:gd name="connsiteX9" fmla="*/ 4572000 w 6418417"/>
                <a:gd name="connsiteY9" fmla="*/ 153253 h 2652613"/>
                <a:gd name="connsiteX10" fmla="*/ 4937760 w 6418417"/>
                <a:gd name="connsiteY10" fmla="*/ 92293 h 2652613"/>
                <a:gd name="connsiteX11" fmla="*/ 5029200 w 6418417"/>
                <a:gd name="connsiteY11" fmla="*/ 31333 h 2652613"/>
                <a:gd name="connsiteX12" fmla="*/ 5425440 w 6418417"/>
                <a:gd name="connsiteY12" fmla="*/ 31333 h 2652613"/>
                <a:gd name="connsiteX13" fmla="*/ 5669280 w 6418417"/>
                <a:gd name="connsiteY13" fmla="*/ 92293 h 2652613"/>
                <a:gd name="connsiteX14" fmla="*/ 5882640 w 6418417"/>
                <a:gd name="connsiteY14" fmla="*/ 244693 h 2652613"/>
                <a:gd name="connsiteX15" fmla="*/ 6004560 w 6418417"/>
                <a:gd name="connsiteY15" fmla="*/ 305653 h 2652613"/>
                <a:gd name="connsiteX16" fmla="*/ 6217920 w 6418417"/>
                <a:gd name="connsiteY16" fmla="*/ 519013 h 2652613"/>
                <a:gd name="connsiteX17" fmla="*/ 6309360 w 6418417"/>
                <a:gd name="connsiteY17" fmla="*/ 762853 h 2652613"/>
                <a:gd name="connsiteX18" fmla="*/ 6400800 w 6418417"/>
                <a:gd name="connsiteY18" fmla="*/ 1067653 h 2652613"/>
                <a:gd name="connsiteX19" fmla="*/ 6309360 w 6418417"/>
                <a:gd name="connsiteY19" fmla="*/ 1799173 h 2652613"/>
                <a:gd name="connsiteX20" fmla="*/ 6187440 w 6418417"/>
                <a:gd name="connsiteY20" fmla="*/ 1890613 h 2652613"/>
                <a:gd name="connsiteX21" fmla="*/ 6065520 w 6418417"/>
                <a:gd name="connsiteY21" fmla="*/ 1921093 h 2652613"/>
                <a:gd name="connsiteX22" fmla="*/ 5974080 w 6418417"/>
                <a:gd name="connsiteY22" fmla="*/ 1982053 h 2652613"/>
                <a:gd name="connsiteX23" fmla="*/ 5669280 w 6418417"/>
                <a:gd name="connsiteY23" fmla="*/ 2043013 h 2652613"/>
                <a:gd name="connsiteX24" fmla="*/ 5577840 w 6418417"/>
                <a:gd name="connsiteY24" fmla="*/ 2164933 h 2652613"/>
                <a:gd name="connsiteX25" fmla="*/ 5486400 w 6418417"/>
                <a:gd name="connsiteY25" fmla="*/ 2256373 h 2652613"/>
                <a:gd name="connsiteX26" fmla="*/ 5364480 w 6418417"/>
                <a:gd name="connsiteY26" fmla="*/ 2286853 h 2652613"/>
                <a:gd name="connsiteX27" fmla="*/ 5090160 w 6418417"/>
                <a:gd name="connsiteY27" fmla="*/ 2439253 h 2652613"/>
                <a:gd name="connsiteX28" fmla="*/ 4998720 w 6418417"/>
                <a:gd name="connsiteY28" fmla="*/ 2469733 h 2652613"/>
                <a:gd name="connsiteX29" fmla="*/ 4328160 w 6418417"/>
                <a:gd name="connsiteY29" fmla="*/ 2561173 h 2652613"/>
                <a:gd name="connsiteX30" fmla="*/ 3779520 w 6418417"/>
                <a:gd name="connsiteY30" fmla="*/ 2622133 h 2652613"/>
                <a:gd name="connsiteX31" fmla="*/ 3566160 w 6418417"/>
                <a:gd name="connsiteY31" fmla="*/ 2652613 h 2652613"/>
                <a:gd name="connsiteX32" fmla="*/ 3017520 w 6418417"/>
                <a:gd name="connsiteY32" fmla="*/ 2622133 h 2652613"/>
                <a:gd name="connsiteX33" fmla="*/ 2834640 w 6418417"/>
                <a:gd name="connsiteY33" fmla="*/ 2591653 h 2652613"/>
                <a:gd name="connsiteX34" fmla="*/ 2651760 w 6418417"/>
                <a:gd name="connsiteY34" fmla="*/ 2530693 h 2652613"/>
                <a:gd name="connsiteX35" fmla="*/ 2346960 w 6418417"/>
                <a:gd name="connsiteY35" fmla="*/ 2500213 h 2652613"/>
                <a:gd name="connsiteX36" fmla="*/ 1950720 w 6418417"/>
                <a:gd name="connsiteY36" fmla="*/ 2530693 h 2652613"/>
                <a:gd name="connsiteX37" fmla="*/ 853440 w 6418417"/>
                <a:gd name="connsiteY37" fmla="*/ 2500213 h 2652613"/>
                <a:gd name="connsiteX38" fmla="*/ 762000 w 6418417"/>
                <a:gd name="connsiteY38" fmla="*/ 2469733 h 2652613"/>
                <a:gd name="connsiteX39" fmla="*/ 609600 w 6418417"/>
                <a:gd name="connsiteY39" fmla="*/ 2378293 h 2652613"/>
                <a:gd name="connsiteX40" fmla="*/ 548640 w 6418417"/>
                <a:gd name="connsiteY40" fmla="*/ 2256373 h 2652613"/>
                <a:gd name="connsiteX41" fmla="*/ 457200 w 6418417"/>
                <a:gd name="connsiteY41" fmla="*/ 2103973 h 2652613"/>
                <a:gd name="connsiteX42" fmla="*/ 396240 w 6418417"/>
                <a:gd name="connsiteY42" fmla="*/ 1860133 h 2652613"/>
                <a:gd name="connsiteX43" fmla="*/ 365760 w 6418417"/>
                <a:gd name="connsiteY43" fmla="*/ 1738213 h 2652613"/>
                <a:gd name="connsiteX44" fmla="*/ 335280 w 6418417"/>
                <a:gd name="connsiteY44" fmla="*/ 1555333 h 2652613"/>
                <a:gd name="connsiteX45" fmla="*/ 274320 w 6418417"/>
                <a:gd name="connsiteY45" fmla="*/ 1463893 h 2652613"/>
                <a:gd name="connsiteX46" fmla="*/ 60960 w 6418417"/>
                <a:gd name="connsiteY46" fmla="*/ 1250533 h 2652613"/>
                <a:gd name="connsiteX47" fmla="*/ 0 w 6418417"/>
                <a:gd name="connsiteY47" fmla="*/ 1037173 h 2652613"/>
                <a:gd name="connsiteX48" fmla="*/ 30480 w 6418417"/>
                <a:gd name="connsiteY48" fmla="*/ 823813 h 2652613"/>
                <a:gd name="connsiteX49" fmla="*/ 60960 w 6418417"/>
                <a:gd name="connsiteY49" fmla="*/ 732373 h 2652613"/>
                <a:gd name="connsiteX50" fmla="*/ 182880 w 6418417"/>
                <a:gd name="connsiteY50" fmla="*/ 671413 h 2652613"/>
                <a:gd name="connsiteX51" fmla="*/ 335280 w 6418417"/>
                <a:gd name="connsiteY51" fmla="*/ 610453 h 2652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418417" h="2652613">
                  <a:moveTo>
                    <a:pt x="365760" y="549493"/>
                  </a:moveTo>
                  <a:lnTo>
                    <a:pt x="365760" y="549493"/>
                  </a:lnTo>
                  <a:cubicBezTo>
                    <a:pt x="461905" y="491806"/>
                    <a:pt x="659541" y="362627"/>
                    <a:pt x="792480" y="305653"/>
                  </a:cubicBezTo>
                  <a:cubicBezTo>
                    <a:pt x="859796" y="276803"/>
                    <a:pt x="970562" y="252429"/>
                    <a:pt x="1036320" y="244693"/>
                  </a:cubicBezTo>
                  <a:cubicBezTo>
                    <a:pt x="1157825" y="230398"/>
                    <a:pt x="1280160" y="224373"/>
                    <a:pt x="1402080" y="214213"/>
                  </a:cubicBezTo>
                  <a:cubicBezTo>
                    <a:pt x="1716877" y="109281"/>
                    <a:pt x="1450796" y="188670"/>
                    <a:pt x="2194560" y="153253"/>
                  </a:cubicBezTo>
                  <a:lnTo>
                    <a:pt x="2773680" y="122773"/>
                  </a:lnTo>
                  <a:cubicBezTo>
                    <a:pt x="2865120" y="112613"/>
                    <a:pt x="2956031" y="89807"/>
                    <a:pt x="3048000" y="92293"/>
                  </a:cubicBezTo>
                  <a:cubicBezTo>
                    <a:pt x="3333101" y="99998"/>
                    <a:pt x="3901440" y="153253"/>
                    <a:pt x="3901440" y="153253"/>
                  </a:cubicBezTo>
                  <a:cubicBezTo>
                    <a:pt x="4210593" y="215084"/>
                    <a:pt x="4045223" y="195395"/>
                    <a:pt x="4572000" y="153253"/>
                  </a:cubicBezTo>
                  <a:cubicBezTo>
                    <a:pt x="4781858" y="136464"/>
                    <a:pt x="4775010" y="132981"/>
                    <a:pt x="4937760" y="92293"/>
                  </a:cubicBezTo>
                  <a:cubicBezTo>
                    <a:pt x="4968240" y="71973"/>
                    <a:pt x="4994113" y="41859"/>
                    <a:pt x="5029200" y="31333"/>
                  </a:cubicBezTo>
                  <a:cubicBezTo>
                    <a:pt x="5192540" y="-17669"/>
                    <a:pt x="5267353" y="-2543"/>
                    <a:pt x="5425440" y="31333"/>
                  </a:cubicBezTo>
                  <a:cubicBezTo>
                    <a:pt x="5507362" y="48888"/>
                    <a:pt x="5669280" y="92293"/>
                    <a:pt x="5669280" y="92293"/>
                  </a:cubicBezTo>
                  <a:cubicBezTo>
                    <a:pt x="5721615" y="131545"/>
                    <a:pt x="5820243" y="209037"/>
                    <a:pt x="5882640" y="244693"/>
                  </a:cubicBezTo>
                  <a:cubicBezTo>
                    <a:pt x="5922090" y="267236"/>
                    <a:pt x="5969394" y="276881"/>
                    <a:pt x="6004560" y="305653"/>
                  </a:cubicBezTo>
                  <a:cubicBezTo>
                    <a:pt x="6082404" y="369343"/>
                    <a:pt x="6217920" y="519013"/>
                    <a:pt x="6217920" y="519013"/>
                  </a:cubicBezTo>
                  <a:cubicBezTo>
                    <a:pt x="6308506" y="790770"/>
                    <a:pt x="6163575" y="361945"/>
                    <a:pt x="6309360" y="762853"/>
                  </a:cubicBezTo>
                  <a:cubicBezTo>
                    <a:pt x="6368726" y="926108"/>
                    <a:pt x="6364411" y="922096"/>
                    <a:pt x="6400800" y="1067653"/>
                  </a:cubicBezTo>
                  <a:cubicBezTo>
                    <a:pt x="6394736" y="1194998"/>
                    <a:pt x="6484319" y="1624214"/>
                    <a:pt x="6309360" y="1799173"/>
                  </a:cubicBezTo>
                  <a:cubicBezTo>
                    <a:pt x="6273439" y="1835094"/>
                    <a:pt x="6232877" y="1867895"/>
                    <a:pt x="6187440" y="1890613"/>
                  </a:cubicBezTo>
                  <a:cubicBezTo>
                    <a:pt x="6149972" y="1909347"/>
                    <a:pt x="6106160" y="1910933"/>
                    <a:pt x="6065520" y="1921093"/>
                  </a:cubicBezTo>
                  <a:cubicBezTo>
                    <a:pt x="6035040" y="1941413"/>
                    <a:pt x="6009092" y="1971280"/>
                    <a:pt x="5974080" y="1982053"/>
                  </a:cubicBezTo>
                  <a:cubicBezTo>
                    <a:pt x="5875050" y="2012524"/>
                    <a:pt x="5763356" y="1999594"/>
                    <a:pt x="5669280" y="2043013"/>
                  </a:cubicBezTo>
                  <a:cubicBezTo>
                    <a:pt x="5623156" y="2064301"/>
                    <a:pt x="5610900" y="2126363"/>
                    <a:pt x="5577840" y="2164933"/>
                  </a:cubicBezTo>
                  <a:cubicBezTo>
                    <a:pt x="5549787" y="2197661"/>
                    <a:pt x="5523826" y="2234987"/>
                    <a:pt x="5486400" y="2256373"/>
                  </a:cubicBezTo>
                  <a:cubicBezTo>
                    <a:pt x="5450029" y="2277157"/>
                    <a:pt x="5403375" y="2271295"/>
                    <a:pt x="5364480" y="2286853"/>
                  </a:cubicBezTo>
                  <a:cubicBezTo>
                    <a:pt x="4905090" y="2470609"/>
                    <a:pt x="5369317" y="2299674"/>
                    <a:pt x="5090160" y="2439253"/>
                  </a:cubicBezTo>
                  <a:cubicBezTo>
                    <a:pt x="5061423" y="2453621"/>
                    <a:pt x="5029717" y="2461279"/>
                    <a:pt x="4998720" y="2469733"/>
                  </a:cubicBezTo>
                  <a:cubicBezTo>
                    <a:pt x="4659685" y="2562197"/>
                    <a:pt x="4765004" y="2529970"/>
                    <a:pt x="4328160" y="2561173"/>
                  </a:cubicBezTo>
                  <a:cubicBezTo>
                    <a:pt x="4046722" y="2631533"/>
                    <a:pt x="4320102" y="2570649"/>
                    <a:pt x="3779520" y="2622133"/>
                  </a:cubicBezTo>
                  <a:cubicBezTo>
                    <a:pt x="3708002" y="2628944"/>
                    <a:pt x="3637280" y="2642453"/>
                    <a:pt x="3566160" y="2652613"/>
                  </a:cubicBezTo>
                  <a:cubicBezTo>
                    <a:pt x="3383280" y="2642453"/>
                    <a:pt x="3200049" y="2637344"/>
                    <a:pt x="3017520" y="2622133"/>
                  </a:cubicBezTo>
                  <a:cubicBezTo>
                    <a:pt x="2955933" y="2617001"/>
                    <a:pt x="2894596" y="2606642"/>
                    <a:pt x="2834640" y="2591653"/>
                  </a:cubicBezTo>
                  <a:cubicBezTo>
                    <a:pt x="2772301" y="2576068"/>
                    <a:pt x="2715699" y="2537087"/>
                    <a:pt x="2651760" y="2530693"/>
                  </a:cubicBezTo>
                  <a:lnTo>
                    <a:pt x="2346960" y="2500213"/>
                  </a:lnTo>
                  <a:cubicBezTo>
                    <a:pt x="2214880" y="2510373"/>
                    <a:pt x="2083190" y="2530693"/>
                    <a:pt x="1950720" y="2530693"/>
                  </a:cubicBezTo>
                  <a:cubicBezTo>
                    <a:pt x="1584819" y="2530693"/>
                    <a:pt x="1218861" y="2518953"/>
                    <a:pt x="853440" y="2500213"/>
                  </a:cubicBezTo>
                  <a:cubicBezTo>
                    <a:pt x="821353" y="2498568"/>
                    <a:pt x="790737" y="2484101"/>
                    <a:pt x="762000" y="2469733"/>
                  </a:cubicBezTo>
                  <a:cubicBezTo>
                    <a:pt x="709012" y="2443239"/>
                    <a:pt x="660400" y="2408773"/>
                    <a:pt x="609600" y="2378293"/>
                  </a:cubicBezTo>
                  <a:cubicBezTo>
                    <a:pt x="589280" y="2337653"/>
                    <a:pt x="570706" y="2296092"/>
                    <a:pt x="548640" y="2256373"/>
                  </a:cubicBezTo>
                  <a:cubicBezTo>
                    <a:pt x="519869" y="2204586"/>
                    <a:pt x="478467" y="2159267"/>
                    <a:pt x="457200" y="2103973"/>
                  </a:cubicBezTo>
                  <a:cubicBezTo>
                    <a:pt x="427124" y="2025776"/>
                    <a:pt x="416560" y="1941413"/>
                    <a:pt x="396240" y="1860133"/>
                  </a:cubicBezTo>
                  <a:cubicBezTo>
                    <a:pt x="386080" y="1819493"/>
                    <a:pt x="372647" y="1779534"/>
                    <a:pt x="365760" y="1738213"/>
                  </a:cubicBezTo>
                  <a:cubicBezTo>
                    <a:pt x="355600" y="1677253"/>
                    <a:pt x="354823" y="1613962"/>
                    <a:pt x="335280" y="1555333"/>
                  </a:cubicBezTo>
                  <a:cubicBezTo>
                    <a:pt x="323696" y="1520580"/>
                    <a:pt x="298826" y="1491122"/>
                    <a:pt x="274320" y="1463893"/>
                  </a:cubicBezTo>
                  <a:cubicBezTo>
                    <a:pt x="207036" y="1389133"/>
                    <a:pt x="60960" y="1250533"/>
                    <a:pt x="60960" y="1250533"/>
                  </a:cubicBezTo>
                  <a:cubicBezTo>
                    <a:pt x="46587" y="1207413"/>
                    <a:pt x="0" y="1075445"/>
                    <a:pt x="0" y="1037173"/>
                  </a:cubicBezTo>
                  <a:cubicBezTo>
                    <a:pt x="0" y="965331"/>
                    <a:pt x="16391" y="894260"/>
                    <a:pt x="30480" y="823813"/>
                  </a:cubicBezTo>
                  <a:cubicBezTo>
                    <a:pt x="36781" y="792308"/>
                    <a:pt x="38242" y="755091"/>
                    <a:pt x="60960" y="732373"/>
                  </a:cubicBezTo>
                  <a:cubicBezTo>
                    <a:pt x="93089" y="700244"/>
                    <a:pt x="143430" y="693956"/>
                    <a:pt x="182880" y="671413"/>
                  </a:cubicBezTo>
                  <a:cubicBezTo>
                    <a:pt x="309285" y="599181"/>
                    <a:pt x="227671" y="610453"/>
                    <a:pt x="335280" y="610453"/>
                  </a:cubicBezTo>
                </a:path>
              </a:pathLst>
            </a:custGeom>
            <a:solidFill>
              <a:srgbClr val="DFEECE"/>
            </a:solidFill>
            <a:ln w="38100">
              <a:solidFill>
                <a:srgbClr val="B5D78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Hộp Văn bản 7">
              <a:extLst>
                <a:ext uri="{FF2B5EF4-FFF2-40B4-BE49-F238E27FC236}">
                  <a16:creationId xmlns:a16="http://schemas.microsoft.com/office/drawing/2014/main" id="{AD21CFB9-1580-F9F1-3DC9-6EF37EDD0D3C}"/>
                </a:ext>
              </a:extLst>
            </p:cNvPr>
            <p:cNvSpPr txBox="1"/>
            <p:nvPr/>
          </p:nvSpPr>
          <p:spPr>
            <a:xfrm>
              <a:off x="651754" y="2948188"/>
              <a:ext cx="5618846" cy="15696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>
                  <a:latin typeface="Cambria" panose="02040503050406030204" pitchFamily="18" charset="0"/>
                  <a:cs typeface="Arial" panose="020B0604020202020204" pitchFamily="34" charset="0"/>
                </a:rPr>
                <a:t>Quan </a:t>
              </a:r>
              <a:r>
                <a:rPr lang="en-US" sz="3200" b="1" dirty="0" err="1">
                  <a:latin typeface="Cambria" panose="02040503050406030204" pitchFamily="18" charset="0"/>
                  <a:cs typeface="Arial" panose="020B0604020202020204" pitchFamily="34" charset="0"/>
                </a:rPr>
                <a:t>sát</a:t>
              </a:r>
              <a:r>
                <a:rPr lang="en-US" sz="3200" b="1" dirty="0"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cs typeface="Arial" panose="020B0604020202020204" pitchFamily="34" charset="0"/>
                </a:rPr>
                <a:t>chữ</a:t>
              </a:r>
              <a:r>
                <a:rPr lang="en-US" sz="3200" b="1" dirty="0">
                  <a:latin typeface="Cambria" panose="02040503050406030204" pitchFamily="18" charset="0"/>
                  <a:cs typeface="Arial" panose="020B0604020202020204" pitchFamily="34" charset="0"/>
                </a:rPr>
                <a:t> R </a:t>
              </a:r>
              <a:r>
                <a:rPr lang="en-US" sz="3200" b="1" dirty="0" err="1">
                  <a:latin typeface="Cambria" panose="02040503050406030204" pitchFamily="18" charset="0"/>
                  <a:cs typeface="Arial" panose="020B0604020202020204" pitchFamily="34" charset="0"/>
                </a:rPr>
                <a:t>cỡ</a:t>
              </a:r>
              <a:r>
                <a:rPr lang="en-US" sz="3200" b="1" dirty="0"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cs typeface="Arial" panose="020B0604020202020204" pitchFamily="34" charset="0"/>
                </a:rPr>
                <a:t>nhỡ</a:t>
              </a:r>
              <a:r>
                <a:rPr lang="en-US" sz="3200" b="1" dirty="0">
                  <a:latin typeface="Cambria" panose="02040503050406030204" pitchFamily="18" charset="0"/>
                  <a:cs typeface="Arial" panose="020B0604020202020204" pitchFamily="34" charset="0"/>
                </a:rPr>
                <a:t>, </a:t>
              </a:r>
              <a:r>
                <a:rPr lang="en-US" sz="3200" b="1" dirty="0" err="1">
                  <a:latin typeface="Cambria" panose="02040503050406030204" pitchFamily="18" charset="0"/>
                  <a:cs typeface="Arial" panose="020B0604020202020204" pitchFamily="34" charset="0"/>
                </a:rPr>
                <a:t>cho</a:t>
              </a:r>
              <a:r>
                <a:rPr lang="en-US" sz="3200" b="1" dirty="0"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cs typeface="Arial" panose="020B0604020202020204" pitchFamily="34" charset="0"/>
                </a:rPr>
                <a:t>biết</a:t>
              </a:r>
              <a:r>
                <a:rPr lang="en-US" sz="3200" b="1" dirty="0"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cs typeface="Arial" panose="020B0604020202020204" pitchFamily="34" charset="0"/>
                </a:rPr>
                <a:t>độ</a:t>
              </a:r>
              <a:r>
                <a:rPr lang="en-US" sz="3200" b="1" dirty="0"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cs typeface="Arial" panose="020B0604020202020204" pitchFamily="34" charset="0"/>
                </a:rPr>
                <a:t>cao</a:t>
              </a:r>
              <a:r>
                <a:rPr lang="en-US" sz="3200" b="1" dirty="0"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cs typeface="Arial" panose="020B0604020202020204" pitchFamily="34" charset="0"/>
                </a:rPr>
                <a:t>và</a:t>
              </a:r>
              <a:r>
                <a:rPr lang="en-US" sz="3200" b="1" dirty="0"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cs typeface="Arial" panose="020B0604020202020204" pitchFamily="34" charset="0"/>
                </a:rPr>
                <a:t>độ</a:t>
              </a:r>
              <a:r>
                <a:rPr lang="en-US" sz="3200" b="1" dirty="0"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cs typeface="Arial" panose="020B0604020202020204" pitchFamily="34" charset="0"/>
                </a:rPr>
                <a:t>rộng</a:t>
              </a:r>
              <a:r>
                <a:rPr lang="en-US" sz="3200" b="1" dirty="0"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cs typeface="Arial" panose="020B0604020202020204" pitchFamily="34" charset="0"/>
                </a:rPr>
                <a:t>các</a:t>
              </a:r>
              <a:r>
                <a:rPr lang="en-US" sz="3200" b="1" dirty="0"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cs typeface="Arial" panose="020B0604020202020204" pitchFamily="34" charset="0"/>
                </a:rPr>
                <a:t>nét</a:t>
              </a:r>
              <a:r>
                <a:rPr lang="en-US" sz="3200" b="1" dirty="0">
                  <a:latin typeface="Cambria" panose="02040503050406030204" pitchFamily="18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0D392643-7F84-01D9-F97B-C4DE03ED77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482" y="1492661"/>
            <a:ext cx="4470074" cy="4480717"/>
          </a:xfrm>
          <a:prstGeom prst="rect">
            <a:avLst/>
          </a:prstGeom>
        </p:spPr>
      </p:pic>
      <p:pic>
        <p:nvPicPr>
          <p:cNvPr id="3" name="图片 32">
            <a:extLst>
              <a:ext uri="{FF2B5EF4-FFF2-40B4-BE49-F238E27FC236}">
                <a16:creationId xmlns:a16="http://schemas.microsoft.com/office/drawing/2014/main" id="{697364CA-6BDA-9452-4251-BCA96AFABE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109" y="-70393"/>
            <a:ext cx="904346" cy="147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83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Nhóm 9">
            <a:extLst>
              <a:ext uri="{FF2B5EF4-FFF2-40B4-BE49-F238E27FC236}">
                <a16:creationId xmlns:a16="http://schemas.microsoft.com/office/drawing/2014/main" id="{B0D3A1FB-982E-D722-E7DB-B026FE8DF4A6}"/>
              </a:ext>
            </a:extLst>
          </p:cNvPr>
          <p:cNvGrpSpPr/>
          <p:nvPr/>
        </p:nvGrpSpPr>
        <p:grpSpPr>
          <a:xfrm>
            <a:off x="303771" y="455358"/>
            <a:ext cx="6886711" cy="1107996"/>
            <a:chOff x="258619" y="459435"/>
            <a:chExt cx="6886711" cy="1107996"/>
          </a:xfrm>
        </p:grpSpPr>
        <p:sp>
          <p:nvSpPr>
            <p:cNvPr id="8" name="Hộp Văn bản 10">
              <a:extLst>
                <a:ext uri="{FF2B5EF4-FFF2-40B4-BE49-F238E27FC236}">
                  <a16:creationId xmlns:a16="http://schemas.microsoft.com/office/drawing/2014/main" id="{ACFE8F3E-1283-4942-EF0D-3EB5582FBADA}"/>
                </a:ext>
              </a:extLst>
            </p:cNvPr>
            <p:cNvSpPr txBox="1"/>
            <p:nvPr/>
          </p:nvSpPr>
          <p:spPr>
            <a:xfrm>
              <a:off x="258619" y="591127"/>
              <a:ext cx="56188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1.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Giới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thiệu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mẫu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chữ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hoa</a:t>
              </a:r>
              <a:endParaRPr lang="en-US" sz="36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" name="Hộp Văn bản 11">
              <a:extLst>
                <a:ext uri="{FF2B5EF4-FFF2-40B4-BE49-F238E27FC236}">
                  <a16:creationId xmlns:a16="http://schemas.microsoft.com/office/drawing/2014/main" id="{5BE1AE0F-6D89-93A0-562A-E76E7DA2E705}"/>
                </a:ext>
              </a:extLst>
            </p:cNvPr>
            <p:cNvSpPr txBox="1"/>
            <p:nvPr/>
          </p:nvSpPr>
          <p:spPr>
            <a:xfrm>
              <a:off x="6005274" y="459435"/>
              <a:ext cx="114005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dirty="0">
                  <a:latin typeface="Hp001 5H" panose="020B0603050302020204" pitchFamily="34" charset="0"/>
                  <a:cs typeface="Hp001 5H" panose="020B0603050302020204" pitchFamily="34" charset="0"/>
                </a:rPr>
                <a:t>R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76D321F-0E34-4D02-1363-8D833546D6BB}"/>
              </a:ext>
            </a:extLst>
          </p:cNvPr>
          <p:cNvGrpSpPr/>
          <p:nvPr/>
        </p:nvGrpSpPr>
        <p:grpSpPr>
          <a:xfrm>
            <a:off x="732923" y="2164104"/>
            <a:ext cx="5820325" cy="1325447"/>
            <a:chOff x="732923" y="2164104"/>
            <a:chExt cx="5820325" cy="1325447"/>
          </a:xfrm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D0DD8AAD-1150-83EA-E8F0-6CA6AD2244B0}"/>
                </a:ext>
              </a:extLst>
            </p:cNvPr>
            <p:cNvSpPr/>
            <p:nvPr/>
          </p:nvSpPr>
          <p:spPr>
            <a:xfrm>
              <a:off x="732923" y="2164104"/>
              <a:ext cx="5820325" cy="1325447"/>
            </a:xfrm>
            <a:prstGeom prst="wedgeRoundRectCallout">
              <a:avLst>
                <a:gd name="adj1" fmla="val 60942"/>
                <a:gd name="adj2" fmla="val 63916"/>
                <a:gd name="adj3" fmla="val 16667"/>
              </a:avLst>
            </a:prstGeom>
            <a:solidFill>
              <a:srgbClr val="A6DFD8"/>
            </a:solidFill>
            <a:ln w="28575">
              <a:solidFill>
                <a:srgbClr val="62A9B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Hộp Văn bản 7">
              <a:extLst>
                <a:ext uri="{FF2B5EF4-FFF2-40B4-BE49-F238E27FC236}">
                  <a16:creationId xmlns:a16="http://schemas.microsoft.com/office/drawing/2014/main" id="{AD21CFB9-1580-F9F1-3DC9-6EF37EDD0D3C}"/>
                </a:ext>
              </a:extLst>
            </p:cNvPr>
            <p:cNvSpPr txBox="1"/>
            <p:nvPr/>
          </p:nvSpPr>
          <p:spPr>
            <a:xfrm>
              <a:off x="934402" y="2281335"/>
              <a:ext cx="5618846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Chữ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hoa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R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cỡ</a:t>
              </a: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</a:rPr>
                <a:t>nhỡ</a:t>
              </a: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</a:rPr>
                <a:t>có</a:t>
              </a: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</a:rPr>
                <a:t>độ</a:t>
              </a: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</a:rPr>
                <a:t>cao</a:t>
              </a: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</a:rPr>
                <a:t> 5 li, </a:t>
              </a:r>
              <a:r>
                <a:rPr lang="en-US" sz="32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</a:rPr>
                <a:t>độ</a:t>
              </a: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</a:rPr>
                <a:t>rộng</a:t>
              </a: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</a:rPr>
                <a:t> 5 li.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BE8F9DC-8D7D-CAAF-7CD6-AD69A4E30DAC}"/>
              </a:ext>
            </a:extLst>
          </p:cNvPr>
          <p:cNvGrpSpPr/>
          <p:nvPr/>
        </p:nvGrpSpPr>
        <p:grpSpPr>
          <a:xfrm>
            <a:off x="732922" y="3869939"/>
            <a:ext cx="5820325" cy="1325447"/>
            <a:chOff x="732922" y="3869939"/>
            <a:chExt cx="5820325" cy="1325447"/>
          </a:xfrm>
        </p:grpSpPr>
        <p:sp>
          <p:nvSpPr>
            <p:cNvPr id="12" name="Speech Bubble: Rectangle with Corners Rounded 11">
              <a:extLst>
                <a:ext uri="{FF2B5EF4-FFF2-40B4-BE49-F238E27FC236}">
                  <a16:creationId xmlns:a16="http://schemas.microsoft.com/office/drawing/2014/main" id="{4E55F3A6-E25C-45CD-8C5E-ABD72D867BDD}"/>
                </a:ext>
              </a:extLst>
            </p:cNvPr>
            <p:cNvSpPr/>
            <p:nvPr/>
          </p:nvSpPr>
          <p:spPr>
            <a:xfrm>
              <a:off x="732922" y="3869939"/>
              <a:ext cx="5820325" cy="1325447"/>
            </a:xfrm>
            <a:prstGeom prst="wedgeRoundRectCallout">
              <a:avLst>
                <a:gd name="adj1" fmla="val -46615"/>
                <a:gd name="adj2" fmla="val 85143"/>
                <a:gd name="adj3" fmla="val 16667"/>
              </a:avLst>
            </a:prstGeom>
            <a:solidFill>
              <a:srgbClr val="F9CCAD"/>
            </a:solidFill>
            <a:ln w="28575">
              <a:solidFill>
                <a:srgbClr val="F4A26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Hộp Văn bản 14">
              <a:extLst>
                <a:ext uri="{FF2B5EF4-FFF2-40B4-BE49-F238E27FC236}">
                  <a16:creationId xmlns:a16="http://schemas.microsoft.com/office/drawing/2014/main" id="{59DA5848-8651-537A-A90E-711AE7BF154D}"/>
                </a:ext>
              </a:extLst>
            </p:cNvPr>
            <p:cNvSpPr txBox="1"/>
            <p:nvPr/>
          </p:nvSpPr>
          <p:spPr>
            <a:xfrm>
              <a:off x="732923" y="3936755"/>
              <a:ext cx="5562601" cy="1191816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Chữ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hoa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R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cỡ</a:t>
              </a: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</a:rPr>
                <a:t>nhỏ</a:t>
              </a: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</a:rPr>
                <a:t>có</a:t>
              </a: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</a:rPr>
                <a:t>độ</a:t>
              </a: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</a:rPr>
                <a:t>cao</a:t>
              </a: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</a:rPr>
                <a:t> 2,5 li, </a:t>
              </a:r>
              <a:r>
                <a:rPr lang="en-US" sz="32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</a:rPr>
                <a:t>độ</a:t>
              </a: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</a:rPr>
                <a:t>rộng</a:t>
              </a: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</a:rPr>
                <a:t> 2,5 li.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F124016-8109-79CC-E5EF-1BB123CD49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482" y="1492661"/>
            <a:ext cx="4470074" cy="4480717"/>
          </a:xfrm>
          <a:prstGeom prst="rect">
            <a:avLst/>
          </a:prstGeom>
        </p:spPr>
      </p:pic>
      <p:pic>
        <p:nvPicPr>
          <p:cNvPr id="5" name="图片 32">
            <a:extLst>
              <a:ext uri="{FF2B5EF4-FFF2-40B4-BE49-F238E27FC236}">
                <a16:creationId xmlns:a16="http://schemas.microsoft.com/office/drawing/2014/main" id="{2F93145E-811C-25D4-4781-167A104403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408" y="-98318"/>
            <a:ext cx="904346" cy="147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33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A3A3552-7868-7655-EDE8-1A4A6B08A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09" y="1578703"/>
            <a:ext cx="11796782" cy="370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13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2CDDC3D-99F7-42AE-EFF8-238149068D5A}"/>
              </a:ext>
            </a:extLst>
          </p:cNvPr>
          <p:cNvSpPr txBox="1"/>
          <p:nvPr/>
        </p:nvSpPr>
        <p:spPr>
          <a:xfrm>
            <a:off x="760594" y="723648"/>
            <a:ext cx="3719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Câu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ứng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dụng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:</a:t>
            </a:r>
          </a:p>
        </p:txBody>
      </p:sp>
      <p:grpSp>
        <p:nvGrpSpPr>
          <p:cNvPr id="6" name="Nhóm 3">
            <a:extLst>
              <a:ext uri="{FF2B5EF4-FFF2-40B4-BE49-F238E27FC236}">
                <a16:creationId xmlns:a16="http://schemas.microsoft.com/office/drawing/2014/main" id="{4BDDA893-247D-6605-755B-2FE9E811AC18}"/>
              </a:ext>
            </a:extLst>
          </p:cNvPr>
          <p:cNvGrpSpPr/>
          <p:nvPr/>
        </p:nvGrpSpPr>
        <p:grpSpPr>
          <a:xfrm>
            <a:off x="403095" y="4111823"/>
            <a:ext cx="6828926" cy="749923"/>
            <a:chOff x="403095" y="4111823"/>
            <a:chExt cx="6828926" cy="749923"/>
          </a:xfrm>
        </p:grpSpPr>
        <p:sp>
          <p:nvSpPr>
            <p:cNvPr id="7" name="Bong bóng Lời nói: Hình chữ nhật với Góc Tròn 2">
              <a:extLst>
                <a:ext uri="{FF2B5EF4-FFF2-40B4-BE49-F238E27FC236}">
                  <a16:creationId xmlns:a16="http://schemas.microsoft.com/office/drawing/2014/main" id="{70334AF1-AA9C-02F5-C3FC-6EE2C42A8A8C}"/>
                </a:ext>
              </a:extLst>
            </p:cNvPr>
            <p:cNvSpPr/>
            <p:nvPr/>
          </p:nvSpPr>
          <p:spPr>
            <a:xfrm>
              <a:off x="403095" y="4111823"/>
              <a:ext cx="6828926" cy="749923"/>
            </a:xfrm>
            <a:prstGeom prst="wedgeRoundRectCallout">
              <a:avLst>
                <a:gd name="adj1" fmla="val -36678"/>
                <a:gd name="adj2" fmla="val 133073"/>
                <a:gd name="adj3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5A862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Hộp Văn bản 18">
              <a:extLst>
                <a:ext uri="{FF2B5EF4-FFF2-40B4-BE49-F238E27FC236}">
                  <a16:creationId xmlns:a16="http://schemas.microsoft.com/office/drawing/2014/main" id="{9104CED0-5612-4680-E443-EBEF7E6A3231}"/>
                </a:ext>
              </a:extLst>
            </p:cNvPr>
            <p:cNvSpPr txBox="1"/>
            <p:nvPr/>
          </p:nvSpPr>
          <p:spPr>
            <a:xfrm>
              <a:off x="1298752" y="4184321"/>
              <a:ext cx="537636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Những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chữ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nào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cao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2,5 li?</a:t>
              </a:r>
            </a:p>
          </p:txBody>
        </p:sp>
      </p:grpSp>
      <p:sp>
        <p:nvSpPr>
          <p:cNvPr id="9" name="Hộp Văn bản 22">
            <a:extLst>
              <a:ext uri="{FF2B5EF4-FFF2-40B4-BE49-F238E27FC236}">
                <a16:creationId xmlns:a16="http://schemas.microsoft.com/office/drawing/2014/main" id="{0DABBE1D-28A8-7728-56F1-E5A56ED1F13D}"/>
              </a:ext>
            </a:extLst>
          </p:cNvPr>
          <p:cNvSpPr txBox="1"/>
          <p:nvPr/>
        </p:nvSpPr>
        <p:spPr>
          <a:xfrm>
            <a:off x="6281672" y="5333898"/>
            <a:ext cx="5157587" cy="822305"/>
          </a:xfrm>
          <a:prstGeom prst="roundRect">
            <a:avLst>
              <a:gd name="adj" fmla="val 50000"/>
            </a:avLst>
          </a:prstGeom>
          <a:solidFill>
            <a:srgbClr val="FDD978"/>
          </a:solidFill>
        </p:spPr>
        <p:txBody>
          <a:bodyPr wrap="square">
            <a:spAutoFit/>
          </a:bodyPr>
          <a:lstStyle/>
          <a:p>
            <a:r>
              <a:rPr lang="pt-BR" sz="3200" b="1" dirty="0">
                <a:latin typeface="Cambria" panose="02040503050406030204" pitchFamily="18" charset="0"/>
                <a:ea typeface="Cambria" panose="02040503050406030204" pitchFamily="18" charset="0"/>
              </a:rPr>
              <a:t>Chữ </a:t>
            </a:r>
            <a:r>
              <a:rPr lang="pt-BR" sz="3200" b="1" i="1" dirty="0">
                <a:latin typeface="Cambria" panose="02040503050406030204" pitchFamily="18" charset="0"/>
                <a:ea typeface="Cambria" panose="02040503050406030204" pitchFamily="18" charset="0"/>
              </a:rPr>
              <a:t>R, h, y, g </a:t>
            </a:r>
            <a:r>
              <a:rPr lang="pt-BR" sz="3200" b="1" dirty="0">
                <a:latin typeface="Cambria" panose="02040503050406030204" pitchFamily="18" charset="0"/>
                <a:ea typeface="Cambria" panose="02040503050406030204" pitchFamily="18" charset="0"/>
              </a:rPr>
              <a:t>cao 2,5 li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71C9E9E-7C90-2D0C-77A5-1B249A70D829}"/>
              </a:ext>
            </a:extLst>
          </p:cNvPr>
          <p:cNvGrpSpPr/>
          <p:nvPr/>
        </p:nvGrpSpPr>
        <p:grpSpPr>
          <a:xfrm>
            <a:off x="403095" y="1879134"/>
            <a:ext cx="11658284" cy="1996613"/>
            <a:chOff x="248469" y="1899705"/>
            <a:chExt cx="11658284" cy="1996613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8A3DD8D-EE45-C415-EAD8-30DE186357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246" y="1899705"/>
              <a:ext cx="11621507" cy="1996613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C0AF45E-5EFD-3683-384D-93CD74DEA5AC}"/>
                </a:ext>
              </a:extLst>
            </p:cNvPr>
            <p:cNvSpPr txBox="1"/>
            <p:nvPr/>
          </p:nvSpPr>
          <p:spPr>
            <a:xfrm>
              <a:off x="248469" y="2732007"/>
              <a:ext cx="10979288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000" dirty="0" err="1">
                  <a:latin typeface="HP001 4H" panose="020B0603050302020204" pitchFamily="34" charset="-93"/>
                </a:rPr>
                <a:t>Rừng</a:t>
              </a:r>
              <a:r>
                <a:rPr lang="en-US" sz="5000" dirty="0">
                  <a:latin typeface="HP001 4H" panose="020B0603050302020204" pitchFamily="34" charset="-93"/>
                </a:rPr>
                <a:t> </a:t>
              </a:r>
              <a:r>
                <a:rPr lang="en-US" sz="5000" dirty="0" err="1">
                  <a:latin typeface="HP001 4H" panose="020B0603050302020204" pitchFamily="34" charset="-93"/>
                </a:rPr>
                <a:t>cây</a:t>
              </a:r>
              <a:r>
                <a:rPr lang="en-US" sz="5000" dirty="0">
                  <a:latin typeface="HP001 4H" panose="020B0603050302020204" pitchFamily="34" charset="-93"/>
                </a:rPr>
                <a:t> </a:t>
              </a:r>
              <a:r>
                <a:rPr lang="en-US" sz="5000" dirty="0" err="1">
                  <a:latin typeface="HP001 4H" panose="020B0603050302020204" pitchFamily="34" charset="-93"/>
                </a:rPr>
                <a:t>vươn</a:t>
              </a:r>
              <a:r>
                <a:rPr lang="en-US" sz="5000" dirty="0">
                  <a:latin typeface="HP001 4H" panose="020B0603050302020204" pitchFamily="34" charset="-93"/>
                </a:rPr>
                <a:t> </a:t>
              </a:r>
              <a:r>
                <a:rPr lang="en-US" sz="5000" dirty="0" err="1">
                  <a:latin typeface="HP001 4H" panose="020B0603050302020204" pitchFamily="34" charset="-93"/>
                </a:rPr>
                <a:t>mình</a:t>
              </a:r>
              <a:r>
                <a:rPr lang="en-US" sz="5000" dirty="0">
                  <a:latin typeface="HP001 4H" panose="020B0603050302020204" pitchFamily="34" charset="-93"/>
                </a:rPr>
                <a:t> </a:t>
              </a:r>
              <a:r>
                <a:rPr lang="en-US" sz="5000" dirty="0" err="1">
                  <a:latin typeface="HP001 4H" panose="020B0603050302020204" pitchFamily="34" charset="-93"/>
                </a:rPr>
                <a:t>đón</a:t>
              </a:r>
              <a:r>
                <a:rPr lang="en-US" sz="5000" dirty="0">
                  <a:latin typeface="HP001 4H" panose="020B0603050302020204" pitchFamily="34" charset="-93"/>
                </a:rPr>
                <a:t> </a:t>
              </a:r>
              <a:r>
                <a:rPr lang="en-US" sz="5000" dirty="0" err="1">
                  <a:latin typeface="HP001 4H" panose="020B0603050302020204" pitchFamily="34" charset="-93"/>
                </a:rPr>
                <a:t>nắng</a:t>
              </a:r>
              <a:r>
                <a:rPr lang="en-US" sz="5000" dirty="0">
                  <a:latin typeface="HP001 4H" panose="020B0603050302020204" pitchFamily="34" charset="-93"/>
                </a:rPr>
                <a:t> </a:t>
              </a:r>
              <a:r>
                <a:rPr lang="en-US" sz="5000" dirty="0" err="1">
                  <a:latin typeface="HP001 4H" panose="020B0603050302020204" pitchFamily="34" charset="-93"/>
                </a:rPr>
                <a:t>mai</a:t>
              </a:r>
              <a:r>
                <a:rPr lang="en-US" sz="5000" dirty="0">
                  <a:latin typeface="HP001 4H" panose="020B0603050302020204" pitchFamily="34" charset="-93"/>
                </a:rPr>
                <a:t>.</a:t>
              </a:r>
            </a:p>
          </p:txBody>
        </p:sp>
      </p:grpSp>
      <p:pic>
        <p:nvPicPr>
          <p:cNvPr id="2" name="图片 2">
            <a:extLst>
              <a:ext uri="{FF2B5EF4-FFF2-40B4-BE49-F238E27FC236}">
                <a16:creationId xmlns:a16="http://schemas.microsoft.com/office/drawing/2014/main" id="{2917CEB8-15BC-1F52-9A60-605289F5CA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492" y="-148168"/>
            <a:ext cx="1477244" cy="174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65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C30A7C-1D09-8E54-D95B-725BD6A57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9192" y="1690623"/>
            <a:ext cx="3133616" cy="10059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4062C5C-CAC1-BC9F-7011-FB7EE01B10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617" y="2279371"/>
            <a:ext cx="9016765" cy="482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88805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wesome Teachers Meeting by Slidesgo">
  <a:themeElements>
    <a:clrScheme name="Simple Light">
      <a:dk1>
        <a:srgbClr val="513632"/>
      </a:dk1>
      <a:lt1>
        <a:srgbClr val="FFB64C"/>
      </a:lt1>
      <a:dk2>
        <a:srgbClr val="FFFFFF"/>
      </a:dk2>
      <a:lt2>
        <a:srgbClr val="FFC51C"/>
      </a:lt2>
      <a:accent1>
        <a:srgbClr val="FCF2BA"/>
      </a:accent1>
      <a:accent2>
        <a:srgbClr val="422B24"/>
      </a:accent2>
      <a:accent3>
        <a:srgbClr val="78909C"/>
      </a:accent3>
      <a:accent4>
        <a:srgbClr val="FFC18A"/>
      </a:accent4>
      <a:accent5>
        <a:srgbClr val="FF6374"/>
      </a:accent5>
      <a:accent6>
        <a:srgbClr val="D63E3D"/>
      </a:accent6>
      <a:hlink>
        <a:srgbClr val="FDFDF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97</Words>
  <Application>Microsoft Office PowerPoint</Application>
  <PresentationFormat>Widescreen</PresentationFormat>
  <Paragraphs>13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25" baseType="lpstr">
      <vt:lpstr>#9Slide07 HoneyCream</vt:lpstr>
      <vt:lpstr>Arial</vt:lpstr>
      <vt:lpstr>Calibri</vt:lpstr>
      <vt:lpstr>Calibri Light</vt:lpstr>
      <vt:lpstr>Cambria</vt:lpstr>
      <vt:lpstr>Fredoka One</vt:lpstr>
      <vt:lpstr>HP001 4H</vt:lpstr>
      <vt:lpstr>Hp001 5H</vt:lpstr>
      <vt:lpstr>M PLUS Rounded 1c</vt:lpstr>
      <vt:lpstr>SVN-Dancing Script</vt:lpstr>
      <vt:lpstr>SVN-Newton</vt:lpstr>
      <vt:lpstr>SVN-Ready</vt:lpstr>
      <vt:lpstr>Times New Roman</vt:lpstr>
      <vt:lpstr>UTM Avo</vt:lpstr>
      <vt:lpstr>南构钦雕汉古</vt:lpstr>
      <vt:lpstr>字魂56号-洪亮毛笔隶书简体</vt:lpstr>
      <vt:lpstr>Office Theme</vt:lpstr>
      <vt:lpstr>1_Awesome Teachers Meeting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 Hanh Ngo</dc:creator>
  <cp:lastModifiedBy>SingPC</cp:lastModifiedBy>
  <cp:revision>10</cp:revision>
  <dcterms:created xsi:type="dcterms:W3CDTF">2023-01-02T02:17:27Z</dcterms:created>
  <dcterms:modified xsi:type="dcterms:W3CDTF">2024-04-05T11:50:45Z</dcterms:modified>
</cp:coreProperties>
</file>