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70" r:id="rId3"/>
    <p:sldId id="262" r:id="rId4"/>
    <p:sldId id="289" r:id="rId5"/>
    <p:sldId id="266" r:id="rId6"/>
    <p:sldId id="293" r:id="rId7"/>
    <p:sldId id="294" r:id="rId8"/>
    <p:sldId id="268" r:id="rId9"/>
    <p:sldId id="295" r:id="rId10"/>
    <p:sldId id="271" r:id="rId11"/>
    <p:sldId id="282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C36"/>
    <a:srgbClr val="9C5043"/>
    <a:srgbClr val="558B57"/>
    <a:srgbClr val="ADD493"/>
    <a:srgbClr val="F2B01F"/>
    <a:srgbClr val="2C816F"/>
    <a:srgbClr val="454140"/>
    <a:srgbClr val="86901C"/>
    <a:srgbClr val="EA5C60"/>
    <a:srgbClr val="EC6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89048" autoAdjust="0"/>
  </p:normalViewPr>
  <p:slideViewPr>
    <p:cSldViewPr snapToGrid="0" snapToObjects="1" showGuides="1">
      <p:cViewPr varScale="1">
        <p:scale>
          <a:sx n="79" d="100"/>
          <a:sy n="79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4680-A37E-AB4A-8FE2-E5B0ECB41266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5A98-33C7-B142-B5D0-81DFC6C3D6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5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805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05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781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>
                <a:solidFill>
                  <a:prstClr val="black"/>
                </a:solidFill>
              </a:rPr>
              <a:pPr/>
              <a:t>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4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>
                <a:solidFill>
                  <a:prstClr val="black"/>
                </a:solidFill>
              </a:rPr>
              <a:pPr/>
              <a:t>5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9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>
                <a:solidFill>
                  <a:prstClr val="black"/>
                </a:solidFill>
              </a:rPr>
              <a:pPr/>
              <a:t>6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00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>
                <a:solidFill>
                  <a:prstClr val="black"/>
                </a:solidFill>
              </a:rPr>
              <a:pPr/>
              <a:t>8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1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105402"/>
      </p:ext>
    </p:extLst>
  </p:cSld>
  <p:clrMapOvr>
    <a:masterClrMapping/>
  </p:clrMapOvr>
  <p:transition spd="slow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3414213"/>
      </p:ext>
    </p:extLst>
  </p:cSld>
  <p:clrMapOvr>
    <a:masterClrMapping/>
  </p:clrMapOvr>
  <p:transition spd="slow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1386046"/>
      </p:ext>
    </p:extLst>
  </p:cSld>
  <p:clrMapOvr>
    <a:masterClrMapping/>
  </p:clrMapOvr>
  <p:transition spd="slow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2592429"/>
      </p:ext>
    </p:extLst>
  </p:cSld>
  <p:clrMapOvr>
    <a:masterClrMapping/>
  </p:clrMapOvr>
  <p:transition spd="slow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2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1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759735"/>
      </p:ext>
    </p:extLst>
  </p:cSld>
  <p:clrMapOvr>
    <a:masterClrMapping/>
  </p:clrMapOvr>
  <p:transition spd="slow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366333"/>
      </p:ext>
    </p:extLst>
  </p:cSld>
  <p:clrMapOvr>
    <a:masterClrMapping/>
  </p:clrMapOvr>
  <p:transition spd="slow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0196355"/>
      </p:ext>
    </p:extLst>
  </p:cSld>
  <p:clrMapOvr>
    <a:masterClrMapping/>
  </p:clrMapOvr>
  <p:transition spd="slow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059125"/>
      </p:ext>
    </p:extLst>
  </p:cSld>
  <p:clrMapOvr>
    <a:masterClrMapping/>
  </p:clrMapOvr>
  <p:transition spd="slow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5180" y="672669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531742"/>
      </p:ext>
    </p:extLst>
  </p:cSld>
  <p:clrMapOvr>
    <a:masterClrMapping/>
  </p:clrMapOvr>
  <p:transition spd="slow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4429004"/>
      </p:ext>
    </p:extLst>
  </p:cSld>
  <p:clrMapOvr>
    <a:masterClrMapping/>
  </p:clrMapOvr>
  <p:transition spd="slow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6544607"/>
      </p:ext>
    </p:extLst>
  </p:cSld>
  <p:clrMapOvr>
    <a:masterClrMapping/>
  </p:clrMapOvr>
  <p:transition spd="slow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1973163"/>
      </p:ext>
    </p:extLst>
  </p:cSld>
  <p:clrMapOvr>
    <a:masterClrMapping/>
  </p:clrMapOvr>
  <p:transition spd="slow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FA21-9EEC-5A4D-91F9-4CEFC849156C}" type="datetimeFigureOut">
              <a:rPr kumimoji="1" lang="zh-CN" altLang="en-US" smtClean="0"/>
              <a:t>2024/4/5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630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2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5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"/>
          <p:cNvSpPr/>
          <p:nvPr/>
        </p:nvSpPr>
        <p:spPr>
          <a:xfrm rot="182876">
            <a:off x="802439" y="791028"/>
            <a:ext cx="10367744" cy="3699156"/>
          </a:xfrm>
          <a:custGeom>
            <a:avLst/>
            <a:gdLst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6732801 w 7413172"/>
              <a:gd name="connsiteY2" fmla="*/ 0 h 4082143"/>
              <a:gd name="connsiteX3" fmla="*/ 7413172 w 7413172"/>
              <a:gd name="connsiteY3" fmla="*/ 680371 h 4082143"/>
              <a:gd name="connsiteX4" fmla="*/ 7413172 w 7413172"/>
              <a:gd name="connsiteY4" fmla="*/ 3401772 h 4082143"/>
              <a:gd name="connsiteX5" fmla="*/ 6732801 w 7413172"/>
              <a:gd name="connsiteY5" fmla="*/ 4082143 h 4082143"/>
              <a:gd name="connsiteX6" fmla="*/ 680371 w 7413172"/>
              <a:gd name="connsiteY6" fmla="*/ 4082143 h 4082143"/>
              <a:gd name="connsiteX7" fmla="*/ 0 w 7413172"/>
              <a:gd name="connsiteY7" fmla="*/ 3401772 h 4082143"/>
              <a:gd name="connsiteX8" fmla="*/ 0 w 7413172"/>
              <a:gd name="connsiteY8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680371 w 7413172"/>
              <a:gd name="connsiteY7" fmla="*/ 4082143 h 4082143"/>
              <a:gd name="connsiteX8" fmla="*/ 0 w 7413172"/>
              <a:gd name="connsiteY8" fmla="*/ 3401772 h 4082143"/>
              <a:gd name="connsiteX9" fmla="*/ 0 w 7413172"/>
              <a:gd name="connsiteY9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5094515 w 7413172"/>
              <a:gd name="connsiteY7" fmla="*/ 4082143 h 4082143"/>
              <a:gd name="connsiteX8" fmla="*/ 680371 w 7413172"/>
              <a:gd name="connsiteY8" fmla="*/ 4082143 h 4082143"/>
              <a:gd name="connsiteX9" fmla="*/ 0 w 7413172"/>
              <a:gd name="connsiteY9" fmla="*/ 3401772 h 4082143"/>
              <a:gd name="connsiteX10" fmla="*/ 0 w 7413172"/>
              <a:gd name="connsiteY10" fmla="*/ 680371 h 4082143"/>
              <a:gd name="connsiteX0" fmla="*/ 0 w 7413172"/>
              <a:gd name="connsiteY0" fmla="*/ 680371 h 4132540"/>
              <a:gd name="connsiteX1" fmla="*/ 680371 w 7413172"/>
              <a:gd name="connsiteY1" fmla="*/ 0 h 4132540"/>
              <a:gd name="connsiteX2" fmla="*/ 2171700 w 7413172"/>
              <a:gd name="connsiteY2" fmla="*/ 16329 h 4132540"/>
              <a:gd name="connsiteX3" fmla="*/ 6732801 w 7413172"/>
              <a:gd name="connsiteY3" fmla="*/ 0 h 4132540"/>
              <a:gd name="connsiteX4" fmla="*/ 7413172 w 7413172"/>
              <a:gd name="connsiteY4" fmla="*/ 680371 h 4132540"/>
              <a:gd name="connsiteX5" fmla="*/ 7413172 w 7413172"/>
              <a:gd name="connsiteY5" fmla="*/ 3401772 h 4132540"/>
              <a:gd name="connsiteX6" fmla="*/ 6732801 w 7413172"/>
              <a:gd name="connsiteY6" fmla="*/ 4082143 h 4132540"/>
              <a:gd name="connsiteX7" fmla="*/ 5094515 w 7413172"/>
              <a:gd name="connsiteY7" fmla="*/ 4082143 h 4132540"/>
              <a:gd name="connsiteX8" fmla="*/ 680371 w 7413172"/>
              <a:gd name="connsiteY8" fmla="*/ 4082143 h 4132540"/>
              <a:gd name="connsiteX9" fmla="*/ 0 w 7413172"/>
              <a:gd name="connsiteY9" fmla="*/ 3401772 h 4132540"/>
              <a:gd name="connsiteX10" fmla="*/ 0 w 7413172"/>
              <a:gd name="connsiteY10" fmla="*/ 680371 h 4132540"/>
              <a:gd name="connsiteX0" fmla="*/ 0 w 7413172"/>
              <a:gd name="connsiteY0" fmla="*/ 724627 h 4176796"/>
              <a:gd name="connsiteX1" fmla="*/ 680371 w 7413172"/>
              <a:gd name="connsiteY1" fmla="*/ 44256 h 4176796"/>
              <a:gd name="connsiteX2" fmla="*/ 2171700 w 7413172"/>
              <a:gd name="connsiteY2" fmla="*/ 60585 h 4176796"/>
              <a:gd name="connsiteX3" fmla="*/ 6732801 w 7413172"/>
              <a:gd name="connsiteY3" fmla="*/ 44256 h 4176796"/>
              <a:gd name="connsiteX4" fmla="*/ 7413172 w 7413172"/>
              <a:gd name="connsiteY4" fmla="*/ 724627 h 4176796"/>
              <a:gd name="connsiteX5" fmla="*/ 7413172 w 7413172"/>
              <a:gd name="connsiteY5" fmla="*/ 3446028 h 4176796"/>
              <a:gd name="connsiteX6" fmla="*/ 6732801 w 7413172"/>
              <a:gd name="connsiteY6" fmla="*/ 4126399 h 4176796"/>
              <a:gd name="connsiteX7" fmla="*/ 5094515 w 7413172"/>
              <a:gd name="connsiteY7" fmla="*/ 4126399 h 4176796"/>
              <a:gd name="connsiteX8" fmla="*/ 680371 w 7413172"/>
              <a:gd name="connsiteY8" fmla="*/ 4126399 h 4176796"/>
              <a:gd name="connsiteX9" fmla="*/ 0 w 7413172"/>
              <a:gd name="connsiteY9" fmla="*/ 3446028 h 4176796"/>
              <a:gd name="connsiteX10" fmla="*/ 0 w 7413172"/>
              <a:gd name="connsiteY10" fmla="*/ 724627 h 417679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413172 w 7413172"/>
              <a:gd name="connsiteY4" fmla="*/ 749577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228600 w 7641772"/>
              <a:gd name="connsiteY0" fmla="*/ 749577 h 4201746"/>
              <a:gd name="connsiteX1" fmla="*/ 908971 w 7641772"/>
              <a:gd name="connsiteY1" fmla="*/ 69206 h 4201746"/>
              <a:gd name="connsiteX2" fmla="*/ 2400300 w 7641772"/>
              <a:gd name="connsiteY2" fmla="*/ 85535 h 4201746"/>
              <a:gd name="connsiteX3" fmla="*/ 6961401 w 7641772"/>
              <a:gd name="connsiteY3" fmla="*/ 69206 h 4201746"/>
              <a:gd name="connsiteX4" fmla="*/ 7511143 w 7641772"/>
              <a:gd name="connsiteY4" fmla="*/ 814891 h 4201746"/>
              <a:gd name="connsiteX5" fmla="*/ 7641772 w 7641772"/>
              <a:gd name="connsiteY5" fmla="*/ 3470978 h 4201746"/>
              <a:gd name="connsiteX6" fmla="*/ 6961401 w 7641772"/>
              <a:gd name="connsiteY6" fmla="*/ 4151349 h 4201746"/>
              <a:gd name="connsiteX7" fmla="*/ 5323115 w 7641772"/>
              <a:gd name="connsiteY7" fmla="*/ 4151349 h 4201746"/>
              <a:gd name="connsiteX8" fmla="*/ 908971 w 7641772"/>
              <a:gd name="connsiteY8" fmla="*/ 4151349 h 4201746"/>
              <a:gd name="connsiteX9" fmla="*/ 0 w 7641772"/>
              <a:gd name="connsiteY9" fmla="*/ 2883149 h 4201746"/>
              <a:gd name="connsiteX10" fmla="*/ 228600 w 7641772"/>
              <a:gd name="connsiteY10" fmla="*/ 749577 h 4201746"/>
              <a:gd name="connsiteX0" fmla="*/ 235119 w 7648291"/>
              <a:gd name="connsiteY0" fmla="*/ 749577 h 4201746"/>
              <a:gd name="connsiteX1" fmla="*/ 915490 w 7648291"/>
              <a:gd name="connsiteY1" fmla="*/ 69206 h 4201746"/>
              <a:gd name="connsiteX2" fmla="*/ 2406819 w 7648291"/>
              <a:gd name="connsiteY2" fmla="*/ 85535 h 4201746"/>
              <a:gd name="connsiteX3" fmla="*/ 6967920 w 7648291"/>
              <a:gd name="connsiteY3" fmla="*/ 69206 h 4201746"/>
              <a:gd name="connsiteX4" fmla="*/ 7517662 w 7648291"/>
              <a:gd name="connsiteY4" fmla="*/ 814891 h 4201746"/>
              <a:gd name="connsiteX5" fmla="*/ 7648291 w 7648291"/>
              <a:gd name="connsiteY5" fmla="*/ 3470978 h 4201746"/>
              <a:gd name="connsiteX6" fmla="*/ 6967920 w 7648291"/>
              <a:gd name="connsiteY6" fmla="*/ 4151349 h 4201746"/>
              <a:gd name="connsiteX7" fmla="*/ 5329634 w 7648291"/>
              <a:gd name="connsiteY7" fmla="*/ 4151349 h 4201746"/>
              <a:gd name="connsiteX8" fmla="*/ 915490 w 7648291"/>
              <a:gd name="connsiteY8" fmla="*/ 4151349 h 4201746"/>
              <a:gd name="connsiteX9" fmla="*/ 6519 w 7648291"/>
              <a:gd name="connsiteY9" fmla="*/ 2883149 h 4201746"/>
              <a:gd name="connsiteX10" fmla="*/ 235119 w 7648291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39262 w 7652434"/>
              <a:gd name="connsiteY0" fmla="*/ 749577 h 4201746"/>
              <a:gd name="connsiteX1" fmla="*/ 919633 w 7652434"/>
              <a:gd name="connsiteY1" fmla="*/ 69206 h 4201746"/>
              <a:gd name="connsiteX2" fmla="*/ 2410962 w 7652434"/>
              <a:gd name="connsiteY2" fmla="*/ 85535 h 4201746"/>
              <a:gd name="connsiteX3" fmla="*/ 6972063 w 7652434"/>
              <a:gd name="connsiteY3" fmla="*/ 69206 h 4201746"/>
              <a:gd name="connsiteX4" fmla="*/ 7521805 w 7652434"/>
              <a:gd name="connsiteY4" fmla="*/ 814891 h 4201746"/>
              <a:gd name="connsiteX5" fmla="*/ 7652434 w 7652434"/>
              <a:gd name="connsiteY5" fmla="*/ 3470978 h 4201746"/>
              <a:gd name="connsiteX6" fmla="*/ 6972063 w 7652434"/>
              <a:gd name="connsiteY6" fmla="*/ 4151349 h 4201746"/>
              <a:gd name="connsiteX7" fmla="*/ 5333777 w 7652434"/>
              <a:gd name="connsiteY7" fmla="*/ 4151349 h 4201746"/>
              <a:gd name="connsiteX8" fmla="*/ 919633 w 7652434"/>
              <a:gd name="connsiteY8" fmla="*/ 4151349 h 4201746"/>
              <a:gd name="connsiteX9" fmla="*/ 10662 w 7652434"/>
              <a:gd name="connsiteY9" fmla="*/ 2883149 h 4201746"/>
              <a:gd name="connsiteX10" fmla="*/ 239262 w 7652434"/>
              <a:gd name="connsiteY10" fmla="*/ 749577 h 4201746"/>
              <a:gd name="connsiteX0" fmla="*/ 132847 w 7546019"/>
              <a:gd name="connsiteY0" fmla="*/ 749577 h 4201746"/>
              <a:gd name="connsiteX1" fmla="*/ 813218 w 7546019"/>
              <a:gd name="connsiteY1" fmla="*/ 69206 h 4201746"/>
              <a:gd name="connsiteX2" fmla="*/ 2304547 w 7546019"/>
              <a:gd name="connsiteY2" fmla="*/ 85535 h 4201746"/>
              <a:gd name="connsiteX3" fmla="*/ 6865648 w 7546019"/>
              <a:gd name="connsiteY3" fmla="*/ 69206 h 4201746"/>
              <a:gd name="connsiteX4" fmla="*/ 7415390 w 7546019"/>
              <a:gd name="connsiteY4" fmla="*/ 814891 h 4201746"/>
              <a:gd name="connsiteX5" fmla="*/ 7546019 w 7546019"/>
              <a:gd name="connsiteY5" fmla="*/ 3470978 h 4201746"/>
              <a:gd name="connsiteX6" fmla="*/ 6865648 w 7546019"/>
              <a:gd name="connsiteY6" fmla="*/ 4151349 h 4201746"/>
              <a:gd name="connsiteX7" fmla="*/ 5227362 w 7546019"/>
              <a:gd name="connsiteY7" fmla="*/ 4151349 h 4201746"/>
              <a:gd name="connsiteX8" fmla="*/ 813218 w 7546019"/>
              <a:gd name="connsiteY8" fmla="*/ 4151349 h 4201746"/>
              <a:gd name="connsiteX9" fmla="*/ 34876 w 7546019"/>
              <a:gd name="connsiteY9" fmla="*/ 3046435 h 4201746"/>
              <a:gd name="connsiteX10" fmla="*/ 132847 w 7546019"/>
              <a:gd name="connsiteY10" fmla="*/ 749577 h 4201746"/>
              <a:gd name="connsiteX0" fmla="*/ 176389 w 7589561"/>
              <a:gd name="connsiteY0" fmla="*/ 749577 h 4201746"/>
              <a:gd name="connsiteX1" fmla="*/ 856760 w 7589561"/>
              <a:gd name="connsiteY1" fmla="*/ 69206 h 4201746"/>
              <a:gd name="connsiteX2" fmla="*/ 2348089 w 7589561"/>
              <a:gd name="connsiteY2" fmla="*/ 85535 h 4201746"/>
              <a:gd name="connsiteX3" fmla="*/ 6909190 w 7589561"/>
              <a:gd name="connsiteY3" fmla="*/ 69206 h 4201746"/>
              <a:gd name="connsiteX4" fmla="*/ 7458932 w 7589561"/>
              <a:gd name="connsiteY4" fmla="*/ 814891 h 4201746"/>
              <a:gd name="connsiteX5" fmla="*/ 7589561 w 7589561"/>
              <a:gd name="connsiteY5" fmla="*/ 3470978 h 4201746"/>
              <a:gd name="connsiteX6" fmla="*/ 6909190 w 7589561"/>
              <a:gd name="connsiteY6" fmla="*/ 4151349 h 4201746"/>
              <a:gd name="connsiteX7" fmla="*/ 5270904 w 7589561"/>
              <a:gd name="connsiteY7" fmla="*/ 4151349 h 4201746"/>
              <a:gd name="connsiteX8" fmla="*/ 856760 w 7589561"/>
              <a:gd name="connsiteY8" fmla="*/ 4151349 h 4201746"/>
              <a:gd name="connsiteX9" fmla="*/ 78418 w 7589561"/>
              <a:gd name="connsiteY9" fmla="*/ 3046435 h 4201746"/>
              <a:gd name="connsiteX10" fmla="*/ 176389 w 7589561"/>
              <a:gd name="connsiteY10" fmla="*/ 749577 h 4201746"/>
              <a:gd name="connsiteX0" fmla="*/ 176389 w 7589561"/>
              <a:gd name="connsiteY0" fmla="*/ 1391078 h 4843247"/>
              <a:gd name="connsiteX1" fmla="*/ 856760 w 7589561"/>
              <a:gd name="connsiteY1" fmla="*/ 710707 h 4843247"/>
              <a:gd name="connsiteX2" fmla="*/ 2952246 w 7589561"/>
              <a:gd name="connsiteY2" fmla="*/ 8579 h 4843247"/>
              <a:gd name="connsiteX3" fmla="*/ 6909190 w 7589561"/>
              <a:gd name="connsiteY3" fmla="*/ 710707 h 4843247"/>
              <a:gd name="connsiteX4" fmla="*/ 7458932 w 7589561"/>
              <a:gd name="connsiteY4" fmla="*/ 1456392 h 4843247"/>
              <a:gd name="connsiteX5" fmla="*/ 7589561 w 7589561"/>
              <a:gd name="connsiteY5" fmla="*/ 4112479 h 4843247"/>
              <a:gd name="connsiteX6" fmla="*/ 6909190 w 7589561"/>
              <a:gd name="connsiteY6" fmla="*/ 4792850 h 4843247"/>
              <a:gd name="connsiteX7" fmla="*/ 5270904 w 7589561"/>
              <a:gd name="connsiteY7" fmla="*/ 4792850 h 4843247"/>
              <a:gd name="connsiteX8" fmla="*/ 856760 w 7589561"/>
              <a:gd name="connsiteY8" fmla="*/ 4792850 h 4843247"/>
              <a:gd name="connsiteX9" fmla="*/ 78418 w 7589561"/>
              <a:gd name="connsiteY9" fmla="*/ 3687936 h 4843247"/>
              <a:gd name="connsiteX10" fmla="*/ 176389 w 7589561"/>
              <a:gd name="connsiteY10" fmla="*/ 1391078 h 4843247"/>
              <a:gd name="connsiteX0" fmla="*/ 176389 w 7589561"/>
              <a:gd name="connsiteY0" fmla="*/ 1397121 h 4849290"/>
              <a:gd name="connsiteX1" fmla="*/ 856760 w 7589561"/>
              <a:gd name="connsiteY1" fmla="*/ 716750 h 4849290"/>
              <a:gd name="connsiteX2" fmla="*/ 2952246 w 7589561"/>
              <a:gd name="connsiteY2" fmla="*/ 14622 h 4849290"/>
              <a:gd name="connsiteX3" fmla="*/ 6909190 w 7589561"/>
              <a:gd name="connsiteY3" fmla="*/ 716750 h 4849290"/>
              <a:gd name="connsiteX4" fmla="*/ 7458932 w 7589561"/>
              <a:gd name="connsiteY4" fmla="*/ 1462435 h 4849290"/>
              <a:gd name="connsiteX5" fmla="*/ 7589561 w 7589561"/>
              <a:gd name="connsiteY5" fmla="*/ 4118522 h 4849290"/>
              <a:gd name="connsiteX6" fmla="*/ 6909190 w 7589561"/>
              <a:gd name="connsiteY6" fmla="*/ 4798893 h 4849290"/>
              <a:gd name="connsiteX7" fmla="*/ 5270904 w 7589561"/>
              <a:gd name="connsiteY7" fmla="*/ 4798893 h 4849290"/>
              <a:gd name="connsiteX8" fmla="*/ 856760 w 7589561"/>
              <a:gd name="connsiteY8" fmla="*/ 4798893 h 4849290"/>
              <a:gd name="connsiteX9" fmla="*/ 78418 w 7589561"/>
              <a:gd name="connsiteY9" fmla="*/ 3693979 h 4849290"/>
              <a:gd name="connsiteX10" fmla="*/ 176389 w 7589561"/>
              <a:gd name="connsiteY10" fmla="*/ 1397121 h 4849290"/>
              <a:gd name="connsiteX0" fmla="*/ 176389 w 7589561"/>
              <a:gd name="connsiteY0" fmla="*/ 1397121 h 4849290"/>
              <a:gd name="connsiteX1" fmla="*/ 2952246 w 7589561"/>
              <a:gd name="connsiteY1" fmla="*/ 14622 h 4849290"/>
              <a:gd name="connsiteX2" fmla="*/ 6909190 w 7589561"/>
              <a:gd name="connsiteY2" fmla="*/ 716750 h 4849290"/>
              <a:gd name="connsiteX3" fmla="*/ 7458932 w 7589561"/>
              <a:gd name="connsiteY3" fmla="*/ 1462435 h 4849290"/>
              <a:gd name="connsiteX4" fmla="*/ 7589561 w 7589561"/>
              <a:gd name="connsiteY4" fmla="*/ 4118522 h 4849290"/>
              <a:gd name="connsiteX5" fmla="*/ 6909190 w 7589561"/>
              <a:gd name="connsiteY5" fmla="*/ 4798893 h 4849290"/>
              <a:gd name="connsiteX6" fmla="*/ 5270904 w 7589561"/>
              <a:gd name="connsiteY6" fmla="*/ 4798893 h 4849290"/>
              <a:gd name="connsiteX7" fmla="*/ 856760 w 7589561"/>
              <a:gd name="connsiteY7" fmla="*/ 4798893 h 4849290"/>
              <a:gd name="connsiteX8" fmla="*/ 78418 w 7589561"/>
              <a:gd name="connsiteY8" fmla="*/ 3693979 h 4849290"/>
              <a:gd name="connsiteX9" fmla="*/ 176389 w 7589561"/>
              <a:gd name="connsiteY9" fmla="*/ 1397121 h 4849290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38605 h 4890774"/>
              <a:gd name="connsiteX1" fmla="*/ 2952246 w 7589561"/>
              <a:gd name="connsiteY1" fmla="*/ 56106 h 4890774"/>
              <a:gd name="connsiteX2" fmla="*/ 6909190 w 7589561"/>
              <a:gd name="connsiteY2" fmla="*/ 431663 h 4890774"/>
              <a:gd name="connsiteX3" fmla="*/ 7458932 w 7589561"/>
              <a:gd name="connsiteY3" fmla="*/ 1503919 h 4890774"/>
              <a:gd name="connsiteX4" fmla="*/ 7589561 w 7589561"/>
              <a:gd name="connsiteY4" fmla="*/ 4160006 h 4890774"/>
              <a:gd name="connsiteX5" fmla="*/ 6909190 w 7589561"/>
              <a:gd name="connsiteY5" fmla="*/ 4840377 h 4890774"/>
              <a:gd name="connsiteX6" fmla="*/ 5270904 w 7589561"/>
              <a:gd name="connsiteY6" fmla="*/ 4840377 h 4890774"/>
              <a:gd name="connsiteX7" fmla="*/ 856760 w 7589561"/>
              <a:gd name="connsiteY7" fmla="*/ 4840377 h 4890774"/>
              <a:gd name="connsiteX8" fmla="*/ 78418 w 7589561"/>
              <a:gd name="connsiteY8" fmla="*/ 3735463 h 4890774"/>
              <a:gd name="connsiteX9" fmla="*/ 176389 w 7589561"/>
              <a:gd name="connsiteY9" fmla="*/ 1438605 h 4890774"/>
              <a:gd name="connsiteX0" fmla="*/ 284597 w 7697769"/>
              <a:gd name="connsiteY0" fmla="*/ 1438605 h 4890774"/>
              <a:gd name="connsiteX1" fmla="*/ 3060454 w 7697769"/>
              <a:gd name="connsiteY1" fmla="*/ 56106 h 4890774"/>
              <a:gd name="connsiteX2" fmla="*/ 7017398 w 7697769"/>
              <a:gd name="connsiteY2" fmla="*/ 431663 h 4890774"/>
              <a:gd name="connsiteX3" fmla="*/ 7567140 w 7697769"/>
              <a:gd name="connsiteY3" fmla="*/ 1503919 h 4890774"/>
              <a:gd name="connsiteX4" fmla="*/ 7697769 w 7697769"/>
              <a:gd name="connsiteY4" fmla="*/ 4160006 h 4890774"/>
              <a:gd name="connsiteX5" fmla="*/ 7017398 w 7697769"/>
              <a:gd name="connsiteY5" fmla="*/ 4840377 h 4890774"/>
              <a:gd name="connsiteX6" fmla="*/ 5379112 w 7697769"/>
              <a:gd name="connsiteY6" fmla="*/ 4840377 h 4890774"/>
              <a:gd name="connsiteX7" fmla="*/ 964968 w 7697769"/>
              <a:gd name="connsiteY7" fmla="*/ 4840377 h 4890774"/>
              <a:gd name="connsiteX8" fmla="*/ 186626 w 7697769"/>
              <a:gd name="connsiteY8" fmla="*/ 3735463 h 4890774"/>
              <a:gd name="connsiteX9" fmla="*/ 284597 w 7697769"/>
              <a:gd name="connsiteY9" fmla="*/ 1438605 h 4890774"/>
              <a:gd name="connsiteX0" fmla="*/ 284597 w 7697769"/>
              <a:gd name="connsiteY0" fmla="*/ 1438605 h 4840377"/>
              <a:gd name="connsiteX1" fmla="*/ 3060454 w 7697769"/>
              <a:gd name="connsiteY1" fmla="*/ 56106 h 4840377"/>
              <a:gd name="connsiteX2" fmla="*/ 7017398 w 7697769"/>
              <a:gd name="connsiteY2" fmla="*/ 431663 h 4840377"/>
              <a:gd name="connsiteX3" fmla="*/ 7567140 w 7697769"/>
              <a:gd name="connsiteY3" fmla="*/ 1503919 h 4840377"/>
              <a:gd name="connsiteX4" fmla="*/ 7697769 w 7697769"/>
              <a:gd name="connsiteY4" fmla="*/ 4160006 h 4840377"/>
              <a:gd name="connsiteX5" fmla="*/ 7017398 w 7697769"/>
              <a:gd name="connsiteY5" fmla="*/ 4840377 h 4840377"/>
              <a:gd name="connsiteX6" fmla="*/ 5379112 w 7697769"/>
              <a:gd name="connsiteY6" fmla="*/ 4840377 h 4840377"/>
              <a:gd name="connsiteX7" fmla="*/ 964968 w 7697769"/>
              <a:gd name="connsiteY7" fmla="*/ 4840377 h 4840377"/>
              <a:gd name="connsiteX8" fmla="*/ 186626 w 7697769"/>
              <a:gd name="connsiteY8" fmla="*/ 3735463 h 4840377"/>
              <a:gd name="connsiteX9" fmla="*/ 284597 w 7697769"/>
              <a:gd name="connsiteY9" fmla="*/ 1438605 h 4840377"/>
              <a:gd name="connsiteX0" fmla="*/ 266866 w 7680038"/>
              <a:gd name="connsiteY0" fmla="*/ 1438605 h 4987334"/>
              <a:gd name="connsiteX1" fmla="*/ 3042723 w 7680038"/>
              <a:gd name="connsiteY1" fmla="*/ 56106 h 4987334"/>
              <a:gd name="connsiteX2" fmla="*/ 6999667 w 7680038"/>
              <a:gd name="connsiteY2" fmla="*/ 431663 h 4987334"/>
              <a:gd name="connsiteX3" fmla="*/ 7549409 w 7680038"/>
              <a:gd name="connsiteY3" fmla="*/ 1503919 h 4987334"/>
              <a:gd name="connsiteX4" fmla="*/ 7680038 w 7680038"/>
              <a:gd name="connsiteY4" fmla="*/ 4160006 h 4987334"/>
              <a:gd name="connsiteX5" fmla="*/ 6999667 w 7680038"/>
              <a:gd name="connsiteY5" fmla="*/ 4840377 h 4987334"/>
              <a:gd name="connsiteX6" fmla="*/ 5361381 w 7680038"/>
              <a:gd name="connsiteY6" fmla="*/ 4840377 h 4987334"/>
              <a:gd name="connsiteX7" fmla="*/ 963566 w 7680038"/>
              <a:gd name="connsiteY7" fmla="*/ 4987334 h 4987334"/>
              <a:gd name="connsiteX8" fmla="*/ 168895 w 7680038"/>
              <a:gd name="connsiteY8" fmla="*/ 3735463 h 4987334"/>
              <a:gd name="connsiteX9" fmla="*/ 266866 w 7680038"/>
              <a:gd name="connsiteY9" fmla="*/ 1438605 h 4987334"/>
              <a:gd name="connsiteX0" fmla="*/ 387874 w 7801046"/>
              <a:gd name="connsiteY0" fmla="*/ 1438605 h 5060812"/>
              <a:gd name="connsiteX1" fmla="*/ 3163731 w 7801046"/>
              <a:gd name="connsiteY1" fmla="*/ 56106 h 5060812"/>
              <a:gd name="connsiteX2" fmla="*/ 7120675 w 7801046"/>
              <a:gd name="connsiteY2" fmla="*/ 431663 h 5060812"/>
              <a:gd name="connsiteX3" fmla="*/ 7670417 w 7801046"/>
              <a:gd name="connsiteY3" fmla="*/ 1503919 h 5060812"/>
              <a:gd name="connsiteX4" fmla="*/ 7801046 w 7801046"/>
              <a:gd name="connsiteY4" fmla="*/ 4160006 h 5060812"/>
              <a:gd name="connsiteX5" fmla="*/ 7120675 w 7801046"/>
              <a:gd name="connsiteY5" fmla="*/ 4840377 h 5060812"/>
              <a:gd name="connsiteX6" fmla="*/ 5482389 w 7801046"/>
              <a:gd name="connsiteY6" fmla="*/ 4840377 h 5060812"/>
              <a:gd name="connsiteX7" fmla="*/ 1084574 w 7801046"/>
              <a:gd name="connsiteY7" fmla="*/ 4987334 h 5060812"/>
              <a:gd name="connsiteX8" fmla="*/ 289903 w 7801046"/>
              <a:gd name="connsiteY8" fmla="*/ 3735463 h 5060812"/>
              <a:gd name="connsiteX9" fmla="*/ 387874 w 7801046"/>
              <a:gd name="connsiteY9" fmla="*/ 1438605 h 5060812"/>
              <a:gd name="connsiteX0" fmla="*/ 162991 w 7576163"/>
              <a:gd name="connsiteY0" fmla="*/ 1438605 h 5060812"/>
              <a:gd name="connsiteX1" fmla="*/ 2938848 w 7576163"/>
              <a:gd name="connsiteY1" fmla="*/ 56106 h 5060812"/>
              <a:gd name="connsiteX2" fmla="*/ 6895792 w 7576163"/>
              <a:gd name="connsiteY2" fmla="*/ 431663 h 5060812"/>
              <a:gd name="connsiteX3" fmla="*/ 7445534 w 7576163"/>
              <a:gd name="connsiteY3" fmla="*/ 1503919 h 5060812"/>
              <a:gd name="connsiteX4" fmla="*/ 7576163 w 7576163"/>
              <a:gd name="connsiteY4" fmla="*/ 4160006 h 5060812"/>
              <a:gd name="connsiteX5" fmla="*/ 6895792 w 7576163"/>
              <a:gd name="connsiteY5" fmla="*/ 4840377 h 5060812"/>
              <a:gd name="connsiteX6" fmla="*/ 5257506 w 7576163"/>
              <a:gd name="connsiteY6" fmla="*/ 4840377 h 5060812"/>
              <a:gd name="connsiteX7" fmla="*/ 859691 w 7576163"/>
              <a:gd name="connsiteY7" fmla="*/ 4987334 h 5060812"/>
              <a:gd name="connsiteX8" fmla="*/ 162991 w 7576163"/>
              <a:gd name="connsiteY8" fmla="*/ 1438605 h 5060812"/>
              <a:gd name="connsiteX0" fmla="*/ 149606 w 7562778"/>
              <a:gd name="connsiteY0" fmla="*/ 1438605 h 5326820"/>
              <a:gd name="connsiteX1" fmla="*/ 2925463 w 7562778"/>
              <a:gd name="connsiteY1" fmla="*/ 56106 h 5326820"/>
              <a:gd name="connsiteX2" fmla="*/ 6882407 w 7562778"/>
              <a:gd name="connsiteY2" fmla="*/ 431663 h 5326820"/>
              <a:gd name="connsiteX3" fmla="*/ 7432149 w 7562778"/>
              <a:gd name="connsiteY3" fmla="*/ 1503919 h 5326820"/>
              <a:gd name="connsiteX4" fmla="*/ 7562778 w 7562778"/>
              <a:gd name="connsiteY4" fmla="*/ 4160006 h 5326820"/>
              <a:gd name="connsiteX5" fmla="*/ 6882407 w 7562778"/>
              <a:gd name="connsiteY5" fmla="*/ 4840377 h 5326820"/>
              <a:gd name="connsiteX6" fmla="*/ 4819578 w 7562778"/>
              <a:gd name="connsiteY6" fmla="*/ 5150620 h 5326820"/>
              <a:gd name="connsiteX7" fmla="*/ 846306 w 7562778"/>
              <a:gd name="connsiteY7" fmla="*/ 4987334 h 5326820"/>
              <a:gd name="connsiteX8" fmla="*/ 149606 w 7562778"/>
              <a:gd name="connsiteY8" fmla="*/ 1438605 h 5326820"/>
              <a:gd name="connsiteX0" fmla="*/ 149606 w 7562778"/>
              <a:gd name="connsiteY0" fmla="*/ 1438605 h 5344974"/>
              <a:gd name="connsiteX1" fmla="*/ 2925463 w 7562778"/>
              <a:gd name="connsiteY1" fmla="*/ 56106 h 5344974"/>
              <a:gd name="connsiteX2" fmla="*/ 6882407 w 7562778"/>
              <a:gd name="connsiteY2" fmla="*/ 431663 h 5344974"/>
              <a:gd name="connsiteX3" fmla="*/ 7432149 w 7562778"/>
              <a:gd name="connsiteY3" fmla="*/ 1503919 h 5344974"/>
              <a:gd name="connsiteX4" fmla="*/ 7562778 w 7562778"/>
              <a:gd name="connsiteY4" fmla="*/ 4160006 h 5344974"/>
              <a:gd name="connsiteX5" fmla="*/ 6882407 w 7562778"/>
              <a:gd name="connsiteY5" fmla="*/ 4840377 h 5344974"/>
              <a:gd name="connsiteX6" fmla="*/ 4819578 w 7562778"/>
              <a:gd name="connsiteY6" fmla="*/ 5150620 h 5344974"/>
              <a:gd name="connsiteX7" fmla="*/ 846306 w 7562778"/>
              <a:gd name="connsiteY7" fmla="*/ 4987334 h 5344974"/>
              <a:gd name="connsiteX8" fmla="*/ 149606 w 7562778"/>
              <a:gd name="connsiteY8" fmla="*/ 1438605 h 5344974"/>
              <a:gd name="connsiteX0" fmla="*/ 149606 w 7562778"/>
              <a:gd name="connsiteY0" fmla="*/ 1438605 h 5355499"/>
              <a:gd name="connsiteX1" fmla="*/ 2925463 w 7562778"/>
              <a:gd name="connsiteY1" fmla="*/ 56106 h 5355499"/>
              <a:gd name="connsiteX2" fmla="*/ 6882407 w 7562778"/>
              <a:gd name="connsiteY2" fmla="*/ 431663 h 5355499"/>
              <a:gd name="connsiteX3" fmla="*/ 7432149 w 7562778"/>
              <a:gd name="connsiteY3" fmla="*/ 1503919 h 5355499"/>
              <a:gd name="connsiteX4" fmla="*/ 7562778 w 7562778"/>
              <a:gd name="connsiteY4" fmla="*/ 4160006 h 5355499"/>
              <a:gd name="connsiteX5" fmla="*/ 4819578 w 7562778"/>
              <a:gd name="connsiteY5" fmla="*/ 5150620 h 5355499"/>
              <a:gd name="connsiteX6" fmla="*/ 846306 w 7562778"/>
              <a:gd name="connsiteY6" fmla="*/ 4987334 h 5355499"/>
              <a:gd name="connsiteX7" fmla="*/ 149606 w 7562778"/>
              <a:gd name="connsiteY7" fmla="*/ 1438605 h 5355499"/>
              <a:gd name="connsiteX0" fmla="*/ 149606 w 7748265"/>
              <a:gd name="connsiteY0" fmla="*/ 1438605 h 5355499"/>
              <a:gd name="connsiteX1" fmla="*/ 2925463 w 7748265"/>
              <a:gd name="connsiteY1" fmla="*/ 56106 h 5355499"/>
              <a:gd name="connsiteX2" fmla="*/ 6882407 w 7748265"/>
              <a:gd name="connsiteY2" fmla="*/ 431663 h 5355499"/>
              <a:gd name="connsiteX3" fmla="*/ 7432149 w 7748265"/>
              <a:gd name="connsiteY3" fmla="*/ 1503919 h 5355499"/>
              <a:gd name="connsiteX4" fmla="*/ 7562778 w 7748265"/>
              <a:gd name="connsiteY4" fmla="*/ 4160006 h 5355499"/>
              <a:gd name="connsiteX5" fmla="*/ 4819578 w 7748265"/>
              <a:gd name="connsiteY5" fmla="*/ 5150620 h 5355499"/>
              <a:gd name="connsiteX6" fmla="*/ 846306 w 7748265"/>
              <a:gd name="connsiteY6" fmla="*/ 4987334 h 5355499"/>
              <a:gd name="connsiteX7" fmla="*/ 149606 w 7748265"/>
              <a:gd name="connsiteY7" fmla="*/ 1438605 h 5355499"/>
              <a:gd name="connsiteX0" fmla="*/ 149606 w 7713568"/>
              <a:gd name="connsiteY0" fmla="*/ 1520514 h 5437408"/>
              <a:gd name="connsiteX1" fmla="*/ 2925463 w 7713568"/>
              <a:gd name="connsiteY1" fmla="*/ 138015 h 5437408"/>
              <a:gd name="connsiteX2" fmla="*/ 6882407 w 7713568"/>
              <a:gd name="connsiteY2" fmla="*/ 513572 h 5437408"/>
              <a:gd name="connsiteX3" fmla="*/ 7562778 w 7713568"/>
              <a:gd name="connsiteY3" fmla="*/ 4241915 h 5437408"/>
              <a:gd name="connsiteX4" fmla="*/ 4819578 w 7713568"/>
              <a:gd name="connsiteY4" fmla="*/ 5232529 h 5437408"/>
              <a:gd name="connsiteX5" fmla="*/ 846306 w 7713568"/>
              <a:gd name="connsiteY5" fmla="*/ 5069243 h 5437408"/>
              <a:gd name="connsiteX6" fmla="*/ 149606 w 7713568"/>
              <a:gd name="connsiteY6" fmla="*/ 1520514 h 54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568" h="5437408">
                <a:moveTo>
                  <a:pt x="149606" y="1520514"/>
                </a:moveTo>
                <a:cubicBezTo>
                  <a:pt x="496132" y="698643"/>
                  <a:pt x="1803330" y="305839"/>
                  <a:pt x="2925463" y="138015"/>
                </a:cubicBezTo>
                <a:cubicBezTo>
                  <a:pt x="4047596" y="-29809"/>
                  <a:pt x="6109521" y="-170411"/>
                  <a:pt x="6882407" y="513572"/>
                </a:cubicBezTo>
                <a:cubicBezTo>
                  <a:pt x="7655293" y="1197555"/>
                  <a:pt x="7906583" y="3455422"/>
                  <a:pt x="7562778" y="4241915"/>
                </a:cubicBezTo>
                <a:cubicBezTo>
                  <a:pt x="7127350" y="4849698"/>
                  <a:pt x="5938990" y="5094641"/>
                  <a:pt x="4819578" y="5232529"/>
                </a:cubicBezTo>
                <a:cubicBezTo>
                  <a:pt x="3700166" y="5370417"/>
                  <a:pt x="1624635" y="5687912"/>
                  <a:pt x="846306" y="5069243"/>
                </a:cubicBezTo>
                <a:cubicBezTo>
                  <a:pt x="67977" y="4450574"/>
                  <a:pt x="-196920" y="2342385"/>
                  <a:pt x="149606" y="152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2" name="组 46"/>
          <p:cNvGrpSpPr/>
          <p:nvPr/>
        </p:nvGrpSpPr>
        <p:grpSpPr>
          <a:xfrm>
            <a:off x="671586" y="777474"/>
            <a:ext cx="10553968" cy="3771450"/>
            <a:chOff x="2357084" y="665436"/>
            <a:chExt cx="7821938" cy="5536883"/>
          </a:xfrm>
        </p:grpSpPr>
        <p:sp>
          <p:nvSpPr>
            <p:cNvPr id="23" name="圆角矩形 2"/>
            <p:cNvSpPr/>
            <p:nvPr/>
          </p:nvSpPr>
          <p:spPr>
            <a:xfrm rot="262289">
              <a:off x="2456404" y="740167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3A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2"/>
            <p:cNvSpPr/>
            <p:nvPr/>
          </p:nvSpPr>
          <p:spPr>
            <a:xfrm rot="262289">
              <a:off x="2377508" y="665436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FD6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5" name="圆角矩形 2"/>
            <p:cNvSpPr/>
            <p:nvPr/>
          </p:nvSpPr>
          <p:spPr>
            <a:xfrm rot="262289">
              <a:off x="2357084" y="812679"/>
              <a:ext cx="7658854" cy="5317128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E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70" y="412249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79"/>
          <a:stretch/>
        </p:blipFill>
        <p:spPr>
          <a:xfrm>
            <a:off x="2570319" y="243535"/>
            <a:ext cx="1532009" cy="548950"/>
          </a:xfrm>
          <a:prstGeom prst="rect">
            <a:avLst/>
          </a:prstGeom>
        </p:spPr>
      </p:pic>
      <p:sp>
        <p:nvSpPr>
          <p:cNvPr id="18" name="文本框 19">
            <a:extLst>
              <a:ext uri="{FF2B5EF4-FFF2-40B4-BE49-F238E27FC236}">
                <a16:creationId xmlns:a16="http://schemas.microsoft.com/office/drawing/2014/main" id="{51A3D55C-11BA-4E08-9882-A06EBCB18D1C}"/>
              </a:ext>
            </a:extLst>
          </p:cNvPr>
          <p:cNvSpPr txBox="1"/>
          <p:nvPr/>
        </p:nvSpPr>
        <p:spPr>
          <a:xfrm>
            <a:off x="1271874" y="2266315"/>
            <a:ext cx="9874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F193A1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L</a:t>
            </a:r>
            <a:r>
              <a:rPr lang="en-US" altLang="zh-CN" sz="8000" b="1" dirty="0">
                <a:solidFill>
                  <a:srgbClr val="6FD2DC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U</a:t>
            </a:r>
            <a:r>
              <a:rPr lang="en-US" altLang="zh-CN" sz="8000" b="1" dirty="0">
                <a:solidFill>
                  <a:srgbClr val="E36345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Y</a:t>
            </a:r>
            <a:r>
              <a:rPr lang="en-US" altLang="zh-CN" sz="8000" b="1" dirty="0">
                <a:solidFill>
                  <a:srgbClr val="F193A1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Ệ</a:t>
            </a:r>
            <a:r>
              <a:rPr lang="en-US" altLang="zh-CN" sz="8000" b="1" dirty="0">
                <a:solidFill>
                  <a:schemeClr val="accent6">
                    <a:lumMod val="75000"/>
                  </a:schemeClr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N</a:t>
            </a:r>
            <a:r>
              <a:rPr lang="en-US" altLang="zh-CN" sz="8000" b="1" dirty="0">
                <a:solidFill>
                  <a:srgbClr val="F193A1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T</a:t>
            </a:r>
            <a:r>
              <a:rPr lang="en-US" altLang="zh-CN" sz="8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Ừ 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V</a:t>
            </a:r>
            <a:r>
              <a:rPr lang="en-US" altLang="zh-CN" sz="8000" b="1" dirty="0">
                <a:solidFill>
                  <a:srgbClr val="FF0000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À</a:t>
            </a:r>
            <a:r>
              <a:rPr lang="en-US" altLang="zh-CN" sz="8000" b="1" dirty="0">
                <a:solidFill>
                  <a:srgbClr val="B8D557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 </a:t>
            </a:r>
            <a:r>
              <a:rPr lang="en-US" altLang="zh-CN" sz="8000" b="1" dirty="0">
                <a:solidFill>
                  <a:srgbClr val="7030A0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C</a:t>
            </a:r>
            <a:r>
              <a:rPr lang="en-US" altLang="zh-CN" sz="8000" b="1" dirty="0">
                <a:solidFill>
                  <a:srgbClr val="E36345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Â</a:t>
            </a:r>
            <a:r>
              <a:rPr lang="en-US" altLang="zh-CN" sz="8000" b="1" dirty="0">
                <a:solidFill>
                  <a:srgbClr val="00B9AA"/>
                </a:solidFill>
                <a:effectLst>
                  <a:glow rad="19050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Guanine" panose="02040603050506020204" pitchFamily="18" charset="0"/>
                <a:ea typeface="幼圆" panose="02010509060101010101" pitchFamily="49" charset="-122"/>
              </a:rPr>
              <a:t>U</a:t>
            </a:r>
            <a:endParaRPr lang="zh-CN" altLang="en-US" sz="8000" b="1" dirty="0">
              <a:solidFill>
                <a:srgbClr val="00B9AA"/>
              </a:solidFill>
              <a:effectLst>
                <a:glow rad="19050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UTM Guanine" panose="02040603050506020204" pitchFamily="18" charset="0"/>
              <a:ea typeface="幼圆" panose="02010509060101010101" pitchFamily="49" charset="-122"/>
            </a:endParaRPr>
          </a:p>
        </p:txBody>
      </p:sp>
      <p:sp>
        <p:nvSpPr>
          <p:cNvPr id="19" name="TextBox 43"/>
          <p:cNvSpPr txBox="1"/>
          <p:nvPr/>
        </p:nvSpPr>
        <p:spPr>
          <a:xfrm>
            <a:off x="4357676" y="1352047"/>
            <a:ext cx="4048996" cy="928964"/>
          </a:xfrm>
          <a:prstGeom prst="rect">
            <a:avLst/>
          </a:prstGeom>
          <a:noFill/>
        </p:spPr>
        <p:txBody>
          <a:bodyPr wrap="square" lIns="97021" tIns="48510" rIns="97021" bIns="48510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1494C3"/>
                </a:solidFill>
                <a:latin typeface="UTM Arruba KT" panose="02040603050506020204" pitchFamily="18" charset="0"/>
                <a:ea typeface="方正清刻本悦宋简体" panose="02000000000000000000" pitchFamily="2" charset="-122"/>
              </a:rPr>
              <a:t>LỚP </a:t>
            </a:r>
            <a:r>
              <a:rPr lang="en-US" altLang="zh-CN" sz="4800" dirty="0">
                <a:solidFill>
                  <a:srgbClr val="1494C3"/>
                </a:solidFill>
                <a:latin typeface="UTM Arruba KT" panose="02040603050506020204" pitchFamily="18" charset="0"/>
                <a:ea typeface="方正清刻本悦宋简体" panose="02000000000000000000" pitchFamily="2" charset="-122"/>
              </a:rPr>
              <a:t>2</a:t>
            </a:r>
            <a:endParaRPr lang="zh-CN" altLang="en-US" sz="4800" dirty="0">
              <a:solidFill>
                <a:srgbClr val="1494C3"/>
              </a:solidFill>
              <a:latin typeface="UTM Arruba KT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028" y="-307953"/>
            <a:ext cx="4187384" cy="3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53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8" grpId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3367" y="961164"/>
            <a:ext cx="962593" cy="7020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 rot="262289">
            <a:off x="2488420" y="599542"/>
            <a:ext cx="7658854" cy="5317128"/>
          </a:xfrm>
          <a:custGeom>
            <a:avLst/>
            <a:gdLst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6732801 w 7413172"/>
              <a:gd name="connsiteY2" fmla="*/ 0 h 4082143"/>
              <a:gd name="connsiteX3" fmla="*/ 7413172 w 7413172"/>
              <a:gd name="connsiteY3" fmla="*/ 680371 h 4082143"/>
              <a:gd name="connsiteX4" fmla="*/ 7413172 w 7413172"/>
              <a:gd name="connsiteY4" fmla="*/ 3401772 h 4082143"/>
              <a:gd name="connsiteX5" fmla="*/ 6732801 w 7413172"/>
              <a:gd name="connsiteY5" fmla="*/ 4082143 h 4082143"/>
              <a:gd name="connsiteX6" fmla="*/ 680371 w 7413172"/>
              <a:gd name="connsiteY6" fmla="*/ 4082143 h 4082143"/>
              <a:gd name="connsiteX7" fmla="*/ 0 w 7413172"/>
              <a:gd name="connsiteY7" fmla="*/ 3401772 h 4082143"/>
              <a:gd name="connsiteX8" fmla="*/ 0 w 7413172"/>
              <a:gd name="connsiteY8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680371 w 7413172"/>
              <a:gd name="connsiteY7" fmla="*/ 4082143 h 4082143"/>
              <a:gd name="connsiteX8" fmla="*/ 0 w 7413172"/>
              <a:gd name="connsiteY8" fmla="*/ 3401772 h 4082143"/>
              <a:gd name="connsiteX9" fmla="*/ 0 w 7413172"/>
              <a:gd name="connsiteY9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5094515 w 7413172"/>
              <a:gd name="connsiteY7" fmla="*/ 4082143 h 4082143"/>
              <a:gd name="connsiteX8" fmla="*/ 680371 w 7413172"/>
              <a:gd name="connsiteY8" fmla="*/ 4082143 h 4082143"/>
              <a:gd name="connsiteX9" fmla="*/ 0 w 7413172"/>
              <a:gd name="connsiteY9" fmla="*/ 3401772 h 4082143"/>
              <a:gd name="connsiteX10" fmla="*/ 0 w 7413172"/>
              <a:gd name="connsiteY10" fmla="*/ 680371 h 4082143"/>
              <a:gd name="connsiteX0" fmla="*/ 0 w 7413172"/>
              <a:gd name="connsiteY0" fmla="*/ 680371 h 4132540"/>
              <a:gd name="connsiteX1" fmla="*/ 680371 w 7413172"/>
              <a:gd name="connsiteY1" fmla="*/ 0 h 4132540"/>
              <a:gd name="connsiteX2" fmla="*/ 2171700 w 7413172"/>
              <a:gd name="connsiteY2" fmla="*/ 16329 h 4132540"/>
              <a:gd name="connsiteX3" fmla="*/ 6732801 w 7413172"/>
              <a:gd name="connsiteY3" fmla="*/ 0 h 4132540"/>
              <a:gd name="connsiteX4" fmla="*/ 7413172 w 7413172"/>
              <a:gd name="connsiteY4" fmla="*/ 680371 h 4132540"/>
              <a:gd name="connsiteX5" fmla="*/ 7413172 w 7413172"/>
              <a:gd name="connsiteY5" fmla="*/ 3401772 h 4132540"/>
              <a:gd name="connsiteX6" fmla="*/ 6732801 w 7413172"/>
              <a:gd name="connsiteY6" fmla="*/ 4082143 h 4132540"/>
              <a:gd name="connsiteX7" fmla="*/ 5094515 w 7413172"/>
              <a:gd name="connsiteY7" fmla="*/ 4082143 h 4132540"/>
              <a:gd name="connsiteX8" fmla="*/ 680371 w 7413172"/>
              <a:gd name="connsiteY8" fmla="*/ 4082143 h 4132540"/>
              <a:gd name="connsiteX9" fmla="*/ 0 w 7413172"/>
              <a:gd name="connsiteY9" fmla="*/ 3401772 h 4132540"/>
              <a:gd name="connsiteX10" fmla="*/ 0 w 7413172"/>
              <a:gd name="connsiteY10" fmla="*/ 680371 h 4132540"/>
              <a:gd name="connsiteX0" fmla="*/ 0 w 7413172"/>
              <a:gd name="connsiteY0" fmla="*/ 724627 h 4176796"/>
              <a:gd name="connsiteX1" fmla="*/ 680371 w 7413172"/>
              <a:gd name="connsiteY1" fmla="*/ 44256 h 4176796"/>
              <a:gd name="connsiteX2" fmla="*/ 2171700 w 7413172"/>
              <a:gd name="connsiteY2" fmla="*/ 60585 h 4176796"/>
              <a:gd name="connsiteX3" fmla="*/ 6732801 w 7413172"/>
              <a:gd name="connsiteY3" fmla="*/ 44256 h 4176796"/>
              <a:gd name="connsiteX4" fmla="*/ 7413172 w 7413172"/>
              <a:gd name="connsiteY4" fmla="*/ 724627 h 4176796"/>
              <a:gd name="connsiteX5" fmla="*/ 7413172 w 7413172"/>
              <a:gd name="connsiteY5" fmla="*/ 3446028 h 4176796"/>
              <a:gd name="connsiteX6" fmla="*/ 6732801 w 7413172"/>
              <a:gd name="connsiteY6" fmla="*/ 4126399 h 4176796"/>
              <a:gd name="connsiteX7" fmla="*/ 5094515 w 7413172"/>
              <a:gd name="connsiteY7" fmla="*/ 4126399 h 4176796"/>
              <a:gd name="connsiteX8" fmla="*/ 680371 w 7413172"/>
              <a:gd name="connsiteY8" fmla="*/ 4126399 h 4176796"/>
              <a:gd name="connsiteX9" fmla="*/ 0 w 7413172"/>
              <a:gd name="connsiteY9" fmla="*/ 3446028 h 4176796"/>
              <a:gd name="connsiteX10" fmla="*/ 0 w 7413172"/>
              <a:gd name="connsiteY10" fmla="*/ 724627 h 417679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413172 w 7413172"/>
              <a:gd name="connsiteY4" fmla="*/ 749577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228600 w 7641772"/>
              <a:gd name="connsiteY0" fmla="*/ 749577 h 4201746"/>
              <a:gd name="connsiteX1" fmla="*/ 908971 w 7641772"/>
              <a:gd name="connsiteY1" fmla="*/ 69206 h 4201746"/>
              <a:gd name="connsiteX2" fmla="*/ 2400300 w 7641772"/>
              <a:gd name="connsiteY2" fmla="*/ 85535 h 4201746"/>
              <a:gd name="connsiteX3" fmla="*/ 6961401 w 7641772"/>
              <a:gd name="connsiteY3" fmla="*/ 69206 h 4201746"/>
              <a:gd name="connsiteX4" fmla="*/ 7511143 w 7641772"/>
              <a:gd name="connsiteY4" fmla="*/ 814891 h 4201746"/>
              <a:gd name="connsiteX5" fmla="*/ 7641772 w 7641772"/>
              <a:gd name="connsiteY5" fmla="*/ 3470978 h 4201746"/>
              <a:gd name="connsiteX6" fmla="*/ 6961401 w 7641772"/>
              <a:gd name="connsiteY6" fmla="*/ 4151349 h 4201746"/>
              <a:gd name="connsiteX7" fmla="*/ 5323115 w 7641772"/>
              <a:gd name="connsiteY7" fmla="*/ 4151349 h 4201746"/>
              <a:gd name="connsiteX8" fmla="*/ 908971 w 7641772"/>
              <a:gd name="connsiteY8" fmla="*/ 4151349 h 4201746"/>
              <a:gd name="connsiteX9" fmla="*/ 0 w 7641772"/>
              <a:gd name="connsiteY9" fmla="*/ 2883149 h 4201746"/>
              <a:gd name="connsiteX10" fmla="*/ 228600 w 7641772"/>
              <a:gd name="connsiteY10" fmla="*/ 749577 h 4201746"/>
              <a:gd name="connsiteX0" fmla="*/ 235119 w 7648291"/>
              <a:gd name="connsiteY0" fmla="*/ 749577 h 4201746"/>
              <a:gd name="connsiteX1" fmla="*/ 915490 w 7648291"/>
              <a:gd name="connsiteY1" fmla="*/ 69206 h 4201746"/>
              <a:gd name="connsiteX2" fmla="*/ 2406819 w 7648291"/>
              <a:gd name="connsiteY2" fmla="*/ 85535 h 4201746"/>
              <a:gd name="connsiteX3" fmla="*/ 6967920 w 7648291"/>
              <a:gd name="connsiteY3" fmla="*/ 69206 h 4201746"/>
              <a:gd name="connsiteX4" fmla="*/ 7517662 w 7648291"/>
              <a:gd name="connsiteY4" fmla="*/ 814891 h 4201746"/>
              <a:gd name="connsiteX5" fmla="*/ 7648291 w 7648291"/>
              <a:gd name="connsiteY5" fmla="*/ 3470978 h 4201746"/>
              <a:gd name="connsiteX6" fmla="*/ 6967920 w 7648291"/>
              <a:gd name="connsiteY6" fmla="*/ 4151349 h 4201746"/>
              <a:gd name="connsiteX7" fmla="*/ 5329634 w 7648291"/>
              <a:gd name="connsiteY7" fmla="*/ 4151349 h 4201746"/>
              <a:gd name="connsiteX8" fmla="*/ 915490 w 7648291"/>
              <a:gd name="connsiteY8" fmla="*/ 4151349 h 4201746"/>
              <a:gd name="connsiteX9" fmla="*/ 6519 w 7648291"/>
              <a:gd name="connsiteY9" fmla="*/ 2883149 h 4201746"/>
              <a:gd name="connsiteX10" fmla="*/ 235119 w 7648291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39262 w 7652434"/>
              <a:gd name="connsiteY0" fmla="*/ 749577 h 4201746"/>
              <a:gd name="connsiteX1" fmla="*/ 919633 w 7652434"/>
              <a:gd name="connsiteY1" fmla="*/ 69206 h 4201746"/>
              <a:gd name="connsiteX2" fmla="*/ 2410962 w 7652434"/>
              <a:gd name="connsiteY2" fmla="*/ 85535 h 4201746"/>
              <a:gd name="connsiteX3" fmla="*/ 6972063 w 7652434"/>
              <a:gd name="connsiteY3" fmla="*/ 69206 h 4201746"/>
              <a:gd name="connsiteX4" fmla="*/ 7521805 w 7652434"/>
              <a:gd name="connsiteY4" fmla="*/ 814891 h 4201746"/>
              <a:gd name="connsiteX5" fmla="*/ 7652434 w 7652434"/>
              <a:gd name="connsiteY5" fmla="*/ 3470978 h 4201746"/>
              <a:gd name="connsiteX6" fmla="*/ 6972063 w 7652434"/>
              <a:gd name="connsiteY6" fmla="*/ 4151349 h 4201746"/>
              <a:gd name="connsiteX7" fmla="*/ 5333777 w 7652434"/>
              <a:gd name="connsiteY7" fmla="*/ 4151349 h 4201746"/>
              <a:gd name="connsiteX8" fmla="*/ 919633 w 7652434"/>
              <a:gd name="connsiteY8" fmla="*/ 4151349 h 4201746"/>
              <a:gd name="connsiteX9" fmla="*/ 10662 w 7652434"/>
              <a:gd name="connsiteY9" fmla="*/ 2883149 h 4201746"/>
              <a:gd name="connsiteX10" fmla="*/ 239262 w 7652434"/>
              <a:gd name="connsiteY10" fmla="*/ 749577 h 4201746"/>
              <a:gd name="connsiteX0" fmla="*/ 132847 w 7546019"/>
              <a:gd name="connsiteY0" fmla="*/ 749577 h 4201746"/>
              <a:gd name="connsiteX1" fmla="*/ 813218 w 7546019"/>
              <a:gd name="connsiteY1" fmla="*/ 69206 h 4201746"/>
              <a:gd name="connsiteX2" fmla="*/ 2304547 w 7546019"/>
              <a:gd name="connsiteY2" fmla="*/ 85535 h 4201746"/>
              <a:gd name="connsiteX3" fmla="*/ 6865648 w 7546019"/>
              <a:gd name="connsiteY3" fmla="*/ 69206 h 4201746"/>
              <a:gd name="connsiteX4" fmla="*/ 7415390 w 7546019"/>
              <a:gd name="connsiteY4" fmla="*/ 814891 h 4201746"/>
              <a:gd name="connsiteX5" fmla="*/ 7546019 w 7546019"/>
              <a:gd name="connsiteY5" fmla="*/ 3470978 h 4201746"/>
              <a:gd name="connsiteX6" fmla="*/ 6865648 w 7546019"/>
              <a:gd name="connsiteY6" fmla="*/ 4151349 h 4201746"/>
              <a:gd name="connsiteX7" fmla="*/ 5227362 w 7546019"/>
              <a:gd name="connsiteY7" fmla="*/ 4151349 h 4201746"/>
              <a:gd name="connsiteX8" fmla="*/ 813218 w 7546019"/>
              <a:gd name="connsiteY8" fmla="*/ 4151349 h 4201746"/>
              <a:gd name="connsiteX9" fmla="*/ 34876 w 7546019"/>
              <a:gd name="connsiteY9" fmla="*/ 3046435 h 4201746"/>
              <a:gd name="connsiteX10" fmla="*/ 132847 w 7546019"/>
              <a:gd name="connsiteY10" fmla="*/ 749577 h 4201746"/>
              <a:gd name="connsiteX0" fmla="*/ 176389 w 7589561"/>
              <a:gd name="connsiteY0" fmla="*/ 749577 h 4201746"/>
              <a:gd name="connsiteX1" fmla="*/ 856760 w 7589561"/>
              <a:gd name="connsiteY1" fmla="*/ 69206 h 4201746"/>
              <a:gd name="connsiteX2" fmla="*/ 2348089 w 7589561"/>
              <a:gd name="connsiteY2" fmla="*/ 85535 h 4201746"/>
              <a:gd name="connsiteX3" fmla="*/ 6909190 w 7589561"/>
              <a:gd name="connsiteY3" fmla="*/ 69206 h 4201746"/>
              <a:gd name="connsiteX4" fmla="*/ 7458932 w 7589561"/>
              <a:gd name="connsiteY4" fmla="*/ 814891 h 4201746"/>
              <a:gd name="connsiteX5" fmla="*/ 7589561 w 7589561"/>
              <a:gd name="connsiteY5" fmla="*/ 3470978 h 4201746"/>
              <a:gd name="connsiteX6" fmla="*/ 6909190 w 7589561"/>
              <a:gd name="connsiteY6" fmla="*/ 4151349 h 4201746"/>
              <a:gd name="connsiteX7" fmla="*/ 5270904 w 7589561"/>
              <a:gd name="connsiteY7" fmla="*/ 4151349 h 4201746"/>
              <a:gd name="connsiteX8" fmla="*/ 856760 w 7589561"/>
              <a:gd name="connsiteY8" fmla="*/ 4151349 h 4201746"/>
              <a:gd name="connsiteX9" fmla="*/ 78418 w 7589561"/>
              <a:gd name="connsiteY9" fmla="*/ 3046435 h 4201746"/>
              <a:gd name="connsiteX10" fmla="*/ 176389 w 7589561"/>
              <a:gd name="connsiteY10" fmla="*/ 749577 h 4201746"/>
              <a:gd name="connsiteX0" fmla="*/ 176389 w 7589561"/>
              <a:gd name="connsiteY0" fmla="*/ 1391078 h 4843247"/>
              <a:gd name="connsiteX1" fmla="*/ 856760 w 7589561"/>
              <a:gd name="connsiteY1" fmla="*/ 710707 h 4843247"/>
              <a:gd name="connsiteX2" fmla="*/ 2952246 w 7589561"/>
              <a:gd name="connsiteY2" fmla="*/ 8579 h 4843247"/>
              <a:gd name="connsiteX3" fmla="*/ 6909190 w 7589561"/>
              <a:gd name="connsiteY3" fmla="*/ 710707 h 4843247"/>
              <a:gd name="connsiteX4" fmla="*/ 7458932 w 7589561"/>
              <a:gd name="connsiteY4" fmla="*/ 1456392 h 4843247"/>
              <a:gd name="connsiteX5" fmla="*/ 7589561 w 7589561"/>
              <a:gd name="connsiteY5" fmla="*/ 4112479 h 4843247"/>
              <a:gd name="connsiteX6" fmla="*/ 6909190 w 7589561"/>
              <a:gd name="connsiteY6" fmla="*/ 4792850 h 4843247"/>
              <a:gd name="connsiteX7" fmla="*/ 5270904 w 7589561"/>
              <a:gd name="connsiteY7" fmla="*/ 4792850 h 4843247"/>
              <a:gd name="connsiteX8" fmla="*/ 856760 w 7589561"/>
              <a:gd name="connsiteY8" fmla="*/ 4792850 h 4843247"/>
              <a:gd name="connsiteX9" fmla="*/ 78418 w 7589561"/>
              <a:gd name="connsiteY9" fmla="*/ 3687936 h 4843247"/>
              <a:gd name="connsiteX10" fmla="*/ 176389 w 7589561"/>
              <a:gd name="connsiteY10" fmla="*/ 1391078 h 4843247"/>
              <a:gd name="connsiteX0" fmla="*/ 176389 w 7589561"/>
              <a:gd name="connsiteY0" fmla="*/ 1397121 h 4849290"/>
              <a:gd name="connsiteX1" fmla="*/ 856760 w 7589561"/>
              <a:gd name="connsiteY1" fmla="*/ 716750 h 4849290"/>
              <a:gd name="connsiteX2" fmla="*/ 2952246 w 7589561"/>
              <a:gd name="connsiteY2" fmla="*/ 14622 h 4849290"/>
              <a:gd name="connsiteX3" fmla="*/ 6909190 w 7589561"/>
              <a:gd name="connsiteY3" fmla="*/ 716750 h 4849290"/>
              <a:gd name="connsiteX4" fmla="*/ 7458932 w 7589561"/>
              <a:gd name="connsiteY4" fmla="*/ 1462435 h 4849290"/>
              <a:gd name="connsiteX5" fmla="*/ 7589561 w 7589561"/>
              <a:gd name="connsiteY5" fmla="*/ 4118522 h 4849290"/>
              <a:gd name="connsiteX6" fmla="*/ 6909190 w 7589561"/>
              <a:gd name="connsiteY6" fmla="*/ 4798893 h 4849290"/>
              <a:gd name="connsiteX7" fmla="*/ 5270904 w 7589561"/>
              <a:gd name="connsiteY7" fmla="*/ 4798893 h 4849290"/>
              <a:gd name="connsiteX8" fmla="*/ 856760 w 7589561"/>
              <a:gd name="connsiteY8" fmla="*/ 4798893 h 4849290"/>
              <a:gd name="connsiteX9" fmla="*/ 78418 w 7589561"/>
              <a:gd name="connsiteY9" fmla="*/ 3693979 h 4849290"/>
              <a:gd name="connsiteX10" fmla="*/ 176389 w 7589561"/>
              <a:gd name="connsiteY10" fmla="*/ 1397121 h 4849290"/>
              <a:gd name="connsiteX0" fmla="*/ 176389 w 7589561"/>
              <a:gd name="connsiteY0" fmla="*/ 1397121 h 4849290"/>
              <a:gd name="connsiteX1" fmla="*/ 2952246 w 7589561"/>
              <a:gd name="connsiteY1" fmla="*/ 14622 h 4849290"/>
              <a:gd name="connsiteX2" fmla="*/ 6909190 w 7589561"/>
              <a:gd name="connsiteY2" fmla="*/ 716750 h 4849290"/>
              <a:gd name="connsiteX3" fmla="*/ 7458932 w 7589561"/>
              <a:gd name="connsiteY3" fmla="*/ 1462435 h 4849290"/>
              <a:gd name="connsiteX4" fmla="*/ 7589561 w 7589561"/>
              <a:gd name="connsiteY4" fmla="*/ 4118522 h 4849290"/>
              <a:gd name="connsiteX5" fmla="*/ 6909190 w 7589561"/>
              <a:gd name="connsiteY5" fmla="*/ 4798893 h 4849290"/>
              <a:gd name="connsiteX6" fmla="*/ 5270904 w 7589561"/>
              <a:gd name="connsiteY6" fmla="*/ 4798893 h 4849290"/>
              <a:gd name="connsiteX7" fmla="*/ 856760 w 7589561"/>
              <a:gd name="connsiteY7" fmla="*/ 4798893 h 4849290"/>
              <a:gd name="connsiteX8" fmla="*/ 78418 w 7589561"/>
              <a:gd name="connsiteY8" fmla="*/ 3693979 h 4849290"/>
              <a:gd name="connsiteX9" fmla="*/ 176389 w 7589561"/>
              <a:gd name="connsiteY9" fmla="*/ 1397121 h 4849290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38605 h 4890774"/>
              <a:gd name="connsiteX1" fmla="*/ 2952246 w 7589561"/>
              <a:gd name="connsiteY1" fmla="*/ 56106 h 4890774"/>
              <a:gd name="connsiteX2" fmla="*/ 6909190 w 7589561"/>
              <a:gd name="connsiteY2" fmla="*/ 431663 h 4890774"/>
              <a:gd name="connsiteX3" fmla="*/ 7458932 w 7589561"/>
              <a:gd name="connsiteY3" fmla="*/ 1503919 h 4890774"/>
              <a:gd name="connsiteX4" fmla="*/ 7589561 w 7589561"/>
              <a:gd name="connsiteY4" fmla="*/ 4160006 h 4890774"/>
              <a:gd name="connsiteX5" fmla="*/ 6909190 w 7589561"/>
              <a:gd name="connsiteY5" fmla="*/ 4840377 h 4890774"/>
              <a:gd name="connsiteX6" fmla="*/ 5270904 w 7589561"/>
              <a:gd name="connsiteY6" fmla="*/ 4840377 h 4890774"/>
              <a:gd name="connsiteX7" fmla="*/ 856760 w 7589561"/>
              <a:gd name="connsiteY7" fmla="*/ 4840377 h 4890774"/>
              <a:gd name="connsiteX8" fmla="*/ 78418 w 7589561"/>
              <a:gd name="connsiteY8" fmla="*/ 3735463 h 4890774"/>
              <a:gd name="connsiteX9" fmla="*/ 176389 w 7589561"/>
              <a:gd name="connsiteY9" fmla="*/ 1438605 h 4890774"/>
              <a:gd name="connsiteX0" fmla="*/ 284597 w 7697769"/>
              <a:gd name="connsiteY0" fmla="*/ 1438605 h 4890774"/>
              <a:gd name="connsiteX1" fmla="*/ 3060454 w 7697769"/>
              <a:gd name="connsiteY1" fmla="*/ 56106 h 4890774"/>
              <a:gd name="connsiteX2" fmla="*/ 7017398 w 7697769"/>
              <a:gd name="connsiteY2" fmla="*/ 431663 h 4890774"/>
              <a:gd name="connsiteX3" fmla="*/ 7567140 w 7697769"/>
              <a:gd name="connsiteY3" fmla="*/ 1503919 h 4890774"/>
              <a:gd name="connsiteX4" fmla="*/ 7697769 w 7697769"/>
              <a:gd name="connsiteY4" fmla="*/ 4160006 h 4890774"/>
              <a:gd name="connsiteX5" fmla="*/ 7017398 w 7697769"/>
              <a:gd name="connsiteY5" fmla="*/ 4840377 h 4890774"/>
              <a:gd name="connsiteX6" fmla="*/ 5379112 w 7697769"/>
              <a:gd name="connsiteY6" fmla="*/ 4840377 h 4890774"/>
              <a:gd name="connsiteX7" fmla="*/ 964968 w 7697769"/>
              <a:gd name="connsiteY7" fmla="*/ 4840377 h 4890774"/>
              <a:gd name="connsiteX8" fmla="*/ 186626 w 7697769"/>
              <a:gd name="connsiteY8" fmla="*/ 3735463 h 4890774"/>
              <a:gd name="connsiteX9" fmla="*/ 284597 w 7697769"/>
              <a:gd name="connsiteY9" fmla="*/ 1438605 h 4890774"/>
              <a:gd name="connsiteX0" fmla="*/ 284597 w 7697769"/>
              <a:gd name="connsiteY0" fmla="*/ 1438605 h 4840377"/>
              <a:gd name="connsiteX1" fmla="*/ 3060454 w 7697769"/>
              <a:gd name="connsiteY1" fmla="*/ 56106 h 4840377"/>
              <a:gd name="connsiteX2" fmla="*/ 7017398 w 7697769"/>
              <a:gd name="connsiteY2" fmla="*/ 431663 h 4840377"/>
              <a:gd name="connsiteX3" fmla="*/ 7567140 w 7697769"/>
              <a:gd name="connsiteY3" fmla="*/ 1503919 h 4840377"/>
              <a:gd name="connsiteX4" fmla="*/ 7697769 w 7697769"/>
              <a:gd name="connsiteY4" fmla="*/ 4160006 h 4840377"/>
              <a:gd name="connsiteX5" fmla="*/ 7017398 w 7697769"/>
              <a:gd name="connsiteY5" fmla="*/ 4840377 h 4840377"/>
              <a:gd name="connsiteX6" fmla="*/ 5379112 w 7697769"/>
              <a:gd name="connsiteY6" fmla="*/ 4840377 h 4840377"/>
              <a:gd name="connsiteX7" fmla="*/ 964968 w 7697769"/>
              <a:gd name="connsiteY7" fmla="*/ 4840377 h 4840377"/>
              <a:gd name="connsiteX8" fmla="*/ 186626 w 7697769"/>
              <a:gd name="connsiteY8" fmla="*/ 3735463 h 4840377"/>
              <a:gd name="connsiteX9" fmla="*/ 284597 w 7697769"/>
              <a:gd name="connsiteY9" fmla="*/ 1438605 h 4840377"/>
              <a:gd name="connsiteX0" fmla="*/ 266866 w 7680038"/>
              <a:gd name="connsiteY0" fmla="*/ 1438605 h 4987334"/>
              <a:gd name="connsiteX1" fmla="*/ 3042723 w 7680038"/>
              <a:gd name="connsiteY1" fmla="*/ 56106 h 4987334"/>
              <a:gd name="connsiteX2" fmla="*/ 6999667 w 7680038"/>
              <a:gd name="connsiteY2" fmla="*/ 431663 h 4987334"/>
              <a:gd name="connsiteX3" fmla="*/ 7549409 w 7680038"/>
              <a:gd name="connsiteY3" fmla="*/ 1503919 h 4987334"/>
              <a:gd name="connsiteX4" fmla="*/ 7680038 w 7680038"/>
              <a:gd name="connsiteY4" fmla="*/ 4160006 h 4987334"/>
              <a:gd name="connsiteX5" fmla="*/ 6999667 w 7680038"/>
              <a:gd name="connsiteY5" fmla="*/ 4840377 h 4987334"/>
              <a:gd name="connsiteX6" fmla="*/ 5361381 w 7680038"/>
              <a:gd name="connsiteY6" fmla="*/ 4840377 h 4987334"/>
              <a:gd name="connsiteX7" fmla="*/ 963566 w 7680038"/>
              <a:gd name="connsiteY7" fmla="*/ 4987334 h 4987334"/>
              <a:gd name="connsiteX8" fmla="*/ 168895 w 7680038"/>
              <a:gd name="connsiteY8" fmla="*/ 3735463 h 4987334"/>
              <a:gd name="connsiteX9" fmla="*/ 266866 w 7680038"/>
              <a:gd name="connsiteY9" fmla="*/ 1438605 h 4987334"/>
              <a:gd name="connsiteX0" fmla="*/ 387874 w 7801046"/>
              <a:gd name="connsiteY0" fmla="*/ 1438605 h 5060812"/>
              <a:gd name="connsiteX1" fmla="*/ 3163731 w 7801046"/>
              <a:gd name="connsiteY1" fmla="*/ 56106 h 5060812"/>
              <a:gd name="connsiteX2" fmla="*/ 7120675 w 7801046"/>
              <a:gd name="connsiteY2" fmla="*/ 431663 h 5060812"/>
              <a:gd name="connsiteX3" fmla="*/ 7670417 w 7801046"/>
              <a:gd name="connsiteY3" fmla="*/ 1503919 h 5060812"/>
              <a:gd name="connsiteX4" fmla="*/ 7801046 w 7801046"/>
              <a:gd name="connsiteY4" fmla="*/ 4160006 h 5060812"/>
              <a:gd name="connsiteX5" fmla="*/ 7120675 w 7801046"/>
              <a:gd name="connsiteY5" fmla="*/ 4840377 h 5060812"/>
              <a:gd name="connsiteX6" fmla="*/ 5482389 w 7801046"/>
              <a:gd name="connsiteY6" fmla="*/ 4840377 h 5060812"/>
              <a:gd name="connsiteX7" fmla="*/ 1084574 w 7801046"/>
              <a:gd name="connsiteY7" fmla="*/ 4987334 h 5060812"/>
              <a:gd name="connsiteX8" fmla="*/ 289903 w 7801046"/>
              <a:gd name="connsiteY8" fmla="*/ 3735463 h 5060812"/>
              <a:gd name="connsiteX9" fmla="*/ 387874 w 7801046"/>
              <a:gd name="connsiteY9" fmla="*/ 1438605 h 5060812"/>
              <a:gd name="connsiteX0" fmla="*/ 162991 w 7576163"/>
              <a:gd name="connsiteY0" fmla="*/ 1438605 h 5060812"/>
              <a:gd name="connsiteX1" fmla="*/ 2938848 w 7576163"/>
              <a:gd name="connsiteY1" fmla="*/ 56106 h 5060812"/>
              <a:gd name="connsiteX2" fmla="*/ 6895792 w 7576163"/>
              <a:gd name="connsiteY2" fmla="*/ 431663 h 5060812"/>
              <a:gd name="connsiteX3" fmla="*/ 7445534 w 7576163"/>
              <a:gd name="connsiteY3" fmla="*/ 1503919 h 5060812"/>
              <a:gd name="connsiteX4" fmla="*/ 7576163 w 7576163"/>
              <a:gd name="connsiteY4" fmla="*/ 4160006 h 5060812"/>
              <a:gd name="connsiteX5" fmla="*/ 6895792 w 7576163"/>
              <a:gd name="connsiteY5" fmla="*/ 4840377 h 5060812"/>
              <a:gd name="connsiteX6" fmla="*/ 5257506 w 7576163"/>
              <a:gd name="connsiteY6" fmla="*/ 4840377 h 5060812"/>
              <a:gd name="connsiteX7" fmla="*/ 859691 w 7576163"/>
              <a:gd name="connsiteY7" fmla="*/ 4987334 h 5060812"/>
              <a:gd name="connsiteX8" fmla="*/ 162991 w 7576163"/>
              <a:gd name="connsiteY8" fmla="*/ 1438605 h 5060812"/>
              <a:gd name="connsiteX0" fmla="*/ 149606 w 7562778"/>
              <a:gd name="connsiteY0" fmla="*/ 1438605 h 5326820"/>
              <a:gd name="connsiteX1" fmla="*/ 2925463 w 7562778"/>
              <a:gd name="connsiteY1" fmla="*/ 56106 h 5326820"/>
              <a:gd name="connsiteX2" fmla="*/ 6882407 w 7562778"/>
              <a:gd name="connsiteY2" fmla="*/ 431663 h 5326820"/>
              <a:gd name="connsiteX3" fmla="*/ 7432149 w 7562778"/>
              <a:gd name="connsiteY3" fmla="*/ 1503919 h 5326820"/>
              <a:gd name="connsiteX4" fmla="*/ 7562778 w 7562778"/>
              <a:gd name="connsiteY4" fmla="*/ 4160006 h 5326820"/>
              <a:gd name="connsiteX5" fmla="*/ 6882407 w 7562778"/>
              <a:gd name="connsiteY5" fmla="*/ 4840377 h 5326820"/>
              <a:gd name="connsiteX6" fmla="*/ 4819578 w 7562778"/>
              <a:gd name="connsiteY6" fmla="*/ 5150620 h 5326820"/>
              <a:gd name="connsiteX7" fmla="*/ 846306 w 7562778"/>
              <a:gd name="connsiteY7" fmla="*/ 4987334 h 5326820"/>
              <a:gd name="connsiteX8" fmla="*/ 149606 w 7562778"/>
              <a:gd name="connsiteY8" fmla="*/ 1438605 h 5326820"/>
              <a:gd name="connsiteX0" fmla="*/ 149606 w 7562778"/>
              <a:gd name="connsiteY0" fmla="*/ 1438605 h 5344974"/>
              <a:gd name="connsiteX1" fmla="*/ 2925463 w 7562778"/>
              <a:gd name="connsiteY1" fmla="*/ 56106 h 5344974"/>
              <a:gd name="connsiteX2" fmla="*/ 6882407 w 7562778"/>
              <a:gd name="connsiteY2" fmla="*/ 431663 h 5344974"/>
              <a:gd name="connsiteX3" fmla="*/ 7432149 w 7562778"/>
              <a:gd name="connsiteY3" fmla="*/ 1503919 h 5344974"/>
              <a:gd name="connsiteX4" fmla="*/ 7562778 w 7562778"/>
              <a:gd name="connsiteY4" fmla="*/ 4160006 h 5344974"/>
              <a:gd name="connsiteX5" fmla="*/ 6882407 w 7562778"/>
              <a:gd name="connsiteY5" fmla="*/ 4840377 h 5344974"/>
              <a:gd name="connsiteX6" fmla="*/ 4819578 w 7562778"/>
              <a:gd name="connsiteY6" fmla="*/ 5150620 h 5344974"/>
              <a:gd name="connsiteX7" fmla="*/ 846306 w 7562778"/>
              <a:gd name="connsiteY7" fmla="*/ 4987334 h 5344974"/>
              <a:gd name="connsiteX8" fmla="*/ 149606 w 7562778"/>
              <a:gd name="connsiteY8" fmla="*/ 1438605 h 5344974"/>
              <a:gd name="connsiteX0" fmla="*/ 149606 w 7562778"/>
              <a:gd name="connsiteY0" fmla="*/ 1438605 h 5355499"/>
              <a:gd name="connsiteX1" fmla="*/ 2925463 w 7562778"/>
              <a:gd name="connsiteY1" fmla="*/ 56106 h 5355499"/>
              <a:gd name="connsiteX2" fmla="*/ 6882407 w 7562778"/>
              <a:gd name="connsiteY2" fmla="*/ 431663 h 5355499"/>
              <a:gd name="connsiteX3" fmla="*/ 7432149 w 7562778"/>
              <a:gd name="connsiteY3" fmla="*/ 1503919 h 5355499"/>
              <a:gd name="connsiteX4" fmla="*/ 7562778 w 7562778"/>
              <a:gd name="connsiteY4" fmla="*/ 4160006 h 5355499"/>
              <a:gd name="connsiteX5" fmla="*/ 4819578 w 7562778"/>
              <a:gd name="connsiteY5" fmla="*/ 5150620 h 5355499"/>
              <a:gd name="connsiteX6" fmla="*/ 846306 w 7562778"/>
              <a:gd name="connsiteY6" fmla="*/ 4987334 h 5355499"/>
              <a:gd name="connsiteX7" fmla="*/ 149606 w 7562778"/>
              <a:gd name="connsiteY7" fmla="*/ 1438605 h 5355499"/>
              <a:gd name="connsiteX0" fmla="*/ 149606 w 7748265"/>
              <a:gd name="connsiteY0" fmla="*/ 1438605 h 5355499"/>
              <a:gd name="connsiteX1" fmla="*/ 2925463 w 7748265"/>
              <a:gd name="connsiteY1" fmla="*/ 56106 h 5355499"/>
              <a:gd name="connsiteX2" fmla="*/ 6882407 w 7748265"/>
              <a:gd name="connsiteY2" fmla="*/ 431663 h 5355499"/>
              <a:gd name="connsiteX3" fmla="*/ 7432149 w 7748265"/>
              <a:gd name="connsiteY3" fmla="*/ 1503919 h 5355499"/>
              <a:gd name="connsiteX4" fmla="*/ 7562778 w 7748265"/>
              <a:gd name="connsiteY4" fmla="*/ 4160006 h 5355499"/>
              <a:gd name="connsiteX5" fmla="*/ 4819578 w 7748265"/>
              <a:gd name="connsiteY5" fmla="*/ 5150620 h 5355499"/>
              <a:gd name="connsiteX6" fmla="*/ 846306 w 7748265"/>
              <a:gd name="connsiteY6" fmla="*/ 4987334 h 5355499"/>
              <a:gd name="connsiteX7" fmla="*/ 149606 w 7748265"/>
              <a:gd name="connsiteY7" fmla="*/ 1438605 h 5355499"/>
              <a:gd name="connsiteX0" fmla="*/ 149606 w 7713568"/>
              <a:gd name="connsiteY0" fmla="*/ 1520514 h 5437408"/>
              <a:gd name="connsiteX1" fmla="*/ 2925463 w 7713568"/>
              <a:gd name="connsiteY1" fmla="*/ 138015 h 5437408"/>
              <a:gd name="connsiteX2" fmla="*/ 6882407 w 7713568"/>
              <a:gd name="connsiteY2" fmla="*/ 513572 h 5437408"/>
              <a:gd name="connsiteX3" fmla="*/ 7562778 w 7713568"/>
              <a:gd name="connsiteY3" fmla="*/ 4241915 h 5437408"/>
              <a:gd name="connsiteX4" fmla="*/ 4819578 w 7713568"/>
              <a:gd name="connsiteY4" fmla="*/ 5232529 h 5437408"/>
              <a:gd name="connsiteX5" fmla="*/ 846306 w 7713568"/>
              <a:gd name="connsiteY5" fmla="*/ 5069243 h 5437408"/>
              <a:gd name="connsiteX6" fmla="*/ 149606 w 7713568"/>
              <a:gd name="connsiteY6" fmla="*/ 1520514 h 54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568" h="5437408">
                <a:moveTo>
                  <a:pt x="149606" y="1520514"/>
                </a:moveTo>
                <a:cubicBezTo>
                  <a:pt x="496132" y="698643"/>
                  <a:pt x="1803330" y="305839"/>
                  <a:pt x="2925463" y="138015"/>
                </a:cubicBezTo>
                <a:cubicBezTo>
                  <a:pt x="4047596" y="-29809"/>
                  <a:pt x="6109521" y="-170411"/>
                  <a:pt x="6882407" y="513572"/>
                </a:cubicBezTo>
                <a:cubicBezTo>
                  <a:pt x="7655293" y="1197555"/>
                  <a:pt x="7906583" y="3455422"/>
                  <a:pt x="7562778" y="4241915"/>
                </a:cubicBezTo>
                <a:cubicBezTo>
                  <a:pt x="7127350" y="4849698"/>
                  <a:pt x="5938990" y="5094641"/>
                  <a:pt x="4819578" y="5232529"/>
                </a:cubicBezTo>
                <a:cubicBezTo>
                  <a:pt x="3700166" y="5370417"/>
                  <a:pt x="1624635" y="5687912"/>
                  <a:pt x="846306" y="5069243"/>
                </a:cubicBezTo>
                <a:cubicBezTo>
                  <a:pt x="67977" y="4450574"/>
                  <a:pt x="-196920" y="2342385"/>
                  <a:pt x="149606" y="152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2408019" y="646264"/>
            <a:ext cx="7796421" cy="5421043"/>
            <a:chOff x="2357084" y="665436"/>
            <a:chExt cx="7821938" cy="5536883"/>
          </a:xfrm>
        </p:grpSpPr>
        <p:sp>
          <p:nvSpPr>
            <p:cNvPr id="46" name="圆角矩形 2"/>
            <p:cNvSpPr/>
            <p:nvPr/>
          </p:nvSpPr>
          <p:spPr>
            <a:xfrm rot="262289">
              <a:off x="2456404" y="740167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3A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5" name="圆角矩形 2"/>
            <p:cNvSpPr/>
            <p:nvPr/>
          </p:nvSpPr>
          <p:spPr>
            <a:xfrm rot="262289">
              <a:off x="2377508" y="665436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FD6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2"/>
            <p:cNvSpPr/>
            <p:nvPr/>
          </p:nvSpPr>
          <p:spPr>
            <a:xfrm rot="262289">
              <a:off x="2357084" y="812679"/>
              <a:ext cx="7658854" cy="5317128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E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84" y="2040463"/>
            <a:ext cx="2103362" cy="20184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322" y="4811796"/>
            <a:ext cx="2000250" cy="180260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885" y="3513502"/>
            <a:ext cx="1546835" cy="1768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616" y="3825783"/>
            <a:ext cx="1669258" cy="18227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757" y="4724562"/>
            <a:ext cx="1795461" cy="19550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353" y="4811796"/>
            <a:ext cx="1358473" cy="17893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404" y="1726215"/>
            <a:ext cx="1633539" cy="156819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38" y="4643519"/>
            <a:ext cx="1825522" cy="190756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5"/>
          <a:stretch/>
        </p:blipFill>
        <p:spPr>
          <a:xfrm>
            <a:off x="2332170" y="136940"/>
            <a:ext cx="1384699" cy="148655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705" y="180381"/>
            <a:ext cx="1294208" cy="167717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8" y="2888168"/>
            <a:ext cx="876155" cy="1250668"/>
          </a:xfrm>
          <a:prstGeom prst="rect">
            <a:avLst/>
          </a:prstGeom>
        </p:spPr>
      </p:pic>
      <p:grpSp>
        <p:nvGrpSpPr>
          <p:cNvPr id="67" name="组 6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6648" y="370724"/>
            <a:ext cx="1634519" cy="119211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79"/>
          <a:stretch/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sp>
        <p:nvSpPr>
          <p:cNvPr id="39" name="文本框 12"/>
          <p:cNvSpPr txBox="1"/>
          <p:nvPr/>
        </p:nvSpPr>
        <p:spPr>
          <a:xfrm>
            <a:off x="2856940" y="1926046"/>
            <a:ext cx="677202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b="1" dirty="0" err="1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kumimoji="1" lang="en-US" altLang="zh-CN" sz="8000" b="1" dirty="0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8000" b="1" dirty="0" err="1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kumimoji="1" lang="en-US" altLang="zh-CN" sz="8000" b="1" dirty="0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con </a:t>
            </a:r>
            <a:r>
              <a:rPr kumimoji="1" lang="en-US" altLang="zh-CN" sz="8000" b="1" dirty="0" err="1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kumimoji="1" lang="en-US" altLang="zh-CN" sz="8000" b="1" dirty="0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8000" b="1" dirty="0" err="1">
                <a:ln w="31750">
                  <a:solidFill>
                    <a:prstClr val="white"/>
                  </a:solidFill>
                </a:ln>
                <a:solidFill>
                  <a:srgbClr val="F15A24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kumimoji="1" lang="zh-CN" altLang="en-US" sz="8000" b="1" dirty="0">
              <a:ln w="31750">
                <a:solidFill>
                  <a:prstClr val="white"/>
                </a:solidFill>
              </a:ln>
              <a:solidFill>
                <a:srgbClr val="F15A24"/>
              </a:solidFill>
              <a:effectLst>
                <a:outerShdw blurRad="63500" sx="102000" sy="102000" algn="ctr" rotWithShape="0">
                  <a:prstClr val="black">
                    <a:alpha val="19000"/>
                  </a:prst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273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3367" y="961164"/>
            <a:ext cx="962593" cy="7020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 rot="262289">
            <a:off x="2303087" y="783188"/>
            <a:ext cx="7658854" cy="5317128"/>
          </a:xfrm>
          <a:custGeom>
            <a:avLst/>
            <a:gdLst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6732801 w 7413172"/>
              <a:gd name="connsiteY2" fmla="*/ 0 h 4082143"/>
              <a:gd name="connsiteX3" fmla="*/ 7413172 w 7413172"/>
              <a:gd name="connsiteY3" fmla="*/ 680371 h 4082143"/>
              <a:gd name="connsiteX4" fmla="*/ 7413172 w 7413172"/>
              <a:gd name="connsiteY4" fmla="*/ 3401772 h 4082143"/>
              <a:gd name="connsiteX5" fmla="*/ 6732801 w 7413172"/>
              <a:gd name="connsiteY5" fmla="*/ 4082143 h 4082143"/>
              <a:gd name="connsiteX6" fmla="*/ 680371 w 7413172"/>
              <a:gd name="connsiteY6" fmla="*/ 4082143 h 4082143"/>
              <a:gd name="connsiteX7" fmla="*/ 0 w 7413172"/>
              <a:gd name="connsiteY7" fmla="*/ 3401772 h 4082143"/>
              <a:gd name="connsiteX8" fmla="*/ 0 w 7413172"/>
              <a:gd name="connsiteY8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680371 w 7413172"/>
              <a:gd name="connsiteY7" fmla="*/ 4082143 h 4082143"/>
              <a:gd name="connsiteX8" fmla="*/ 0 w 7413172"/>
              <a:gd name="connsiteY8" fmla="*/ 3401772 h 4082143"/>
              <a:gd name="connsiteX9" fmla="*/ 0 w 7413172"/>
              <a:gd name="connsiteY9" fmla="*/ 680371 h 4082143"/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2171700 w 7413172"/>
              <a:gd name="connsiteY2" fmla="*/ 16329 h 4082143"/>
              <a:gd name="connsiteX3" fmla="*/ 6732801 w 7413172"/>
              <a:gd name="connsiteY3" fmla="*/ 0 h 4082143"/>
              <a:gd name="connsiteX4" fmla="*/ 7413172 w 7413172"/>
              <a:gd name="connsiteY4" fmla="*/ 680371 h 4082143"/>
              <a:gd name="connsiteX5" fmla="*/ 7413172 w 7413172"/>
              <a:gd name="connsiteY5" fmla="*/ 3401772 h 4082143"/>
              <a:gd name="connsiteX6" fmla="*/ 6732801 w 7413172"/>
              <a:gd name="connsiteY6" fmla="*/ 4082143 h 4082143"/>
              <a:gd name="connsiteX7" fmla="*/ 5094515 w 7413172"/>
              <a:gd name="connsiteY7" fmla="*/ 4082143 h 4082143"/>
              <a:gd name="connsiteX8" fmla="*/ 680371 w 7413172"/>
              <a:gd name="connsiteY8" fmla="*/ 4082143 h 4082143"/>
              <a:gd name="connsiteX9" fmla="*/ 0 w 7413172"/>
              <a:gd name="connsiteY9" fmla="*/ 3401772 h 4082143"/>
              <a:gd name="connsiteX10" fmla="*/ 0 w 7413172"/>
              <a:gd name="connsiteY10" fmla="*/ 680371 h 4082143"/>
              <a:gd name="connsiteX0" fmla="*/ 0 w 7413172"/>
              <a:gd name="connsiteY0" fmla="*/ 680371 h 4132540"/>
              <a:gd name="connsiteX1" fmla="*/ 680371 w 7413172"/>
              <a:gd name="connsiteY1" fmla="*/ 0 h 4132540"/>
              <a:gd name="connsiteX2" fmla="*/ 2171700 w 7413172"/>
              <a:gd name="connsiteY2" fmla="*/ 16329 h 4132540"/>
              <a:gd name="connsiteX3" fmla="*/ 6732801 w 7413172"/>
              <a:gd name="connsiteY3" fmla="*/ 0 h 4132540"/>
              <a:gd name="connsiteX4" fmla="*/ 7413172 w 7413172"/>
              <a:gd name="connsiteY4" fmla="*/ 680371 h 4132540"/>
              <a:gd name="connsiteX5" fmla="*/ 7413172 w 7413172"/>
              <a:gd name="connsiteY5" fmla="*/ 3401772 h 4132540"/>
              <a:gd name="connsiteX6" fmla="*/ 6732801 w 7413172"/>
              <a:gd name="connsiteY6" fmla="*/ 4082143 h 4132540"/>
              <a:gd name="connsiteX7" fmla="*/ 5094515 w 7413172"/>
              <a:gd name="connsiteY7" fmla="*/ 4082143 h 4132540"/>
              <a:gd name="connsiteX8" fmla="*/ 680371 w 7413172"/>
              <a:gd name="connsiteY8" fmla="*/ 4082143 h 4132540"/>
              <a:gd name="connsiteX9" fmla="*/ 0 w 7413172"/>
              <a:gd name="connsiteY9" fmla="*/ 3401772 h 4132540"/>
              <a:gd name="connsiteX10" fmla="*/ 0 w 7413172"/>
              <a:gd name="connsiteY10" fmla="*/ 680371 h 4132540"/>
              <a:gd name="connsiteX0" fmla="*/ 0 w 7413172"/>
              <a:gd name="connsiteY0" fmla="*/ 724627 h 4176796"/>
              <a:gd name="connsiteX1" fmla="*/ 680371 w 7413172"/>
              <a:gd name="connsiteY1" fmla="*/ 44256 h 4176796"/>
              <a:gd name="connsiteX2" fmla="*/ 2171700 w 7413172"/>
              <a:gd name="connsiteY2" fmla="*/ 60585 h 4176796"/>
              <a:gd name="connsiteX3" fmla="*/ 6732801 w 7413172"/>
              <a:gd name="connsiteY3" fmla="*/ 44256 h 4176796"/>
              <a:gd name="connsiteX4" fmla="*/ 7413172 w 7413172"/>
              <a:gd name="connsiteY4" fmla="*/ 724627 h 4176796"/>
              <a:gd name="connsiteX5" fmla="*/ 7413172 w 7413172"/>
              <a:gd name="connsiteY5" fmla="*/ 3446028 h 4176796"/>
              <a:gd name="connsiteX6" fmla="*/ 6732801 w 7413172"/>
              <a:gd name="connsiteY6" fmla="*/ 4126399 h 4176796"/>
              <a:gd name="connsiteX7" fmla="*/ 5094515 w 7413172"/>
              <a:gd name="connsiteY7" fmla="*/ 4126399 h 4176796"/>
              <a:gd name="connsiteX8" fmla="*/ 680371 w 7413172"/>
              <a:gd name="connsiteY8" fmla="*/ 4126399 h 4176796"/>
              <a:gd name="connsiteX9" fmla="*/ 0 w 7413172"/>
              <a:gd name="connsiteY9" fmla="*/ 3446028 h 4176796"/>
              <a:gd name="connsiteX10" fmla="*/ 0 w 7413172"/>
              <a:gd name="connsiteY10" fmla="*/ 724627 h 417679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413172 w 7413172"/>
              <a:gd name="connsiteY4" fmla="*/ 749577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0 w 7413172"/>
              <a:gd name="connsiteY0" fmla="*/ 749577 h 4201746"/>
              <a:gd name="connsiteX1" fmla="*/ 680371 w 7413172"/>
              <a:gd name="connsiteY1" fmla="*/ 69206 h 4201746"/>
              <a:gd name="connsiteX2" fmla="*/ 2171700 w 7413172"/>
              <a:gd name="connsiteY2" fmla="*/ 85535 h 4201746"/>
              <a:gd name="connsiteX3" fmla="*/ 6732801 w 7413172"/>
              <a:gd name="connsiteY3" fmla="*/ 69206 h 4201746"/>
              <a:gd name="connsiteX4" fmla="*/ 7282543 w 7413172"/>
              <a:gd name="connsiteY4" fmla="*/ 814891 h 4201746"/>
              <a:gd name="connsiteX5" fmla="*/ 7413172 w 7413172"/>
              <a:gd name="connsiteY5" fmla="*/ 3470978 h 4201746"/>
              <a:gd name="connsiteX6" fmla="*/ 6732801 w 7413172"/>
              <a:gd name="connsiteY6" fmla="*/ 4151349 h 4201746"/>
              <a:gd name="connsiteX7" fmla="*/ 5094515 w 7413172"/>
              <a:gd name="connsiteY7" fmla="*/ 4151349 h 4201746"/>
              <a:gd name="connsiteX8" fmla="*/ 680371 w 7413172"/>
              <a:gd name="connsiteY8" fmla="*/ 4151349 h 4201746"/>
              <a:gd name="connsiteX9" fmla="*/ 0 w 7413172"/>
              <a:gd name="connsiteY9" fmla="*/ 3470978 h 4201746"/>
              <a:gd name="connsiteX10" fmla="*/ 0 w 7413172"/>
              <a:gd name="connsiteY10" fmla="*/ 749577 h 4201746"/>
              <a:gd name="connsiteX0" fmla="*/ 228600 w 7641772"/>
              <a:gd name="connsiteY0" fmla="*/ 749577 h 4201746"/>
              <a:gd name="connsiteX1" fmla="*/ 908971 w 7641772"/>
              <a:gd name="connsiteY1" fmla="*/ 69206 h 4201746"/>
              <a:gd name="connsiteX2" fmla="*/ 2400300 w 7641772"/>
              <a:gd name="connsiteY2" fmla="*/ 85535 h 4201746"/>
              <a:gd name="connsiteX3" fmla="*/ 6961401 w 7641772"/>
              <a:gd name="connsiteY3" fmla="*/ 69206 h 4201746"/>
              <a:gd name="connsiteX4" fmla="*/ 7511143 w 7641772"/>
              <a:gd name="connsiteY4" fmla="*/ 814891 h 4201746"/>
              <a:gd name="connsiteX5" fmla="*/ 7641772 w 7641772"/>
              <a:gd name="connsiteY5" fmla="*/ 3470978 h 4201746"/>
              <a:gd name="connsiteX6" fmla="*/ 6961401 w 7641772"/>
              <a:gd name="connsiteY6" fmla="*/ 4151349 h 4201746"/>
              <a:gd name="connsiteX7" fmla="*/ 5323115 w 7641772"/>
              <a:gd name="connsiteY7" fmla="*/ 4151349 h 4201746"/>
              <a:gd name="connsiteX8" fmla="*/ 908971 w 7641772"/>
              <a:gd name="connsiteY8" fmla="*/ 4151349 h 4201746"/>
              <a:gd name="connsiteX9" fmla="*/ 0 w 7641772"/>
              <a:gd name="connsiteY9" fmla="*/ 2883149 h 4201746"/>
              <a:gd name="connsiteX10" fmla="*/ 228600 w 7641772"/>
              <a:gd name="connsiteY10" fmla="*/ 749577 h 4201746"/>
              <a:gd name="connsiteX0" fmla="*/ 235119 w 7648291"/>
              <a:gd name="connsiteY0" fmla="*/ 749577 h 4201746"/>
              <a:gd name="connsiteX1" fmla="*/ 915490 w 7648291"/>
              <a:gd name="connsiteY1" fmla="*/ 69206 h 4201746"/>
              <a:gd name="connsiteX2" fmla="*/ 2406819 w 7648291"/>
              <a:gd name="connsiteY2" fmla="*/ 85535 h 4201746"/>
              <a:gd name="connsiteX3" fmla="*/ 6967920 w 7648291"/>
              <a:gd name="connsiteY3" fmla="*/ 69206 h 4201746"/>
              <a:gd name="connsiteX4" fmla="*/ 7517662 w 7648291"/>
              <a:gd name="connsiteY4" fmla="*/ 814891 h 4201746"/>
              <a:gd name="connsiteX5" fmla="*/ 7648291 w 7648291"/>
              <a:gd name="connsiteY5" fmla="*/ 3470978 h 4201746"/>
              <a:gd name="connsiteX6" fmla="*/ 6967920 w 7648291"/>
              <a:gd name="connsiteY6" fmla="*/ 4151349 h 4201746"/>
              <a:gd name="connsiteX7" fmla="*/ 5329634 w 7648291"/>
              <a:gd name="connsiteY7" fmla="*/ 4151349 h 4201746"/>
              <a:gd name="connsiteX8" fmla="*/ 915490 w 7648291"/>
              <a:gd name="connsiteY8" fmla="*/ 4151349 h 4201746"/>
              <a:gd name="connsiteX9" fmla="*/ 6519 w 7648291"/>
              <a:gd name="connsiteY9" fmla="*/ 2883149 h 4201746"/>
              <a:gd name="connsiteX10" fmla="*/ 235119 w 7648291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42272 w 7655444"/>
              <a:gd name="connsiteY0" fmla="*/ 749577 h 4201746"/>
              <a:gd name="connsiteX1" fmla="*/ 922643 w 7655444"/>
              <a:gd name="connsiteY1" fmla="*/ 69206 h 4201746"/>
              <a:gd name="connsiteX2" fmla="*/ 2413972 w 7655444"/>
              <a:gd name="connsiteY2" fmla="*/ 85535 h 4201746"/>
              <a:gd name="connsiteX3" fmla="*/ 6975073 w 7655444"/>
              <a:gd name="connsiteY3" fmla="*/ 69206 h 4201746"/>
              <a:gd name="connsiteX4" fmla="*/ 7524815 w 7655444"/>
              <a:gd name="connsiteY4" fmla="*/ 814891 h 4201746"/>
              <a:gd name="connsiteX5" fmla="*/ 7655444 w 7655444"/>
              <a:gd name="connsiteY5" fmla="*/ 3470978 h 4201746"/>
              <a:gd name="connsiteX6" fmla="*/ 6975073 w 7655444"/>
              <a:gd name="connsiteY6" fmla="*/ 4151349 h 4201746"/>
              <a:gd name="connsiteX7" fmla="*/ 5336787 w 7655444"/>
              <a:gd name="connsiteY7" fmla="*/ 4151349 h 4201746"/>
              <a:gd name="connsiteX8" fmla="*/ 922643 w 7655444"/>
              <a:gd name="connsiteY8" fmla="*/ 4151349 h 4201746"/>
              <a:gd name="connsiteX9" fmla="*/ 13672 w 7655444"/>
              <a:gd name="connsiteY9" fmla="*/ 2883149 h 4201746"/>
              <a:gd name="connsiteX10" fmla="*/ 242272 w 7655444"/>
              <a:gd name="connsiteY10" fmla="*/ 749577 h 4201746"/>
              <a:gd name="connsiteX0" fmla="*/ 239262 w 7652434"/>
              <a:gd name="connsiteY0" fmla="*/ 749577 h 4201746"/>
              <a:gd name="connsiteX1" fmla="*/ 919633 w 7652434"/>
              <a:gd name="connsiteY1" fmla="*/ 69206 h 4201746"/>
              <a:gd name="connsiteX2" fmla="*/ 2410962 w 7652434"/>
              <a:gd name="connsiteY2" fmla="*/ 85535 h 4201746"/>
              <a:gd name="connsiteX3" fmla="*/ 6972063 w 7652434"/>
              <a:gd name="connsiteY3" fmla="*/ 69206 h 4201746"/>
              <a:gd name="connsiteX4" fmla="*/ 7521805 w 7652434"/>
              <a:gd name="connsiteY4" fmla="*/ 814891 h 4201746"/>
              <a:gd name="connsiteX5" fmla="*/ 7652434 w 7652434"/>
              <a:gd name="connsiteY5" fmla="*/ 3470978 h 4201746"/>
              <a:gd name="connsiteX6" fmla="*/ 6972063 w 7652434"/>
              <a:gd name="connsiteY6" fmla="*/ 4151349 h 4201746"/>
              <a:gd name="connsiteX7" fmla="*/ 5333777 w 7652434"/>
              <a:gd name="connsiteY7" fmla="*/ 4151349 h 4201746"/>
              <a:gd name="connsiteX8" fmla="*/ 919633 w 7652434"/>
              <a:gd name="connsiteY8" fmla="*/ 4151349 h 4201746"/>
              <a:gd name="connsiteX9" fmla="*/ 10662 w 7652434"/>
              <a:gd name="connsiteY9" fmla="*/ 2883149 h 4201746"/>
              <a:gd name="connsiteX10" fmla="*/ 239262 w 7652434"/>
              <a:gd name="connsiteY10" fmla="*/ 749577 h 4201746"/>
              <a:gd name="connsiteX0" fmla="*/ 132847 w 7546019"/>
              <a:gd name="connsiteY0" fmla="*/ 749577 h 4201746"/>
              <a:gd name="connsiteX1" fmla="*/ 813218 w 7546019"/>
              <a:gd name="connsiteY1" fmla="*/ 69206 h 4201746"/>
              <a:gd name="connsiteX2" fmla="*/ 2304547 w 7546019"/>
              <a:gd name="connsiteY2" fmla="*/ 85535 h 4201746"/>
              <a:gd name="connsiteX3" fmla="*/ 6865648 w 7546019"/>
              <a:gd name="connsiteY3" fmla="*/ 69206 h 4201746"/>
              <a:gd name="connsiteX4" fmla="*/ 7415390 w 7546019"/>
              <a:gd name="connsiteY4" fmla="*/ 814891 h 4201746"/>
              <a:gd name="connsiteX5" fmla="*/ 7546019 w 7546019"/>
              <a:gd name="connsiteY5" fmla="*/ 3470978 h 4201746"/>
              <a:gd name="connsiteX6" fmla="*/ 6865648 w 7546019"/>
              <a:gd name="connsiteY6" fmla="*/ 4151349 h 4201746"/>
              <a:gd name="connsiteX7" fmla="*/ 5227362 w 7546019"/>
              <a:gd name="connsiteY7" fmla="*/ 4151349 h 4201746"/>
              <a:gd name="connsiteX8" fmla="*/ 813218 w 7546019"/>
              <a:gd name="connsiteY8" fmla="*/ 4151349 h 4201746"/>
              <a:gd name="connsiteX9" fmla="*/ 34876 w 7546019"/>
              <a:gd name="connsiteY9" fmla="*/ 3046435 h 4201746"/>
              <a:gd name="connsiteX10" fmla="*/ 132847 w 7546019"/>
              <a:gd name="connsiteY10" fmla="*/ 749577 h 4201746"/>
              <a:gd name="connsiteX0" fmla="*/ 176389 w 7589561"/>
              <a:gd name="connsiteY0" fmla="*/ 749577 h 4201746"/>
              <a:gd name="connsiteX1" fmla="*/ 856760 w 7589561"/>
              <a:gd name="connsiteY1" fmla="*/ 69206 h 4201746"/>
              <a:gd name="connsiteX2" fmla="*/ 2348089 w 7589561"/>
              <a:gd name="connsiteY2" fmla="*/ 85535 h 4201746"/>
              <a:gd name="connsiteX3" fmla="*/ 6909190 w 7589561"/>
              <a:gd name="connsiteY3" fmla="*/ 69206 h 4201746"/>
              <a:gd name="connsiteX4" fmla="*/ 7458932 w 7589561"/>
              <a:gd name="connsiteY4" fmla="*/ 814891 h 4201746"/>
              <a:gd name="connsiteX5" fmla="*/ 7589561 w 7589561"/>
              <a:gd name="connsiteY5" fmla="*/ 3470978 h 4201746"/>
              <a:gd name="connsiteX6" fmla="*/ 6909190 w 7589561"/>
              <a:gd name="connsiteY6" fmla="*/ 4151349 h 4201746"/>
              <a:gd name="connsiteX7" fmla="*/ 5270904 w 7589561"/>
              <a:gd name="connsiteY7" fmla="*/ 4151349 h 4201746"/>
              <a:gd name="connsiteX8" fmla="*/ 856760 w 7589561"/>
              <a:gd name="connsiteY8" fmla="*/ 4151349 h 4201746"/>
              <a:gd name="connsiteX9" fmla="*/ 78418 w 7589561"/>
              <a:gd name="connsiteY9" fmla="*/ 3046435 h 4201746"/>
              <a:gd name="connsiteX10" fmla="*/ 176389 w 7589561"/>
              <a:gd name="connsiteY10" fmla="*/ 749577 h 4201746"/>
              <a:gd name="connsiteX0" fmla="*/ 176389 w 7589561"/>
              <a:gd name="connsiteY0" fmla="*/ 1391078 h 4843247"/>
              <a:gd name="connsiteX1" fmla="*/ 856760 w 7589561"/>
              <a:gd name="connsiteY1" fmla="*/ 710707 h 4843247"/>
              <a:gd name="connsiteX2" fmla="*/ 2952246 w 7589561"/>
              <a:gd name="connsiteY2" fmla="*/ 8579 h 4843247"/>
              <a:gd name="connsiteX3" fmla="*/ 6909190 w 7589561"/>
              <a:gd name="connsiteY3" fmla="*/ 710707 h 4843247"/>
              <a:gd name="connsiteX4" fmla="*/ 7458932 w 7589561"/>
              <a:gd name="connsiteY4" fmla="*/ 1456392 h 4843247"/>
              <a:gd name="connsiteX5" fmla="*/ 7589561 w 7589561"/>
              <a:gd name="connsiteY5" fmla="*/ 4112479 h 4843247"/>
              <a:gd name="connsiteX6" fmla="*/ 6909190 w 7589561"/>
              <a:gd name="connsiteY6" fmla="*/ 4792850 h 4843247"/>
              <a:gd name="connsiteX7" fmla="*/ 5270904 w 7589561"/>
              <a:gd name="connsiteY7" fmla="*/ 4792850 h 4843247"/>
              <a:gd name="connsiteX8" fmla="*/ 856760 w 7589561"/>
              <a:gd name="connsiteY8" fmla="*/ 4792850 h 4843247"/>
              <a:gd name="connsiteX9" fmla="*/ 78418 w 7589561"/>
              <a:gd name="connsiteY9" fmla="*/ 3687936 h 4843247"/>
              <a:gd name="connsiteX10" fmla="*/ 176389 w 7589561"/>
              <a:gd name="connsiteY10" fmla="*/ 1391078 h 4843247"/>
              <a:gd name="connsiteX0" fmla="*/ 176389 w 7589561"/>
              <a:gd name="connsiteY0" fmla="*/ 1397121 h 4849290"/>
              <a:gd name="connsiteX1" fmla="*/ 856760 w 7589561"/>
              <a:gd name="connsiteY1" fmla="*/ 716750 h 4849290"/>
              <a:gd name="connsiteX2" fmla="*/ 2952246 w 7589561"/>
              <a:gd name="connsiteY2" fmla="*/ 14622 h 4849290"/>
              <a:gd name="connsiteX3" fmla="*/ 6909190 w 7589561"/>
              <a:gd name="connsiteY3" fmla="*/ 716750 h 4849290"/>
              <a:gd name="connsiteX4" fmla="*/ 7458932 w 7589561"/>
              <a:gd name="connsiteY4" fmla="*/ 1462435 h 4849290"/>
              <a:gd name="connsiteX5" fmla="*/ 7589561 w 7589561"/>
              <a:gd name="connsiteY5" fmla="*/ 4118522 h 4849290"/>
              <a:gd name="connsiteX6" fmla="*/ 6909190 w 7589561"/>
              <a:gd name="connsiteY6" fmla="*/ 4798893 h 4849290"/>
              <a:gd name="connsiteX7" fmla="*/ 5270904 w 7589561"/>
              <a:gd name="connsiteY7" fmla="*/ 4798893 h 4849290"/>
              <a:gd name="connsiteX8" fmla="*/ 856760 w 7589561"/>
              <a:gd name="connsiteY8" fmla="*/ 4798893 h 4849290"/>
              <a:gd name="connsiteX9" fmla="*/ 78418 w 7589561"/>
              <a:gd name="connsiteY9" fmla="*/ 3693979 h 4849290"/>
              <a:gd name="connsiteX10" fmla="*/ 176389 w 7589561"/>
              <a:gd name="connsiteY10" fmla="*/ 1397121 h 4849290"/>
              <a:gd name="connsiteX0" fmla="*/ 176389 w 7589561"/>
              <a:gd name="connsiteY0" fmla="*/ 1397121 h 4849290"/>
              <a:gd name="connsiteX1" fmla="*/ 2952246 w 7589561"/>
              <a:gd name="connsiteY1" fmla="*/ 14622 h 4849290"/>
              <a:gd name="connsiteX2" fmla="*/ 6909190 w 7589561"/>
              <a:gd name="connsiteY2" fmla="*/ 716750 h 4849290"/>
              <a:gd name="connsiteX3" fmla="*/ 7458932 w 7589561"/>
              <a:gd name="connsiteY3" fmla="*/ 1462435 h 4849290"/>
              <a:gd name="connsiteX4" fmla="*/ 7589561 w 7589561"/>
              <a:gd name="connsiteY4" fmla="*/ 4118522 h 4849290"/>
              <a:gd name="connsiteX5" fmla="*/ 6909190 w 7589561"/>
              <a:gd name="connsiteY5" fmla="*/ 4798893 h 4849290"/>
              <a:gd name="connsiteX6" fmla="*/ 5270904 w 7589561"/>
              <a:gd name="connsiteY6" fmla="*/ 4798893 h 4849290"/>
              <a:gd name="connsiteX7" fmla="*/ 856760 w 7589561"/>
              <a:gd name="connsiteY7" fmla="*/ 4798893 h 4849290"/>
              <a:gd name="connsiteX8" fmla="*/ 78418 w 7589561"/>
              <a:gd name="connsiteY8" fmla="*/ 3693979 h 4849290"/>
              <a:gd name="connsiteX9" fmla="*/ 176389 w 7589561"/>
              <a:gd name="connsiteY9" fmla="*/ 1397121 h 4849290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20713 h 4872882"/>
              <a:gd name="connsiteX1" fmla="*/ 2952246 w 7589561"/>
              <a:gd name="connsiteY1" fmla="*/ 38214 h 4872882"/>
              <a:gd name="connsiteX2" fmla="*/ 6909190 w 7589561"/>
              <a:gd name="connsiteY2" fmla="*/ 413771 h 4872882"/>
              <a:gd name="connsiteX3" fmla="*/ 7458932 w 7589561"/>
              <a:gd name="connsiteY3" fmla="*/ 1486027 h 4872882"/>
              <a:gd name="connsiteX4" fmla="*/ 7589561 w 7589561"/>
              <a:gd name="connsiteY4" fmla="*/ 4142114 h 4872882"/>
              <a:gd name="connsiteX5" fmla="*/ 6909190 w 7589561"/>
              <a:gd name="connsiteY5" fmla="*/ 4822485 h 4872882"/>
              <a:gd name="connsiteX6" fmla="*/ 5270904 w 7589561"/>
              <a:gd name="connsiteY6" fmla="*/ 4822485 h 4872882"/>
              <a:gd name="connsiteX7" fmla="*/ 856760 w 7589561"/>
              <a:gd name="connsiteY7" fmla="*/ 4822485 h 4872882"/>
              <a:gd name="connsiteX8" fmla="*/ 78418 w 7589561"/>
              <a:gd name="connsiteY8" fmla="*/ 3717571 h 4872882"/>
              <a:gd name="connsiteX9" fmla="*/ 176389 w 7589561"/>
              <a:gd name="connsiteY9" fmla="*/ 1420713 h 4872882"/>
              <a:gd name="connsiteX0" fmla="*/ 176389 w 7589561"/>
              <a:gd name="connsiteY0" fmla="*/ 1438605 h 4890774"/>
              <a:gd name="connsiteX1" fmla="*/ 2952246 w 7589561"/>
              <a:gd name="connsiteY1" fmla="*/ 56106 h 4890774"/>
              <a:gd name="connsiteX2" fmla="*/ 6909190 w 7589561"/>
              <a:gd name="connsiteY2" fmla="*/ 431663 h 4890774"/>
              <a:gd name="connsiteX3" fmla="*/ 7458932 w 7589561"/>
              <a:gd name="connsiteY3" fmla="*/ 1503919 h 4890774"/>
              <a:gd name="connsiteX4" fmla="*/ 7589561 w 7589561"/>
              <a:gd name="connsiteY4" fmla="*/ 4160006 h 4890774"/>
              <a:gd name="connsiteX5" fmla="*/ 6909190 w 7589561"/>
              <a:gd name="connsiteY5" fmla="*/ 4840377 h 4890774"/>
              <a:gd name="connsiteX6" fmla="*/ 5270904 w 7589561"/>
              <a:gd name="connsiteY6" fmla="*/ 4840377 h 4890774"/>
              <a:gd name="connsiteX7" fmla="*/ 856760 w 7589561"/>
              <a:gd name="connsiteY7" fmla="*/ 4840377 h 4890774"/>
              <a:gd name="connsiteX8" fmla="*/ 78418 w 7589561"/>
              <a:gd name="connsiteY8" fmla="*/ 3735463 h 4890774"/>
              <a:gd name="connsiteX9" fmla="*/ 176389 w 7589561"/>
              <a:gd name="connsiteY9" fmla="*/ 1438605 h 4890774"/>
              <a:gd name="connsiteX0" fmla="*/ 284597 w 7697769"/>
              <a:gd name="connsiteY0" fmla="*/ 1438605 h 4890774"/>
              <a:gd name="connsiteX1" fmla="*/ 3060454 w 7697769"/>
              <a:gd name="connsiteY1" fmla="*/ 56106 h 4890774"/>
              <a:gd name="connsiteX2" fmla="*/ 7017398 w 7697769"/>
              <a:gd name="connsiteY2" fmla="*/ 431663 h 4890774"/>
              <a:gd name="connsiteX3" fmla="*/ 7567140 w 7697769"/>
              <a:gd name="connsiteY3" fmla="*/ 1503919 h 4890774"/>
              <a:gd name="connsiteX4" fmla="*/ 7697769 w 7697769"/>
              <a:gd name="connsiteY4" fmla="*/ 4160006 h 4890774"/>
              <a:gd name="connsiteX5" fmla="*/ 7017398 w 7697769"/>
              <a:gd name="connsiteY5" fmla="*/ 4840377 h 4890774"/>
              <a:gd name="connsiteX6" fmla="*/ 5379112 w 7697769"/>
              <a:gd name="connsiteY6" fmla="*/ 4840377 h 4890774"/>
              <a:gd name="connsiteX7" fmla="*/ 964968 w 7697769"/>
              <a:gd name="connsiteY7" fmla="*/ 4840377 h 4890774"/>
              <a:gd name="connsiteX8" fmla="*/ 186626 w 7697769"/>
              <a:gd name="connsiteY8" fmla="*/ 3735463 h 4890774"/>
              <a:gd name="connsiteX9" fmla="*/ 284597 w 7697769"/>
              <a:gd name="connsiteY9" fmla="*/ 1438605 h 4890774"/>
              <a:gd name="connsiteX0" fmla="*/ 284597 w 7697769"/>
              <a:gd name="connsiteY0" fmla="*/ 1438605 h 4840377"/>
              <a:gd name="connsiteX1" fmla="*/ 3060454 w 7697769"/>
              <a:gd name="connsiteY1" fmla="*/ 56106 h 4840377"/>
              <a:gd name="connsiteX2" fmla="*/ 7017398 w 7697769"/>
              <a:gd name="connsiteY2" fmla="*/ 431663 h 4840377"/>
              <a:gd name="connsiteX3" fmla="*/ 7567140 w 7697769"/>
              <a:gd name="connsiteY3" fmla="*/ 1503919 h 4840377"/>
              <a:gd name="connsiteX4" fmla="*/ 7697769 w 7697769"/>
              <a:gd name="connsiteY4" fmla="*/ 4160006 h 4840377"/>
              <a:gd name="connsiteX5" fmla="*/ 7017398 w 7697769"/>
              <a:gd name="connsiteY5" fmla="*/ 4840377 h 4840377"/>
              <a:gd name="connsiteX6" fmla="*/ 5379112 w 7697769"/>
              <a:gd name="connsiteY6" fmla="*/ 4840377 h 4840377"/>
              <a:gd name="connsiteX7" fmla="*/ 964968 w 7697769"/>
              <a:gd name="connsiteY7" fmla="*/ 4840377 h 4840377"/>
              <a:gd name="connsiteX8" fmla="*/ 186626 w 7697769"/>
              <a:gd name="connsiteY8" fmla="*/ 3735463 h 4840377"/>
              <a:gd name="connsiteX9" fmla="*/ 284597 w 7697769"/>
              <a:gd name="connsiteY9" fmla="*/ 1438605 h 4840377"/>
              <a:gd name="connsiteX0" fmla="*/ 266866 w 7680038"/>
              <a:gd name="connsiteY0" fmla="*/ 1438605 h 4987334"/>
              <a:gd name="connsiteX1" fmla="*/ 3042723 w 7680038"/>
              <a:gd name="connsiteY1" fmla="*/ 56106 h 4987334"/>
              <a:gd name="connsiteX2" fmla="*/ 6999667 w 7680038"/>
              <a:gd name="connsiteY2" fmla="*/ 431663 h 4987334"/>
              <a:gd name="connsiteX3" fmla="*/ 7549409 w 7680038"/>
              <a:gd name="connsiteY3" fmla="*/ 1503919 h 4987334"/>
              <a:gd name="connsiteX4" fmla="*/ 7680038 w 7680038"/>
              <a:gd name="connsiteY4" fmla="*/ 4160006 h 4987334"/>
              <a:gd name="connsiteX5" fmla="*/ 6999667 w 7680038"/>
              <a:gd name="connsiteY5" fmla="*/ 4840377 h 4987334"/>
              <a:gd name="connsiteX6" fmla="*/ 5361381 w 7680038"/>
              <a:gd name="connsiteY6" fmla="*/ 4840377 h 4987334"/>
              <a:gd name="connsiteX7" fmla="*/ 963566 w 7680038"/>
              <a:gd name="connsiteY7" fmla="*/ 4987334 h 4987334"/>
              <a:gd name="connsiteX8" fmla="*/ 168895 w 7680038"/>
              <a:gd name="connsiteY8" fmla="*/ 3735463 h 4987334"/>
              <a:gd name="connsiteX9" fmla="*/ 266866 w 7680038"/>
              <a:gd name="connsiteY9" fmla="*/ 1438605 h 4987334"/>
              <a:gd name="connsiteX0" fmla="*/ 387874 w 7801046"/>
              <a:gd name="connsiteY0" fmla="*/ 1438605 h 5060812"/>
              <a:gd name="connsiteX1" fmla="*/ 3163731 w 7801046"/>
              <a:gd name="connsiteY1" fmla="*/ 56106 h 5060812"/>
              <a:gd name="connsiteX2" fmla="*/ 7120675 w 7801046"/>
              <a:gd name="connsiteY2" fmla="*/ 431663 h 5060812"/>
              <a:gd name="connsiteX3" fmla="*/ 7670417 w 7801046"/>
              <a:gd name="connsiteY3" fmla="*/ 1503919 h 5060812"/>
              <a:gd name="connsiteX4" fmla="*/ 7801046 w 7801046"/>
              <a:gd name="connsiteY4" fmla="*/ 4160006 h 5060812"/>
              <a:gd name="connsiteX5" fmla="*/ 7120675 w 7801046"/>
              <a:gd name="connsiteY5" fmla="*/ 4840377 h 5060812"/>
              <a:gd name="connsiteX6" fmla="*/ 5482389 w 7801046"/>
              <a:gd name="connsiteY6" fmla="*/ 4840377 h 5060812"/>
              <a:gd name="connsiteX7" fmla="*/ 1084574 w 7801046"/>
              <a:gd name="connsiteY7" fmla="*/ 4987334 h 5060812"/>
              <a:gd name="connsiteX8" fmla="*/ 289903 w 7801046"/>
              <a:gd name="connsiteY8" fmla="*/ 3735463 h 5060812"/>
              <a:gd name="connsiteX9" fmla="*/ 387874 w 7801046"/>
              <a:gd name="connsiteY9" fmla="*/ 1438605 h 5060812"/>
              <a:gd name="connsiteX0" fmla="*/ 162991 w 7576163"/>
              <a:gd name="connsiteY0" fmla="*/ 1438605 h 5060812"/>
              <a:gd name="connsiteX1" fmla="*/ 2938848 w 7576163"/>
              <a:gd name="connsiteY1" fmla="*/ 56106 h 5060812"/>
              <a:gd name="connsiteX2" fmla="*/ 6895792 w 7576163"/>
              <a:gd name="connsiteY2" fmla="*/ 431663 h 5060812"/>
              <a:gd name="connsiteX3" fmla="*/ 7445534 w 7576163"/>
              <a:gd name="connsiteY3" fmla="*/ 1503919 h 5060812"/>
              <a:gd name="connsiteX4" fmla="*/ 7576163 w 7576163"/>
              <a:gd name="connsiteY4" fmla="*/ 4160006 h 5060812"/>
              <a:gd name="connsiteX5" fmla="*/ 6895792 w 7576163"/>
              <a:gd name="connsiteY5" fmla="*/ 4840377 h 5060812"/>
              <a:gd name="connsiteX6" fmla="*/ 5257506 w 7576163"/>
              <a:gd name="connsiteY6" fmla="*/ 4840377 h 5060812"/>
              <a:gd name="connsiteX7" fmla="*/ 859691 w 7576163"/>
              <a:gd name="connsiteY7" fmla="*/ 4987334 h 5060812"/>
              <a:gd name="connsiteX8" fmla="*/ 162991 w 7576163"/>
              <a:gd name="connsiteY8" fmla="*/ 1438605 h 5060812"/>
              <a:gd name="connsiteX0" fmla="*/ 149606 w 7562778"/>
              <a:gd name="connsiteY0" fmla="*/ 1438605 h 5326820"/>
              <a:gd name="connsiteX1" fmla="*/ 2925463 w 7562778"/>
              <a:gd name="connsiteY1" fmla="*/ 56106 h 5326820"/>
              <a:gd name="connsiteX2" fmla="*/ 6882407 w 7562778"/>
              <a:gd name="connsiteY2" fmla="*/ 431663 h 5326820"/>
              <a:gd name="connsiteX3" fmla="*/ 7432149 w 7562778"/>
              <a:gd name="connsiteY3" fmla="*/ 1503919 h 5326820"/>
              <a:gd name="connsiteX4" fmla="*/ 7562778 w 7562778"/>
              <a:gd name="connsiteY4" fmla="*/ 4160006 h 5326820"/>
              <a:gd name="connsiteX5" fmla="*/ 6882407 w 7562778"/>
              <a:gd name="connsiteY5" fmla="*/ 4840377 h 5326820"/>
              <a:gd name="connsiteX6" fmla="*/ 4819578 w 7562778"/>
              <a:gd name="connsiteY6" fmla="*/ 5150620 h 5326820"/>
              <a:gd name="connsiteX7" fmla="*/ 846306 w 7562778"/>
              <a:gd name="connsiteY7" fmla="*/ 4987334 h 5326820"/>
              <a:gd name="connsiteX8" fmla="*/ 149606 w 7562778"/>
              <a:gd name="connsiteY8" fmla="*/ 1438605 h 5326820"/>
              <a:gd name="connsiteX0" fmla="*/ 149606 w 7562778"/>
              <a:gd name="connsiteY0" fmla="*/ 1438605 h 5344974"/>
              <a:gd name="connsiteX1" fmla="*/ 2925463 w 7562778"/>
              <a:gd name="connsiteY1" fmla="*/ 56106 h 5344974"/>
              <a:gd name="connsiteX2" fmla="*/ 6882407 w 7562778"/>
              <a:gd name="connsiteY2" fmla="*/ 431663 h 5344974"/>
              <a:gd name="connsiteX3" fmla="*/ 7432149 w 7562778"/>
              <a:gd name="connsiteY3" fmla="*/ 1503919 h 5344974"/>
              <a:gd name="connsiteX4" fmla="*/ 7562778 w 7562778"/>
              <a:gd name="connsiteY4" fmla="*/ 4160006 h 5344974"/>
              <a:gd name="connsiteX5" fmla="*/ 6882407 w 7562778"/>
              <a:gd name="connsiteY5" fmla="*/ 4840377 h 5344974"/>
              <a:gd name="connsiteX6" fmla="*/ 4819578 w 7562778"/>
              <a:gd name="connsiteY6" fmla="*/ 5150620 h 5344974"/>
              <a:gd name="connsiteX7" fmla="*/ 846306 w 7562778"/>
              <a:gd name="connsiteY7" fmla="*/ 4987334 h 5344974"/>
              <a:gd name="connsiteX8" fmla="*/ 149606 w 7562778"/>
              <a:gd name="connsiteY8" fmla="*/ 1438605 h 5344974"/>
              <a:gd name="connsiteX0" fmla="*/ 149606 w 7562778"/>
              <a:gd name="connsiteY0" fmla="*/ 1438605 h 5355499"/>
              <a:gd name="connsiteX1" fmla="*/ 2925463 w 7562778"/>
              <a:gd name="connsiteY1" fmla="*/ 56106 h 5355499"/>
              <a:gd name="connsiteX2" fmla="*/ 6882407 w 7562778"/>
              <a:gd name="connsiteY2" fmla="*/ 431663 h 5355499"/>
              <a:gd name="connsiteX3" fmla="*/ 7432149 w 7562778"/>
              <a:gd name="connsiteY3" fmla="*/ 1503919 h 5355499"/>
              <a:gd name="connsiteX4" fmla="*/ 7562778 w 7562778"/>
              <a:gd name="connsiteY4" fmla="*/ 4160006 h 5355499"/>
              <a:gd name="connsiteX5" fmla="*/ 4819578 w 7562778"/>
              <a:gd name="connsiteY5" fmla="*/ 5150620 h 5355499"/>
              <a:gd name="connsiteX6" fmla="*/ 846306 w 7562778"/>
              <a:gd name="connsiteY6" fmla="*/ 4987334 h 5355499"/>
              <a:gd name="connsiteX7" fmla="*/ 149606 w 7562778"/>
              <a:gd name="connsiteY7" fmla="*/ 1438605 h 5355499"/>
              <a:gd name="connsiteX0" fmla="*/ 149606 w 7748265"/>
              <a:gd name="connsiteY0" fmla="*/ 1438605 h 5355499"/>
              <a:gd name="connsiteX1" fmla="*/ 2925463 w 7748265"/>
              <a:gd name="connsiteY1" fmla="*/ 56106 h 5355499"/>
              <a:gd name="connsiteX2" fmla="*/ 6882407 w 7748265"/>
              <a:gd name="connsiteY2" fmla="*/ 431663 h 5355499"/>
              <a:gd name="connsiteX3" fmla="*/ 7432149 w 7748265"/>
              <a:gd name="connsiteY3" fmla="*/ 1503919 h 5355499"/>
              <a:gd name="connsiteX4" fmla="*/ 7562778 w 7748265"/>
              <a:gd name="connsiteY4" fmla="*/ 4160006 h 5355499"/>
              <a:gd name="connsiteX5" fmla="*/ 4819578 w 7748265"/>
              <a:gd name="connsiteY5" fmla="*/ 5150620 h 5355499"/>
              <a:gd name="connsiteX6" fmla="*/ 846306 w 7748265"/>
              <a:gd name="connsiteY6" fmla="*/ 4987334 h 5355499"/>
              <a:gd name="connsiteX7" fmla="*/ 149606 w 7748265"/>
              <a:gd name="connsiteY7" fmla="*/ 1438605 h 5355499"/>
              <a:gd name="connsiteX0" fmla="*/ 149606 w 7713568"/>
              <a:gd name="connsiteY0" fmla="*/ 1520514 h 5437408"/>
              <a:gd name="connsiteX1" fmla="*/ 2925463 w 7713568"/>
              <a:gd name="connsiteY1" fmla="*/ 138015 h 5437408"/>
              <a:gd name="connsiteX2" fmla="*/ 6882407 w 7713568"/>
              <a:gd name="connsiteY2" fmla="*/ 513572 h 5437408"/>
              <a:gd name="connsiteX3" fmla="*/ 7562778 w 7713568"/>
              <a:gd name="connsiteY3" fmla="*/ 4241915 h 5437408"/>
              <a:gd name="connsiteX4" fmla="*/ 4819578 w 7713568"/>
              <a:gd name="connsiteY4" fmla="*/ 5232529 h 5437408"/>
              <a:gd name="connsiteX5" fmla="*/ 846306 w 7713568"/>
              <a:gd name="connsiteY5" fmla="*/ 5069243 h 5437408"/>
              <a:gd name="connsiteX6" fmla="*/ 149606 w 7713568"/>
              <a:gd name="connsiteY6" fmla="*/ 1520514 h 54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3568" h="5437408">
                <a:moveTo>
                  <a:pt x="149606" y="1520514"/>
                </a:moveTo>
                <a:cubicBezTo>
                  <a:pt x="496132" y="698643"/>
                  <a:pt x="1803330" y="305839"/>
                  <a:pt x="2925463" y="138015"/>
                </a:cubicBezTo>
                <a:cubicBezTo>
                  <a:pt x="4047596" y="-29809"/>
                  <a:pt x="6109521" y="-170411"/>
                  <a:pt x="6882407" y="513572"/>
                </a:cubicBezTo>
                <a:cubicBezTo>
                  <a:pt x="7655293" y="1197555"/>
                  <a:pt x="7906583" y="3455422"/>
                  <a:pt x="7562778" y="4241915"/>
                </a:cubicBezTo>
                <a:cubicBezTo>
                  <a:pt x="7127350" y="4849698"/>
                  <a:pt x="5938990" y="5094641"/>
                  <a:pt x="4819578" y="5232529"/>
                </a:cubicBezTo>
                <a:cubicBezTo>
                  <a:pt x="3700166" y="5370417"/>
                  <a:pt x="1624635" y="5687912"/>
                  <a:pt x="846306" y="5069243"/>
                </a:cubicBezTo>
                <a:cubicBezTo>
                  <a:pt x="67977" y="4450574"/>
                  <a:pt x="-196920" y="2342385"/>
                  <a:pt x="149606" y="152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2357023" y="766397"/>
            <a:ext cx="7796421" cy="5421043"/>
            <a:chOff x="2357084" y="665436"/>
            <a:chExt cx="7821938" cy="5536883"/>
          </a:xfrm>
        </p:grpSpPr>
        <p:sp>
          <p:nvSpPr>
            <p:cNvPr id="46" name="圆角矩形 2"/>
            <p:cNvSpPr/>
            <p:nvPr/>
          </p:nvSpPr>
          <p:spPr>
            <a:xfrm rot="262289">
              <a:off x="2456404" y="740167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3A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5" name="圆角矩形 2"/>
            <p:cNvSpPr/>
            <p:nvPr/>
          </p:nvSpPr>
          <p:spPr>
            <a:xfrm rot="262289">
              <a:off x="2377508" y="665436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FD6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2"/>
            <p:cNvSpPr/>
            <p:nvPr/>
          </p:nvSpPr>
          <p:spPr>
            <a:xfrm rot="262289">
              <a:off x="2357084" y="812679"/>
              <a:ext cx="7658854" cy="5317128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680371 w 7413172"/>
                <a:gd name="connsiteY7" fmla="*/ 4082143 h 4082143"/>
                <a:gd name="connsiteX8" fmla="*/ 0 w 7413172"/>
                <a:gd name="connsiteY8" fmla="*/ 3401772 h 4082143"/>
                <a:gd name="connsiteX9" fmla="*/ 0 w 7413172"/>
                <a:gd name="connsiteY9" fmla="*/ 680371 h 4082143"/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2171700 w 7413172"/>
                <a:gd name="connsiteY2" fmla="*/ 16329 h 4082143"/>
                <a:gd name="connsiteX3" fmla="*/ 6732801 w 7413172"/>
                <a:gd name="connsiteY3" fmla="*/ 0 h 4082143"/>
                <a:gd name="connsiteX4" fmla="*/ 7413172 w 7413172"/>
                <a:gd name="connsiteY4" fmla="*/ 680371 h 4082143"/>
                <a:gd name="connsiteX5" fmla="*/ 7413172 w 7413172"/>
                <a:gd name="connsiteY5" fmla="*/ 3401772 h 4082143"/>
                <a:gd name="connsiteX6" fmla="*/ 6732801 w 7413172"/>
                <a:gd name="connsiteY6" fmla="*/ 4082143 h 4082143"/>
                <a:gd name="connsiteX7" fmla="*/ 5094515 w 7413172"/>
                <a:gd name="connsiteY7" fmla="*/ 4082143 h 4082143"/>
                <a:gd name="connsiteX8" fmla="*/ 680371 w 7413172"/>
                <a:gd name="connsiteY8" fmla="*/ 4082143 h 4082143"/>
                <a:gd name="connsiteX9" fmla="*/ 0 w 7413172"/>
                <a:gd name="connsiteY9" fmla="*/ 3401772 h 4082143"/>
                <a:gd name="connsiteX10" fmla="*/ 0 w 7413172"/>
                <a:gd name="connsiteY10" fmla="*/ 680371 h 4082143"/>
                <a:gd name="connsiteX0" fmla="*/ 0 w 7413172"/>
                <a:gd name="connsiteY0" fmla="*/ 680371 h 4132540"/>
                <a:gd name="connsiteX1" fmla="*/ 680371 w 7413172"/>
                <a:gd name="connsiteY1" fmla="*/ 0 h 4132540"/>
                <a:gd name="connsiteX2" fmla="*/ 2171700 w 7413172"/>
                <a:gd name="connsiteY2" fmla="*/ 16329 h 4132540"/>
                <a:gd name="connsiteX3" fmla="*/ 6732801 w 7413172"/>
                <a:gd name="connsiteY3" fmla="*/ 0 h 4132540"/>
                <a:gd name="connsiteX4" fmla="*/ 7413172 w 7413172"/>
                <a:gd name="connsiteY4" fmla="*/ 680371 h 4132540"/>
                <a:gd name="connsiteX5" fmla="*/ 7413172 w 7413172"/>
                <a:gd name="connsiteY5" fmla="*/ 3401772 h 4132540"/>
                <a:gd name="connsiteX6" fmla="*/ 6732801 w 7413172"/>
                <a:gd name="connsiteY6" fmla="*/ 4082143 h 4132540"/>
                <a:gd name="connsiteX7" fmla="*/ 5094515 w 7413172"/>
                <a:gd name="connsiteY7" fmla="*/ 4082143 h 4132540"/>
                <a:gd name="connsiteX8" fmla="*/ 680371 w 7413172"/>
                <a:gd name="connsiteY8" fmla="*/ 4082143 h 4132540"/>
                <a:gd name="connsiteX9" fmla="*/ 0 w 7413172"/>
                <a:gd name="connsiteY9" fmla="*/ 3401772 h 4132540"/>
                <a:gd name="connsiteX10" fmla="*/ 0 w 7413172"/>
                <a:gd name="connsiteY10" fmla="*/ 680371 h 4132540"/>
                <a:gd name="connsiteX0" fmla="*/ 0 w 7413172"/>
                <a:gd name="connsiteY0" fmla="*/ 724627 h 4176796"/>
                <a:gd name="connsiteX1" fmla="*/ 680371 w 7413172"/>
                <a:gd name="connsiteY1" fmla="*/ 44256 h 4176796"/>
                <a:gd name="connsiteX2" fmla="*/ 2171700 w 7413172"/>
                <a:gd name="connsiteY2" fmla="*/ 60585 h 4176796"/>
                <a:gd name="connsiteX3" fmla="*/ 6732801 w 7413172"/>
                <a:gd name="connsiteY3" fmla="*/ 44256 h 4176796"/>
                <a:gd name="connsiteX4" fmla="*/ 7413172 w 7413172"/>
                <a:gd name="connsiteY4" fmla="*/ 724627 h 4176796"/>
                <a:gd name="connsiteX5" fmla="*/ 7413172 w 7413172"/>
                <a:gd name="connsiteY5" fmla="*/ 3446028 h 4176796"/>
                <a:gd name="connsiteX6" fmla="*/ 6732801 w 7413172"/>
                <a:gd name="connsiteY6" fmla="*/ 4126399 h 4176796"/>
                <a:gd name="connsiteX7" fmla="*/ 5094515 w 7413172"/>
                <a:gd name="connsiteY7" fmla="*/ 4126399 h 4176796"/>
                <a:gd name="connsiteX8" fmla="*/ 680371 w 7413172"/>
                <a:gd name="connsiteY8" fmla="*/ 4126399 h 4176796"/>
                <a:gd name="connsiteX9" fmla="*/ 0 w 7413172"/>
                <a:gd name="connsiteY9" fmla="*/ 3446028 h 4176796"/>
                <a:gd name="connsiteX10" fmla="*/ 0 w 7413172"/>
                <a:gd name="connsiteY10" fmla="*/ 724627 h 417679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413172 w 7413172"/>
                <a:gd name="connsiteY4" fmla="*/ 749577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0 w 7413172"/>
                <a:gd name="connsiteY0" fmla="*/ 749577 h 4201746"/>
                <a:gd name="connsiteX1" fmla="*/ 680371 w 7413172"/>
                <a:gd name="connsiteY1" fmla="*/ 69206 h 4201746"/>
                <a:gd name="connsiteX2" fmla="*/ 2171700 w 7413172"/>
                <a:gd name="connsiteY2" fmla="*/ 85535 h 4201746"/>
                <a:gd name="connsiteX3" fmla="*/ 6732801 w 7413172"/>
                <a:gd name="connsiteY3" fmla="*/ 69206 h 4201746"/>
                <a:gd name="connsiteX4" fmla="*/ 7282543 w 7413172"/>
                <a:gd name="connsiteY4" fmla="*/ 814891 h 4201746"/>
                <a:gd name="connsiteX5" fmla="*/ 7413172 w 7413172"/>
                <a:gd name="connsiteY5" fmla="*/ 3470978 h 4201746"/>
                <a:gd name="connsiteX6" fmla="*/ 6732801 w 7413172"/>
                <a:gd name="connsiteY6" fmla="*/ 4151349 h 4201746"/>
                <a:gd name="connsiteX7" fmla="*/ 5094515 w 7413172"/>
                <a:gd name="connsiteY7" fmla="*/ 4151349 h 4201746"/>
                <a:gd name="connsiteX8" fmla="*/ 680371 w 7413172"/>
                <a:gd name="connsiteY8" fmla="*/ 4151349 h 4201746"/>
                <a:gd name="connsiteX9" fmla="*/ 0 w 7413172"/>
                <a:gd name="connsiteY9" fmla="*/ 3470978 h 4201746"/>
                <a:gd name="connsiteX10" fmla="*/ 0 w 7413172"/>
                <a:gd name="connsiteY10" fmla="*/ 749577 h 4201746"/>
                <a:gd name="connsiteX0" fmla="*/ 228600 w 7641772"/>
                <a:gd name="connsiteY0" fmla="*/ 749577 h 4201746"/>
                <a:gd name="connsiteX1" fmla="*/ 908971 w 7641772"/>
                <a:gd name="connsiteY1" fmla="*/ 69206 h 4201746"/>
                <a:gd name="connsiteX2" fmla="*/ 2400300 w 7641772"/>
                <a:gd name="connsiteY2" fmla="*/ 85535 h 4201746"/>
                <a:gd name="connsiteX3" fmla="*/ 6961401 w 7641772"/>
                <a:gd name="connsiteY3" fmla="*/ 69206 h 4201746"/>
                <a:gd name="connsiteX4" fmla="*/ 7511143 w 7641772"/>
                <a:gd name="connsiteY4" fmla="*/ 814891 h 4201746"/>
                <a:gd name="connsiteX5" fmla="*/ 7641772 w 7641772"/>
                <a:gd name="connsiteY5" fmla="*/ 3470978 h 4201746"/>
                <a:gd name="connsiteX6" fmla="*/ 6961401 w 7641772"/>
                <a:gd name="connsiteY6" fmla="*/ 4151349 h 4201746"/>
                <a:gd name="connsiteX7" fmla="*/ 5323115 w 7641772"/>
                <a:gd name="connsiteY7" fmla="*/ 4151349 h 4201746"/>
                <a:gd name="connsiteX8" fmla="*/ 908971 w 7641772"/>
                <a:gd name="connsiteY8" fmla="*/ 4151349 h 4201746"/>
                <a:gd name="connsiteX9" fmla="*/ 0 w 7641772"/>
                <a:gd name="connsiteY9" fmla="*/ 2883149 h 4201746"/>
                <a:gd name="connsiteX10" fmla="*/ 228600 w 7641772"/>
                <a:gd name="connsiteY10" fmla="*/ 749577 h 4201746"/>
                <a:gd name="connsiteX0" fmla="*/ 235119 w 7648291"/>
                <a:gd name="connsiteY0" fmla="*/ 749577 h 4201746"/>
                <a:gd name="connsiteX1" fmla="*/ 915490 w 7648291"/>
                <a:gd name="connsiteY1" fmla="*/ 69206 h 4201746"/>
                <a:gd name="connsiteX2" fmla="*/ 2406819 w 7648291"/>
                <a:gd name="connsiteY2" fmla="*/ 85535 h 4201746"/>
                <a:gd name="connsiteX3" fmla="*/ 6967920 w 7648291"/>
                <a:gd name="connsiteY3" fmla="*/ 69206 h 4201746"/>
                <a:gd name="connsiteX4" fmla="*/ 7517662 w 7648291"/>
                <a:gd name="connsiteY4" fmla="*/ 814891 h 4201746"/>
                <a:gd name="connsiteX5" fmla="*/ 7648291 w 7648291"/>
                <a:gd name="connsiteY5" fmla="*/ 3470978 h 4201746"/>
                <a:gd name="connsiteX6" fmla="*/ 6967920 w 7648291"/>
                <a:gd name="connsiteY6" fmla="*/ 4151349 h 4201746"/>
                <a:gd name="connsiteX7" fmla="*/ 5329634 w 7648291"/>
                <a:gd name="connsiteY7" fmla="*/ 4151349 h 4201746"/>
                <a:gd name="connsiteX8" fmla="*/ 915490 w 7648291"/>
                <a:gd name="connsiteY8" fmla="*/ 4151349 h 4201746"/>
                <a:gd name="connsiteX9" fmla="*/ 6519 w 7648291"/>
                <a:gd name="connsiteY9" fmla="*/ 2883149 h 4201746"/>
                <a:gd name="connsiteX10" fmla="*/ 235119 w 7648291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42272 w 7655444"/>
                <a:gd name="connsiteY0" fmla="*/ 749577 h 4201746"/>
                <a:gd name="connsiteX1" fmla="*/ 922643 w 7655444"/>
                <a:gd name="connsiteY1" fmla="*/ 69206 h 4201746"/>
                <a:gd name="connsiteX2" fmla="*/ 2413972 w 7655444"/>
                <a:gd name="connsiteY2" fmla="*/ 85535 h 4201746"/>
                <a:gd name="connsiteX3" fmla="*/ 6975073 w 7655444"/>
                <a:gd name="connsiteY3" fmla="*/ 69206 h 4201746"/>
                <a:gd name="connsiteX4" fmla="*/ 7524815 w 7655444"/>
                <a:gd name="connsiteY4" fmla="*/ 814891 h 4201746"/>
                <a:gd name="connsiteX5" fmla="*/ 7655444 w 7655444"/>
                <a:gd name="connsiteY5" fmla="*/ 3470978 h 4201746"/>
                <a:gd name="connsiteX6" fmla="*/ 6975073 w 7655444"/>
                <a:gd name="connsiteY6" fmla="*/ 4151349 h 4201746"/>
                <a:gd name="connsiteX7" fmla="*/ 5336787 w 7655444"/>
                <a:gd name="connsiteY7" fmla="*/ 4151349 h 4201746"/>
                <a:gd name="connsiteX8" fmla="*/ 922643 w 7655444"/>
                <a:gd name="connsiteY8" fmla="*/ 4151349 h 4201746"/>
                <a:gd name="connsiteX9" fmla="*/ 13672 w 7655444"/>
                <a:gd name="connsiteY9" fmla="*/ 2883149 h 4201746"/>
                <a:gd name="connsiteX10" fmla="*/ 242272 w 7655444"/>
                <a:gd name="connsiteY10" fmla="*/ 749577 h 4201746"/>
                <a:gd name="connsiteX0" fmla="*/ 239262 w 7652434"/>
                <a:gd name="connsiteY0" fmla="*/ 749577 h 4201746"/>
                <a:gd name="connsiteX1" fmla="*/ 919633 w 7652434"/>
                <a:gd name="connsiteY1" fmla="*/ 69206 h 4201746"/>
                <a:gd name="connsiteX2" fmla="*/ 2410962 w 7652434"/>
                <a:gd name="connsiteY2" fmla="*/ 85535 h 4201746"/>
                <a:gd name="connsiteX3" fmla="*/ 6972063 w 7652434"/>
                <a:gd name="connsiteY3" fmla="*/ 69206 h 4201746"/>
                <a:gd name="connsiteX4" fmla="*/ 7521805 w 7652434"/>
                <a:gd name="connsiteY4" fmla="*/ 814891 h 4201746"/>
                <a:gd name="connsiteX5" fmla="*/ 7652434 w 7652434"/>
                <a:gd name="connsiteY5" fmla="*/ 3470978 h 4201746"/>
                <a:gd name="connsiteX6" fmla="*/ 6972063 w 7652434"/>
                <a:gd name="connsiteY6" fmla="*/ 4151349 h 4201746"/>
                <a:gd name="connsiteX7" fmla="*/ 5333777 w 7652434"/>
                <a:gd name="connsiteY7" fmla="*/ 4151349 h 4201746"/>
                <a:gd name="connsiteX8" fmla="*/ 919633 w 7652434"/>
                <a:gd name="connsiteY8" fmla="*/ 4151349 h 4201746"/>
                <a:gd name="connsiteX9" fmla="*/ 10662 w 7652434"/>
                <a:gd name="connsiteY9" fmla="*/ 2883149 h 4201746"/>
                <a:gd name="connsiteX10" fmla="*/ 239262 w 7652434"/>
                <a:gd name="connsiteY10" fmla="*/ 749577 h 4201746"/>
                <a:gd name="connsiteX0" fmla="*/ 132847 w 7546019"/>
                <a:gd name="connsiteY0" fmla="*/ 749577 h 4201746"/>
                <a:gd name="connsiteX1" fmla="*/ 813218 w 7546019"/>
                <a:gd name="connsiteY1" fmla="*/ 69206 h 4201746"/>
                <a:gd name="connsiteX2" fmla="*/ 2304547 w 7546019"/>
                <a:gd name="connsiteY2" fmla="*/ 85535 h 4201746"/>
                <a:gd name="connsiteX3" fmla="*/ 6865648 w 7546019"/>
                <a:gd name="connsiteY3" fmla="*/ 69206 h 4201746"/>
                <a:gd name="connsiteX4" fmla="*/ 7415390 w 7546019"/>
                <a:gd name="connsiteY4" fmla="*/ 814891 h 4201746"/>
                <a:gd name="connsiteX5" fmla="*/ 7546019 w 7546019"/>
                <a:gd name="connsiteY5" fmla="*/ 3470978 h 4201746"/>
                <a:gd name="connsiteX6" fmla="*/ 6865648 w 7546019"/>
                <a:gd name="connsiteY6" fmla="*/ 4151349 h 4201746"/>
                <a:gd name="connsiteX7" fmla="*/ 5227362 w 7546019"/>
                <a:gd name="connsiteY7" fmla="*/ 4151349 h 4201746"/>
                <a:gd name="connsiteX8" fmla="*/ 813218 w 7546019"/>
                <a:gd name="connsiteY8" fmla="*/ 4151349 h 4201746"/>
                <a:gd name="connsiteX9" fmla="*/ 34876 w 7546019"/>
                <a:gd name="connsiteY9" fmla="*/ 3046435 h 4201746"/>
                <a:gd name="connsiteX10" fmla="*/ 132847 w 7546019"/>
                <a:gd name="connsiteY10" fmla="*/ 749577 h 4201746"/>
                <a:gd name="connsiteX0" fmla="*/ 176389 w 7589561"/>
                <a:gd name="connsiteY0" fmla="*/ 749577 h 4201746"/>
                <a:gd name="connsiteX1" fmla="*/ 856760 w 7589561"/>
                <a:gd name="connsiteY1" fmla="*/ 69206 h 4201746"/>
                <a:gd name="connsiteX2" fmla="*/ 2348089 w 7589561"/>
                <a:gd name="connsiteY2" fmla="*/ 85535 h 4201746"/>
                <a:gd name="connsiteX3" fmla="*/ 6909190 w 7589561"/>
                <a:gd name="connsiteY3" fmla="*/ 69206 h 4201746"/>
                <a:gd name="connsiteX4" fmla="*/ 7458932 w 7589561"/>
                <a:gd name="connsiteY4" fmla="*/ 814891 h 4201746"/>
                <a:gd name="connsiteX5" fmla="*/ 7589561 w 7589561"/>
                <a:gd name="connsiteY5" fmla="*/ 3470978 h 4201746"/>
                <a:gd name="connsiteX6" fmla="*/ 6909190 w 7589561"/>
                <a:gd name="connsiteY6" fmla="*/ 4151349 h 4201746"/>
                <a:gd name="connsiteX7" fmla="*/ 5270904 w 7589561"/>
                <a:gd name="connsiteY7" fmla="*/ 4151349 h 4201746"/>
                <a:gd name="connsiteX8" fmla="*/ 856760 w 7589561"/>
                <a:gd name="connsiteY8" fmla="*/ 4151349 h 4201746"/>
                <a:gd name="connsiteX9" fmla="*/ 78418 w 7589561"/>
                <a:gd name="connsiteY9" fmla="*/ 3046435 h 4201746"/>
                <a:gd name="connsiteX10" fmla="*/ 176389 w 7589561"/>
                <a:gd name="connsiteY10" fmla="*/ 749577 h 4201746"/>
                <a:gd name="connsiteX0" fmla="*/ 176389 w 7589561"/>
                <a:gd name="connsiteY0" fmla="*/ 1391078 h 4843247"/>
                <a:gd name="connsiteX1" fmla="*/ 856760 w 7589561"/>
                <a:gd name="connsiteY1" fmla="*/ 710707 h 4843247"/>
                <a:gd name="connsiteX2" fmla="*/ 2952246 w 7589561"/>
                <a:gd name="connsiteY2" fmla="*/ 8579 h 4843247"/>
                <a:gd name="connsiteX3" fmla="*/ 6909190 w 7589561"/>
                <a:gd name="connsiteY3" fmla="*/ 710707 h 4843247"/>
                <a:gd name="connsiteX4" fmla="*/ 7458932 w 7589561"/>
                <a:gd name="connsiteY4" fmla="*/ 1456392 h 4843247"/>
                <a:gd name="connsiteX5" fmla="*/ 7589561 w 7589561"/>
                <a:gd name="connsiteY5" fmla="*/ 4112479 h 4843247"/>
                <a:gd name="connsiteX6" fmla="*/ 6909190 w 7589561"/>
                <a:gd name="connsiteY6" fmla="*/ 4792850 h 4843247"/>
                <a:gd name="connsiteX7" fmla="*/ 5270904 w 7589561"/>
                <a:gd name="connsiteY7" fmla="*/ 4792850 h 4843247"/>
                <a:gd name="connsiteX8" fmla="*/ 856760 w 7589561"/>
                <a:gd name="connsiteY8" fmla="*/ 4792850 h 4843247"/>
                <a:gd name="connsiteX9" fmla="*/ 78418 w 7589561"/>
                <a:gd name="connsiteY9" fmla="*/ 3687936 h 4843247"/>
                <a:gd name="connsiteX10" fmla="*/ 176389 w 7589561"/>
                <a:gd name="connsiteY10" fmla="*/ 1391078 h 4843247"/>
                <a:gd name="connsiteX0" fmla="*/ 176389 w 7589561"/>
                <a:gd name="connsiteY0" fmla="*/ 1397121 h 4849290"/>
                <a:gd name="connsiteX1" fmla="*/ 856760 w 7589561"/>
                <a:gd name="connsiteY1" fmla="*/ 716750 h 4849290"/>
                <a:gd name="connsiteX2" fmla="*/ 2952246 w 7589561"/>
                <a:gd name="connsiteY2" fmla="*/ 14622 h 4849290"/>
                <a:gd name="connsiteX3" fmla="*/ 6909190 w 7589561"/>
                <a:gd name="connsiteY3" fmla="*/ 716750 h 4849290"/>
                <a:gd name="connsiteX4" fmla="*/ 7458932 w 7589561"/>
                <a:gd name="connsiteY4" fmla="*/ 1462435 h 4849290"/>
                <a:gd name="connsiteX5" fmla="*/ 7589561 w 7589561"/>
                <a:gd name="connsiteY5" fmla="*/ 4118522 h 4849290"/>
                <a:gd name="connsiteX6" fmla="*/ 6909190 w 7589561"/>
                <a:gd name="connsiteY6" fmla="*/ 4798893 h 4849290"/>
                <a:gd name="connsiteX7" fmla="*/ 5270904 w 7589561"/>
                <a:gd name="connsiteY7" fmla="*/ 4798893 h 4849290"/>
                <a:gd name="connsiteX8" fmla="*/ 856760 w 7589561"/>
                <a:gd name="connsiteY8" fmla="*/ 4798893 h 4849290"/>
                <a:gd name="connsiteX9" fmla="*/ 78418 w 7589561"/>
                <a:gd name="connsiteY9" fmla="*/ 3693979 h 4849290"/>
                <a:gd name="connsiteX10" fmla="*/ 176389 w 7589561"/>
                <a:gd name="connsiteY10" fmla="*/ 1397121 h 4849290"/>
                <a:gd name="connsiteX0" fmla="*/ 176389 w 7589561"/>
                <a:gd name="connsiteY0" fmla="*/ 1397121 h 4849290"/>
                <a:gd name="connsiteX1" fmla="*/ 2952246 w 7589561"/>
                <a:gd name="connsiteY1" fmla="*/ 14622 h 4849290"/>
                <a:gd name="connsiteX2" fmla="*/ 6909190 w 7589561"/>
                <a:gd name="connsiteY2" fmla="*/ 716750 h 4849290"/>
                <a:gd name="connsiteX3" fmla="*/ 7458932 w 7589561"/>
                <a:gd name="connsiteY3" fmla="*/ 1462435 h 4849290"/>
                <a:gd name="connsiteX4" fmla="*/ 7589561 w 7589561"/>
                <a:gd name="connsiteY4" fmla="*/ 4118522 h 4849290"/>
                <a:gd name="connsiteX5" fmla="*/ 6909190 w 7589561"/>
                <a:gd name="connsiteY5" fmla="*/ 4798893 h 4849290"/>
                <a:gd name="connsiteX6" fmla="*/ 5270904 w 7589561"/>
                <a:gd name="connsiteY6" fmla="*/ 4798893 h 4849290"/>
                <a:gd name="connsiteX7" fmla="*/ 856760 w 7589561"/>
                <a:gd name="connsiteY7" fmla="*/ 4798893 h 4849290"/>
                <a:gd name="connsiteX8" fmla="*/ 78418 w 7589561"/>
                <a:gd name="connsiteY8" fmla="*/ 3693979 h 4849290"/>
                <a:gd name="connsiteX9" fmla="*/ 176389 w 7589561"/>
                <a:gd name="connsiteY9" fmla="*/ 1397121 h 4849290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20713 h 4872882"/>
                <a:gd name="connsiteX1" fmla="*/ 2952246 w 7589561"/>
                <a:gd name="connsiteY1" fmla="*/ 38214 h 4872882"/>
                <a:gd name="connsiteX2" fmla="*/ 6909190 w 7589561"/>
                <a:gd name="connsiteY2" fmla="*/ 413771 h 4872882"/>
                <a:gd name="connsiteX3" fmla="*/ 7458932 w 7589561"/>
                <a:gd name="connsiteY3" fmla="*/ 1486027 h 4872882"/>
                <a:gd name="connsiteX4" fmla="*/ 7589561 w 7589561"/>
                <a:gd name="connsiteY4" fmla="*/ 4142114 h 4872882"/>
                <a:gd name="connsiteX5" fmla="*/ 6909190 w 7589561"/>
                <a:gd name="connsiteY5" fmla="*/ 4822485 h 4872882"/>
                <a:gd name="connsiteX6" fmla="*/ 5270904 w 7589561"/>
                <a:gd name="connsiteY6" fmla="*/ 4822485 h 4872882"/>
                <a:gd name="connsiteX7" fmla="*/ 856760 w 7589561"/>
                <a:gd name="connsiteY7" fmla="*/ 4822485 h 4872882"/>
                <a:gd name="connsiteX8" fmla="*/ 78418 w 7589561"/>
                <a:gd name="connsiteY8" fmla="*/ 3717571 h 4872882"/>
                <a:gd name="connsiteX9" fmla="*/ 176389 w 7589561"/>
                <a:gd name="connsiteY9" fmla="*/ 1420713 h 4872882"/>
                <a:gd name="connsiteX0" fmla="*/ 176389 w 7589561"/>
                <a:gd name="connsiteY0" fmla="*/ 1438605 h 4890774"/>
                <a:gd name="connsiteX1" fmla="*/ 2952246 w 7589561"/>
                <a:gd name="connsiteY1" fmla="*/ 56106 h 4890774"/>
                <a:gd name="connsiteX2" fmla="*/ 6909190 w 7589561"/>
                <a:gd name="connsiteY2" fmla="*/ 431663 h 4890774"/>
                <a:gd name="connsiteX3" fmla="*/ 7458932 w 7589561"/>
                <a:gd name="connsiteY3" fmla="*/ 1503919 h 4890774"/>
                <a:gd name="connsiteX4" fmla="*/ 7589561 w 7589561"/>
                <a:gd name="connsiteY4" fmla="*/ 4160006 h 4890774"/>
                <a:gd name="connsiteX5" fmla="*/ 6909190 w 7589561"/>
                <a:gd name="connsiteY5" fmla="*/ 4840377 h 4890774"/>
                <a:gd name="connsiteX6" fmla="*/ 5270904 w 7589561"/>
                <a:gd name="connsiteY6" fmla="*/ 4840377 h 4890774"/>
                <a:gd name="connsiteX7" fmla="*/ 856760 w 7589561"/>
                <a:gd name="connsiteY7" fmla="*/ 4840377 h 4890774"/>
                <a:gd name="connsiteX8" fmla="*/ 78418 w 7589561"/>
                <a:gd name="connsiteY8" fmla="*/ 3735463 h 4890774"/>
                <a:gd name="connsiteX9" fmla="*/ 176389 w 7589561"/>
                <a:gd name="connsiteY9" fmla="*/ 1438605 h 4890774"/>
                <a:gd name="connsiteX0" fmla="*/ 284597 w 7697769"/>
                <a:gd name="connsiteY0" fmla="*/ 1438605 h 4890774"/>
                <a:gd name="connsiteX1" fmla="*/ 3060454 w 7697769"/>
                <a:gd name="connsiteY1" fmla="*/ 56106 h 4890774"/>
                <a:gd name="connsiteX2" fmla="*/ 7017398 w 7697769"/>
                <a:gd name="connsiteY2" fmla="*/ 431663 h 4890774"/>
                <a:gd name="connsiteX3" fmla="*/ 7567140 w 7697769"/>
                <a:gd name="connsiteY3" fmla="*/ 1503919 h 4890774"/>
                <a:gd name="connsiteX4" fmla="*/ 7697769 w 7697769"/>
                <a:gd name="connsiteY4" fmla="*/ 4160006 h 4890774"/>
                <a:gd name="connsiteX5" fmla="*/ 7017398 w 7697769"/>
                <a:gd name="connsiteY5" fmla="*/ 4840377 h 4890774"/>
                <a:gd name="connsiteX6" fmla="*/ 5379112 w 7697769"/>
                <a:gd name="connsiteY6" fmla="*/ 4840377 h 4890774"/>
                <a:gd name="connsiteX7" fmla="*/ 964968 w 7697769"/>
                <a:gd name="connsiteY7" fmla="*/ 4840377 h 4890774"/>
                <a:gd name="connsiteX8" fmla="*/ 186626 w 7697769"/>
                <a:gd name="connsiteY8" fmla="*/ 3735463 h 4890774"/>
                <a:gd name="connsiteX9" fmla="*/ 284597 w 7697769"/>
                <a:gd name="connsiteY9" fmla="*/ 1438605 h 4890774"/>
                <a:gd name="connsiteX0" fmla="*/ 284597 w 7697769"/>
                <a:gd name="connsiteY0" fmla="*/ 1438605 h 4840377"/>
                <a:gd name="connsiteX1" fmla="*/ 3060454 w 7697769"/>
                <a:gd name="connsiteY1" fmla="*/ 56106 h 4840377"/>
                <a:gd name="connsiteX2" fmla="*/ 7017398 w 7697769"/>
                <a:gd name="connsiteY2" fmla="*/ 431663 h 4840377"/>
                <a:gd name="connsiteX3" fmla="*/ 7567140 w 7697769"/>
                <a:gd name="connsiteY3" fmla="*/ 1503919 h 4840377"/>
                <a:gd name="connsiteX4" fmla="*/ 7697769 w 7697769"/>
                <a:gd name="connsiteY4" fmla="*/ 4160006 h 4840377"/>
                <a:gd name="connsiteX5" fmla="*/ 7017398 w 7697769"/>
                <a:gd name="connsiteY5" fmla="*/ 4840377 h 4840377"/>
                <a:gd name="connsiteX6" fmla="*/ 5379112 w 7697769"/>
                <a:gd name="connsiteY6" fmla="*/ 4840377 h 4840377"/>
                <a:gd name="connsiteX7" fmla="*/ 964968 w 7697769"/>
                <a:gd name="connsiteY7" fmla="*/ 4840377 h 4840377"/>
                <a:gd name="connsiteX8" fmla="*/ 186626 w 7697769"/>
                <a:gd name="connsiteY8" fmla="*/ 3735463 h 4840377"/>
                <a:gd name="connsiteX9" fmla="*/ 284597 w 7697769"/>
                <a:gd name="connsiteY9" fmla="*/ 1438605 h 4840377"/>
                <a:gd name="connsiteX0" fmla="*/ 266866 w 7680038"/>
                <a:gd name="connsiteY0" fmla="*/ 1438605 h 4987334"/>
                <a:gd name="connsiteX1" fmla="*/ 3042723 w 7680038"/>
                <a:gd name="connsiteY1" fmla="*/ 56106 h 4987334"/>
                <a:gd name="connsiteX2" fmla="*/ 6999667 w 7680038"/>
                <a:gd name="connsiteY2" fmla="*/ 431663 h 4987334"/>
                <a:gd name="connsiteX3" fmla="*/ 7549409 w 7680038"/>
                <a:gd name="connsiteY3" fmla="*/ 1503919 h 4987334"/>
                <a:gd name="connsiteX4" fmla="*/ 7680038 w 7680038"/>
                <a:gd name="connsiteY4" fmla="*/ 4160006 h 4987334"/>
                <a:gd name="connsiteX5" fmla="*/ 6999667 w 7680038"/>
                <a:gd name="connsiteY5" fmla="*/ 4840377 h 4987334"/>
                <a:gd name="connsiteX6" fmla="*/ 5361381 w 7680038"/>
                <a:gd name="connsiteY6" fmla="*/ 4840377 h 4987334"/>
                <a:gd name="connsiteX7" fmla="*/ 963566 w 7680038"/>
                <a:gd name="connsiteY7" fmla="*/ 4987334 h 4987334"/>
                <a:gd name="connsiteX8" fmla="*/ 168895 w 7680038"/>
                <a:gd name="connsiteY8" fmla="*/ 3735463 h 4987334"/>
                <a:gd name="connsiteX9" fmla="*/ 266866 w 7680038"/>
                <a:gd name="connsiteY9" fmla="*/ 1438605 h 4987334"/>
                <a:gd name="connsiteX0" fmla="*/ 387874 w 7801046"/>
                <a:gd name="connsiteY0" fmla="*/ 1438605 h 5060812"/>
                <a:gd name="connsiteX1" fmla="*/ 3163731 w 7801046"/>
                <a:gd name="connsiteY1" fmla="*/ 56106 h 5060812"/>
                <a:gd name="connsiteX2" fmla="*/ 7120675 w 7801046"/>
                <a:gd name="connsiteY2" fmla="*/ 431663 h 5060812"/>
                <a:gd name="connsiteX3" fmla="*/ 7670417 w 7801046"/>
                <a:gd name="connsiteY3" fmla="*/ 1503919 h 5060812"/>
                <a:gd name="connsiteX4" fmla="*/ 7801046 w 7801046"/>
                <a:gd name="connsiteY4" fmla="*/ 4160006 h 5060812"/>
                <a:gd name="connsiteX5" fmla="*/ 7120675 w 7801046"/>
                <a:gd name="connsiteY5" fmla="*/ 4840377 h 5060812"/>
                <a:gd name="connsiteX6" fmla="*/ 5482389 w 7801046"/>
                <a:gd name="connsiteY6" fmla="*/ 4840377 h 5060812"/>
                <a:gd name="connsiteX7" fmla="*/ 1084574 w 7801046"/>
                <a:gd name="connsiteY7" fmla="*/ 4987334 h 5060812"/>
                <a:gd name="connsiteX8" fmla="*/ 289903 w 7801046"/>
                <a:gd name="connsiteY8" fmla="*/ 3735463 h 5060812"/>
                <a:gd name="connsiteX9" fmla="*/ 387874 w 7801046"/>
                <a:gd name="connsiteY9" fmla="*/ 1438605 h 5060812"/>
                <a:gd name="connsiteX0" fmla="*/ 162991 w 7576163"/>
                <a:gd name="connsiteY0" fmla="*/ 1438605 h 5060812"/>
                <a:gd name="connsiteX1" fmla="*/ 2938848 w 7576163"/>
                <a:gd name="connsiteY1" fmla="*/ 56106 h 5060812"/>
                <a:gd name="connsiteX2" fmla="*/ 6895792 w 7576163"/>
                <a:gd name="connsiteY2" fmla="*/ 431663 h 5060812"/>
                <a:gd name="connsiteX3" fmla="*/ 7445534 w 7576163"/>
                <a:gd name="connsiteY3" fmla="*/ 1503919 h 5060812"/>
                <a:gd name="connsiteX4" fmla="*/ 7576163 w 7576163"/>
                <a:gd name="connsiteY4" fmla="*/ 4160006 h 5060812"/>
                <a:gd name="connsiteX5" fmla="*/ 6895792 w 7576163"/>
                <a:gd name="connsiteY5" fmla="*/ 4840377 h 5060812"/>
                <a:gd name="connsiteX6" fmla="*/ 5257506 w 7576163"/>
                <a:gd name="connsiteY6" fmla="*/ 4840377 h 5060812"/>
                <a:gd name="connsiteX7" fmla="*/ 859691 w 7576163"/>
                <a:gd name="connsiteY7" fmla="*/ 4987334 h 5060812"/>
                <a:gd name="connsiteX8" fmla="*/ 162991 w 7576163"/>
                <a:gd name="connsiteY8" fmla="*/ 1438605 h 5060812"/>
                <a:gd name="connsiteX0" fmla="*/ 149606 w 7562778"/>
                <a:gd name="connsiteY0" fmla="*/ 1438605 h 5326820"/>
                <a:gd name="connsiteX1" fmla="*/ 2925463 w 7562778"/>
                <a:gd name="connsiteY1" fmla="*/ 56106 h 5326820"/>
                <a:gd name="connsiteX2" fmla="*/ 6882407 w 7562778"/>
                <a:gd name="connsiteY2" fmla="*/ 431663 h 5326820"/>
                <a:gd name="connsiteX3" fmla="*/ 7432149 w 7562778"/>
                <a:gd name="connsiteY3" fmla="*/ 1503919 h 5326820"/>
                <a:gd name="connsiteX4" fmla="*/ 7562778 w 7562778"/>
                <a:gd name="connsiteY4" fmla="*/ 4160006 h 5326820"/>
                <a:gd name="connsiteX5" fmla="*/ 6882407 w 7562778"/>
                <a:gd name="connsiteY5" fmla="*/ 4840377 h 5326820"/>
                <a:gd name="connsiteX6" fmla="*/ 4819578 w 7562778"/>
                <a:gd name="connsiteY6" fmla="*/ 5150620 h 5326820"/>
                <a:gd name="connsiteX7" fmla="*/ 846306 w 7562778"/>
                <a:gd name="connsiteY7" fmla="*/ 4987334 h 5326820"/>
                <a:gd name="connsiteX8" fmla="*/ 149606 w 7562778"/>
                <a:gd name="connsiteY8" fmla="*/ 1438605 h 5326820"/>
                <a:gd name="connsiteX0" fmla="*/ 149606 w 7562778"/>
                <a:gd name="connsiteY0" fmla="*/ 1438605 h 5344974"/>
                <a:gd name="connsiteX1" fmla="*/ 2925463 w 7562778"/>
                <a:gd name="connsiteY1" fmla="*/ 56106 h 5344974"/>
                <a:gd name="connsiteX2" fmla="*/ 6882407 w 7562778"/>
                <a:gd name="connsiteY2" fmla="*/ 431663 h 5344974"/>
                <a:gd name="connsiteX3" fmla="*/ 7432149 w 7562778"/>
                <a:gd name="connsiteY3" fmla="*/ 1503919 h 5344974"/>
                <a:gd name="connsiteX4" fmla="*/ 7562778 w 7562778"/>
                <a:gd name="connsiteY4" fmla="*/ 4160006 h 5344974"/>
                <a:gd name="connsiteX5" fmla="*/ 6882407 w 7562778"/>
                <a:gd name="connsiteY5" fmla="*/ 4840377 h 5344974"/>
                <a:gd name="connsiteX6" fmla="*/ 4819578 w 7562778"/>
                <a:gd name="connsiteY6" fmla="*/ 5150620 h 5344974"/>
                <a:gd name="connsiteX7" fmla="*/ 846306 w 7562778"/>
                <a:gd name="connsiteY7" fmla="*/ 4987334 h 5344974"/>
                <a:gd name="connsiteX8" fmla="*/ 149606 w 7562778"/>
                <a:gd name="connsiteY8" fmla="*/ 1438605 h 5344974"/>
                <a:gd name="connsiteX0" fmla="*/ 149606 w 7562778"/>
                <a:gd name="connsiteY0" fmla="*/ 1438605 h 5355499"/>
                <a:gd name="connsiteX1" fmla="*/ 2925463 w 7562778"/>
                <a:gd name="connsiteY1" fmla="*/ 56106 h 5355499"/>
                <a:gd name="connsiteX2" fmla="*/ 6882407 w 7562778"/>
                <a:gd name="connsiteY2" fmla="*/ 431663 h 5355499"/>
                <a:gd name="connsiteX3" fmla="*/ 7432149 w 7562778"/>
                <a:gd name="connsiteY3" fmla="*/ 1503919 h 5355499"/>
                <a:gd name="connsiteX4" fmla="*/ 7562778 w 7562778"/>
                <a:gd name="connsiteY4" fmla="*/ 4160006 h 5355499"/>
                <a:gd name="connsiteX5" fmla="*/ 4819578 w 7562778"/>
                <a:gd name="connsiteY5" fmla="*/ 5150620 h 5355499"/>
                <a:gd name="connsiteX6" fmla="*/ 846306 w 7562778"/>
                <a:gd name="connsiteY6" fmla="*/ 4987334 h 5355499"/>
                <a:gd name="connsiteX7" fmla="*/ 149606 w 7562778"/>
                <a:gd name="connsiteY7" fmla="*/ 1438605 h 5355499"/>
                <a:gd name="connsiteX0" fmla="*/ 149606 w 7748265"/>
                <a:gd name="connsiteY0" fmla="*/ 1438605 h 5355499"/>
                <a:gd name="connsiteX1" fmla="*/ 2925463 w 7748265"/>
                <a:gd name="connsiteY1" fmla="*/ 56106 h 5355499"/>
                <a:gd name="connsiteX2" fmla="*/ 6882407 w 7748265"/>
                <a:gd name="connsiteY2" fmla="*/ 431663 h 5355499"/>
                <a:gd name="connsiteX3" fmla="*/ 7432149 w 7748265"/>
                <a:gd name="connsiteY3" fmla="*/ 1503919 h 5355499"/>
                <a:gd name="connsiteX4" fmla="*/ 7562778 w 7748265"/>
                <a:gd name="connsiteY4" fmla="*/ 4160006 h 5355499"/>
                <a:gd name="connsiteX5" fmla="*/ 4819578 w 7748265"/>
                <a:gd name="connsiteY5" fmla="*/ 5150620 h 5355499"/>
                <a:gd name="connsiteX6" fmla="*/ 846306 w 7748265"/>
                <a:gd name="connsiteY6" fmla="*/ 4987334 h 5355499"/>
                <a:gd name="connsiteX7" fmla="*/ 149606 w 7748265"/>
                <a:gd name="connsiteY7" fmla="*/ 1438605 h 5355499"/>
                <a:gd name="connsiteX0" fmla="*/ 149606 w 7713568"/>
                <a:gd name="connsiteY0" fmla="*/ 1520514 h 5437408"/>
                <a:gd name="connsiteX1" fmla="*/ 2925463 w 7713568"/>
                <a:gd name="connsiteY1" fmla="*/ 138015 h 5437408"/>
                <a:gd name="connsiteX2" fmla="*/ 6882407 w 7713568"/>
                <a:gd name="connsiteY2" fmla="*/ 513572 h 5437408"/>
                <a:gd name="connsiteX3" fmla="*/ 7562778 w 7713568"/>
                <a:gd name="connsiteY3" fmla="*/ 4241915 h 5437408"/>
                <a:gd name="connsiteX4" fmla="*/ 4819578 w 7713568"/>
                <a:gd name="connsiteY4" fmla="*/ 5232529 h 5437408"/>
                <a:gd name="connsiteX5" fmla="*/ 846306 w 7713568"/>
                <a:gd name="connsiteY5" fmla="*/ 5069243 h 5437408"/>
                <a:gd name="connsiteX6" fmla="*/ 149606 w 7713568"/>
                <a:gd name="connsiteY6" fmla="*/ 1520514 h 543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E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84" y="2040463"/>
            <a:ext cx="2103362" cy="20184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322" y="4811796"/>
            <a:ext cx="2000250" cy="180260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161" y="3737255"/>
            <a:ext cx="1546835" cy="1768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971" y="4026379"/>
            <a:ext cx="1669258" cy="18227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757" y="4724562"/>
            <a:ext cx="1795461" cy="19550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353" y="4811796"/>
            <a:ext cx="1358473" cy="17893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404" y="1726215"/>
            <a:ext cx="1633539" cy="156819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38" y="4643519"/>
            <a:ext cx="1825522" cy="190756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5"/>
          <a:stretch/>
        </p:blipFill>
        <p:spPr>
          <a:xfrm>
            <a:off x="2332170" y="136940"/>
            <a:ext cx="1384699" cy="148655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118" y="600381"/>
            <a:ext cx="1294208" cy="167717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8" y="2888168"/>
            <a:ext cx="876155" cy="1250668"/>
          </a:xfrm>
          <a:prstGeom prst="rect">
            <a:avLst/>
          </a:prstGeom>
        </p:spPr>
      </p:pic>
      <p:grpSp>
        <p:nvGrpSpPr>
          <p:cNvPr id="67" name="组 66"/>
          <p:cNvGrpSpPr/>
          <p:nvPr/>
        </p:nvGrpSpPr>
        <p:grpSpPr>
          <a:xfrm>
            <a:off x="-640970" y="4107882"/>
            <a:ext cx="12643712" cy="3042091"/>
            <a:chOff x="-451712" y="4163056"/>
            <a:chExt cx="12643712" cy="3042091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6648" y="370724"/>
            <a:ext cx="1634519" cy="119211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79"/>
          <a:stretch/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876531" y="3662442"/>
            <a:ext cx="7096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3E3E3E"/>
                </a:solidFill>
                <a:effectLst>
                  <a:reflection blurRad="6350" stA="53000" endA="300" endPos="35500" dir="5400000" sy="-90000" algn="bl" rotWithShape="0"/>
                </a:effectLst>
                <a:latin typeface="UTM Swiss Condensed" panose="02000500000000000000" pitchFamily="2" charset="0"/>
              </a:rPr>
              <a:t>DẤU CHẤM, </a:t>
            </a:r>
            <a:r>
              <a:rPr lang="en-US" sz="4800" b="1" dirty="0">
                <a:ln w="0"/>
                <a:solidFill>
                  <a:srgbClr val="3E3E3E"/>
                </a:solidFill>
                <a:effectLst>
                  <a:reflection blurRad="6350" stA="60000" endA="900" endPos="58000" dir="5400000" sy="-100000" algn="bl" rotWithShape="0"/>
                </a:effectLst>
                <a:latin typeface="UTM Swiss Condensed" panose="02000500000000000000" pitchFamily="2" charset="0"/>
              </a:rPr>
              <a:t>DẤU</a:t>
            </a:r>
            <a:r>
              <a:rPr lang="en-US" sz="4800" b="1" dirty="0">
                <a:ln w="0"/>
                <a:solidFill>
                  <a:srgbClr val="3E3E3E"/>
                </a:solidFill>
                <a:effectLst>
                  <a:reflection blurRad="6350" stA="53000" endA="300" endPos="35500" dir="5400000" sy="-90000" algn="bl" rotWithShape="0"/>
                </a:effectLst>
                <a:latin typeface="UTM Swiss Condensed" panose="02000500000000000000" pitchFamily="2" charset="0"/>
              </a:rPr>
              <a:t> CHẤM HỎI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89716" y="2150194"/>
            <a:ext cx="586410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Về</a:t>
            </a:r>
            <a:r>
              <a:rPr lang="en-US" sz="10000" b="1" dirty="0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0000" b="1" dirty="0" err="1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0000" b="1" dirty="0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0000" b="1" dirty="0" err="1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mùa</a:t>
            </a:r>
            <a:r>
              <a:rPr lang="en-US" sz="10000" b="1" dirty="0">
                <a:ln w="0"/>
                <a:solidFill>
                  <a:srgbClr val="00B9A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ilk Script" panose="02040603050506020204" pitchFamily="18" charset="0"/>
              </a:rPr>
              <a:t> </a:t>
            </a:r>
            <a:endParaRPr lang="en-US" sz="10000" b="1" cap="none" spc="0" dirty="0">
              <a:ln w="0"/>
              <a:solidFill>
                <a:srgbClr val="00B9AA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UTM Silk Script" panose="020406030505060202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01506" y="1428466"/>
            <a:ext cx="3826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Mở</a:t>
            </a:r>
            <a:r>
              <a:rPr lang="en-US" sz="4400" b="1" dirty="0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rộng</a:t>
            </a:r>
            <a:r>
              <a:rPr lang="en-US" sz="4400" b="1" dirty="0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vốn</a:t>
            </a:r>
            <a:r>
              <a:rPr lang="en-US" sz="4400" b="1" dirty="0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từ</a:t>
            </a:r>
            <a:r>
              <a:rPr lang="en-US" sz="4400" b="1" dirty="0">
                <a:ln w="0"/>
                <a:solidFill>
                  <a:srgbClr val="3E3E3E"/>
                </a:solidFill>
                <a:effectLst>
                  <a:reflection blurRad="6350" stA="55000" endA="300" endPos="45500" dir="5400000" sy="-100000" algn="bl" rotWithShape="0"/>
                </a:effectLst>
                <a:latin typeface="UTM Swiss Condensed" panose="02000500000000000000" pitchFamily="2" charset="0"/>
              </a:rPr>
              <a:t>: </a:t>
            </a:r>
            <a:endParaRPr lang="en-US" sz="4400" b="1" cap="none" spc="0" dirty="0">
              <a:ln w="0"/>
              <a:solidFill>
                <a:srgbClr val="3E3E3E"/>
              </a:solidFill>
              <a:effectLst>
                <a:reflection blurRad="6350" stA="55000" endA="300" endPos="45500" dir="5400000" sy="-100000" algn="bl" rotWithShape="0"/>
              </a:effectLst>
              <a:latin typeface="UTM Swiss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 26"/>
          <p:cNvGrpSpPr/>
          <p:nvPr/>
        </p:nvGrpSpPr>
        <p:grpSpPr>
          <a:xfrm>
            <a:off x="-496363" y="4219663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815" y="218983"/>
            <a:ext cx="3226762" cy="6496611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077" y="-46719"/>
            <a:ext cx="7482580" cy="1212984"/>
          </a:xfrm>
          <a:prstGeom prst="rect">
            <a:avLst/>
          </a:prstGeom>
        </p:spPr>
      </p:pic>
      <p:sp>
        <p:nvSpPr>
          <p:cNvPr id="9" name="文本框 1"/>
          <p:cNvSpPr txBox="1"/>
          <p:nvPr/>
        </p:nvSpPr>
        <p:spPr>
          <a:xfrm>
            <a:off x="2525970" y="363078"/>
            <a:ext cx="704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1.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Đặc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điểm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của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mỗi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mùa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ở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miền</a:t>
            </a:r>
            <a:r>
              <a:rPr kumimoji="1" lang="en-US" altLang="zh-CN" sz="3200" dirty="0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287F6B"/>
                </a:solidFill>
                <a:latin typeface="UTM Cookies" panose="02040603050506020204" pitchFamily="18" charset="0"/>
                <a:cs typeface="+mn-ea"/>
                <a:sym typeface="+mn-lt"/>
              </a:rPr>
              <a:t>Bắc</a:t>
            </a:r>
            <a:endParaRPr kumimoji="1" lang="zh-CN" altLang="en-US" sz="3200" dirty="0">
              <a:solidFill>
                <a:srgbClr val="287F6B"/>
              </a:solidFill>
              <a:latin typeface="UTM Cookies" panose="02040603050506020204" pitchFamily="18" charset="0"/>
              <a:cs typeface="+mn-ea"/>
              <a:sym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44341"/>
              </p:ext>
            </p:extLst>
          </p:nvPr>
        </p:nvGraphicFramePr>
        <p:xfrm>
          <a:off x="522358" y="1230957"/>
          <a:ext cx="11320394" cy="5336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C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5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vi-VN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4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endParaRPr lang="en-US" sz="2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75289" y="2293162"/>
            <a:ext cx="1213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383" y="3523986"/>
            <a:ext cx="2927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0888" y="5313300"/>
            <a:ext cx="2927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0254" y="2174080"/>
            <a:ext cx="1846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1248" y="3727875"/>
            <a:ext cx="2674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6425" y="5346957"/>
            <a:ext cx="2674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9789" y="2293162"/>
            <a:ext cx="131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5741" y="3942140"/>
            <a:ext cx="197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6210" y="5330686"/>
            <a:ext cx="1866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8735" y="2174080"/>
            <a:ext cx="17315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38735" y="3715101"/>
            <a:ext cx="22894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6907" y="5193055"/>
            <a:ext cx="209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7F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endParaRPr lang="vi-VN" sz="2800" b="1" dirty="0">
              <a:solidFill>
                <a:srgbClr val="287F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593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679" y="1152904"/>
            <a:ext cx="6344909" cy="38109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79"/>
          <a:stretch/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sp>
        <p:nvSpPr>
          <p:cNvPr id="17" name="文本框 19"/>
          <p:cNvSpPr txBox="1"/>
          <p:nvPr/>
        </p:nvSpPr>
        <p:spPr>
          <a:xfrm>
            <a:off x="4126189" y="2016243"/>
            <a:ext cx="41809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kumimoji="1" lang="en-US" altLang="zh-CN" sz="6600" dirty="0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6600" dirty="0" err="1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mùa</a:t>
            </a:r>
            <a:r>
              <a:rPr kumimoji="1" lang="en-US" altLang="zh-CN" sz="6600" dirty="0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 ở</a:t>
            </a:r>
          </a:p>
          <a:p>
            <a:r>
              <a:rPr kumimoji="1" lang="en-US" altLang="zh-CN" sz="6600" dirty="0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6600" dirty="0" err="1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miền</a:t>
            </a:r>
            <a:r>
              <a:rPr kumimoji="1" lang="en-US" altLang="zh-CN" sz="6600" dirty="0">
                <a:solidFill>
                  <a:srgbClr val="A45E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  <a:cs typeface="+mn-ea"/>
                <a:sym typeface="+mn-lt"/>
              </a:rPr>
              <a:t> Nam</a:t>
            </a:r>
            <a:endParaRPr kumimoji="1" lang="zh-CN" altLang="en-US" sz="6600" dirty="0">
              <a:solidFill>
                <a:srgbClr val="A45E29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336" y="1896657"/>
            <a:ext cx="2163853" cy="23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96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 26"/>
          <p:cNvGrpSpPr/>
          <p:nvPr/>
        </p:nvGrpSpPr>
        <p:grpSpPr>
          <a:xfrm>
            <a:off x="-496363" y="4219663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8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180" y="472427"/>
            <a:ext cx="5620670" cy="5036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0171" y="2430861"/>
            <a:ext cx="3799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67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3200" b="1" dirty="0">
              <a:solidFill>
                <a:srgbClr val="F667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31523" t="41852" r="51146" b="40071"/>
          <a:stretch/>
        </p:blipFill>
        <p:spPr>
          <a:xfrm>
            <a:off x="6482687" y="0"/>
            <a:ext cx="5099013" cy="2990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51712" t="42091" r="30957" b="40035"/>
          <a:stretch/>
        </p:blipFill>
        <p:spPr>
          <a:xfrm>
            <a:off x="6482687" y="3208799"/>
            <a:ext cx="5458265" cy="3165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12211" y="2816792"/>
            <a:ext cx="3446777" cy="46166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cối xanh, mưa nhiều</a:t>
            </a:r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3689" y="6227057"/>
            <a:ext cx="2956259" cy="46166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vàng úa, nắng to</a:t>
            </a:r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6" t="52509" r="12715" b="7363"/>
          <a:stretch/>
        </p:blipFill>
        <p:spPr>
          <a:xfrm>
            <a:off x="4207075" y="827735"/>
            <a:ext cx="2483949" cy="16031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6" t="3475" r="12715" b="54164"/>
          <a:stretch/>
        </p:blipFill>
        <p:spPr>
          <a:xfrm>
            <a:off x="4232966" y="4128129"/>
            <a:ext cx="2483949" cy="169232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32496" y="1170353"/>
            <a:ext cx="195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mưa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2496" y="4791414"/>
            <a:ext cx="195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khô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057" y="2430861"/>
            <a:ext cx="3442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A1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A1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71" y="922925"/>
            <a:ext cx="1933793" cy="15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0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994"/>
          <a:stretch/>
        </p:blipFill>
        <p:spPr>
          <a:xfrm>
            <a:off x="940625" y="90163"/>
            <a:ext cx="7229921" cy="775637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96363" y="4219663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815" y="218983"/>
            <a:ext cx="3226762" cy="6496611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037312" y="264876"/>
            <a:ext cx="7067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2.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Đặc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điểm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của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mỗi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mùa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ở </a:t>
            </a:r>
            <a:r>
              <a:rPr kumimoji="1" lang="en-US" altLang="zh-CN" sz="3200" dirty="0" err="1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miền</a:t>
            </a:r>
            <a:r>
              <a:rPr kumimoji="1" lang="en-US" altLang="zh-CN" sz="3200" dirty="0">
                <a:solidFill>
                  <a:srgbClr val="5E3027"/>
                </a:solidFill>
                <a:latin typeface="UTM Cookies" panose="02040603050506020204" pitchFamily="18" charset="0"/>
                <a:cs typeface="+mn-ea"/>
                <a:sym typeface="+mn-lt"/>
              </a:rPr>
              <a:t> Nam</a:t>
            </a:r>
            <a:endParaRPr kumimoji="1" lang="zh-CN" altLang="en-US" sz="3200" dirty="0">
              <a:solidFill>
                <a:srgbClr val="5E3027"/>
              </a:solidFill>
              <a:latin typeface="UTM Cookies" panose="02040603050506020204" pitchFamily="18" charset="0"/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A26F1F-72F4-4F6D-87AB-2CC660493AA6}"/>
              </a:ext>
            </a:extLst>
          </p:cNvPr>
          <p:cNvSpPr/>
          <p:nvPr/>
        </p:nvSpPr>
        <p:spPr>
          <a:xfrm>
            <a:off x="218446" y="4159183"/>
            <a:ext cx="5375564" cy="25009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D42615BD-8A55-4AA2-BC73-908BA1084E09}"/>
              </a:ext>
            </a:extLst>
          </p:cNvPr>
          <p:cNvSpPr/>
          <p:nvPr/>
        </p:nvSpPr>
        <p:spPr>
          <a:xfrm>
            <a:off x="-72504" y="2906319"/>
            <a:ext cx="5974080" cy="1250923"/>
          </a:xfrm>
          <a:custGeom>
            <a:avLst/>
            <a:gdLst>
              <a:gd name="connsiteX0" fmla="*/ 0 w 5974080"/>
              <a:gd name="connsiteY0" fmla="*/ 0 h 1240763"/>
              <a:gd name="connsiteX1" fmla="*/ 5974080 w 5974080"/>
              <a:gd name="connsiteY1" fmla="*/ 0 h 1240763"/>
              <a:gd name="connsiteX2" fmla="*/ 5974080 w 5974080"/>
              <a:gd name="connsiteY2" fmla="*/ 1240763 h 1240763"/>
              <a:gd name="connsiteX3" fmla="*/ 0 w 5974080"/>
              <a:gd name="connsiteY3" fmla="*/ 1240763 h 1240763"/>
              <a:gd name="connsiteX4" fmla="*/ 0 w 5974080"/>
              <a:gd name="connsiteY4" fmla="*/ 0 h 1240763"/>
              <a:gd name="connsiteX0" fmla="*/ 822960 w 5974080"/>
              <a:gd name="connsiteY0" fmla="*/ 0 h 1240763"/>
              <a:gd name="connsiteX1" fmla="*/ 5974080 w 5974080"/>
              <a:gd name="connsiteY1" fmla="*/ 0 h 1240763"/>
              <a:gd name="connsiteX2" fmla="*/ 5974080 w 5974080"/>
              <a:gd name="connsiteY2" fmla="*/ 1240763 h 1240763"/>
              <a:gd name="connsiteX3" fmla="*/ 0 w 5974080"/>
              <a:gd name="connsiteY3" fmla="*/ 1240763 h 1240763"/>
              <a:gd name="connsiteX4" fmla="*/ 822960 w 5974080"/>
              <a:gd name="connsiteY4" fmla="*/ 0 h 1240763"/>
              <a:gd name="connsiteX0" fmla="*/ 822960 w 5974080"/>
              <a:gd name="connsiteY0" fmla="*/ 0 h 1240763"/>
              <a:gd name="connsiteX1" fmla="*/ 5029200 w 5974080"/>
              <a:gd name="connsiteY1" fmla="*/ 0 h 1240763"/>
              <a:gd name="connsiteX2" fmla="*/ 5974080 w 5974080"/>
              <a:gd name="connsiteY2" fmla="*/ 1240763 h 1240763"/>
              <a:gd name="connsiteX3" fmla="*/ 0 w 5974080"/>
              <a:gd name="connsiteY3" fmla="*/ 1240763 h 1240763"/>
              <a:gd name="connsiteX4" fmla="*/ 822960 w 5974080"/>
              <a:gd name="connsiteY4" fmla="*/ 0 h 1240763"/>
              <a:gd name="connsiteX0" fmla="*/ 1005840 w 5974080"/>
              <a:gd name="connsiteY0" fmla="*/ 0 h 1250923"/>
              <a:gd name="connsiteX1" fmla="*/ 5029200 w 5974080"/>
              <a:gd name="connsiteY1" fmla="*/ 10160 h 1250923"/>
              <a:gd name="connsiteX2" fmla="*/ 5974080 w 5974080"/>
              <a:gd name="connsiteY2" fmla="*/ 1250923 h 1250923"/>
              <a:gd name="connsiteX3" fmla="*/ 0 w 5974080"/>
              <a:gd name="connsiteY3" fmla="*/ 1250923 h 1250923"/>
              <a:gd name="connsiteX4" fmla="*/ 1005840 w 5974080"/>
              <a:gd name="connsiteY4" fmla="*/ 0 h 125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080" h="1250923">
                <a:moveTo>
                  <a:pt x="1005840" y="0"/>
                </a:moveTo>
                <a:lnTo>
                  <a:pt x="5029200" y="10160"/>
                </a:lnTo>
                <a:lnTo>
                  <a:pt x="5974080" y="1250923"/>
                </a:lnTo>
                <a:lnTo>
                  <a:pt x="0" y="1250923"/>
                </a:lnTo>
                <a:lnTo>
                  <a:pt x="100584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28575">
                  <a:solidFill>
                    <a:srgbClr val="A2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Mùa</a:t>
            </a:r>
            <a:r>
              <a:rPr lang="en-US" sz="5400" dirty="0">
                <a:ln w="28575">
                  <a:solidFill>
                    <a:srgbClr val="A2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ln w="28575">
                  <a:solidFill>
                    <a:srgbClr val="A2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khô</a:t>
            </a:r>
            <a:endParaRPr lang="en-US" sz="5400" dirty="0">
              <a:ln w="28575">
                <a:solidFill>
                  <a:srgbClr val="A2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819BA9-564C-49F0-A67F-C059736D8915}"/>
              </a:ext>
            </a:extLst>
          </p:cNvPr>
          <p:cNvGrpSpPr/>
          <p:nvPr/>
        </p:nvGrpSpPr>
        <p:grpSpPr>
          <a:xfrm>
            <a:off x="6192526" y="2927198"/>
            <a:ext cx="5974080" cy="3732909"/>
            <a:chOff x="6748252" y="2855527"/>
            <a:chExt cx="5974080" cy="35469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425474-56E1-4DA7-B7EF-D974CB21AD3D}"/>
                </a:ext>
              </a:extLst>
            </p:cNvPr>
            <p:cNvSpPr/>
            <p:nvPr/>
          </p:nvSpPr>
          <p:spPr>
            <a:xfrm>
              <a:off x="7019910" y="4116484"/>
              <a:ext cx="5376672" cy="2286000"/>
            </a:xfrm>
            <a:prstGeom prst="rect">
              <a:avLst/>
            </a:prstGeom>
            <a:gradFill>
              <a:gsLst>
                <a:gs pos="0">
                  <a:schemeClr val="accent2">
                    <a:satMod val="105000"/>
                    <a:tint val="67000"/>
                    <a:lumMod val="55000"/>
                    <a:lumOff val="4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 w="28575">
              <a:solidFill>
                <a:srgbClr val="A2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7B20F6A6-8E13-4F34-9BDB-53161C327DBD}"/>
                </a:ext>
              </a:extLst>
            </p:cNvPr>
            <p:cNvSpPr/>
            <p:nvPr/>
          </p:nvSpPr>
          <p:spPr>
            <a:xfrm>
              <a:off x="6748252" y="2855527"/>
              <a:ext cx="5974080" cy="1250923"/>
            </a:xfrm>
            <a:custGeom>
              <a:avLst/>
              <a:gdLst>
                <a:gd name="connsiteX0" fmla="*/ 0 w 5974080"/>
                <a:gd name="connsiteY0" fmla="*/ 0 h 1240763"/>
                <a:gd name="connsiteX1" fmla="*/ 5974080 w 5974080"/>
                <a:gd name="connsiteY1" fmla="*/ 0 h 1240763"/>
                <a:gd name="connsiteX2" fmla="*/ 5974080 w 5974080"/>
                <a:gd name="connsiteY2" fmla="*/ 1240763 h 1240763"/>
                <a:gd name="connsiteX3" fmla="*/ 0 w 5974080"/>
                <a:gd name="connsiteY3" fmla="*/ 1240763 h 1240763"/>
                <a:gd name="connsiteX4" fmla="*/ 0 w 5974080"/>
                <a:gd name="connsiteY4" fmla="*/ 0 h 1240763"/>
                <a:gd name="connsiteX0" fmla="*/ 822960 w 5974080"/>
                <a:gd name="connsiteY0" fmla="*/ 0 h 1240763"/>
                <a:gd name="connsiteX1" fmla="*/ 5974080 w 5974080"/>
                <a:gd name="connsiteY1" fmla="*/ 0 h 1240763"/>
                <a:gd name="connsiteX2" fmla="*/ 5974080 w 5974080"/>
                <a:gd name="connsiteY2" fmla="*/ 1240763 h 1240763"/>
                <a:gd name="connsiteX3" fmla="*/ 0 w 5974080"/>
                <a:gd name="connsiteY3" fmla="*/ 1240763 h 1240763"/>
                <a:gd name="connsiteX4" fmla="*/ 822960 w 5974080"/>
                <a:gd name="connsiteY4" fmla="*/ 0 h 1240763"/>
                <a:gd name="connsiteX0" fmla="*/ 822960 w 5974080"/>
                <a:gd name="connsiteY0" fmla="*/ 0 h 1240763"/>
                <a:gd name="connsiteX1" fmla="*/ 5029200 w 5974080"/>
                <a:gd name="connsiteY1" fmla="*/ 0 h 1240763"/>
                <a:gd name="connsiteX2" fmla="*/ 5974080 w 5974080"/>
                <a:gd name="connsiteY2" fmla="*/ 1240763 h 1240763"/>
                <a:gd name="connsiteX3" fmla="*/ 0 w 5974080"/>
                <a:gd name="connsiteY3" fmla="*/ 1240763 h 1240763"/>
                <a:gd name="connsiteX4" fmla="*/ 822960 w 5974080"/>
                <a:gd name="connsiteY4" fmla="*/ 0 h 1240763"/>
                <a:gd name="connsiteX0" fmla="*/ 1005840 w 5974080"/>
                <a:gd name="connsiteY0" fmla="*/ 0 h 1250923"/>
                <a:gd name="connsiteX1" fmla="*/ 5029200 w 5974080"/>
                <a:gd name="connsiteY1" fmla="*/ 10160 h 1250923"/>
                <a:gd name="connsiteX2" fmla="*/ 5974080 w 5974080"/>
                <a:gd name="connsiteY2" fmla="*/ 1250923 h 1250923"/>
                <a:gd name="connsiteX3" fmla="*/ 0 w 5974080"/>
                <a:gd name="connsiteY3" fmla="*/ 1250923 h 1250923"/>
                <a:gd name="connsiteX4" fmla="*/ 1005840 w 5974080"/>
                <a:gd name="connsiteY4" fmla="*/ 0 h 125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080" h="1250923">
                  <a:moveTo>
                    <a:pt x="1005840" y="0"/>
                  </a:moveTo>
                  <a:lnTo>
                    <a:pt x="5029200" y="10160"/>
                  </a:lnTo>
                  <a:lnTo>
                    <a:pt x="5974080" y="1250923"/>
                  </a:lnTo>
                  <a:lnTo>
                    <a:pt x="0" y="1250923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n w="28575">
                    <a:solidFill>
                      <a:srgbClr val="A20000"/>
                    </a:solidFill>
                  </a:ln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UTM Showcard" panose="02040603050506020204" pitchFamily="18" charset="0"/>
                </a:rPr>
                <a:t>Mùa</a:t>
              </a:r>
              <a:r>
                <a:rPr lang="en-US" sz="5400" dirty="0">
                  <a:ln w="28575">
                    <a:solidFill>
                      <a:srgbClr val="A20000"/>
                    </a:solidFill>
                  </a:ln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UTM Showcard" panose="02040603050506020204" pitchFamily="18" charset="0"/>
                </a:rPr>
                <a:t> </a:t>
              </a:r>
              <a:r>
                <a:rPr lang="en-US" sz="5400" dirty="0" err="1">
                  <a:ln w="28575">
                    <a:solidFill>
                      <a:srgbClr val="A20000"/>
                    </a:solidFill>
                  </a:ln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UTM Showcard" panose="02040603050506020204" pitchFamily="18" charset="0"/>
                </a:rPr>
                <a:t>mưa</a:t>
              </a:r>
              <a:endParaRPr lang="en-US" sz="5400" dirty="0">
                <a:ln w="28575">
                  <a:solidFill>
                    <a:srgbClr val="A2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750709" y="1056677"/>
            <a:ext cx="1992150" cy="7300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mưa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ít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3001032" y="1037801"/>
            <a:ext cx="2097995" cy="730003"/>
          </a:xfrm>
          <a:prstGeom prst="rect">
            <a:avLst/>
          </a:prstGeom>
          <a:solidFill>
            <a:srgbClr val="A1283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nóng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nực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2546589" y="1951230"/>
            <a:ext cx="2287008" cy="730003"/>
          </a:xfrm>
          <a:prstGeom prst="rect">
            <a:avLst/>
          </a:prstGeom>
          <a:solidFill>
            <a:srgbClr val="60BDB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mưa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nhiều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5501200" y="1064848"/>
            <a:ext cx="2097995" cy="7300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mát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mẻ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5064192" y="1951231"/>
            <a:ext cx="3187987" cy="73000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cối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tươi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tốt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7938931" y="1056677"/>
            <a:ext cx="3438657" cy="7689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cối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khô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héo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8577860" y="1946305"/>
            <a:ext cx="3262995" cy="768941"/>
          </a:xfrm>
          <a:prstGeom prst="rect">
            <a:avLst/>
          </a:prstGeom>
          <a:solidFill>
            <a:srgbClr val="5E302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đất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nứt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nẻ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2BF2A-DFCD-4EF8-B941-56D5E1EFC5F5}"/>
              </a:ext>
            </a:extLst>
          </p:cNvPr>
          <p:cNvSpPr/>
          <p:nvPr/>
        </p:nvSpPr>
        <p:spPr>
          <a:xfrm>
            <a:off x="173390" y="1951231"/>
            <a:ext cx="2287008" cy="730003"/>
          </a:xfrm>
          <a:prstGeom prst="rect">
            <a:avLst/>
          </a:prstGeom>
          <a:solidFill>
            <a:srgbClr val="E9555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</a:rPr>
              <a:t>ngập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úng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721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-0.04037 0.4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-0.01836 0.4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0.33542 0.46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0.08659 0.47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0.3211 0.46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82 -0.00996 L -0.55781 0.577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2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25 L -0.61471 0.577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2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77083 0.35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299" y="824415"/>
            <a:ext cx="6376758" cy="30603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18"/>
          <a:stretch/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79"/>
          <a:stretch/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040" y="1333531"/>
            <a:ext cx="2002596" cy="2637829"/>
          </a:xfrm>
          <a:prstGeom prst="rect">
            <a:avLst/>
          </a:prstGeom>
        </p:spPr>
      </p:pic>
      <p:sp>
        <p:nvSpPr>
          <p:cNvPr id="17" name="文本框 19"/>
          <p:cNvSpPr txBox="1"/>
          <p:nvPr/>
        </p:nvSpPr>
        <p:spPr>
          <a:xfrm>
            <a:off x="3936068" y="1682949"/>
            <a:ext cx="5589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 err="1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Dấu</a:t>
            </a:r>
            <a:r>
              <a:rPr kumimoji="1" lang="en-US" altLang="zh-CN" sz="6000" dirty="0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6000" dirty="0" err="1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chấm</a:t>
            </a:r>
            <a:r>
              <a:rPr kumimoji="1" lang="en-US" altLang="zh-CN" sz="6000" dirty="0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, </a:t>
            </a:r>
          </a:p>
          <a:p>
            <a:pPr algn="ctr"/>
            <a:r>
              <a:rPr kumimoji="1" lang="en-US" altLang="zh-CN" sz="6000" dirty="0" err="1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dấu</a:t>
            </a:r>
            <a:r>
              <a:rPr kumimoji="1" lang="en-US" altLang="zh-CN" sz="6000" dirty="0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6000" dirty="0" err="1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chấm</a:t>
            </a:r>
            <a:r>
              <a:rPr kumimoji="1" lang="en-US" altLang="zh-CN" sz="6000" dirty="0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kumimoji="1" lang="en-US" altLang="zh-CN" sz="6000" dirty="0" err="1">
                <a:solidFill>
                  <a:srgbClr val="00848A"/>
                </a:solidFill>
                <a:effectLst>
                  <a:glow rad="139700">
                    <a:srgbClr val="DCC047"/>
                  </a:glow>
                </a:effectLst>
                <a:latin typeface="UTM Cookies" panose="02040603050506020204" pitchFamily="18" charset="0"/>
                <a:cs typeface="+mn-ea"/>
                <a:sym typeface="+mn-lt"/>
              </a:rPr>
              <a:t>hỏi</a:t>
            </a:r>
            <a:endParaRPr kumimoji="1" lang="zh-CN" altLang="en-US" sz="6000" dirty="0">
              <a:solidFill>
                <a:srgbClr val="00848A"/>
              </a:solidFill>
              <a:effectLst>
                <a:glow rad="139700">
                  <a:srgbClr val="DCC047"/>
                </a:glo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207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5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 26"/>
          <p:cNvGrpSpPr/>
          <p:nvPr/>
        </p:nvGrpSpPr>
        <p:grpSpPr>
          <a:xfrm>
            <a:off x="-496363" y="4219663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8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2300852" y="192561"/>
            <a:ext cx="7948617" cy="120032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C816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chấm</a:t>
            </a:r>
            <a:r>
              <a:rPr lang="en-US" altLang="zh-CN" sz="3600" b="1" dirty="0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chấm</a:t>
            </a:r>
            <a:r>
              <a:rPr lang="en-US" altLang="zh-CN" sz="3600" b="1" dirty="0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ln w="13462">
                  <a:noFill/>
                  <a:prstDash val="solid"/>
                </a:ln>
                <a:solidFill>
                  <a:srgbClr val="E9555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thay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ô </a:t>
            </a:r>
            <a:r>
              <a:rPr lang="en-US" altLang="zh-CN" sz="36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vuông</a:t>
            </a:r>
            <a:endParaRPr lang="zh-CN" altLang="en-US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802742" y="1701302"/>
            <a:ext cx="7702087" cy="968651"/>
          </a:xfrm>
          <a:prstGeom prst="flowChartTerminator">
            <a:avLst/>
          </a:prstGeom>
          <a:solidFill>
            <a:srgbClr val="FFC0AD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0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650342" y="2882921"/>
            <a:ext cx="7702087" cy="968651"/>
          </a:xfrm>
          <a:prstGeom prst="flowChartTerminator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0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802741" y="4154878"/>
            <a:ext cx="7702087" cy="96865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 cơn mưa, cây </a:t>
            </a:r>
            <a:r>
              <a:rPr lang="vi-VN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vi-VN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0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802742" y="5520256"/>
            <a:ext cx="7702087" cy="96865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 cơn mưa, cây </a:t>
            </a:r>
            <a:r>
              <a:rPr lang="vi-VN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vi-VN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30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1722" y="1953300"/>
            <a:ext cx="504967" cy="464653"/>
          </a:xfrm>
          <a:prstGeom prst="rect">
            <a:avLst/>
          </a:prstGeom>
          <a:solidFill>
            <a:srgbClr val="DAE7DC"/>
          </a:solidFill>
          <a:ln w="19050">
            <a:solidFill>
              <a:srgbClr val="2C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9579" y="3161728"/>
            <a:ext cx="504967" cy="464653"/>
          </a:xfrm>
          <a:prstGeom prst="rect">
            <a:avLst/>
          </a:prstGeom>
          <a:solidFill>
            <a:srgbClr val="DAE7DC"/>
          </a:solidFill>
          <a:ln w="19050">
            <a:solidFill>
              <a:srgbClr val="2C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6830703" y="4369512"/>
            <a:ext cx="504967" cy="464653"/>
          </a:xfrm>
          <a:prstGeom prst="rect">
            <a:avLst/>
          </a:prstGeom>
          <a:solidFill>
            <a:srgbClr val="DAE7DC"/>
          </a:solidFill>
          <a:ln w="19050">
            <a:solidFill>
              <a:srgbClr val="2C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6830703" y="5772254"/>
            <a:ext cx="504967" cy="464653"/>
          </a:xfrm>
          <a:prstGeom prst="rect">
            <a:avLst/>
          </a:prstGeom>
          <a:solidFill>
            <a:srgbClr val="DAE7DC"/>
          </a:solidFill>
          <a:ln w="19050">
            <a:solidFill>
              <a:srgbClr val="2C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7512304" y="1809203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A12830"/>
                </a:solidFill>
                <a:latin typeface="UTM Cookies" panose="020406030505060202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6502" y="421711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A12830"/>
                </a:solidFill>
                <a:latin typeface="UTM Cookies" panose="020406030505060202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08563" y="2921951"/>
            <a:ext cx="407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A12830"/>
                </a:solidFill>
                <a:latin typeface="UTM Cookies" panose="020406030505060202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0931" y="5520256"/>
            <a:ext cx="407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A12830"/>
                </a:solidFill>
                <a:latin typeface="UTM Cookies" panose="02040603050506020204" pitchFamily="18" charset="0"/>
              </a:rPr>
              <a:t>.</a:t>
            </a:r>
          </a:p>
        </p:txBody>
      </p:sp>
      <p:pic>
        <p:nvPicPr>
          <p:cNvPr id="21" name="图片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871" y="4320949"/>
            <a:ext cx="3542115" cy="2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79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7" y="1570211"/>
            <a:ext cx="5447821" cy="5024557"/>
          </a:xfrm>
          <a:prstGeom prst="rect">
            <a:avLst/>
          </a:prstGeom>
        </p:spPr>
      </p:pic>
      <p:sp>
        <p:nvSpPr>
          <p:cNvPr id="9" name="弧 8"/>
          <p:cNvSpPr/>
          <p:nvPr/>
        </p:nvSpPr>
        <p:spPr>
          <a:xfrm rot="2557930">
            <a:off x="-3409065" y="-1219808"/>
            <a:ext cx="9538684" cy="9538684"/>
          </a:xfrm>
          <a:prstGeom prst="arc">
            <a:avLst>
              <a:gd name="adj1" fmla="val 16200000"/>
              <a:gd name="adj2" fmla="val 262875"/>
            </a:avLst>
          </a:prstGeom>
          <a:ln w="19050">
            <a:solidFill>
              <a:srgbClr val="E9B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6268" y="16671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dirty="0" err="1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Xem</a:t>
            </a:r>
            <a:r>
              <a:rPr lang="en-US" altLang="zh-CN" sz="4000" dirty="0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lại</a:t>
            </a:r>
            <a:r>
              <a:rPr lang="en-US" altLang="zh-CN" sz="4000" dirty="0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cũ</a:t>
            </a:r>
            <a:r>
              <a:rPr lang="en-US" altLang="zh-CN" sz="4000" dirty="0">
                <a:solidFill>
                  <a:srgbClr val="EA5C60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endParaRPr lang="zh-CN" altLang="zh-CN" sz="4000" dirty="0">
              <a:solidFill>
                <a:srgbClr val="EA5C60"/>
              </a:solidFill>
              <a:effectLst/>
              <a:latin typeface="UTM Cookies" panose="02040603050506020204" pitchFamily="18" charset="0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32731" y="3020024"/>
            <a:ext cx="4830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Chuẩn</a:t>
            </a:r>
            <a:r>
              <a:rPr lang="en-US" altLang="zh-CN" sz="4000" dirty="0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bị</a:t>
            </a:r>
            <a:r>
              <a:rPr lang="en-US" altLang="zh-CN" sz="4000" dirty="0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86901C"/>
                </a:solidFill>
                <a:effectLst/>
                <a:latin typeface="UTM Cookies" panose="02040603050506020204" pitchFamily="18" charset="0"/>
                <a:cs typeface="+mn-ea"/>
                <a:sym typeface="+mn-lt"/>
              </a:rPr>
              <a:t>mới</a:t>
            </a:r>
            <a:endParaRPr lang="zh-CN" altLang="zh-CN" sz="4000" dirty="0">
              <a:solidFill>
                <a:srgbClr val="86901C"/>
              </a:solidFill>
              <a:effectLst/>
              <a:latin typeface="UTM Cookies" panose="02040603050506020204" pitchFamily="18" charset="0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07915" y="1696001"/>
            <a:ext cx="748145" cy="748145"/>
          </a:xfrm>
          <a:prstGeom prst="ellipse">
            <a:avLst/>
          </a:prstGeom>
          <a:solidFill>
            <a:srgbClr val="3A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58856" y="3013718"/>
            <a:ext cx="748145" cy="748145"/>
          </a:xfrm>
          <a:prstGeom prst="ellipse">
            <a:avLst/>
          </a:prstGeom>
          <a:solidFill>
            <a:srgbClr val="FEC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58123" y="4259973"/>
            <a:ext cx="748145" cy="748145"/>
          </a:xfrm>
          <a:prstGeom prst="ellipse">
            <a:avLst/>
          </a:prstGeom>
          <a:solidFill>
            <a:srgbClr val="8B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39337" y="475678"/>
            <a:ext cx="748145" cy="748145"/>
          </a:xfrm>
          <a:prstGeom prst="ellipse">
            <a:avLst/>
          </a:prstGeom>
          <a:solidFill>
            <a:srgbClr val="FD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3" name="图片 4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85" y="261258"/>
            <a:ext cx="4912278" cy="2407370"/>
          </a:xfrm>
          <a:prstGeom prst="rect">
            <a:avLst/>
          </a:prstGeom>
        </p:spPr>
      </p:pic>
      <p:sp>
        <p:nvSpPr>
          <p:cNvPr id="32" name="文本框 12"/>
          <p:cNvSpPr txBox="1"/>
          <p:nvPr/>
        </p:nvSpPr>
        <p:spPr>
          <a:xfrm>
            <a:off x="-777653" y="455983"/>
            <a:ext cx="67720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b="1" dirty="0">
                <a:ln w="31750">
                  <a:solidFill>
                    <a:prstClr val="white"/>
                  </a:solidFill>
                </a:ln>
                <a:solidFill>
                  <a:srgbClr val="454140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DẶN DÒ</a:t>
            </a:r>
            <a:endParaRPr kumimoji="1" lang="zh-CN" altLang="en-US" sz="8000" b="1" dirty="0">
              <a:ln w="31750">
                <a:solidFill>
                  <a:prstClr val="white"/>
                </a:solidFill>
              </a:ln>
              <a:solidFill>
                <a:srgbClr val="454140"/>
              </a:solidFill>
              <a:effectLst>
                <a:outerShdw blurRad="63500" sx="102000" sy="102000" algn="ctr" rotWithShape="0">
                  <a:prstClr val="black">
                    <a:alpha val="19000"/>
                  </a:prst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34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377" flipH="1">
            <a:off x="10021723" y="4609991"/>
            <a:ext cx="2353056" cy="2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6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32" grpId="0"/>
      <p:bldP spid="3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世界动物日活动策划方案PPT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5zcager">
      <a:majorFont>
        <a:latin typeface="微软雅黑" panose="020B0A04020102020204"/>
        <a:ea typeface="方正卡通简体"/>
        <a:cs typeface=""/>
      </a:majorFont>
      <a:minorFont>
        <a:latin typeface="微软雅黑" panose="020B060402020202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270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DengXian</vt:lpstr>
      <vt:lpstr>微软雅黑</vt:lpstr>
      <vt:lpstr>Arial</vt:lpstr>
      <vt:lpstr>Cambria</vt:lpstr>
      <vt:lpstr>Times New Roman</vt:lpstr>
      <vt:lpstr>UTM Arruba KT</vt:lpstr>
      <vt:lpstr>UTM Cookies</vt:lpstr>
      <vt:lpstr>UTM Guanine</vt:lpstr>
      <vt:lpstr>UTM Showcard</vt:lpstr>
      <vt:lpstr>UTM Silk Script</vt:lpstr>
      <vt:lpstr>UTM Swiss Condensed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TV2-LTVC</dc:title>
  <dc:creator>KhanhHuyen</dc:creator>
  <cp:keywords>LTVC</cp:keywords>
  <dc:description>MRVT-Ve-cac-mua</dc:description>
  <cp:lastModifiedBy>SingPC</cp:lastModifiedBy>
  <cp:revision>32</cp:revision>
  <dcterms:created xsi:type="dcterms:W3CDTF">2017-09-27T22:10:33Z</dcterms:created>
  <dcterms:modified xsi:type="dcterms:W3CDTF">2024-04-05T11:07:49Z</dcterms:modified>
</cp:coreProperties>
</file>