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0" r:id="rId2"/>
  </p:sldMasterIdLst>
  <p:notesMasterIdLst>
    <p:notesMasterId r:id="rId20"/>
  </p:notesMasterIdLst>
  <p:sldIdLst>
    <p:sldId id="544" r:id="rId3"/>
    <p:sldId id="278" r:id="rId4"/>
    <p:sldId id="306" r:id="rId5"/>
    <p:sldId id="307" r:id="rId6"/>
    <p:sldId id="283" r:id="rId7"/>
    <p:sldId id="330" r:id="rId8"/>
    <p:sldId id="264" r:id="rId9"/>
    <p:sldId id="329" r:id="rId10"/>
    <p:sldId id="332" r:id="rId11"/>
    <p:sldId id="331" r:id="rId12"/>
    <p:sldId id="333" r:id="rId13"/>
    <p:sldId id="262" r:id="rId14"/>
    <p:sldId id="263" r:id="rId15"/>
    <p:sldId id="334" r:id="rId16"/>
    <p:sldId id="276" r:id="rId17"/>
    <p:sldId id="328" r:id="rId18"/>
    <p:sldId id="270" r:id="rId19"/>
  </p:sldIdLst>
  <p:sldSz cx="12192000" cy="6858000"/>
  <p:notesSz cx="6858000" cy="9144000"/>
  <p:embeddedFontLst>
    <p:embeddedFont>
      <p:font typeface=".VnAvant" panose="020B7200000000000000"/>
      <p:regular r:id="rId21"/>
      <p:bold r:id="rId22"/>
      <p:italic r:id="rId23"/>
      <p:boldItalic r:id="rId24"/>
    </p:embeddedFont>
    <p:embeddedFont>
      <p:font typeface="SimSun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6AF-2427-4936-9C86-FAB9FCCBEB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3C1-5459-48E9-98B7-FAC3E927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BF0E0093-21FE-4DCC-B182-D536BD718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BA9E6951-DE6E-4A94-AD30-41799C628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C53DA1C-5EF9-4484-AD20-C69F14B7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BF810-ADAD-4581-871E-6AFB34E9CD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3D35EBC4-61B9-4DCE-B1A2-14B679CCB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8B4F0C88-CA1B-4739-A3EA-09CE94332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77A96027-1D27-4B39-B2D7-054D9E72A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3EEB4-2E98-4621-BF93-2AB4F70F1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4CA4E562-39F7-4A35-BDD5-114B8CB71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C4A8FD9B-B514-4934-ADD5-74968CB5F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535E1819-072E-4C30-ACE7-CBF8D561D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C5AC-1F72-4114-8AF7-B4F9525AD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934391-C492-41D5-8AEE-690480CABF4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D2734-97D0-4FF4-A91A-7430294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4AB-77EC-4C18-890A-B8D01F01417E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8377F-D80B-41D3-9A56-F597790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47C23E-D224-4338-908C-D56863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3E47-F17A-457D-B152-F99C8F974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22880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D763F93-097C-47B4-B178-1ECFF2B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D4C4-5C5D-4224-9C1A-A145276288E8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1DFE04C-288E-4B91-8636-EC36C30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B5616C4-FC06-4054-B3DE-CDD68A4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31C8-2C01-4049-8859-A606F6FC5E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5754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D3D1DFC-B3C5-492F-9E23-6E4077D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BCD-9EF6-4696-AC9C-71DD85D7D5FA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2E03F09-5B49-4183-993E-F9D4D9A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435A7A2-FA74-404E-B1F9-675B469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2A74-A441-4C6C-8E11-CD89641163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5869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2144AA6-B44C-4617-9F21-CE630721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12-E15F-4163-A484-4946DFB41486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F1BDC1-F13F-424F-B377-64F355D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0B7DEAE-D9D4-4212-B8C2-4BA1AE7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C1F-F8FD-4385-B291-7B2B1E6018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028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90AA0F-DC5E-4EEE-82C6-3DA2654E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475D-6462-4FDC-BA9D-37F0CA73048A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CF005-EAB9-4AEF-97FE-592352A6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03916C-5E19-4C47-A0E3-B33F0B5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B626-504F-45C3-A1FD-1951CC2766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84420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296F83-BA72-4A4C-8CF7-8C6AC9F5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8C8F-7DDA-48E4-9ACA-6E612D96EDA6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1233C8-743A-4B42-814B-0CF86B1D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695B5-1DE7-4A2D-97A4-B810E8FC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94E0-F757-445C-B957-D172676E2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7327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407324C-979C-46DA-BF7D-984D5FB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79BD-4B6F-40E0-B9BC-1C3D46FF159B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7E904A3-3079-4799-A91A-DB77259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C100A1-423B-4D6E-B948-D7581BA7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FF63-46A5-4245-8D7F-4BF4FBB10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4312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4780B-2DCA-4542-AE63-3776455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6D0-5080-4B40-B32C-56114BF59398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47DF9-A4F8-4C3A-B46A-EFEDE6C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8468-2B3F-465F-806C-23CA1A6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67D-BDCD-4877-8CEC-7ABC40DCEE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6857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C179C-1B44-4A19-B02C-DD89675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21DD-BC0E-419D-99F9-C5E67A84EA22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A4529-EE42-4CF9-BC77-53CB728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4221E-9845-48BA-8923-E3FD0821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687B-7F25-497F-A1D9-877A0A788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3401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8801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490348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7EA2-9DB4-4705-A23D-AA6E0310A6D7}"/>
              </a:ext>
            </a:extLst>
          </p:cNvPr>
          <p:cNvGrpSpPr/>
          <p:nvPr userDrawn="1"/>
        </p:nvGrpSpPr>
        <p:grpSpPr>
          <a:xfrm>
            <a:off x="-261256" y="-159657"/>
            <a:ext cx="12569370" cy="7141028"/>
            <a:chOff x="-261256" y="-159657"/>
            <a:chExt cx="12569370" cy="7141028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1256" y="-159657"/>
              <a:ext cx="12569370" cy="714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6A90D-6FC6-481D-A0CD-277E1B23E28E}"/>
                </a:ext>
              </a:extLst>
            </p:cNvPr>
            <p:cNvSpPr/>
            <p:nvPr userDrawn="1"/>
          </p:nvSpPr>
          <p:spPr>
            <a:xfrm>
              <a:off x="10907349" y="136525"/>
              <a:ext cx="1284651" cy="128465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8B207-1EB8-47DA-AC73-3C05775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D57-57D2-4B16-8241-161491CB0E8C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F0758-E1A3-4204-ADF2-4EFFE7B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CB580-A6A4-4B8B-9E22-264C878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FCD8-A7CD-4DDB-85D5-47CF8F147BF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5031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A30F-C9C6-49B5-AE40-8F72975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9E6-290F-4707-9AD6-E31D17D3EFB5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8103-3CE1-40F7-B6C6-C16D6F8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5D17-689E-4F40-B607-0F143493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8E6-7359-4FA0-8946-A9402DC159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0079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1" r:id="rId5"/>
    <p:sldLayoutId id="2147483659" r:id="rId6"/>
    <p:sldLayoutId id="214748372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0F501230-9A9D-4B2A-B712-D00535095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DC65138E-1E05-40CA-8913-2C880EB1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BC0D5-1CCC-494E-B379-972A8547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137783EC-BF1C-40E3-899C-F52F6C1BC8D5}" type="datetimeFigureOut">
              <a:rPr lang="zh-CN" altLang="en-US"/>
              <a:pPr>
                <a:defRPr/>
              </a:pPr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D7A52-EBA3-480C-A607-17C9BD6D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FE28C-9051-482D-8594-1A57EC1D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BA59510B-AA8A-41EE-BDFC-011CE20C5F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14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90" y="659829"/>
            <a:ext cx="11936819" cy="590799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20EA825-1AC3-4711-94C4-111205F438A1}"/>
              </a:ext>
            </a:extLst>
          </p:cNvPr>
          <p:cNvSpPr/>
          <p:nvPr/>
        </p:nvSpPr>
        <p:spPr>
          <a:xfrm>
            <a:off x="767190" y="1677972"/>
            <a:ext cx="424234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1F933A2-DBA8-4C4D-86D2-F3C41595CB45}"/>
              </a:ext>
            </a:extLst>
          </p:cNvPr>
          <p:cNvSpPr/>
          <p:nvPr/>
        </p:nvSpPr>
        <p:spPr>
          <a:xfrm>
            <a:off x="7073906" y="1465365"/>
            <a:ext cx="424234" cy="34035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237CA8-DBF2-4B0C-9D6C-D37FE474B540}"/>
              </a:ext>
            </a:extLst>
          </p:cNvPr>
          <p:cNvSpPr/>
          <p:nvPr/>
        </p:nvSpPr>
        <p:spPr>
          <a:xfrm>
            <a:off x="70406" y="2194891"/>
            <a:ext cx="424233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D1A3BF-6E79-49E0-98AA-08244B8BCFBE}"/>
              </a:ext>
            </a:extLst>
          </p:cNvPr>
          <p:cNvSpPr/>
          <p:nvPr/>
        </p:nvSpPr>
        <p:spPr>
          <a:xfrm>
            <a:off x="4757367" y="2252408"/>
            <a:ext cx="321009" cy="21428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97A6A69-C245-4DB7-A54B-6C7D627D2891}"/>
              </a:ext>
            </a:extLst>
          </p:cNvPr>
          <p:cNvSpPr/>
          <p:nvPr/>
        </p:nvSpPr>
        <p:spPr>
          <a:xfrm>
            <a:off x="10456719" y="2226560"/>
            <a:ext cx="371056" cy="20783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D071AC2-D90A-44C7-9809-CAB12097E679}"/>
              </a:ext>
            </a:extLst>
          </p:cNvPr>
          <p:cNvSpPr/>
          <p:nvPr/>
        </p:nvSpPr>
        <p:spPr>
          <a:xfrm>
            <a:off x="5883882" y="2893583"/>
            <a:ext cx="424234" cy="25716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6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7E957CC-0C2A-458B-892E-44050E8797B3}"/>
              </a:ext>
            </a:extLst>
          </p:cNvPr>
          <p:cNvSpPr/>
          <p:nvPr/>
        </p:nvSpPr>
        <p:spPr>
          <a:xfrm>
            <a:off x="-87851" y="3600331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44458AC-75B7-4FFF-9D70-613BF00F57C1}"/>
              </a:ext>
            </a:extLst>
          </p:cNvPr>
          <p:cNvSpPr/>
          <p:nvPr/>
        </p:nvSpPr>
        <p:spPr>
          <a:xfrm>
            <a:off x="7498140" y="3429000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8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162CEAC-9F11-4B42-9265-3527BB135F2C}"/>
              </a:ext>
            </a:extLst>
          </p:cNvPr>
          <p:cNvSpPr/>
          <p:nvPr/>
        </p:nvSpPr>
        <p:spPr>
          <a:xfrm>
            <a:off x="1538511" y="4120906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9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BC6CB4E-C11B-48D3-BF21-5CD39B7D181B}"/>
              </a:ext>
            </a:extLst>
          </p:cNvPr>
          <p:cNvSpPr/>
          <p:nvPr/>
        </p:nvSpPr>
        <p:spPr>
          <a:xfrm>
            <a:off x="240078" y="4852578"/>
            <a:ext cx="963789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B5EF7BF-7DD6-4774-884B-6954991276AA}"/>
              </a:ext>
            </a:extLst>
          </p:cNvPr>
          <p:cNvSpPr/>
          <p:nvPr/>
        </p:nvSpPr>
        <p:spPr>
          <a:xfrm>
            <a:off x="4435976" y="4776624"/>
            <a:ext cx="963789" cy="207833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21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0559"/>
            <a:ext cx="12446000" cy="6160007"/>
          </a:xfrm>
          <a:prstGeom prst="rect">
            <a:avLst/>
          </a:prstGeom>
        </p:spPr>
      </p:pic>
      <p:sp>
        <p:nvSpPr>
          <p:cNvPr id="4" name="Star: 6 Points 4">
            <a:extLst>
              <a:ext uri="{FF2B5EF4-FFF2-40B4-BE49-F238E27FC236}">
                <a16:creationId xmlns:a16="http://schemas.microsoft.com/office/drawing/2014/main" id="{2B35B320-978B-42BD-9787-230079D1CC55}"/>
              </a:ext>
            </a:extLst>
          </p:cNvPr>
          <p:cNvSpPr/>
          <p:nvPr/>
        </p:nvSpPr>
        <p:spPr>
          <a:xfrm>
            <a:off x="686825" y="140559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5B93D153-9361-472F-B790-8D431B3B5289}"/>
              </a:ext>
            </a:extLst>
          </p:cNvPr>
          <p:cNvSpPr/>
          <p:nvPr/>
        </p:nvSpPr>
        <p:spPr>
          <a:xfrm>
            <a:off x="267725" y="480742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425D72-8E03-4518-BBBF-61BC00EA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755468"/>
            <a:ext cx="1774359" cy="16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1DDAE4-383A-4E51-A3DE-602036BFE18D}"/>
              </a:ext>
            </a:extLst>
          </p:cNvPr>
          <p:cNvSpPr/>
          <p:nvPr/>
        </p:nvSpPr>
        <p:spPr bwMode="auto">
          <a:xfrm>
            <a:off x="1732189" y="506655"/>
            <a:ext cx="10304462" cy="16281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Thay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hình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ảnh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bằng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từ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ngữ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thích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và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nói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các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36FE96-EAC2-4EAF-9A24-83999D58A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08494"/>
            <a:ext cx="9671050" cy="45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8">
            <a:extLst>
              <a:ext uri="{FF2B5EF4-FFF2-40B4-BE49-F238E27FC236}">
                <a16:creationId xmlns:a16="http://schemas.microsoft.com/office/drawing/2014/main" id="{7CBD0A91-D702-493D-8B73-884E8263F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4165600"/>
            <a:ext cx="19542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95C326-1935-4700-8901-95D03E71928C}"/>
              </a:ext>
            </a:extLst>
          </p:cNvPr>
          <p:cNvSpPr/>
          <p:nvPr/>
        </p:nvSpPr>
        <p:spPr>
          <a:xfrm>
            <a:off x="0" y="554936"/>
            <a:ext cx="12212820" cy="5545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2.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Tìm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vần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với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chỗ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trống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(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hay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)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rồi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chép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lang="en-AU" altLang="zh-CN" sz="2600" b="1" dirty="0"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hai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: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57350" name="图片 10">
            <a:extLst>
              <a:ext uri="{FF2B5EF4-FFF2-40B4-BE49-F238E27FC236}">
                <a16:creationId xmlns:a16="http://schemas.microsoft.com/office/drawing/2014/main" id="{AB19CBA8-D173-4808-88C5-A0E8D7C72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4165600"/>
            <a:ext cx="29384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81DAB4-F824-4A16-B87C-7F9F322A8F84}"/>
              </a:ext>
            </a:extLst>
          </p:cNvPr>
          <p:cNvSpPr/>
          <p:nvPr/>
        </p:nvSpPr>
        <p:spPr>
          <a:xfrm>
            <a:off x="-34271" y="1746250"/>
            <a:ext cx="12192000" cy="1892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    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Vẹt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cái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mỏ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Chích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chòe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nhảy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nhanh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thoắt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CAE91-6FC3-4E3E-B5E6-8E263CDE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389" y="1870419"/>
            <a:ext cx="163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oằm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BD059-2F29-42B1-9B33-7D09619F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600" y="2598738"/>
            <a:ext cx="1435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+mj-lt"/>
              </a:rPr>
              <a:t>o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ăn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595085" y="548250"/>
            <a:ext cx="11001829" cy="6188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3999" y="4098815"/>
            <a:ext cx="373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47579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>
            <a:extLst>
              <a:ext uri="{FF2B5EF4-FFF2-40B4-BE49-F238E27FC236}">
                <a16:creationId xmlns:a16="http://schemas.microsoft.com/office/drawing/2014/main" id="{5E5F3F76-C55E-4C2C-BF5B-1982F884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-234950"/>
            <a:ext cx="2997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152251BA-5C96-422F-9C0B-A03115F32002}"/>
              </a:ext>
            </a:extLst>
          </p:cNvPr>
          <p:cNvSpPr/>
          <p:nvPr/>
        </p:nvSpPr>
        <p:spPr>
          <a:xfrm>
            <a:off x="1800785" y="2480049"/>
            <a:ext cx="8008751" cy="311392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DA1B8-4DBD-47C2-8782-3DC1C2B2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66" y="3378609"/>
            <a:ext cx="79068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Vẹt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có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cái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mỏ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khoằm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Chích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chòe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nhảy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nhanh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thoăn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thoắt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/>
              <a:ea typeface="华康方圆体W7"/>
              <a:cs typeface="Arial" panose="020B0604020202020204" pitchFamily="34" charset="0"/>
            </a:endParaRPr>
          </a:p>
        </p:txBody>
      </p:sp>
      <p:pic>
        <p:nvPicPr>
          <p:cNvPr id="59401" name="图片 8">
            <a:extLst>
              <a:ext uri="{FF2B5EF4-FFF2-40B4-BE49-F238E27FC236}">
                <a16:creationId xmlns:a16="http://schemas.microsoft.com/office/drawing/2014/main" id="{E23AD136-9284-4F64-B477-24E75D3B6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2" y="498475"/>
            <a:ext cx="14652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D6CE83-4B7D-451B-8CEF-60A63F330861}"/>
              </a:ext>
            </a:extLst>
          </p:cNvPr>
          <p:cNvSpPr txBox="1"/>
          <p:nvPr/>
        </p:nvSpPr>
        <p:spPr>
          <a:xfrm>
            <a:off x="4523379" y="849536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UTM Avo" panose="02040603050506020204"/>
              </a:rPr>
              <a:t>TẬP CHÉP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A5A25-4090-4005-B2BE-24A2DE4D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223"/>
            <a:ext cx="12192000" cy="13112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-1" y="509835"/>
            <a:ext cx="12192001" cy="6360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5028" y="4228094"/>
            <a:ext cx="436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405517"/>
            <a:ext cx="12395200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48554" y="1639631"/>
            <a:ext cx="7108036" cy="913008"/>
            <a:chOff x="2456791" y="1217222"/>
            <a:chExt cx="7108036" cy="913008"/>
          </a:xfrm>
        </p:grpSpPr>
        <p:sp>
          <p:nvSpPr>
            <p:cNvPr id="7" name="Rectangle 6"/>
            <p:cNvSpPr/>
            <p:nvPr/>
          </p:nvSpPr>
          <p:spPr>
            <a:xfrm>
              <a:off x="2456791" y="1217223"/>
              <a:ext cx="710803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5079" y="1217222"/>
              <a:ext cx="5772734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ngôi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vần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127" y="405517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67329" y="1807369"/>
            <a:ext cx="1783030" cy="1713857"/>
            <a:chOff x="5398054" y="1250509"/>
            <a:chExt cx="1337272" cy="1285393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398054" y="2099754"/>
              <a:ext cx="1337272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l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oắt choắt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8080" y="1902019"/>
            <a:ext cx="1895778" cy="1598585"/>
            <a:chOff x="748167" y="1439265"/>
            <a:chExt cx="1895778" cy="1598585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748167" y="2451089"/>
              <a:ext cx="189577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khuân vác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55886" y="1902019"/>
            <a:ext cx="1517881" cy="1542734"/>
            <a:chOff x="3192869" y="1342302"/>
            <a:chExt cx="1138411" cy="1157051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192869" y="2116269"/>
              <a:ext cx="1138411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ảo thuật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6033" y="1560100"/>
            <a:ext cx="1684481" cy="1915558"/>
            <a:chOff x="8683256" y="2254543"/>
            <a:chExt cx="1263360" cy="1436669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8683256" y="3289443"/>
              <a:ext cx="1263360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bất khuất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366" y="1749172"/>
            <a:ext cx="1308478" cy="1787723"/>
            <a:chOff x="6884266" y="1878990"/>
            <a:chExt cx="981359" cy="1340792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008563" y="2768269"/>
              <a:ext cx="780434" cy="38308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thoắt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3983" y="1566659"/>
            <a:ext cx="1100517" cy="1915559"/>
            <a:chOff x="9384151" y="1223385"/>
            <a:chExt cx="1100517" cy="1915559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476303" y="2592150"/>
              <a:ext cx="91621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tuần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321" y="1566659"/>
            <a:ext cx="1137538" cy="1915559"/>
            <a:chOff x="-85043" y="1479233"/>
            <a:chExt cx="1137538" cy="1915559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-85043" y="2846549"/>
              <a:ext cx="113753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 dirty="0" err="1">
                  <a:solidFill>
                    <a:srgbClr val="000000"/>
                  </a:solidFill>
                  <a:cs typeface="Arial"/>
                  <a:sym typeface="Arial"/>
                </a:rPr>
                <a:t>ngoặt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420569" y="1560101"/>
            <a:ext cx="1737266" cy="1915559"/>
            <a:chOff x="10558558" y="1619907"/>
            <a:chExt cx="1737266" cy="1915559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558558" y="2989382"/>
              <a:ext cx="1737266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m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ùa xuân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08606"/>
            <a:chOff x="3723778" y="4308602"/>
            <a:chExt cx="2974282" cy="20086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646986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uân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30983"/>
            <a:chOff x="250301" y="4177142"/>
            <a:chExt cx="2974282" cy="2130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646986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oăt 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51232" y="4639369"/>
            <a:ext cx="2974282" cy="2074688"/>
            <a:chOff x="7197510" y="4233437"/>
            <a:chExt cx="2974282" cy="20746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646986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Vần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uâ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0951 0.37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1719 0.37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4099 0.3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7343 0.382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7201 0.368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8008 0.201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9744" y="3029623"/>
            <a:ext cx="76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123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Ôn 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253974" y="646560"/>
            <a:ext cx="9893120" cy="6211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597" y="4140201"/>
            <a:ext cx="466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7">
            <a:extLst>
              <a:ext uri="{FF2B5EF4-FFF2-40B4-BE49-F238E27FC236}">
                <a16:creationId xmlns:a16="http://schemas.microsoft.com/office/drawing/2014/main" id="{99895B12-07BD-47F8-B408-810324791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-95693" y="5794745"/>
            <a:ext cx="12192000" cy="9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>
            <a:extLst>
              <a:ext uri="{FF2B5EF4-FFF2-40B4-BE49-F238E27FC236}">
                <a16:creationId xmlns:a16="http://schemas.microsoft.com/office/drawing/2014/main" id="{6D0E2441-FC1E-4CE2-84AD-2015275A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5" y="618472"/>
            <a:ext cx="10668820" cy="53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1853"/>
            <a:ext cx="12192000" cy="60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8B46E39-3E61-48F7-A828-2DC43777DF4F}"/>
              </a:ext>
            </a:extLst>
          </p:cNvPr>
          <p:cNvSpPr/>
          <p:nvPr/>
        </p:nvSpPr>
        <p:spPr>
          <a:xfrm>
            <a:off x="2325624" y="858102"/>
            <a:ext cx="6400800" cy="16364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Luyện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đọc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từ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D2625C4A-AE8B-47D9-B36B-D8059019E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2773363"/>
            <a:ext cx="1039472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vườn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thú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ngoạm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tảng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thịt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bò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</a:t>
            </a:r>
            <a:r>
              <a:rPr lang="en-US" altLang="en-US" sz="4000" b="1" dirty="0">
                <a:solidFill>
                  <a:srgbClr val="00B050"/>
                </a:solidFill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quất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lưng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chòe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nhảy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thoăn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thoắt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mỏ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khoằm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trắng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toát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7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2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167</Words>
  <Application>Microsoft Office PowerPoint</Application>
  <PresentationFormat>Widescreen</PresentationFormat>
  <Paragraphs>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Coiny</vt:lpstr>
      <vt:lpstr>UTM Avo</vt:lpstr>
      <vt:lpstr>inpin heiti</vt:lpstr>
      <vt:lpstr>等线</vt:lpstr>
      <vt:lpstr>.黑体-日本语</vt:lpstr>
      <vt:lpstr>华康方圆体W7</vt:lpstr>
      <vt:lpstr>Arial</vt:lpstr>
      <vt:lpstr>Times New Roman</vt:lpstr>
      <vt:lpstr>.VnAvant</vt:lpstr>
      <vt:lpstr>SimSun</vt:lpstr>
      <vt:lpstr>Calibri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SingPC</cp:lastModifiedBy>
  <cp:revision>115</cp:revision>
  <dcterms:created xsi:type="dcterms:W3CDTF">2021-11-01T08:16:43Z</dcterms:created>
  <dcterms:modified xsi:type="dcterms:W3CDTF">2024-04-04T09:45:55Z</dcterms:modified>
</cp:coreProperties>
</file>