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handoutMasterIdLst>
    <p:handoutMasterId r:id="rId13"/>
  </p:handoutMasterIdLst>
  <p:sldIdLst>
    <p:sldId id="303" r:id="rId2"/>
    <p:sldId id="307" r:id="rId3"/>
    <p:sldId id="312" r:id="rId4"/>
    <p:sldId id="308" r:id="rId5"/>
    <p:sldId id="310" r:id="rId6"/>
    <p:sldId id="311" r:id="rId7"/>
    <p:sldId id="315" r:id="rId8"/>
    <p:sldId id="313" r:id="rId9"/>
    <p:sldId id="314" r:id="rId10"/>
    <p:sldId id="270" r:id="rId11"/>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A9"/>
    <a:srgbClr val="2A2D6E"/>
    <a:srgbClr val="010A58"/>
    <a:srgbClr val="171954"/>
    <a:srgbClr val="DADDFC"/>
    <a:srgbClr val="3A6FB0"/>
    <a:srgbClr val="F5EEDC"/>
    <a:srgbClr val="736368"/>
    <a:srgbClr val="500A1E"/>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9319" autoAdjust="0"/>
  </p:normalViewPr>
  <p:slideViewPr>
    <p:cSldViewPr snapToGrid="0">
      <p:cViewPr varScale="1">
        <p:scale>
          <a:sx n="64" d="100"/>
          <a:sy n="64" d="100"/>
        </p:scale>
        <p:origin x="96" y="312"/>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06646A-23A8-41E6-BEBD-48266B523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AB6356-D08C-4528-9B28-1F0704AFF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8C2CA-7233-413C-8A0F-DC56C5298987}" type="datetimeFigureOut">
              <a:rPr lang="en-US" smtClean="0"/>
              <a:t>4/4/2024</a:t>
            </a:fld>
            <a:endParaRPr lang="en-US"/>
          </a:p>
        </p:txBody>
      </p:sp>
      <p:sp>
        <p:nvSpPr>
          <p:cNvPr id="4" name="Footer Placeholder 3">
            <a:extLst>
              <a:ext uri="{FF2B5EF4-FFF2-40B4-BE49-F238E27FC236}">
                <a16:creationId xmlns:a16="http://schemas.microsoft.com/office/drawing/2014/main" id="{2285110D-6AA7-42B6-9D0C-9D73E1A5C5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DA68E-083A-40D5-BBD0-B2B190C614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5B7F51-C0EF-4741-836F-A7190014E901}" type="slidenum">
              <a:rPr lang="en-US" smtClean="0"/>
              <a:t>‹#›</a:t>
            </a:fld>
            <a:endParaRPr lang="en-US"/>
          </a:p>
        </p:txBody>
      </p:sp>
    </p:spTree>
    <p:extLst>
      <p:ext uri="{BB962C8B-B14F-4D97-AF65-F5344CB8AC3E}">
        <p14:creationId xmlns:p14="http://schemas.microsoft.com/office/powerpoint/2010/main" val="274918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48D36-C9C3-4AA3-9558-536EAC0BC914}"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42218-EFDB-49DD-A5CD-13B8F79518AD}" type="slidenum">
              <a:rPr lang="en-US" smtClean="0"/>
              <a:t>‹#›</a:t>
            </a:fld>
            <a:endParaRPr lang="en-US"/>
          </a:p>
        </p:txBody>
      </p:sp>
    </p:spTree>
    <p:extLst>
      <p:ext uri="{BB962C8B-B14F-4D97-AF65-F5344CB8AC3E}">
        <p14:creationId xmlns:p14="http://schemas.microsoft.com/office/powerpoint/2010/main" val="53595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5</a:t>
            </a:fld>
            <a:endParaRPr lang="en-US"/>
          </a:p>
        </p:txBody>
      </p:sp>
    </p:spTree>
    <p:extLst>
      <p:ext uri="{BB962C8B-B14F-4D97-AF65-F5344CB8AC3E}">
        <p14:creationId xmlns:p14="http://schemas.microsoft.com/office/powerpoint/2010/main" val="151145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6</a:t>
            </a:fld>
            <a:endParaRPr lang="en-US"/>
          </a:p>
        </p:txBody>
      </p:sp>
    </p:spTree>
    <p:extLst>
      <p:ext uri="{BB962C8B-B14F-4D97-AF65-F5344CB8AC3E}">
        <p14:creationId xmlns:p14="http://schemas.microsoft.com/office/powerpoint/2010/main" val="328956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8</a:t>
            </a:fld>
            <a:endParaRPr lang="en-US"/>
          </a:p>
        </p:txBody>
      </p:sp>
    </p:spTree>
    <p:extLst>
      <p:ext uri="{BB962C8B-B14F-4D97-AF65-F5344CB8AC3E}">
        <p14:creationId xmlns:p14="http://schemas.microsoft.com/office/powerpoint/2010/main" val="285494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9</a:t>
            </a:fld>
            <a:endParaRPr lang="en-US"/>
          </a:p>
        </p:txBody>
      </p:sp>
    </p:spTree>
    <p:extLst>
      <p:ext uri="{BB962C8B-B14F-4D97-AF65-F5344CB8AC3E}">
        <p14:creationId xmlns:p14="http://schemas.microsoft.com/office/powerpoint/2010/main" val="236096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4/4/2024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508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4/4/2024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4/4/2024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1169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7121" y="41285"/>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4/4/2024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301477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4/4/2024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25727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4/4/2024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02499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4/4/2024</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65100" y="-68826"/>
            <a:ext cx="12513464" cy="7000539"/>
          </a:xfrm>
          <a:prstGeom prst="rect">
            <a:avLst/>
          </a:prstGeom>
          <a:noFill/>
          <a:ln>
            <a:noFill/>
          </a:ln>
        </p:spPr>
      </p:pic>
      <p:sp>
        <p:nvSpPr>
          <p:cNvPr id="11" name="Oval 10">
            <a:extLst>
              <a:ext uri="{FF2B5EF4-FFF2-40B4-BE49-F238E27FC236}">
                <a16:creationId xmlns:a16="http://schemas.microsoft.com/office/drawing/2014/main" id="{20C92834-F07F-4579-8623-1CF3469E4D08}"/>
              </a:ext>
            </a:extLst>
          </p:cNvPr>
          <p:cNvSpPr/>
          <p:nvPr userDrawn="1"/>
        </p:nvSpPr>
        <p:spPr>
          <a:xfrm>
            <a:off x="10917876" y="18627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6111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4/4/2024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804EA-BD22-451D-BBAF-31FA15100607}"/>
              </a:ext>
            </a:extLst>
          </p:cNvPr>
          <p:cNvSpPr/>
          <p:nvPr userDrawn="1"/>
        </p:nvSpPr>
        <p:spPr>
          <a:xfrm>
            <a:off x="11217925" y="87427"/>
            <a:ext cx="974075" cy="1366092"/>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4/4/2024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4/4/2024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4/4/2024</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4/4/2024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49" r:id="rId6"/>
    <p:sldLayoutId id="2147483650" r:id="rId7"/>
    <p:sldLayoutId id="2147483685" r:id="rId8"/>
    <p:sldLayoutId id="2147483651" r:id="rId9"/>
    <p:sldLayoutId id="2147483655"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3238455" y="1581229"/>
            <a:ext cx="5495415" cy="2337178"/>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22</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117: </a:t>
            </a:r>
            <a:r>
              <a:rPr lang="en-US" sz="5200" b="1" dirty="0" err="1">
                <a:solidFill>
                  <a:srgbClr val="FF0000"/>
                </a:solidFill>
                <a:latin typeface="UTM Avo" panose="02040603050506020204" pitchFamily="18" charset="0"/>
                <a:cs typeface="Arial" panose="020B0604020202020204" pitchFamily="34" charset="0"/>
              </a:rPr>
              <a:t>Ôn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9111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minh họa">
            <a:extLst>
              <a:ext uri="{FF2B5EF4-FFF2-40B4-BE49-F238E27FC236}">
                <a16:creationId xmlns:a16="http://schemas.microsoft.com/office/drawing/2014/main" id="{67804DC4-BB9B-4B8D-8E74-12ECB9BD3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4"/>
            <a:ext cx="12192000" cy="67852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01FF35E-D194-436D-BEAA-EB7155BCD83E}"/>
              </a:ext>
            </a:extLst>
          </p:cNvPr>
          <p:cNvSpPr/>
          <p:nvPr/>
        </p:nvSpPr>
        <p:spPr>
          <a:xfrm>
            <a:off x="1621842" y="3503714"/>
            <a:ext cx="541366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10A58"/>
                </a:solidFill>
                <a:effectLst/>
              </a:rPr>
              <a:t>KHỞI ĐỘNG</a:t>
            </a:r>
          </a:p>
        </p:txBody>
      </p:sp>
    </p:spTree>
    <p:extLst>
      <p:ext uri="{BB962C8B-B14F-4D97-AF65-F5344CB8AC3E}">
        <p14:creationId xmlns:p14="http://schemas.microsoft.com/office/powerpoint/2010/main" val="38823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ó thể là hình minh họa">
            <a:extLst>
              <a:ext uri="{FF2B5EF4-FFF2-40B4-BE49-F238E27FC236}">
                <a16:creationId xmlns:a16="http://schemas.microsoft.com/office/drawing/2014/main" id="{B75F1D24-B89C-4104-B2C4-F6CBC940F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657"/>
            <a:ext cx="12192000" cy="6444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248AD-AE33-47A1-A7AB-C1402CC20DC6}"/>
              </a:ext>
            </a:extLst>
          </p:cNvPr>
          <p:cNvSpPr txBox="1"/>
          <p:nvPr/>
        </p:nvSpPr>
        <p:spPr>
          <a:xfrm>
            <a:off x="1386508" y="2280256"/>
            <a:ext cx="6096946" cy="923330"/>
          </a:xfrm>
          <a:prstGeom prst="rect">
            <a:avLst/>
          </a:prstGeom>
          <a:noFill/>
        </p:spPr>
        <p:txBody>
          <a:bodyPr wrap="square">
            <a:spAutoFit/>
          </a:bodyPr>
          <a:lstStyle/>
          <a:p>
            <a:pPr algn="ctr"/>
            <a:r>
              <a:rPr lang="en-US" sz="5400" b="1" cap="none" spc="0">
                <a:ln/>
                <a:solidFill>
                  <a:srgbClr val="2A2D6E"/>
                </a:solidFill>
                <a:effectLst/>
              </a:rPr>
              <a:t>Bài 117: Ôn tập</a:t>
            </a:r>
          </a:p>
        </p:txBody>
      </p:sp>
    </p:spTree>
    <p:extLst>
      <p:ext uri="{BB962C8B-B14F-4D97-AF65-F5344CB8AC3E}">
        <p14:creationId xmlns:p14="http://schemas.microsoft.com/office/powerpoint/2010/main" val="421414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B17DC20-E636-42BA-8FE3-EDBF61ED768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40" r="2068" b="15289"/>
          <a:stretch/>
        </p:blipFill>
        <p:spPr>
          <a:xfrm>
            <a:off x="1498060" y="466094"/>
            <a:ext cx="9195879" cy="6391906"/>
          </a:xfrm>
          <a:prstGeom prst="rect">
            <a:avLst/>
          </a:prstGeom>
        </p:spPr>
      </p:pic>
    </p:spTree>
    <p:extLst>
      <p:ext uri="{BB962C8B-B14F-4D97-AF65-F5344CB8AC3E}">
        <p14:creationId xmlns:p14="http://schemas.microsoft.com/office/powerpoint/2010/main" val="134374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https://anhdephd.com/wp-content/uploads/2017/04/anh-nen-powerpoint-don-gian-dep-16.jpg">
            <a:extLst>
              <a:ext uri="{FF2B5EF4-FFF2-40B4-BE49-F238E27FC236}">
                <a16:creationId xmlns:a16="http://schemas.microsoft.com/office/drawing/2014/main" id="{914D18D0-39CE-4E78-A0B8-4781D8A1F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8119"/>
            <a:ext cx="12192001" cy="645185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D669321-7E1C-4BFA-B5DB-ADBAA81A7739}"/>
              </a:ext>
            </a:extLst>
          </p:cNvPr>
          <p:cNvGrpSpPr/>
          <p:nvPr/>
        </p:nvGrpSpPr>
        <p:grpSpPr>
          <a:xfrm>
            <a:off x="1836377" y="1697313"/>
            <a:ext cx="4024870" cy="1085137"/>
            <a:chOff x="2527379" y="1346042"/>
            <a:chExt cx="4259623" cy="1010953"/>
          </a:xfrm>
        </p:grpSpPr>
        <p:sp>
          <p:nvSpPr>
            <p:cNvPr id="5" name="Flowchart: Terminator 4">
              <a:extLst>
                <a:ext uri="{FF2B5EF4-FFF2-40B4-BE49-F238E27FC236}">
                  <a16:creationId xmlns:a16="http://schemas.microsoft.com/office/drawing/2014/main" id="{90D78D8C-9904-4E70-97C2-8001165B9A36}"/>
                </a:ext>
              </a:extLst>
            </p:cNvPr>
            <p:cNvSpPr/>
            <p:nvPr/>
          </p:nvSpPr>
          <p:spPr>
            <a:xfrm>
              <a:off x="2527379" y="1346042"/>
              <a:ext cx="4259623" cy="1010953"/>
            </a:xfrm>
            <a:prstGeom prst="flowChartTerminator">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FA39106-F105-4DBB-98F4-3D6A3CA15CF1}"/>
                </a:ext>
              </a:extLst>
            </p:cNvPr>
            <p:cNvSpPr/>
            <p:nvPr/>
          </p:nvSpPr>
          <p:spPr>
            <a:xfrm>
              <a:off x="2527379" y="1397665"/>
              <a:ext cx="1038403" cy="917618"/>
            </a:xfrm>
            <a:prstGeom prst="ellipse">
              <a:avLst/>
            </a:prstGeom>
            <a:solidFill>
              <a:srgbClr val="FFEBCC"/>
            </a:solidFill>
            <a:ln>
              <a:solidFill>
                <a:srgbClr val="DD4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0470C71-2C0F-4BA7-82D3-529D2D400B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71" b="26900" l="28100" r="50000"/>
                      </a14:imgEffect>
                    </a14:imgLayer>
                  </a14:imgProps>
                </a:ext>
                <a:ext uri="{28A0092B-C50C-407E-A947-70E740481C1C}">
                  <a14:useLocalDpi xmlns:a14="http://schemas.microsoft.com/office/drawing/2010/main" val="0"/>
                </a:ext>
              </a:extLst>
            </a:blip>
            <a:srcRect l="26279" t="2917" r="49917" b="73450"/>
            <a:stretch/>
          </p:blipFill>
          <p:spPr>
            <a:xfrm>
              <a:off x="2527379" y="1346042"/>
              <a:ext cx="1034469" cy="851418"/>
            </a:xfrm>
            <a:prstGeom prst="rect">
              <a:avLst/>
            </a:prstGeom>
          </p:spPr>
        </p:pic>
      </p:grpSp>
      <p:grpSp>
        <p:nvGrpSpPr>
          <p:cNvPr id="24" name="Group 23">
            <a:extLst>
              <a:ext uri="{FF2B5EF4-FFF2-40B4-BE49-F238E27FC236}">
                <a16:creationId xmlns:a16="http://schemas.microsoft.com/office/drawing/2014/main" id="{848A3311-4900-4846-ACA8-CCAF8B6EA348}"/>
              </a:ext>
            </a:extLst>
          </p:cNvPr>
          <p:cNvGrpSpPr/>
          <p:nvPr/>
        </p:nvGrpSpPr>
        <p:grpSpPr>
          <a:xfrm>
            <a:off x="6953132" y="3722692"/>
            <a:ext cx="4173341" cy="1070586"/>
            <a:chOff x="2527379" y="5662465"/>
            <a:chExt cx="4384576" cy="1070586"/>
          </a:xfrm>
        </p:grpSpPr>
        <p:sp>
          <p:nvSpPr>
            <p:cNvPr id="4" name="Flowchart: Terminator 3">
              <a:extLst>
                <a:ext uri="{FF2B5EF4-FFF2-40B4-BE49-F238E27FC236}">
                  <a16:creationId xmlns:a16="http://schemas.microsoft.com/office/drawing/2014/main" id="{7AC53B40-5F9B-449B-9E2C-DE5E733EF6C2}"/>
                </a:ext>
              </a:extLst>
            </p:cNvPr>
            <p:cNvSpPr/>
            <p:nvPr/>
          </p:nvSpPr>
          <p:spPr>
            <a:xfrm>
              <a:off x="2527379" y="5662465"/>
              <a:ext cx="4384576" cy="1070586"/>
            </a:xfrm>
            <a:prstGeom prst="flowChartTerminator">
              <a:avLst/>
            </a:prstGeom>
            <a:solidFill>
              <a:srgbClr val="97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Oval 12">
              <a:extLst>
                <a:ext uri="{FF2B5EF4-FFF2-40B4-BE49-F238E27FC236}">
                  <a16:creationId xmlns:a16="http://schemas.microsoft.com/office/drawing/2014/main" id="{6745695D-B241-4074-9F87-D2E7D6AA59A2}"/>
                </a:ext>
              </a:extLst>
            </p:cNvPr>
            <p:cNvSpPr/>
            <p:nvPr/>
          </p:nvSpPr>
          <p:spPr>
            <a:xfrm>
              <a:off x="2527379" y="5714473"/>
              <a:ext cx="1038403" cy="966569"/>
            </a:xfrm>
            <a:prstGeom prst="ellipse">
              <a:avLst/>
            </a:prstGeom>
            <a:solidFill>
              <a:srgbClr val="F5EEDC"/>
            </a:solidFill>
            <a:ln>
              <a:solidFill>
                <a:srgbClr val="500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8EFF513-BA9F-4F8E-9A78-AA3DAC18BDE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231" b="76795" l="13100" r="37600"/>
                      </a14:imgEffect>
                    </a14:imgLayer>
                  </a14:imgProps>
                </a:ext>
                <a:ext uri="{28A0092B-C50C-407E-A947-70E740481C1C}">
                  <a14:useLocalDpi xmlns:a14="http://schemas.microsoft.com/office/drawing/2010/main" val="0"/>
                </a:ext>
              </a:extLst>
            </a:blip>
            <a:srcRect l="13103" t="45447" r="61096" b="23611"/>
            <a:stretch/>
          </p:blipFill>
          <p:spPr>
            <a:xfrm>
              <a:off x="2527379" y="5707510"/>
              <a:ext cx="964513" cy="902218"/>
            </a:xfrm>
            <a:prstGeom prst="rect">
              <a:avLst/>
            </a:prstGeom>
          </p:spPr>
        </p:pic>
      </p:grpSp>
      <p:grpSp>
        <p:nvGrpSpPr>
          <p:cNvPr id="22" name="Group 21">
            <a:extLst>
              <a:ext uri="{FF2B5EF4-FFF2-40B4-BE49-F238E27FC236}">
                <a16:creationId xmlns:a16="http://schemas.microsoft.com/office/drawing/2014/main" id="{98692C67-1D5D-40FB-A69C-47A8B71A5051}"/>
              </a:ext>
            </a:extLst>
          </p:cNvPr>
          <p:cNvGrpSpPr/>
          <p:nvPr/>
        </p:nvGrpSpPr>
        <p:grpSpPr>
          <a:xfrm>
            <a:off x="6849579" y="1628765"/>
            <a:ext cx="4224606" cy="1079064"/>
            <a:chOff x="2419464" y="2840711"/>
            <a:chExt cx="4492488" cy="1079064"/>
          </a:xfrm>
        </p:grpSpPr>
        <p:sp>
          <p:nvSpPr>
            <p:cNvPr id="6" name="Flowchart: Terminator 5">
              <a:extLst>
                <a:ext uri="{FF2B5EF4-FFF2-40B4-BE49-F238E27FC236}">
                  <a16:creationId xmlns:a16="http://schemas.microsoft.com/office/drawing/2014/main" id="{57D3A4FB-3338-4583-BF8F-D02F3F6F487F}"/>
                </a:ext>
              </a:extLst>
            </p:cNvPr>
            <p:cNvSpPr/>
            <p:nvPr/>
          </p:nvSpPr>
          <p:spPr>
            <a:xfrm>
              <a:off x="2419464" y="2840711"/>
              <a:ext cx="4492488" cy="1079064"/>
            </a:xfrm>
            <a:prstGeom prst="flowChartTerminator">
              <a:avLst/>
            </a:pr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7935B5-2C87-492B-850D-578521134000}"/>
                </a:ext>
              </a:extLst>
            </p:cNvPr>
            <p:cNvSpPr/>
            <p:nvPr/>
          </p:nvSpPr>
          <p:spPr>
            <a:xfrm>
              <a:off x="2419467" y="2882423"/>
              <a:ext cx="1033671" cy="962601"/>
            </a:xfrm>
            <a:prstGeom prst="ellipse">
              <a:avLst/>
            </a:prstGeom>
            <a:solidFill>
              <a:srgbClr val="F4EEA9"/>
            </a:solidFill>
            <a:ln>
              <a:solidFill>
                <a:srgbClr val="529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0522993-C116-464A-B6BE-B2D57DF9F038}"/>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7431" b="91677" l="21000" r="47700">
                          <a14:foregroundMark x1="54900" y1="11821" x2="62200" y2="11339"/>
                          <a14:foregroundMark x1="23800" y1="78649" x2="29500" y2="75875"/>
                        </a14:backgroundRemoval>
                      </a14:imgEffect>
                    </a14:imgLayer>
                  </a14:imgProps>
                </a:ext>
                <a:ext uri="{28A0092B-C50C-407E-A947-70E740481C1C}">
                  <a14:useLocalDpi xmlns:a14="http://schemas.microsoft.com/office/drawing/2010/main" val="0"/>
                </a:ext>
              </a:extLst>
            </a:blip>
            <a:srcRect l="22521" t="66889" r="53675" b="9478"/>
            <a:stretch/>
          </p:blipFill>
          <p:spPr>
            <a:xfrm>
              <a:off x="2488625" y="2975601"/>
              <a:ext cx="883991" cy="727567"/>
            </a:xfrm>
            <a:prstGeom prst="rect">
              <a:avLst/>
            </a:prstGeom>
          </p:spPr>
        </p:pic>
      </p:grpSp>
      <p:grpSp>
        <p:nvGrpSpPr>
          <p:cNvPr id="23" name="Group 22">
            <a:extLst>
              <a:ext uri="{FF2B5EF4-FFF2-40B4-BE49-F238E27FC236}">
                <a16:creationId xmlns:a16="http://schemas.microsoft.com/office/drawing/2014/main" id="{38EA3F9F-3792-4DE0-BEA8-8F0A49401220}"/>
              </a:ext>
            </a:extLst>
          </p:cNvPr>
          <p:cNvGrpSpPr/>
          <p:nvPr/>
        </p:nvGrpSpPr>
        <p:grpSpPr>
          <a:xfrm>
            <a:off x="1836377" y="3750860"/>
            <a:ext cx="4183896" cy="1079064"/>
            <a:chOff x="2408105" y="4289048"/>
            <a:chExt cx="4503850" cy="1079064"/>
          </a:xfrm>
        </p:grpSpPr>
        <p:sp>
          <p:nvSpPr>
            <p:cNvPr id="7" name="Flowchart: Terminator 6">
              <a:extLst>
                <a:ext uri="{FF2B5EF4-FFF2-40B4-BE49-F238E27FC236}">
                  <a16:creationId xmlns:a16="http://schemas.microsoft.com/office/drawing/2014/main" id="{CEE45E36-C324-4CD5-BCCA-31507F5F2EC8}"/>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40DE86A-851C-4309-88BE-54A1BF52BC04}"/>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C06A81C-0232-4B29-893B-9A79CCE325C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62" b="47134" l="24900" r="48300">
                          <a14:foregroundMark x1="32000" y1="29545" x2="42100" y2="29545"/>
                          <a14:foregroundMark x1="35300" y1="27668" x2="32800" y2="29348"/>
                          <a14:foregroundMark x1="41200" y1="27372" x2="41000" y2="31818"/>
                          <a14:foregroundMark x1="42100" y1="34881" x2="42700" y2="42095"/>
                        </a14:backgroundRemoval>
                      </a14:imgEffect>
                    </a14:imgLayer>
                  </a14:imgProps>
                </a:ext>
                <a:ext uri="{28A0092B-C50C-407E-A947-70E740481C1C}">
                  <a14:useLocalDpi xmlns:a14="http://schemas.microsoft.com/office/drawing/2010/main" val="0"/>
                </a:ext>
              </a:extLst>
            </a:blip>
            <a:srcRect l="25275" t="21509" r="50000" b="53640"/>
            <a:stretch/>
          </p:blipFill>
          <p:spPr>
            <a:xfrm>
              <a:off x="2575541" y="4382817"/>
              <a:ext cx="742342" cy="755144"/>
            </a:xfrm>
            <a:prstGeom prst="rect">
              <a:avLst/>
            </a:prstGeom>
          </p:spPr>
        </p:pic>
      </p:grpSp>
      <p:sp>
        <p:nvSpPr>
          <p:cNvPr id="25" name="TextBox 24">
            <a:extLst>
              <a:ext uri="{FF2B5EF4-FFF2-40B4-BE49-F238E27FC236}">
                <a16:creationId xmlns:a16="http://schemas.microsoft.com/office/drawing/2014/main" id="{71BA1F29-3AED-481B-89B3-3B4C1CB2D724}"/>
              </a:ext>
            </a:extLst>
          </p:cNvPr>
          <p:cNvSpPr txBox="1"/>
          <p:nvPr/>
        </p:nvSpPr>
        <p:spPr>
          <a:xfrm>
            <a:off x="3046580" y="1843263"/>
            <a:ext cx="2146852" cy="707886"/>
          </a:xfrm>
          <a:prstGeom prst="rect">
            <a:avLst/>
          </a:prstGeom>
          <a:noFill/>
        </p:spPr>
        <p:txBody>
          <a:bodyPr wrap="square" rtlCol="0">
            <a:spAutoFit/>
          </a:bodyPr>
          <a:lstStyle/>
          <a:p>
            <a:r>
              <a:rPr lang="en-US" sz="4000" dirty="0" err="1">
                <a:solidFill>
                  <a:schemeClr val="bg1"/>
                </a:solidFill>
              </a:rPr>
              <a:t>hoạ</a:t>
            </a:r>
            <a:r>
              <a:rPr lang="en-US" sz="4000" dirty="0">
                <a:solidFill>
                  <a:schemeClr val="bg1"/>
                </a:solidFill>
              </a:rPr>
              <a:t> mi</a:t>
            </a:r>
          </a:p>
        </p:txBody>
      </p:sp>
      <p:sp>
        <p:nvSpPr>
          <p:cNvPr id="26" name="TextBox 25">
            <a:extLst>
              <a:ext uri="{FF2B5EF4-FFF2-40B4-BE49-F238E27FC236}">
                <a16:creationId xmlns:a16="http://schemas.microsoft.com/office/drawing/2014/main" id="{C72ADEF2-F119-4836-8FC3-CD35F7885C2D}"/>
              </a:ext>
            </a:extLst>
          </p:cNvPr>
          <p:cNvSpPr txBox="1"/>
          <p:nvPr/>
        </p:nvSpPr>
        <p:spPr>
          <a:xfrm>
            <a:off x="3046580" y="3929699"/>
            <a:ext cx="3205795" cy="707886"/>
          </a:xfrm>
          <a:prstGeom prst="rect">
            <a:avLst/>
          </a:prstGeom>
          <a:noFill/>
        </p:spPr>
        <p:txBody>
          <a:bodyPr wrap="square" rtlCol="0">
            <a:spAutoFit/>
          </a:bodyPr>
          <a:lstStyle/>
          <a:p>
            <a:r>
              <a:rPr lang="en-US" sz="4000">
                <a:solidFill>
                  <a:srgbClr val="DADDFC"/>
                </a:solidFill>
              </a:rPr>
              <a:t>hội khoẻ</a:t>
            </a:r>
          </a:p>
        </p:txBody>
      </p:sp>
      <p:sp>
        <p:nvSpPr>
          <p:cNvPr id="27" name="TextBox 26">
            <a:extLst>
              <a:ext uri="{FF2B5EF4-FFF2-40B4-BE49-F238E27FC236}">
                <a16:creationId xmlns:a16="http://schemas.microsoft.com/office/drawing/2014/main" id="{772B4076-A49E-445C-99C5-BBCA9B411F84}"/>
              </a:ext>
            </a:extLst>
          </p:cNvPr>
          <p:cNvSpPr txBox="1"/>
          <p:nvPr/>
        </p:nvSpPr>
        <p:spPr>
          <a:xfrm>
            <a:off x="7961346" y="1771497"/>
            <a:ext cx="3193041" cy="707886"/>
          </a:xfrm>
          <a:prstGeom prst="rect">
            <a:avLst/>
          </a:prstGeom>
          <a:noFill/>
        </p:spPr>
        <p:txBody>
          <a:bodyPr wrap="square" rtlCol="0">
            <a:spAutoFit/>
          </a:bodyPr>
          <a:lstStyle/>
          <a:p>
            <a:r>
              <a:rPr lang="en-US" sz="4000">
                <a:solidFill>
                  <a:srgbClr val="074736"/>
                </a:solidFill>
              </a:rPr>
              <a:t>bay vút lên</a:t>
            </a:r>
          </a:p>
        </p:txBody>
      </p:sp>
      <p:sp>
        <p:nvSpPr>
          <p:cNvPr id="28" name="TextBox 27">
            <a:extLst>
              <a:ext uri="{FF2B5EF4-FFF2-40B4-BE49-F238E27FC236}">
                <a16:creationId xmlns:a16="http://schemas.microsoft.com/office/drawing/2014/main" id="{EBF7478F-706C-43C2-9540-413655C701BA}"/>
              </a:ext>
            </a:extLst>
          </p:cNvPr>
          <p:cNvSpPr txBox="1"/>
          <p:nvPr/>
        </p:nvSpPr>
        <p:spPr>
          <a:xfrm>
            <a:off x="8114591" y="3868257"/>
            <a:ext cx="2959594" cy="707886"/>
          </a:xfrm>
          <a:prstGeom prst="rect">
            <a:avLst/>
          </a:prstGeom>
          <a:noFill/>
        </p:spPr>
        <p:txBody>
          <a:bodyPr wrap="square" rtlCol="0">
            <a:spAutoFit/>
          </a:bodyPr>
          <a:lstStyle/>
          <a:p>
            <a:r>
              <a:rPr lang="en-US" sz="4000">
                <a:solidFill>
                  <a:srgbClr val="500A1E"/>
                </a:solidFill>
              </a:rPr>
              <a:t>đống rơm</a:t>
            </a:r>
          </a:p>
        </p:txBody>
      </p:sp>
    </p:spTree>
    <p:extLst>
      <p:ext uri="{BB962C8B-B14F-4D97-AF65-F5344CB8AC3E}">
        <p14:creationId xmlns:p14="http://schemas.microsoft.com/office/powerpoint/2010/main" val="14083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 descr="https://anhdephd.com/wp-content/uploads/2017/04/anh-nen-powerpoint-don-gian-dep-16.jpg">
            <a:extLst>
              <a:ext uri="{FF2B5EF4-FFF2-40B4-BE49-F238E27FC236}">
                <a16:creationId xmlns:a16="http://schemas.microsoft.com/office/drawing/2014/main" id="{DAD5FD48-C9FE-480A-8941-DC0B156154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8247"/>
            <a:ext cx="12192000" cy="6418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8E2296-5A6E-4ABD-9663-7272BE3CAEAB}"/>
              </a:ext>
            </a:extLst>
          </p:cNvPr>
          <p:cNvSpPr txBox="1"/>
          <p:nvPr/>
        </p:nvSpPr>
        <p:spPr>
          <a:xfrm>
            <a:off x="947529" y="2089778"/>
            <a:ext cx="10296941" cy="3385542"/>
          </a:xfrm>
          <a:prstGeom prst="rect">
            <a:avLst/>
          </a:prstGeom>
          <a:noFill/>
        </p:spPr>
        <p:txBody>
          <a:bodyPr wrap="square" rtlCol="0">
            <a:spAutoFit/>
          </a:bodyPr>
          <a:lstStyle/>
          <a:p>
            <a:pPr algn="just"/>
            <a:r>
              <a:rPr lang="en-US" sz="2800"/>
              <a:t>      </a:t>
            </a:r>
            <a:r>
              <a:rPr lang="en-US" sz="2800">
                <a:solidFill>
                  <a:srgbClr val="1A1B1A"/>
                </a:solidFill>
              </a:rPr>
              <a:t>Hoạ mi, khướu, chích choè tập bay từ sáng đến khuya để tham gia hội khoẻ. Còn gà trống chỉ rong chơi, chẳng tập gì.</a:t>
            </a:r>
          </a:p>
          <a:p>
            <a:pPr algn="just"/>
            <a:r>
              <a:rPr lang="en-US" sz="2800">
                <a:solidFill>
                  <a:srgbClr val="1A1B1A"/>
                </a:solidFill>
              </a:rPr>
              <a:t>      Ngày hội đến. Các bạn chim đều bay vút lên ngọn cây cao. Riêng gà trống, tuy cố xoè cánh, cũng chỉ bay lên được ngang đống rơm, rồi rơi bịch xuống.</a:t>
            </a:r>
          </a:p>
          <a:p>
            <a:pPr algn="just"/>
            <a:r>
              <a:rPr lang="en-US" sz="2800">
                <a:solidFill>
                  <a:srgbClr val="1A1B1A"/>
                </a:solidFill>
              </a:rPr>
              <a:t>      Từ thuở đó đến giờ, gà trống vẫn đỏ mặt vì ngượng.</a:t>
            </a:r>
          </a:p>
          <a:p>
            <a:endParaRPr lang="en-US"/>
          </a:p>
        </p:txBody>
      </p:sp>
      <p:sp>
        <p:nvSpPr>
          <p:cNvPr id="3" name="TextBox 2">
            <a:extLst>
              <a:ext uri="{FF2B5EF4-FFF2-40B4-BE49-F238E27FC236}">
                <a16:creationId xmlns:a16="http://schemas.microsoft.com/office/drawing/2014/main" id="{89DA9386-1B23-4AF7-9DB5-C19C7BA0FCF5}"/>
              </a:ext>
            </a:extLst>
          </p:cNvPr>
          <p:cNvSpPr txBox="1"/>
          <p:nvPr/>
        </p:nvSpPr>
        <p:spPr>
          <a:xfrm>
            <a:off x="7684369" y="5157759"/>
            <a:ext cx="3072611" cy="461665"/>
          </a:xfrm>
          <a:prstGeom prst="rect">
            <a:avLst/>
          </a:prstGeom>
          <a:noFill/>
        </p:spPr>
        <p:txBody>
          <a:bodyPr wrap="square" rtlCol="0">
            <a:spAutoFit/>
          </a:bodyPr>
          <a:lstStyle/>
          <a:p>
            <a:r>
              <a:rPr lang="en-US" sz="2400">
                <a:solidFill>
                  <a:srgbClr val="1A1B1A"/>
                </a:solidFill>
              </a:rPr>
              <a:t>THANH UYÊN</a:t>
            </a:r>
          </a:p>
        </p:txBody>
      </p:sp>
      <p:sp>
        <p:nvSpPr>
          <p:cNvPr id="8" name="Oval 7">
            <a:extLst>
              <a:ext uri="{FF2B5EF4-FFF2-40B4-BE49-F238E27FC236}">
                <a16:creationId xmlns:a16="http://schemas.microsoft.com/office/drawing/2014/main" id="{6FF10D04-57A2-4F7B-92DB-C2C50CB97664}"/>
              </a:ext>
            </a:extLst>
          </p:cNvPr>
          <p:cNvSpPr/>
          <p:nvPr/>
        </p:nvSpPr>
        <p:spPr>
          <a:xfrm>
            <a:off x="1329003" y="2129091"/>
            <a:ext cx="288708"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1</a:t>
            </a:r>
          </a:p>
        </p:txBody>
      </p:sp>
      <p:sp>
        <p:nvSpPr>
          <p:cNvPr id="9" name="TextBox 8">
            <a:extLst>
              <a:ext uri="{FF2B5EF4-FFF2-40B4-BE49-F238E27FC236}">
                <a16:creationId xmlns:a16="http://schemas.microsoft.com/office/drawing/2014/main" id="{610B1820-F675-4CE1-8505-258F07BAC138}"/>
              </a:ext>
            </a:extLst>
          </p:cNvPr>
          <p:cNvSpPr txBox="1"/>
          <p:nvPr/>
        </p:nvSpPr>
        <p:spPr>
          <a:xfrm>
            <a:off x="3896138" y="1408254"/>
            <a:ext cx="4901412" cy="584775"/>
          </a:xfrm>
          <a:prstGeom prst="rect">
            <a:avLst/>
          </a:prstGeom>
          <a:noFill/>
        </p:spPr>
        <p:txBody>
          <a:bodyPr wrap="square" rtlCol="0">
            <a:spAutoFit/>
          </a:bodyPr>
          <a:lstStyle/>
          <a:p>
            <a:r>
              <a:rPr lang="en-US" sz="3200">
                <a:solidFill>
                  <a:srgbClr val="FF0000"/>
                </a:solidFill>
              </a:rPr>
              <a:t>Bài học cho gà trống</a:t>
            </a:r>
          </a:p>
        </p:txBody>
      </p:sp>
      <p:sp>
        <p:nvSpPr>
          <p:cNvPr id="31" name="Oval 30">
            <a:extLst>
              <a:ext uri="{FF2B5EF4-FFF2-40B4-BE49-F238E27FC236}">
                <a16:creationId xmlns:a16="http://schemas.microsoft.com/office/drawing/2014/main" id="{C4909784-922E-4278-8733-16E602F80B6E}"/>
              </a:ext>
            </a:extLst>
          </p:cNvPr>
          <p:cNvSpPr/>
          <p:nvPr/>
        </p:nvSpPr>
        <p:spPr>
          <a:xfrm>
            <a:off x="4759424" y="2493302"/>
            <a:ext cx="317106" cy="295792"/>
          </a:xfrm>
          <a:prstGeom prst="ellipse">
            <a:avLst/>
          </a:prstGeom>
          <a:noFill/>
          <a:ln>
            <a:solidFill>
              <a:srgbClr val="07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2</a:t>
            </a:r>
          </a:p>
        </p:txBody>
      </p:sp>
      <p:sp>
        <p:nvSpPr>
          <p:cNvPr id="33" name="Oval 32">
            <a:extLst>
              <a:ext uri="{FF2B5EF4-FFF2-40B4-BE49-F238E27FC236}">
                <a16:creationId xmlns:a16="http://schemas.microsoft.com/office/drawing/2014/main" id="{1D1D0819-2470-4064-87B7-F86537F2BFE4}"/>
              </a:ext>
            </a:extLst>
          </p:cNvPr>
          <p:cNvSpPr/>
          <p:nvPr/>
        </p:nvSpPr>
        <p:spPr>
          <a:xfrm>
            <a:off x="1329003" y="3400600"/>
            <a:ext cx="288707"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3</a:t>
            </a:r>
          </a:p>
        </p:txBody>
      </p:sp>
      <p:sp>
        <p:nvSpPr>
          <p:cNvPr id="34" name="Oval 33">
            <a:extLst>
              <a:ext uri="{FF2B5EF4-FFF2-40B4-BE49-F238E27FC236}">
                <a16:creationId xmlns:a16="http://schemas.microsoft.com/office/drawing/2014/main" id="{D6DFCD04-01F4-407A-B8EE-BB695DA15696}"/>
              </a:ext>
            </a:extLst>
          </p:cNvPr>
          <p:cNvSpPr/>
          <p:nvPr/>
        </p:nvSpPr>
        <p:spPr>
          <a:xfrm>
            <a:off x="4077883" y="3331453"/>
            <a:ext cx="343136"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4</a:t>
            </a:r>
          </a:p>
        </p:txBody>
      </p:sp>
      <p:sp>
        <p:nvSpPr>
          <p:cNvPr id="35" name="Oval 34">
            <a:extLst>
              <a:ext uri="{FF2B5EF4-FFF2-40B4-BE49-F238E27FC236}">
                <a16:creationId xmlns:a16="http://schemas.microsoft.com/office/drawing/2014/main" id="{5EA3FCF6-6C1A-4ACB-8DC7-F40127C3E787}"/>
              </a:ext>
            </a:extLst>
          </p:cNvPr>
          <p:cNvSpPr/>
          <p:nvPr/>
        </p:nvSpPr>
        <p:spPr>
          <a:xfrm>
            <a:off x="2504661" y="3782549"/>
            <a:ext cx="288710" cy="278014"/>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5</a:t>
            </a:r>
          </a:p>
        </p:txBody>
      </p:sp>
      <p:sp>
        <p:nvSpPr>
          <p:cNvPr id="36" name="Oval 35">
            <a:extLst>
              <a:ext uri="{FF2B5EF4-FFF2-40B4-BE49-F238E27FC236}">
                <a16:creationId xmlns:a16="http://schemas.microsoft.com/office/drawing/2014/main" id="{CA017E6B-B221-4CC8-8FF7-687A3015C0CC}"/>
              </a:ext>
            </a:extLst>
          </p:cNvPr>
          <p:cNvSpPr/>
          <p:nvPr/>
        </p:nvSpPr>
        <p:spPr>
          <a:xfrm>
            <a:off x="1320009" y="4634474"/>
            <a:ext cx="297701" cy="29657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6</a:t>
            </a:r>
          </a:p>
        </p:txBody>
      </p:sp>
      <p:pic>
        <p:nvPicPr>
          <p:cNvPr id="5" name="Picture 4" descr="A picture containing dark&#10;&#10;Description automatically generated">
            <a:extLst>
              <a:ext uri="{FF2B5EF4-FFF2-40B4-BE49-F238E27FC236}">
                <a16:creationId xmlns:a16="http://schemas.microsoft.com/office/drawing/2014/main" id="{C7BB4156-E18D-4C8F-A2FB-4CFD36D00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917" y="1734944"/>
            <a:ext cx="6720346" cy="6392204"/>
          </a:xfrm>
          <a:prstGeom prst="rect">
            <a:avLst/>
          </a:prstGeom>
        </p:spPr>
      </p:pic>
    </p:spTree>
    <p:extLst>
      <p:ext uri="{BB962C8B-B14F-4D97-AF65-F5344CB8AC3E}">
        <p14:creationId xmlns:p14="http://schemas.microsoft.com/office/powerpoint/2010/main" val="11342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A06BF10D-BBE0-4C12-9328-3CCDEC42CA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F92F349-32FD-49AD-B53E-5E8637E3BC62}"/>
              </a:ext>
            </a:extLst>
          </p:cNvPr>
          <p:cNvPicPr>
            <a:picLocks noChangeAspect="1"/>
          </p:cNvPicPr>
          <p:nvPr/>
        </p:nvPicPr>
        <p:blipFill rotWithShape="1">
          <a:blip r:embed="rId3">
            <a:extLst>
              <a:ext uri="{28A0092B-C50C-407E-A947-70E740481C1C}">
                <a14:useLocalDpi xmlns:a14="http://schemas.microsoft.com/office/drawing/2010/main" val="0"/>
              </a:ext>
            </a:extLst>
          </a:blip>
          <a:srcRect l="2563" r="2323"/>
          <a:stretch/>
        </p:blipFill>
        <p:spPr>
          <a:xfrm>
            <a:off x="671450" y="1853658"/>
            <a:ext cx="11321143" cy="646701"/>
          </a:xfrm>
          <a:prstGeom prst="rect">
            <a:avLst/>
          </a:prstGeom>
        </p:spPr>
      </p:pic>
      <p:grpSp>
        <p:nvGrpSpPr>
          <p:cNvPr id="7" name="Group 6">
            <a:extLst>
              <a:ext uri="{FF2B5EF4-FFF2-40B4-BE49-F238E27FC236}">
                <a16:creationId xmlns:a16="http://schemas.microsoft.com/office/drawing/2014/main" id="{E222B9BB-2049-4B86-91B8-DDF98CBF7D91}"/>
              </a:ext>
            </a:extLst>
          </p:cNvPr>
          <p:cNvGrpSpPr/>
          <p:nvPr/>
        </p:nvGrpSpPr>
        <p:grpSpPr>
          <a:xfrm>
            <a:off x="1704808" y="2723283"/>
            <a:ext cx="6536871" cy="1085137"/>
            <a:chOff x="2318717" y="2757928"/>
            <a:chExt cx="6536871" cy="1085137"/>
          </a:xfrm>
        </p:grpSpPr>
        <p:sp>
          <p:nvSpPr>
            <p:cNvPr id="6" name="Rectangle: Diagonal Corners Rounded 5">
              <a:extLst>
                <a:ext uri="{FF2B5EF4-FFF2-40B4-BE49-F238E27FC236}">
                  <a16:creationId xmlns:a16="http://schemas.microsoft.com/office/drawing/2014/main" id="{3E5864C7-D3D6-4D85-BC92-B074DB762150}"/>
                </a:ext>
              </a:extLst>
            </p:cNvPr>
            <p:cNvSpPr/>
            <p:nvPr/>
          </p:nvSpPr>
          <p:spPr>
            <a:xfrm>
              <a:off x="2318717" y="2757928"/>
              <a:ext cx="6536871" cy="1085137"/>
            </a:xfrm>
            <a:prstGeom prst="round2DiagRect">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96E67E-724E-4C03-89B3-14397858593F}"/>
                </a:ext>
              </a:extLst>
            </p:cNvPr>
            <p:cNvSpPr txBox="1"/>
            <p:nvPr/>
          </p:nvSpPr>
          <p:spPr>
            <a:xfrm>
              <a:off x="2552020" y="2977330"/>
              <a:ext cx="5415170" cy="646331"/>
            </a:xfrm>
            <a:prstGeom prst="rect">
              <a:avLst/>
            </a:prstGeom>
            <a:noFill/>
          </p:spPr>
          <p:txBody>
            <a:bodyPr wrap="square" rtlCol="0">
              <a:spAutoFit/>
            </a:bodyPr>
            <a:lstStyle/>
            <a:p>
              <a:r>
                <a:rPr lang="en-US" sz="3600">
                  <a:solidFill>
                    <a:srgbClr val="DADDFC"/>
                  </a:solidFill>
                </a:rPr>
                <a:t>a/ Vì sao gà trống thua </a:t>
              </a:r>
            </a:p>
          </p:txBody>
        </p:sp>
        <p:sp>
          <p:nvSpPr>
            <p:cNvPr id="13" name="Rectangle 12">
              <a:extLst>
                <a:ext uri="{FF2B5EF4-FFF2-40B4-BE49-F238E27FC236}">
                  <a16:creationId xmlns:a16="http://schemas.microsoft.com/office/drawing/2014/main" id="{10C08680-C12F-4D7E-AB49-444D9697F930}"/>
                </a:ext>
              </a:extLst>
            </p:cNvPr>
            <p:cNvSpPr/>
            <p:nvPr/>
          </p:nvSpPr>
          <p:spPr>
            <a:xfrm>
              <a:off x="7865209" y="3035688"/>
              <a:ext cx="546179" cy="529614"/>
            </a:xfrm>
            <a:prstGeom prst="rect">
              <a:avLst/>
            </a:prstGeom>
            <a:solidFill>
              <a:srgbClr val="F4E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C2F9F8C-4C3F-4301-8402-F65FB2EC4029}"/>
              </a:ext>
            </a:extLst>
          </p:cNvPr>
          <p:cNvSpPr txBox="1"/>
          <p:nvPr/>
        </p:nvSpPr>
        <p:spPr>
          <a:xfrm>
            <a:off x="7251300" y="2929500"/>
            <a:ext cx="488722" cy="646331"/>
          </a:xfrm>
          <a:prstGeom prst="rect">
            <a:avLst/>
          </a:prstGeom>
          <a:noFill/>
          <a:ln>
            <a:noFill/>
          </a:ln>
        </p:spPr>
        <p:txBody>
          <a:bodyPr wrap="square" rtlCol="0">
            <a:spAutoFit/>
          </a:bodyPr>
          <a:lstStyle/>
          <a:p>
            <a:r>
              <a:rPr lang="en-US" sz="3600">
                <a:solidFill>
                  <a:srgbClr val="FF0000"/>
                </a:solidFill>
              </a:rPr>
              <a:t>?</a:t>
            </a:r>
          </a:p>
        </p:txBody>
      </p:sp>
      <p:grpSp>
        <p:nvGrpSpPr>
          <p:cNvPr id="8" name="Group 7">
            <a:extLst>
              <a:ext uri="{FF2B5EF4-FFF2-40B4-BE49-F238E27FC236}">
                <a16:creationId xmlns:a16="http://schemas.microsoft.com/office/drawing/2014/main" id="{66424D1B-7764-45F3-B838-300695626CCF}"/>
              </a:ext>
            </a:extLst>
          </p:cNvPr>
          <p:cNvGrpSpPr/>
          <p:nvPr/>
        </p:nvGrpSpPr>
        <p:grpSpPr>
          <a:xfrm>
            <a:off x="1649301" y="4567274"/>
            <a:ext cx="10697858" cy="1085137"/>
            <a:chOff x="1598677" y="4688647"/>
            <a:chExt cx="9727605" cy="1085137"/>
          </a:xfrm>
        </p:grpSpPr>
        <p:sp>
          <p:nvSpPr>
            <p:cNvPr id="17" name="Rectangle: Diagonal Corners Rounded 16">
              <a:extLst>
                <a:ext uri="{FF2B5EF4-FFF2-40B4-BE49-F238E27FC236}">
                  <a16:creationId xmlns:a16="http://schemas.microsoft.com/office/drawing/2014/main" id="{A43ADF68-C4AB-4074-8C35-69EDB17C6371}"/>
                </a:ext>
              </a:extLst>
            </p:cNvPr>
            <p:cNvSpPr/>
            <p:nvPr/>
          </p:nvSpPr>
          <p:spPr>
            <a:xfrm>
              <a:off x="1598677" y="4688647"/>
              <a:ext cx="9405197" cy="1085137"/>
            </a:xfrm>
            <a:prstGeom prst="round2DiagRect">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BE0365-5E4F-46BF-AC74-D942AD3C0472}"/>
                </a:ext>
              </a:extLst>
            </p:cNvPr>
            <p:cNvSpPr txBox="1"/>
            <p:nvPr/>
          </p:nvSpPr>
          <p:spPr>
            <a:xfrm>
              <a:off x="1836801" y="4842974"/>
              <a:ext cx="9489481" cy="707886"/>
            </a:xfrm>
            <a:prstGeom prst="rect">
              <a:avLst/>
            </a:prstGeom>
            <a:noFill/>
          </p:spPr>
          <p:txBody>
            <a:bodyPr wrap="square" rtlCol="0">
              <a:spAutoFit/>
            </a:bodyPr>
            <a:lstStyle/>
            <a:p>
              <a:r>
                <a:rPr lang="en-US" sz="4000">
                  <a:solidFill>
                    <a:srgbClr val="DADDFC"/>
                  </a:solidFill>
                </a:rPr>
                <a:t>b/ Đến bây giờ, gà trống vẫn đỏ mặt</a:t>
              </a:r>
            </a:p>
          </p:txBody>
        </p:sp>
        <p:sp>
          <p:nvSpPr>
            <p:cNvPr id="21" name="Rectangle 20">
              <a:extLst>
                <a:ext uri="{FF2B5EF4-FFF2-40B4-BE49-F238E27FC236}">
                  <a16:creationId xmlns:a16="http://schemas.microsoft.com/office/drawing/2014/main" id="{42E27191-E2A6-4802-A75F-91371E1C9FB2}"/>
                </a:ext>
              </a:extLst>
            </p:cNvPr>
            <p:cNvSpPr/>
            <p:nvPr/>
          </p:nvSpPr>
          <p:spPr>
            <a:xfrm>
              <a:off x="10346721" y="4982741"/>
              <a:ext cx="576824" cy="533861"/>
            </a:xfrm>
            <a:prstGeom prst="rect">
              <a:avLst/>
            </a:prstGeom>
            <a:solidFill>
              <a:srgbClr val="F4E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0492E21-0436-4EC2-B29B-33C52BD2C0CB}"/>
              </a:ext>
            </a:extLst>
          </p:cNvPr>
          <p:cNvSpPr txBox="1"/>
          <p:nvPr/>
        </p:nvSpPr>
        <p:spPr>
          <a:xfrm>
            <a:off x="11368412" y="4721601"/>
            <a:ext cx="437322" cy="646331"/>
          </a:xfrm>
          <a:prstGeom prst="rect">
            <a:avLst/>
          </a:prstGeom>
          <a:noFill/>
        </p:spPr>
        <p:txBody>
          <a:bodyPr wrap="square" rtlCol="0">
            <a:spAutoFit/>
          </a:bodyPr>
          <a:lstStyle/>
          <a:p>
            <a:r>
              <a:rPr lang="en-US" sz="3600">
                <a:solidFill>
                  <a:srgbClr val="FF0000"/>
                </a:solidFill>
              </a:rPr>
              <a:t>.</a:t>
            </a:r>
          </a:p>
        </p:txBody>
      </p:sp>
      <p:pic>
        <p:nvPicPr>
          <p:cNvPr id="26" name="13">
            <a:extLst>
              <a:ext uri="{FF2B5EF4-FFF2-40B4-BE49-F238E27FC236}">
                <a16:creationId xmlns:a16="http://schemas.microsoft.com/office/drawing/2014/main" id="{9A12BE47-26F0-4284-B3FF-43B03A5DCD8B}"/>
              </a:ext>
            </a:extLst>
          </p:cNvPr>
          <p:cNvPicPr>
            <a:picLocks noChangeAspect="1"/>
          </p:cNvPicPr>
          <p:nvPr/>
        </p:nvPicPr>
        <p:blipFill>
          <a:blip r:embed="rId4"/>
          <a:stretch>
            <a:fillRect/>
          </a:stretch>
        </p:blipFill>
        <p:spPr>
          <a:xfrm>
            <a:off x="123300" y="3759900"/>
            <a:ext cx="1581508" cy="1801874"/>
          </a:xfrm>
          <a:prstGeom prst="rect">
            <a:avLst/>
          </a:prstGeom>
        </p:spPr>
      </p:pic>
    </p:spTree>
    <p:extLst>
      <p:ext uri="{BB962C8B-B14F-4D97-AF65-F5344CB8AC3E}">
        <p14:creationId xmlns:p14="http://schemas.microsoft.com/office/powerpoint/2010/main" val="5151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84668E4A-D709-4DCF-B310-0119426AB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FB2D3AA-E982-4738-9FD9-3FC426D9F831}"/>
              </a:ext>
            </a:extLst>
          </p:cNvPr>
          <p:cNvGrpSpPr/>
          <p:nvPr/>
        </p:nvGrpSpPr>
        <p:grpSpPr>
          <a:xfrm>
            <a:off x="2851112" y="2166279"/>
            <a:ext cx="6609046" cy="1701462"/>
            <a:chOff x="2851112" y="2166279"/>
            <a:chExt cx="6609046" cy="1701462"/>
          </a:xfrm>
        </p:grpSpPr>
        <p:grpSp>
          <p:nvGrpSpPr>
            <p:cNvPr id="3" name="Group 2">
              <a:extLst>
                <a:ext uri="{FF2B5EF4-FFF2-40B4-BE49-F238E27FC236}">
                  <a16:creationId xmlns:a16="http://schemas.microsoft.com/office/drawing/2014/main" id="{34F18CED-0202-4355-871B-B289D8F51491}"/>
                </a:ext>
              </a:extLst>
            </p:cNvPr>
            <p:cNvGrpSpPr/>
            <p:nvPr/>
          </p:nvGrpSpPr>
          <p:grpSpPr>
            <a:xfrm>
              <a:off x="2851112" y="2166279"/>
              <a:ext cx="6609046" cy="1701462"/>
              <a:chOff x="2408105" y="4289048"/>
              <a:chExt cx="4503850" cy="1079064"/>
            </a:xfrm>
          </p:grpSpPr>
          <p:sp>
            <p:nvSpPr>
              <p:cNvPr id="4" name="Flowchart: Terminator 3">
                <a:extLst>
                  <a:ext uri="{FF2B5EF4-FFF2-40B4-BE49-F238E27FC236}">
                    <a16:creationId xmlns:a16="http://schemas.microsoft.com/office/drawing/2014/main" id="{D1D06F2E-3AE2-46E9-853C-A913133307CF}"/>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9A0EF4-6521-40EB-9860-2F3A80D671E5}"/>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656AB66-8B89-4179-911C-073329BB42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
        <p:nvSpPr>
          <p:cNvPr id="9" name="TextBox 8">
            <a:extLst>
              <a:ext uri="{FF2B5EF4-FFF2-40B4-BE49-F238E27FC236}">
                <a16:creationId xmlns:a16="http://schemas.microsoft.com/office/drawing/2014/main" id="{769135ED-217A-4EAA-A8DF-7260E859E225}"/>
              </a:ext>
            </a:extLst>
          </p:cNvPr>
          <p:cNvSpPr txBox="1"/>
          <p:nvPr/>
        </p:nvSpPr>
        <p:spPr>
          <a:xfrm>
            <a:off x="5110938" y="2555345"/>
            <a:ext cx="4030080" cy="923330"/>
          </a:xfrm>
          <a:prstGeom prst="rect">
            <a:avLst/>
          </a:prstGeom>
          <a:noFill/>
        </p:spPr>
        <p:txBody>
          <a:bodyPr wrap="square" rtlCol="0">
            <a:spAutoFit/>
          </a:bodyPr>
          <a:lstStyle/>
          <a:p>
            <a:r>
              <a:rPr lang="en-US" sz="5400" dirty="0">
                <a:solidFill>
                  <a:srgbClr val="DADDFC"/>
                </a:solidFill>
              </a:rPr>
              <a:t>TẬP CHÉP</a:t>
            </a:r>
          </a:p>
        </p:txBody>
      </p:sp>
    </p:spTree>
    <p:extLst>
      <p:ext uri="{BB962C8B-B14F-4D97-AF65-F5344CB8AC3E}">
        <p14:creationId xmlns:p14="http://schemas.microsoft.com/office/powerpoint/2010/main" val="7303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84668E4A-D709-4DCF-B310-0119426AB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CCF0E89-FE98-4DBD-8A6A-146EA187E300}"/>
              </a:ext>
            </a:extLst>
          </p:cNvPr>
          <p:cNvGrpSpPr/>
          <p:nvPr/>
        </p:nvGrpSpPr>
        <p:grpSpPr>
          <a:xfrm>
            <a:off x="1269356" y="510959"/>
            <a:ext cx="9698001" cy="2116066"/>
            <a:chOff x="1269356" y="510959"/>
            <a:chExt cx="9698001" cy="2116066"/>
          </a:xfrm>
        </p:grpSpPr>
        <p:grpSp>
          <p:nvGrpSpPr>
            <p:cNvPr id="3" name="Group 2">
              <a:extLst>
                <a:ext uri="{FF2B5EF4-FFF2-40B4-BE49-F238E27FC236}">
                  <a16:creationId xmlns:a16="http://schemas.microsoft.com/office/drawing/2014/main" id="{34F18CED-0202-4355-871B-B289D8F51491}"/>
                </a:ext>
              </a:extLst>
            </p:cNvPr>
            <p:cNvGrpSpPr/>
            <p:nvPr/>
          </p:nvGrpSpPr>
          <p:grpSpPr>
            <a:xfrm>
              <a:off x="1269356" y="510959"/>
              <a:ext cx="9698001" cy="2116066"/>
              <a:chOff x="2408105" y="4289048"/>
              <a:chExt cx="4503850" cy="1079064"/>
            </a:xfrm>
          </p:grpSpPr>
          <p:sp>
            <p:nvSpPr>
              <p:cNvPr id="4" name="Flowchart: Terminator 3">
                <a:extLst>
                  <a:ext uri="{FF2B5EF4-FFF2-40B4-BE49-F238E27FC236}">
                    <a16:creationId xmlns:a16="http://schemas.microsoft.com/office/drawing/2014/main" id="{D1D06F2E-3AE2-46E9-853C-A913133307CF}"/>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9A0EF4-6521-40EB-9860-2F3A80D671E5}"/>
                  </a:ext>
                </a:extLst>
              </p:cNvPr>
              <p:cNvSpPr/>
              <p:nvPr/>
            </p:nvSpPr>
            <p:spPr>
              <a:xfrm>
                <a:off x="2408105" y="4336745"/>
                <a:ext cx="876638"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656AB66-8B89-4179-911C-073329BB4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27232" y="773369"/>
              <a:ext cx="1493675" cy="1493675"/>
            </a:xfrm>
            <a:prstGeom prst="rect">
              <a:avLst/>
            </a:prstGeom>
          </p:spPr>
        </p:pic>
      </p:grpSp>
      <p:sp>
        <p:nvSpPr>
          <p:cNvPr id="9" name="TextBox 8">
            <a:extLst>
              <a:ext uri="{FF2B5EF4-FFF2-40B4-BE49-F238E27FC236}">
                <a16:creationId xmlns:a16="http://schemas.microsoft.com/office/drawing/2014/main" id="{769135ED-217A-4EAA-A8DF-7260E859E225}"/>
              </a:ext>
            </a:extLst>
          </p:cNvPr>
          <p:cNvSpPr txBox="1"/>
          <p:nvPr/>
        </p:nvSpPr>
        <p:spPr>
          <a:xfrm>
            <a:off x="3573038" y="1006522"/>
            <a:ext cx="7162487" cy="1200329"/>
          </a:xfrm>
          <a:prstGeom prst="rect">
            <a:avLst/>
          </a:prstGeom>
          <a:noFill/>
        </p:spPr>
        <p:txBody>
          <a:bodyPr wrap="square" rtlCol="0">
            <a:spAutoFit/>
          </a:bodyPr>
          <a:lstStyle/>
          <a:p>
            <a:r>
              <a:rPr lang="en-US" sz="3600">
                <a:solidFill>
                  <a:srgbClr val="DADDFC"/>
                </a:solidFill>
              </a:rPr>
              <a:t>    Hoạ mi, khướu, chích choè tập bay từ sáng đến khuya.</a:t>
            </a:r>
          </a:p>
        </p:txBody>
      </p:sp>
      <p:pic>
        <p:nvPicPr>
          <p:cNvPr id="18" name="Picture 17">
            <a:extLst>
              <a:ext uri="{FF2B5EF4-FFF2-40B4-BE49-F238E27FC236}">
                <a16:creationId xmlns:a16="http://schemas.microsoft.com/office/drawing/2014/main" id="{180049AB-93BE-4597-A0F0-BF8C22D1EB66}"/>
              </a:ext>
            </a:extLst>
          </p:cNvPr>
          <p:cNvPicPr>
            <a:picLocks noChangeAspect="1"/>
          </p:cNvPicPr>
          <p:nvPr/>
        </p:nvPicPr>
        <p:blipFill>
          <a:blip r:embed="rId5"/>
          <a:stretch>
            <a:fillRect/>
          </a:stretch>
        </p:blipFill>
        <p:spPr>
          <a:xfrm>
            <a:off x="615043" y="2925598"/>
            <a:ext cx="11103429" cy="3572421"/>
          </a:xfrm>
          <a:prstGeom prst="rect">
            <a:avLst/>
          </a:prstGeom>
        </p:spPr>
      </p:pic>
    </p:spTree>
    <p:extLst>
      <p:ext uri="{BB962C8B-B14F-4D97-AF65-F5344CB8AC3E}">
        <p14:creationId xmlns:p14="http://schemas.microsoft.com/office/powerpoint/2010/main" val="7573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168</Words>
  <Application>Microsoft Office PowerPoint</Application>
  <PresentationFormat>Widescreen</PresentationFormat>
  <Paragraphs>32</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UTM Avo</vt:lpstr>
      <vt:lpstr>等线</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22</dc:title>
  <dc:creator>MONG TUYEN</dc:creator>
  <cp:lastModifiedBy>SingPC</cp:lastModifiedBy>
  <cp:revision>57</cp:revision>
  <dcterms:created xsi:type="dcterms:W3CDTF">2021-12-01T17:14:26Z</dcterms:created>
  <dcterms:modified xsi:type="dcterms:W3CDTF">2024-04-04T09:29:00Z</dcterms:modified>
</cp:coreProperties>
</file>