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90" r:id="rId2"/>
    <p:sldId id="282" r:id="rId3"/>
    <p:sldId id="283" r:id="rId4"/>
    <p:sldId id="349" r:id="rId5"/>
    <p:sldId id="280" r:id="rId6"/>
    <p:sldId id="275" r:id="rId7"/>
    <p:sldId id="346" r:id="rId8"/>
    <p:sldId id="347" r:id="rId9"/>
    <p:sldId id="337" r:id="rId10"/>
    <p:sldId id="338" r:id="rId11"/>
    <p:sldId id="343" r:id="rId12"/>
    <p:sldId id="344" r:id="rId13"/>
    <p:sldId id="350" r:id="rId14"/>
    <p:sldId id="339" r:id="rId15"/>
    <p:sldId id="340" r:id="rId16"/>
    <p:sldId id="342" r:id="rId17"/>
    <p:sldId id="341" r:id="rId18"/>
    <p:sldId id="348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4D6E"/>
    <a:srgbClr val="074736"/>
    <a:srgbClr val="DE4B49"/>
    <a:srgbClr val="FD0001"/>
    <a:srgbClr val="FBECF0"/>
    <a:srgbClr val="2D2D70"/>
    <a:srgbClr val="010A58"/>
    <a:srgbClr val="DD4B49"/>
    <a:srgbClr val="2A2D6E"/>
    <a:srgbClr val="FAE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1" autoAdjust="0"/>
    <p:restoredTop sz="95029" autoAdjust="0"/>
  </p:normalViewPr>
  <p:slideViewPr>
    <p:cSldViewPr snapToGrid="0">
      <p:cViewPr varScale="1">
        <p:scale>
          <a:sx n="61" d="100"/>
          <a:sy n="61" d="100"/>
        </p:scale>
        <p:origin x="84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8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 từ bất kì, GV nhấn vào từ sẽ hiển thị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07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5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nhấn vào câu trả lời theo lựa chọn của 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94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6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6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0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90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Google Shape;49;p11">
            <a:extLst>
              <a:ext uri="{FF2B5EF4-FFF2-40B4-BE49-F238E27FC236}">
                <a16:creationId xmlns:a16="http://schemas.microsoft.com/office/drawing/2014/main" id="{C8C287F6-BC88-4B0F-9E84-8AEDAB6E09A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217925" y="0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8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jpeg"/><Relationship Id="rId7" Type="http://schemas.openxmlformats.org/officeDocument/2006/relationships/image" Target="../media/image3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60750" y="1648606"/>
            <a:ext cx="587051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8DDCDC9-D9D5-421A-BEA8-87C010CB600D}"/>
              </a:ext>
            </a:extLst>
          </p:cNvPr>
          <p:cNvGrpSpPr/>
          <p:nvPr/>
        </p:nvGrpSpPr>
        <p:grpSpPr>
          <a:xfrm>
            <a:off x="2630127" y="2956556"/>
            <a:ext cx="1567543" cy="1580184"/>
            <a:chOff x="2662766" y="3297530"/>
            <a:chExt cx="1567543" cy="1580184"/>
          </a:xfrm>
        </p:grpSpPr>
        <p:pic>
          <p:nvPicPr>
            <p:cNvPr id="2" name="Picture 1" descr="This contains an image of: {{ pinTitle }}">
              <a:extLst>
                <a:ext uri="{FF2B5EF4-FFF2-40B4-BE49-F238E27FC236}">
                  <a16:creationId xmlns:a16="http://schemas.microsoft.com/office/drawing/2014/main" id="{CC4C799F-1513-4EB0-BF07-60BD3627CE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" t="3882" r="4529" b="11754"/>
            <a:stretch/>
          </p:blipFill>
          <p:spPr bwMode="auto">
            <a:xfrm>
              <a:off x="2662766" y="3297530"/>
              <a:ext cx="1567543" cy="1580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00180F-475C-441E-9A72-30F38A169BA2}"/>
                </a:ext>
              </a:extLst>
            </p:cNvPr>
            <p:cNvSpPr/>
            <p:nvPr/>
          </p:nvSpPr>
          <p:spPr>
            <a:xfrm>
              <a:off x="2823373" y="3533976"/>
              <a:ext cx="11336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cap="none" spc="0">
                  <a:ln/>
                  <a:solidFill>
                    <a:srgbClr val="074736"/>
                  </a:solidFill>
                  <a:effectLst/>
                </a:rPr>
                <a:t>oa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B7091A-27FF-4442-B198-2C3BEB7B87B8}"/>
              </a:ext>
            </a:extLst>
          </p:cNvPr>
          <p:cNvGrpSpPr/>
          <p:nvPr/>
        </p:nvGrpSpPr>
        <p:grpSpPr>
          <a:xfrm>
            <a:off x="6862458" y="2942724"/>
            <a:ext cx="1567543" cy="1580184"/>
            <a:chOff x="7048431" y="3224265"/>
            <a:chExt cx="1567543" cy="1580184"/>
          </a:xfrm>
        </p:grpSpPr>
        <p:pic>
          <p:nvPicPr>
            <p:cNvPr id="3" name="Picture 2" descr="This contains an image of: {{ pinTitle }}">
              <a:extLst>
                <a:ext uri="{FF2B5EF4-FFF2-40B4-BE49-F238E27FC236}">
                  <a16:creationId xmlns:a16="http://schemas.microsoft.com/office/drawing/2014/main" id="{4386834D-20F3-4B70-A9DE-FC7B23BC05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" t="3882" r="4529" b="11754"/>
            <a:stretch/>
          </p:blipFill>
          <p:spPr bwMode="auto">
            <a:xfrm>
              <a:off x="7048431" y="3224265"/>
              <a:ext cx="1567543" cy="1580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C7D568-4632-4949-8A1A-063C51A3EB11}"/>
                </a:ext>
              </a:extLst>
            </p:cNvPr>
            <p:cNvSpPr/>
            <p:nvPr/>
          </p:nvSpPr>
          <p:spPr>
            <a:xfrm>
              <a:off x="7232523" y="3473869"/>
              <a:ext cx="10887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cap="none" spc="0">
                  <a:ln/>
                  <a:solidFill>
                    <a:srgbClr val="074736"/>
                  </a:solidFill>
                  <a:effectLst/>
                </a:rPr>
                <a:t>oe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AE19A45-2FA8-4CC3-92B3-B6F0CB6ACE37}"/>
              </a:ext>
            </a:extLst>
          </p:cNvPr>
          <p:cNvGrpSpPr/>
          <p:nvPr/>
        </p:nvGrpSpPr>
        <p:grpSpPr>
          <a:xfrm>
            <a:off x="6914018" y="4932639"/>
            <a:ext cx="3110590" cy="1209445"/>
            <a:chOff x="6886829" y="4818520"/>
            <a:chExt cx="3110590" cy="12094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3E835A8-4D1B-4D3D-A4D2-933114672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6829" y="4818520"/>
              <a:ext cx="3110590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F41213-C06C-422C-900C-02D1B7EDBC76}"/>
                </a:ext>
              </a:extLst>
            </p:cNvPr>
            <p:cNvSpPr txBox="1"/>
            <p:nvPr/>
          </p:nvSpPr>
          <p:spPr>
            <a:xfrm>
              <a:off x="7398777" y="5067018"/>
              <a:ext cx="22206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tàu hoả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D14879-A190-4B7C-8788-B5D2E29C37F2}"/>
              </a:ext>
            </a:extLst>
          </p:cNvPr>
          <p:cNvGrpSpPr/>
          <p:nvPr/>
        </p:nvGrpSpPr>
        <p:grpSpPr>
          <a:xfrm>
            <a:off x="1682483" y="4932639"/>
            <a:ext cx="3110590" cy="1209445"/>
            <a:chOff x="1834616" y="4997627"/>
            <a:chExt cx="3110590" cy="12094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866FDD7-C187-4847-8327-E53F8C3B8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4616" y="4997627"/>
              <a:ext cx="3110590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828E0B-ECB9-4BA6-BD7F-FDCF552A30A4}"/>
                </a:ext>
              </a:extLst>
            </p:cNvPr>
            <p:cNvSpPr txBox="1"/>
            <p:nvPr/>
          </p:nvSpPr>
          <p:spPr>
            <a:xfrm>
              <a:off x="2257425" y="5189527"/>
              <a:ext cx="2498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loé sáng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1B0BC6-CA90-4172-8368-C9582F4FCA98}"/>
              </a:ext>
            </a:extLst>
          </p:cNvPr>
          <p:cNvGrpSpPr/>
          <p:nvPr/>
        </p:nvGrpSpPr>
        <p:grpSpPr>
          <a:xfrm>
            <a:off x="989701" y="1369888"/>
            <a:ext cx="2838449" cy="1209445"/>
            <a:chOff x="617789" y="1020380"/>
            <a:chExt cx="2838449" cy="120944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8F503E3-C675-4750-BDA8-FA7C5689A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89" y="1020380"/>
              <a:ext cx="2838449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E8847E-914B-4245-AB09-4297C1E16099}"/>
                </a:ext>
              </a:extLst>
            </p:cNvPr>
            <p:cNvSpPr txBox="1"/>
            <p:nvPr/>
          </p:nvSpPr>
          <p:spPr>
            <a:xfrm>
              <a:off x="944047" y="1192653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hoa sen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3E784D-6E9E-4B14-958B-D0D522727DC2}"/>
              </a:ext>
            </a:extLst>
          </p:cNvPr>
          <p:cNvGrpSpPr/>
          <p:nvPr/>
        </p:nvGrpSpPr>
        <p:grpSpPr>
          <a:xfrm>
            <a:off x="4667092" y="1341411"/>
            <a:ext cx="3024867" cy="1209445"/>
            <a:chOff x="4602174" y="1074742"/>
            <a:chExt cx="3024867" cy="12094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0ABD48-6370-4BBD-AD8F-1ABAB514B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174" y="1074742"/>
              <a:ext cx="3024867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205A54-D16B-4C10-B3E5-7E6A891EED78}"/>
                </a:ext>
              </a:extLst>
            </p:cNvPr>
            <p:cNvSpPr txBox="1"/>
            <p:nvPr/>
          </p:nvSpPr>
          <p:spPr>
            <a:xfrm>
              <a:off x="4970398" y="1313430"/>
              <a:ext cx="2574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tròn xoe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EFD05C-4F70-4DC5-86BD-D11499BD2C4D}"/>
              </a:ext>
            </a:extLst>
          </p:cNvPr>
          <p:cNvGrpSpPr/>
          <p:nvPr/>
        </p:nvGrpSpPr>
        <p:grpSpPr>
          <a:xfrm>
            <a:off x="8279842" y="1398610"/>
            <a:ext cx="3532414" cy="1209445"/>
            <a:chOff x="8610600" y="1020380"/>
            <a:chExt cx="3532414" cy="12094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BE5F35-BA2D-410C-841D-CC2B53BAF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0600" y="1020380"/>
              <a:ext cx="3532414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545B62F-5BFF-4575-8F39-54155E97BC2C}"/>
                </a:ext>
              </a:extLst>
            </p:cNvPr>
            <p:cNvSpPr txBox="1"/>
            <p:nvPr/>
          </p:nvSpPr>
          <p:spPr>
            <a:xfrm>
              <a:off x="8954837" y="1219219"/>
              <a:ext cx="26724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chìa khoá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F5B9BC-DE76-4C38-A55F-47A230F86965}"/>
              </a:ext>
            </a:extLst>
          </p:cNvPr>
          <p:cNvCxnSpPr>
            <a:cxnSpLocks/>
          </p:cNvCxnSpPr>
          <p:nvPr/>
        </p:nvCxnSpPr>
        <p:spPr>
          <a:xfrm>
            <a:off x="2365664" y="2454835"/>
            <a:ext cx="674872" cy="699633"/>
          </a:xfrm>
          <a:prstGeom prst="line">
            <a:avLst/>
          </a:prstGeom>
          <a:ln w="38100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364A7B-67C8-40FA-A46C-BBD05CE2CBE5}"/>
              </a:ext>
            </a:extLst>
          </p:cNvPr>
          <p:cNvCxnSpPr>
            <a:cxnSpLocks/>
          </p:cNvCxnSpPr>
          <p:nvPr/>
        </p:nvCxnSpPr>
        <p:spPr>
          <a:xfrm>
            <a:off x="6322552" y="2439243"/>
            <a:ext cx="785819" cy="7152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F626F0-7526-41F8-9898-C2ACD9EF1B56}"/>
              </a:ext>
            </a:extLst>
          </p:cNvPr>
          <p:cNvCxnSpPr>
            <a:cxnSpLocks/>
          </p:cNvCxnSpPr>
          <p:nvPr/>
        </p:nvCxnSpPr>
        <p:spPr>
          <a:xfrm flipV="1">
            <a:off x="4426788" y="4328695"/>
            <a:ext cx="2762899" cy="7472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3012EF-E253-4EAA-83D6-86822BF0B3D4}"/>
              </a:ext>
            </a:extLst>
          </p:cNvPr>
          <p:cNvCxnSpPr>
            <a:cxnSpLocks/>
          </p:cNvCxnSpPr>
          <p:nvPr/>
        </p:nvCxnSpPr>
        <p:spPr>
          <a:xfrm>
            <a:off x="3909753" y="4303625"/>
            <a:ext cx="3367347" cy="772309"/>
          </a:xfrm>
          <a:prstGeom prst="line">
            <a:avLst/>
          </a:prstGeom>
          <a:ln w="38100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93EEDD0-8483-4DF6-AA32-68B13DA633A5}"/>
              </a:ext>
            </a:extLst>
          </p:cNvPr>
          <p:cNvCxnSpPr>
            <a:cxnSpLocks/>
          </p:cNvCxnSpPr>
          <p:nvPr/>
        </p:nvCxnSpPr>
        <p:spPr>
          <a:xfrm flipH="1">
            <a:off x="4084985" y="2511938"/>
            <a:ext cx="4874697" cy="1001279"/>
          </a:xfrm>
          <a:prstGeom prst="line">
            <a:avLst/>
          </a:prstGeom>
          <a:ln w="38100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E7356C69-20CD-459D-84C5-AAAD910D1AA5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69" y="5478482"/>
            <a:ext cx="1277975" cy="142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4C67A53D-1475-4B8A-ADB1-843D724383D6}"/>
              </a:ext>
            </a:extLst>
          </p:cNvPr>
          <p:cNvGrpSpPr/>
          <p:nvPr/>
        </p:nvGrpSpPr>
        <p:grpSpPr>
          <a:xfrm>
            <a:off x="1502671" y="487708"/>
            <a:ext cx="9639762" cy="661012"/>
            <a:chOff x="2077752" y="5103149"/>
            <a:chExt cx="8596821" cy="795131"/>
          </a:xfrm>
        </p:grpSpPr>
        <p:sp>
          <p:nvSpPr>
            <p:cNvPr id="42" name="Frame 41">
              <a:extLst>
                <a:ext uri="{FF2B5EF4-FFF2-40B4-BE49-F238E27FC236}">
                  <a16:creationId xmlns:a16="http://schemas.microsoft.com/office/drawing/2014/main" id="{B12A9FBD-B3B0-416C-B5B2-E4FDA7E5F834}"/>
                </a:ext>
              </a:extLst>
            </p:cNvPr>
            <p:cNvSpPr/>
            <p:nvPr/>
          </p:nvSpPr>
          <p:spPr>
            <a:xfrm>
              <a:off x="2077752" y="5103149"/>
              <a:ext cx="8366853" cy="795131"/>
            </a:xfrm>
            <a:prstGeom prst="frame">
              <a:avLst/>
            </a:prstGeom>
            <a:solidFill>
              <a:srgbClr val="2F4D6E"/>
            </a:soli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C1B797A3-F9C5-4BC7-AC16-E0B3C299EEC0}"/>
                </a:ext>
              </a:extLst>
            </p:cNvPr>
            <p:cNvSpPr txBox="1"/>
            <p:nvPr/>
          </p:nvSpPr>
          <p:spPr>
            <a:xfrm>
              <a:off x="2211027" y="5140491"/>
              <a:ext cx="8463546" cy="70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>
                  <a:solidFill>
                    <a:srgbClr val="002060"/>
                  </a:solidFill>
                </a:rPr>
                <a:t>Tiếng nào có vần </a:t>
              </a:r>
              <a:r>
                <a:rPr lang="en-US" sz="3200">
                  <a:solidFill>
                    <a:srgbClr val="FF0000"/>
                  </a:solidFill>
                </a:rPr>
                <a:t>oa</a:t>
              </a:r>
              <a:r>
                <a:rPr lang="en-US" sz="3200">
                  <a:solidFill>
                    <a:srgbClr val="002060"/>
                  </a:solidFill>
                </a:rPr>
                <a:t>? Tiếng nào có vần </a:t>
              </a:r>
              <a:r>
                <a:rPr lang="en-US" sz="3200">
                  <a:solidFill>
                    <a:srgbClr val="FF0000"/>
                  </a:solidFill>
                </a:rPr>
                <a:t>oe</a:t>
              </a:r>
              <a:r>
                <a:rPr lang="en-US" sz="3200">
                  <a:solidFill>
                    <a:srgbClr val="002060"/>
                  </a:solidFill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C41C99A-299F-4AB0-B76A-6451265EC7E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6593"/>
            <a:ext cx="12192000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4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is contains an image of: {{ pinTitle }}">
            <a:extLst>
              <a:ext uri="{FF2B5EF4-FFF2-40B4-BE49-F238E27FC236}">
                <a16:creationId xmlns:a16="http://schemas.microsoft.com/office/drawing/2014/main" id="{1B0F3ACF-6815-4B3E-8B0A-2BCD98E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3" y="3992336"/>
            <a:ext cx="1793421" cy="17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is contains an image of: {{ pinTitle }}">
            <a:extLst>
              <a:ext uri="{FF2B5EF4-FFF2-40B4-BE49-F238E27FC236}">
                <a16:creationId xmlns:a16="http://schemas.microsoft.com/office/drawing/2014/main" id="{71869F88-A673-42CD-8B8F-3BFF304ED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0"/>
          <a:stretch/>
        </p:blipFill>
        <p:spPr bwMode="auto">
          <a:xfrm>
            <a:off x="2645229" y="1058146"/>
            <a:ext cx="7026727" cy="373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E1B1DD-D455-4F26-A0C9-03223C0D2E3D}"/>
              </a:ext>
            </a:extLst>
          </p:cNvPr>
          <p:cNvSpPr/>
          <p:nvPr/>
        </p:nvSpPr>
        <p:spPr>
          <a:xfrm>
            <a:off x="4770849" y="2281535"/>
            <a:ext cx="28135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F4D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 VIẾT</a:t>
            </a:r>
          </a:p>
        </p:txBody>
      </p:sp>
      <p:pic>
        <p:nvPicPr>
          <p:cNvPr id="7" name="Picture 6" descr="This contains an image of: {{ pinTitle }}">
            <a:extLst>
              <a:ext uri="{FF2B5EF4-FFF2-40B4-BE49-F238E27FC236}">
                <a16:creationId xmlns:a16="http://schemas.microsoft.com/office/drawing/2014/main" id="{1B83036F-1F95-4B78-8ABB-12557CC59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13394"/>
          <a:stretch/>
        </p:blipFill>
        <p:spPr bwMode="auto">
          <a:xfrm>
            <a:off x="5128979" y="5355957"/>
            <a:ext cx="2059225" cy="139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F388C8-AEF4-42A4-98E2-4CAF42BA19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205984"/>
            <a:ext cx="12192000" cy="16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28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8E305E-E90D-4CB2-8383-0F54B712A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6" y="1274467"/>
            <a:ext cx="11419114" cy="1597812"/>
          </a:xfrm>
          <a:prstGeom prst="rect">
            <a:avLst/>
          </a:prstGeom>
        </p:spPr>
      </p:pic>
      <p:pic>
        <p:nvPicPr>
          <p:cNvPr id="6" name="Picture 5" descr="addobbi-accoglienza-scuola-4">
            <a:extLst>
              <a:ext uri="{FF2B5EF4-FFF2-40B4-BE49-F238E27FC236}">
                <a16:creationId xmlns:a16="http://schemas.microsoft.com/office/drawing/2014/main" id="{8147892C-A4E7-48DE-AC3E-1C432951A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1" r="1041" b="5742"/>
          <a:stretch/>
        </p:blipFill>
        <p:spPr bwMode="auto">
          <a:xfrm>
            <a:off x="4766036" y="4113494"/>
            <a:ext cx="2224499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03E206-5C7C-4307-841C-3C12FAEB9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285" y="5166578"/>
            <a:ext cx="12192000" cy="16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7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932E73-C13C-4F39-9692-BCDDDE5F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79" y="453470"/>
            <a:ext cx="9149442" cy="5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his contains an image of: {{ pinTitle }}">
            <a:extLst>
              <a:ext uri="{FF2B5EF4-FFF2-40B4-BE49-F238E27FC236}">
                <a16:creationId xmlns:a16="http://schemas.microsoft.com/office/drawing/2014/main" id="{1B0F3ACF-6815-4B3E-8B0A-2BCD98E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29" y="5806609"/>
            <a:ext cx="1061357" cy="10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D5ACDB-A708-4EE0-B48C-F3BB09CA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" y="5205984"/>
            <a:ext cx="12192000" cy="165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71BA94-0309-4B03-8125-CE5C9E8672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477" b="38641" l="42000" r="63900">
                        <a14:foregroundMark x1="61200" y1="21715" x2="62200" y2="25835"/>
                        <a14:foregroundMark x1="59700" y1="21938" x2="59700" y2="27171"/>
                        <a14:foregroundMark x1="51200" y1="34187" x2="58200" y2="35857"/>
                        <a14:foregroundMark x1="53900" y1="32183" x2="55900" y2="34967"/>
                        <a14:foregroundMark x1="51900" y1="19488" x2="54200" y2="31069"/>
                        <a14:foregroundMark x1="54900" y1="29176" x2="61200" y2="28062"/>
                        <a14:foregroundMark x1="55700" y1="28062" x2="60700" y2="28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58" t="15343" r="34534" b="61621"/>
          <a:stretch/>
        </p:blipFill>
        <p:spPr>
          <a:xfrm>
            <a:off x="4201426" y="1875149"/>
            <a:ext cx="1337056" cy="1181633"/>
          </a:xfrm>
          <a:prstGeom prst="rect">
            <a:avLst/>
          </a:prstGeom>
        </p:spPr>
      </p:pic>
      <p:pic>
        <p:nvPicPr>
          <p:cNvPr id="10" name="Picture 9" descr="Caterpillars And Butterflies Are A Beautiful And Fascinating - Caterpillar  To Butterfly Cartoon - Free Transparent PNG Clipart Images Download">
            <a:extLst>
              <a:ext uri="{FF2B5EF4-FFF2-40B4-BE49-F238E27FC236}">
                <a16:creationId xmlns:a16="http://schemas.microsoft.com/office/drawing/2014/main" id="{15D15036-D56A-4AA6-9805-1BD309DC9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7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021">
            <a:off x="6270467" y="1923701"/>
            <a:ext cx="2660218" cy="13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63CA80-DA1D-4090-A0C4-54E5EA98991E}"/>
              </a:ext>
            </a:extLst>
          </p:cNvPr>
          <p:cNvSpPr/>
          <p:nvPr/>
        </p:nvSpPr>
        <p:spPr>
          <a:xfrm>
            <a:off x="4818743" y="2817349"/>
            <a:ext cx="2505302" cy="840058"/>
          </a:xfrm>
          <a:prstGeom prst="roundRect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947697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is contains an image of: {{ pinTitle }}">
            <a:extLst>
              <a:ext uri="{FF2B5EF4-FFF2-40B4-BE49-F238E27FC236}">
                <a16:creationId xmlns:a16="http://schemas.microsoft.com/office/drawing/2014/main" id="{1B0F3ACF-6815-4B3E-8B0A-2BCD98E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36" y="4977493"/>
            <a:ext cx="1793421" cy="17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is contains an image of: {{ pinTitle }}">
            <a:extLst>
              <a:ext uri="{FF2B5EF4-FFF2-40B4-BE49-F238E27FC236}">
                <a16:creationId xmlns:a16="http://schemas.microsoft.com/office/drawing/2014/main" id="{71869F88-A673-42CD-8B8F-3BFF304ED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0"/>
          <a:stretch/>
        </p:blipFill>
        <p:spPr bwMode="auto">
          <a:xfrm>
            <a:off x="2645229" y="1058146"/>
            <a:ext cx="7026727" cy="373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E1B1DD-D455-4F26-A0C9-03223C0D2E3D}"/>
              </a:ext>
            </a:extLst>
          </p:cNvPr>
          <p:cNvSpPr/>
          <p:nvPr/>
        </p:nvSpPr>
        <p:spPr>
          <a:xfrm>
            <a:off x="4736030" y="2296050"/>
            <a:ext cx="30492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F4D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 ĐỌC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D5ACDB-A708-4EE0-B48C-F3BB09CA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2" y="5190304"/>
            <a:ext cx="12192000" cy="16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1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2A78C1E-E47A-47D9-AD82-A00FAD366CF1}"/>
              </a:ext>
            </a:extLst>
          </p:cNvPr>
          <p:cNvGrpSpPr/>
          <p:nvPr/>
        </p:nvGrpSpPr>
        <p:grpSpPr>
          <a:xfrm>
            <a:off x="0" y="435429"/>
            <a:ext cx="12192000" cy="6422571"/>
            <a:chOff x="0" y="435429"/>
            <a:chExt cx="12192000" cy="64225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3ADCB9-BAEC-436C-A24D-EA85C2979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27" b="8127"/>
            <a:stretch/>
          </p:blipFill>
          <p:spPr>
            <a:xfrm>
              <a:off x="1988457" y="435429"/>
              <a:ext cx="10203543" cy="642257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5F1EA76-FBB1-4678-AC99-B2BFBA376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47770"/>
              <a:ext cx="4504730" cy="24102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423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316C4A-A814-42F0-8F9E-2D0B0F1F22E8}"/>
              </a:ext>
            </a:extLst>
          </p:cNvPr>
          <p:cNvGrpSpPr/>
          <p:nvPr/>
        </p:nvGrpSpPr>
        <p:grpSpPr>
          <a:xfrm>
            <a:off x="1424193" y="725184"/>
            <a:ext cx="4493053" cy="1209445"/>
            <a:chOff x="617789" y="1020380"/>
            <a:chExt cx="3172838" cy="12094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F7758F-8174-470A-A803-BE4C438620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89" y="1020380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D51AD9-A9A8-4D2A-B4DB-1C2029BF43BB}"/>
                </a:ext>
              </a:extLst>
            </p:cNvPr>
            <p:cNvSpPr txBox="1"/>
            <p:nvPr/>
          </p:nvSpPr>
          <p:spPr>
            <a:xfrm>
              <a:off x="1117007" y="1219867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hoa loa kèn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50C625-E2A0-4E84-91ED-1E193BA6D51C}"/>
              </a:ext>
            </a:extLst>
          </p:cNvPr>
          <p:cNvGrpSpPr/>
          <p:nvPr/>
        </p:nvGrpSpPr>
        <p:grpSpPr>
          <a:xfrm>
            <a:off x="1499355" y="2244405"/>
            <a:ext cx="4493053" cy="1209445"/>
            <a:chOff x="560136" y="893849"/>
            <a:chExt cx="3172838" cy="12094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3DA037-0EB2-4144-A498-D24794381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36" y="893849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BC77C2-AD93-4929-A23C-715A2F789B69}"/>
                </a:ext>
              </a:extLst>
            </p:cNvPr>
            <p:cNvSpPr txBox="1"/>
            <p:nvPr/>
          </p:nvSpPr>
          <p:spPr>
            <a:xfrm>
              <a:off x="1143912" y="1139630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khoe sắc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BD4A97-FB2F-4C3B-8985-D15EA10C5EDF}"/>
              </a:ext>
            </a:extLst>
          </p:cNvPr>
          <p:cNvGrpSpPr/>
          <p:nvPr/>
        </p:nvGrpSpPr>
        <p:grpSpPr>
          <a:xfrm>
            <a:off x="1499355" y="3796429"/>
            <a:ext cx="4752961" cy="1209445"/>
            <a:chOff x="617789" y="1020380"/>
            <a:chExt cx="3356376" cy="12094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A15DBB-EC52-4A87-A007-6CA031118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89" y="1020380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2CAC1D-9CDD-44A7-87FC-0344AC236CDC}"/>
                </a:ext>
              </a:extLst>
            </p:cNvPr>
            <p:cNvSpPr txBox="1"/>
            <p:nvPr/>
          </p:nvSpPr>
          <p:spPr>
            <a:xfrm>
              <a:off x="1693608" y="1219866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xoè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694B62-E797-431B-B9BA-D9A4751A63F0}"/>
              </a:ext>
            </a:extLst>
          </p:cNvPr>
          <p:cNvGrpSpPr/>
          <p:nvPr/>
        </p:nvGrpSpPr>
        <p:grpSpPr>
          <a:xfrm>
            <a:off x="6482464" y="708038"/>
            <a:ext cx="4493053" cy="1209445"/>
            <a:chOff x="657704" y="777551"/>
            <a:chExt cx="3172838" cy="12094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280F33-D214-450A-94A7-C91718738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04" y="777551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8854BF-E308-48F4-84BE-02E859CC4D98}"/>
                </a:ext>
              </a:extLst>
            </p:cNvPr>
            <p:cNvSpPr txBox="1"/>
            <p:nvPr/>
          </p:nvSpPr>
          <p:spPr>
            <a:xfrm>
              <a:off x="1100300" y="976371"/>
              <a:ext cx="2400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cúc đại đoá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F9055A-BFB2-478C-A130-11B8878BF462}"/>
              </a:ext>
            </a:extLst>
          </p:cNvPr>
          <p:cNvGrpSpPr/>
          <p:nvPr/>
        </p:nvGrpSpPr>
        <p:grpSpPr>
          <a:xfrm>
            <a:off x="6545891" y="2219555"/>
            <a:ext cx="4493053" cy="1209445"/>
            <a:chOff x="3780016" y="2650836"/>
            <a:chExt cx="3172838" cy="12094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4612038-AAE9-4FF1-AFEF-3253C5DBA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016" y="2650836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8B0B6C-6EF7-440B-A89B-6FE372BE5E07}"/>
                </a:ext>
              </a:extLst>
            </p:cNvPr>
            <p:cNvSpPr txBox="1"/>
            <p:nvPr/>
          </p:nvSpPr>
          <p:spPr>
            <a:xfrm>
              <a:off x="4322533" y="2850561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hoa hồng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BA78E7-51EC-4235-9B80-40A4F0E094B7}"/>
              </a:ext>
            </a:extLst>
          </p:cNvPr>
          <p:cNvGrpSpPr/>
          <p:nvPr/>
        </p:nvGrpSpPr>
        <p:grpSpPr>
          <a:xfrm>
            <a:off x="6627941" y="3796429"/>
            <a:ext cx="4493053" cy="1209445"/>
            <a:chOff x="617789" y="1020380"/>
            <a:chExt cx="3172838" cy="12094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05EC19-BE6C-4628-9A54-32510DCF33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89" y="1020380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A0F8DF-5B06-43AB-990A-505AF0C711AB}"/>
                </a:ext>
              </a:extLst>
            </p:cNvPr>
            <p:cNvSpPr txBox="1"/>
            <p:nvPr/>
          </p:nvSpPr>
          <p:spPr>
            <a:xfrm>
              <a:off x="1117007" y="1219867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chiếc loa</a:t>
              </a:r>
            </a:p>
          </p:txBody>
        </p:sp>
      </p:grpSp>
      <p:pic>
        <p:nvPicPr>
          <p:cNvPr id="23" name="Picture 22" descr="This contains an image of: {{ pinTitle }}">
            <a:extLst>
              <a:ext uri="{FF2B5EF4-FFF2-40B4-BE49-F238E27FC236}">
                <a16:creationId xmlns:a16="http://schemas.microsoft.com/office/drawing/2014/main" id="{9F4AF99F-2773-40CB-8BE5-1707017F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629" y="4993143"/>
            <a:ext cx="1348930" cy="181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ACCAAD-E1C9-4272-9F59-297C4EC3034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46" y="5187805"/>
            <a:ext cx="12192000" cy="16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3ADCB9-BAEC-436C-A24D-EA85C2979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r="803"/>
          <a:stretch/>
        </p:blipFill>
        <p:spPr>
          <a:xfrm>
            <a:off x="-114300" y="435429"/>
            <a:ext cx="12306299" cy="65912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F441C9-0303-40C2-87B0-83159794ED10}"/>
              </a:ext>
            </a:extLst>
          </p:cNvPr>
          <p:cNvGrpSpPr/>
          <p:nvPr/>
        </p:nvGrpSpPr>
        <p:grpSpPr>
          <a:xfrm>
            <a:off x="2835727" y="1410092"/>
            <a:ext cx="293915" cy="369332"/>
            <a:chOff x="930727" y="1829192"/>
            <a:chExt cx="293915" cy="369332"/>
          </a:xfrm>
        </p:grpSpPr>
        <p:sp>
          <p:nvSpPr>
            <p:cNvPr id="2" name="Flowchart: Connector 1">
              <a:extLst>
                <a:ext uri="{FF2B5EF4-FFF2-40B4-BE49-F238E27FC236}">
                  <a16:creationId xmlns:a16="http://schemas.microsoft.com/office/drawing/2014/main" id="{30530E23-D6ED-47CE-BC3E-DB3565B4F5AC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EA6B4E-5DEB-4B2C-B8CD-0DF056AF5A59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072513-D0F6-472D-8FD4-3DD09E6F5E01}"/>
              </a:ext>
            </a:extLst>
          </p:cNvPr>
          <p:cNvGrpSpPr/>
          <p:nvPr/>
        </p:nvGrpSpPr>
        <p:grpSpPr>
          <a:xfrm>
            <a:off x="2835727" y="1849790"/>
            <a:ext cx="293915" cy="369332"/>
            <a:chOff x="930727" y="1829192"/>
            <a:chExt cx="293915" cy="36933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02FCB876-DC1D-46E9-ADBB-74037D25F162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24AE6F-A629-404D-AD14-53615D0893F5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313A27E-0EF4-48D4-9635-7D6A96B3ABDF}"/>
              </a:ext>
            </a:extLst>
          </p:cNvPr>
          <p:cNvGrpSpPr/>
          <p:nvPr/>
        </p:nvGrpSpPr>
        <p:grpSpPr>
          <a:xfrm>
            <a:off x="4604654" y="2219140"/>
            <a:ext cx="293915" cy="369332"/>
            <a:chOff x="930727" y="1829192"/>
            <a:chExt cx="293915" cy="369332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8D4E32D7-E6FE-407C-9EE4-F25D16C704B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1AA687-4A64-4618-B534-BA0A3A678E59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1A4560-4CBC-4E8E-97F0-05BC13AACEF7}"/>
              </a:ext>
            </a:extLst>
          </p:cNvPr>
          <p:cNvGrpSpPr/>
          <p:nvPr/>
        </p:nvGrpSpPr>
        <p:grpSpPr>
          <a:xfrm>
            <a:off x="6701514" y="2180454"/>
            <a:ext cx="293915" cy="369332"/>
            <a:chOff x="930727" y="1829192"/>
            <a:chExt cx="293915" cy="369332"/>
          </a:xfrm>
        </p:grpSpPr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382CD972-6198-4D5A-833A-C0AEE109203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EF268C-B318-418F-BF9A-4863765E7015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43FDE7-2606-4B36-BCCE-7BD344042A89}"/>
              </a:ext>
            </a:extLst>
          </p:cNvPr>
          <p:cNvGrpSpPr/>
          <p:nvPr/>
        </p:nvGrpSpPr>
        <p:grpSpPr>
          <a:xfrm>
            <a:off x="8198299" y="2190756"/>
            <a:ext cx="293915" cy="369332"/>
            <a:chOff x="930727" y="1829192"/>
            <a:chExt cx="293915" cy="369332"/>
          </a:xfrm>
        </p:grpSpPr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5B51CF7C-3CF3-4335-92B1-BBC89EA4570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5D4CEB-B7AE-4442-BB38-4CE92CACF209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75E6E3-8EE9-472F-9FC6-61B2B5004541}"/>
              </a:ext>
            </a:extLst>
          </p:cNvPr>
          <p:cNvGrpSpPr/>
          <p:nvPr/>
        </p:nvGrpSpPr>
        <p:grpSpPr>
          <a:xfrm>
            <a:off x="5674171" y="2596631"/>
            <a:ext cx="310243" cy="369332"/>
            <a:chOff x="914399" y="1829192"/>
            <a:chExt cx="310243" cy="369332"/>
          </a:xfrm>
        </p:grpSpPr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F481FB45-29E8-44B1-9931-1F18FF749351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F368B1-DB16-41D7-8674-F5A2755B7F43}"/>
                </a:ext>
              </a:extLst>
            </p:cNvPr>
            <p:cNvSpPr txBox="1"/>
            <p:nvPr/>
          </p:nvSpPr>
          <p:spPr>
            <a:xfrm>
              <a:off x="914399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255D5A-A665-4493-9BCB-9A25F0CA17EE}"/>
              </a:ext>
            </a:extLst>
          </p:cNvPr>
          <p:cNvGrpSpPr/>
          <p:nvPr/>
        </p:nvGrpSpPr>
        <p:grpSpPr>
          <a:xfrm>
            <a:off x="2873823" y="3281445"/>
            <a:ext cx="293915" cy="369332"/>
            <a:chOff x="930727" y="1829192"/>
            <a:chExt cx="293915" cy="369332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521DE234-B04F-4B15-BB13-494CE6A33786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4E50C9-726C-4DD2-87E6-FAD78E1AB895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72D9CC-6EEF-4EA3-9F40-9B4B4FD9E9CB}"/>
              </a:ext>
            </a:extLst>
          </p:cNvPr>
          <p:cNvGrpSpPr/>
          <p:nvPr/>
        </p:nvGrpSpPr>
        <p:grpSpPr>
          <a:xfrm>
            <a:off x="6403510" y="3114840"/>
            <a:ext cx="293915" cy="369332"/>
            <a:chOff x="930727" y="1829192"/>
            <a:chExt cx="293915" cy="369332"/>
          </a:xfrm>
        </p:grpSpPr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D9B0219B-CC6B-44DF-9898-AF4C25C91BCF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FBDFD7-2C06-4B44-99D3-08EBF8E5E3C3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641D44-97B3-42F6-9A8F-A4AB7612FBD2}"/>
              </a:ext>
            </a:extLst>
          </p:cNvPr>
          <p:cNvGrpSpPr/>
          <p:nvPr/>
        </p:nvGrpSpPr>
        <p:grpSpPr>
          <a:xfrm>
            <a:off x="7768315" y="3580411"/>
            <a:ext cx="293915" cy="369332"/>
            <a:chOff x="930727" y="1829192"/>
            <a:chExt cx="293915" cy="369332"/>
          </a:xfrm>
        </p:grpSpPr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477AB0B2-7A2F-4F67-B984-E9B7D6C5A9AC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5B4FED0-DDB9-4185-9B21-6DF15161C073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7419DE-D249-47F6-BA72-F67BB1056EF7}"/>
              </a:ext>
            </a:extLst>
          </p:cNvPr>
          <p:cNvGrpSpPr/>
          <p:nvPr/>
        </p:nvGrpSpPr>
        <p:grpSpPr>
          <a:xfrm>
            <a:off x="3333748" y="3976734"/>
            <a:ext cx="672078" cy="369332"/>
            <a:chOff x="897750" y="1829192"/>
            <a:chExt cx="500745" cy="369332"/>
          </a:xfrm>
        </p:grpSpPr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9B7EF5F8-0719-4747-B088-1F4FAA26A8DB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A0E0E4-9B77-4AB9-A070-06D3F99CBEBF}"/>
                </a:ext>
              </a:extLst>
            </p:cNvPr>
            <p:cNvSpPr txBox="1"/>
            <p:nvPr/>
          </p:nvSpPr>
          <p:spPr>
            <a:xfrm>
              <a:off x="897750" y="1829192"/>
              <a:ext cx="500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E6E3F4-3AD0-4744-9F26-FECCF5203FFC}"/>
              </a:ext>
            </a:extLst>
          </p:cNvPr>
          <p:cNvGrpSpPr/>
          <p:nvPr/>
        </p:nvGrpSpPr>
        <p:grpSpPr>
          <a:xfrm>
            <a:off x="5731432" y="3985704"/>
            <a:ext cx="672078" cy="369332"/>
            <a:chOff x="897750" y="1829192"/>
            <a:chExt cx="500745" cy="369332"/>
          </a:xfrm>
        </p:grpSpPr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0DD83B1E-36E6-4894-9AA9-47197FE04E02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377DEF5-8055-416D-B4DD-5A5A47FBC505}"/>
                </a:ext>
              </a:extLst>
            </p:cNvPr>
            <p:cNvSpPr txBox="1"/>
            <p:nvPr/>
          </p:nvSpPr>
          <p:spPr>
            <a:xfrm>
              <a:off x="897750" y="1829192"/>
              <a:ext cx="500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6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F6669F7-852D-412F-9F89-92D393386CEF}"/>
              </a:ext>
            </a:extLst>
          </p:cNvPr>
          <p:cNvGrpSpPr/>
          <p:nvPr/>
        </p:nvGrpSpPr>
        <p:grpSpPr>
          <a:xfrm>
            <a:off x="1567543" y="1779880"/>
            <a:ext cx="10290532" cy="909380"/>
            <a:chOff x="1616708" y="4961574"/>
            <a:chExt cx="9773785" cy="769064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65E83901-E655-4193-96BF-F12E4C5B75A9}"/>
                </a:ext>
              </a:extLst>
            </p:cNvPr>
            <p:cNvSpPr/>
            <p:nvPr/>
          </p:nvSpPr>
          <p:spPr>
            <a:xfrm>
              <a:off x="1616708" y="4961574"/>
              <a:ext cx="9331724" cy="769064"/>
            </a:xfrm>
            <a:prstGeom prst="round2Diag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1C7AE2-7E1D-4EFA-9215-D12B72816B3D}"/>
                </a:ext>
              </a:extLst>
            </p:cNvPr>
            <p:cNvSpPr txBox="1"/>
            <p:nvPr/>
          </p:nvSpPr>
          <p:spPr>
            <a:xfrm>
              <a:off x="1616708" y="5098833"/>
              <a:ext cx="9773785" cy="49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BECF0"/>
                  </a:solidFill>
                </a:rPr>
                <a:t>a/ Loa </a:t>
              </a:r>
              <a:r>
                <a:rPr lang="en-US" sz="3200" dirty="0" err="1">
                  <a:solidFill>
                    <a:srgbClr val="FBECF0"/>
                  </a:solidFill>
                </a:rPr>
                <a:t>kèn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không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muốn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nở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vì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sợ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cúc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chê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nó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thô</a:t>
              </a:r>
              <a:r>
                <a:rPr lang="en-US" sz="3200" dirty="0">
                  <a:solidFill>
                    <a:srgbClr val="FBECF0"/>
                  </a:solidFill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D5B707-45DC-473F-A9F4-341C2832E565}"/>
              </a:ext>
            </a:extLst>
          </p:cNvPr>
          <p:cNvGrpSpPr/>
          <p:nvPr/>
        </p:nvGrpSpPr>
        <p:grpSpPr>
          <a:xfrm>
            <a:off x="1600255" y="3436127"/>
            <a:ext cx="9792387" cy="853403"/>
            <a:chOff x="2815868" y="5020117"/>
            <a:chExt cx="9806545" cy="769064"/>
          </a:xfrm>
        </p:grpSpPr>
        <p:sp>
          <p:nvSpPr>
            <p:cNvPr id="11" name="Rectangle: Diagonal Corners Rounded 10">
              <a:hlinkClick r:id="" action="ppaction://noaction">
                <a:snd r:embed="rId5" name="applause.wav"/>
              </a:hlinkClick>
              <a:extLst>
                <a:ext uri="{FF2B5EF4-FFF2-40B4-BE49-F238E27FC236}">
                  <a16:creationId xmlns:a16="http://schemas.microsoft.com/office/drawing/2014/main" id="{5AF8152F-C827-42CB-B15B-90DA2C178934}"/>
                </a:ext>
              </a:extLst>
            </p:cNvPr>
            <p:cNvSpPr/>
            <p:nvPr/>
          </p:nvSpPr>
          <p:spPr>
            <a:xfrm>
              <a:off x="2815868" y="5020117"/>
              <a:ext cx="9331724" cy="769064"/>
            </a:xfrm>
            <a:prstGeom prst="round2Diag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hlinkClick r:id="" action="ppaction://noaction">
                <a:snd r:embed="rId5" name="applause.wav"/>
              </a:hlinkClick>
              <a:extLst>
                <a:ext uri="{FF2B5EF4-FFF2-40B4-BE49-F238E27FC236}">
                  <a16:creationId xmlns:a16="http://schemas.microsoft.com/office/drawing/2014/main" id="{47F0262A-E96B-49AD-BD62-2E4C1EAD0586}"/>
                </a:ext>
              </a:extLst>
            </p:cNvPr>
            <p:cNvSpPr txBox="1"/>
            <p:nvPr/>
          </p:nvSpPr>
          <p:spPr>
            <a:xfrm>
              <a:off x="2848628" y="5129164"/>
              <a:ext cx="9773785" cy="526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BECF0"/>
                  </a:solidFill>
                </a:rPr>
                <a:t>b/ </a:t>
              </a:r>
              <a:r>
                <a:rPr lang="en-US" sz="3200" dirty="0" err="1">
                  <a:solidFill>
                    <a:srgbClr val="FBECF0"/>
                  </a:solidFill>
                </a:rPr>
                <a:t>Nhờ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bác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làm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vườn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khích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lệ</a:t>
              </a:r>
              <a:r>
                <a:rPr lang="en-US" sz="3200" dirty="0">
                  <a:solidFill>
                    <a:srgbClr val="FBECF0"/>
                  </a:solidFill>
                </a:rPr>
                <a:t>, loa </a:t>
              </a:r>
              <a:r>
                <a:rPr lang="en-US" sz="3200" dirty="0" err="1">
                  <a:solidFill>
                    <a:srgbClr val="FBECF0"/>
                  </a:solidFill>
                </a:rPr>
                <a:t>kèn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bật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nở</a:t>
              </a:r>
              <a:r>
                <a:rPr lang="en-US" sz="3200" dirty="0">
                  <a:solidFill>
                    <a:srgbClr val="FBECF0"/>
                  </a:solidFill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8644F3D-055C-4B0C-8327-4EE1B8829B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913" y="510272"/>
            <a:ext cx="4495800" cy="933450"/>
          </a:xfrm>
          <a:prstGeom prst="rect">
            <a:avLst/>
          </a:prstGeom>
        </p:spPr>
      </p:pic>
      <p:pic>
        <p:nvPicPr>
          <p:cNvPr id="15" name="Am-thanh-tra-loi-sai-www_yeualo_com">
            <a:hlinkClick r:id="" action="ppaction://media"/>
            <a:extLst>
              <a:ext uri="{FF2B5EF4-FFF2-40B4-BE49-F238E27FC236}">
                <a16:creationId xmlns:a16="http://schemas.microsoft.com/office/drawing/2014/main" id="{3E366EC2-E793-4CC6-8C66-D301D1A4E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9714" y="2823007"/>
            <a:ext cx="304800" cy="304800"/>
          </a:xfrm>
          <a:prstGeom prst="rect">
            <a:avLst/>
          </a:prstGeom>
        </p:spPr>
      </p:pic>
      <p:pic>
        <p:nvPicPr>
          <p:cNvPr id="16" name="Picture 15" descr="This contains an image of: {{ pinTitle }}">
            <a:extLst>
              <a:ext uri="{FF2B5EF4-FFF2-40B4-BE49-F238E27FC236}">
                <a16:creationId xmlns:a16="http://schemas.microsoft.com/office/drawing/2014/main" id="{E8D446AC-1231-4746-B174-75B29B46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929" y="4380717"/>
            <a:ext cx="1834242" cy="246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E9C95A-9F67-46FB-A15A-3DDBED8933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5142"/>
            <a:ext cx="12192000" cy="164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30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15BB7D-11F1-46F5-8794-D13314CB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23" y="747385"/>
            <a:ext cx="9149442" cy="5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37B0EB-45BB-45BF-BD76-A5F2D0277593}"/>
              </a:ext>
            </a:extLst>
          </p:cNvPr>
          <p:cNvSpPr/>
          <p:nvPr/>
        </p:nvSpPr>
        <p:spPr>
          <a:xfrm>
            <a:off x="4563281" y="2452608"/>
            <a:ext cx="26809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7473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BDE56F-0EF1-483A-ACDB-4B5A1F166C0C}"/>
              </a:ext>
            </a:extLst>
          </p:cNvPr>
          <p:cNvSpPr/>
          <p:nvPr/>
        </p:nvSpPr>
        <p:spPr>
          <a:xfrm>
            <a:off x="4158610" y="3128860"/>
            <a:ext cx="387477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DD4B49"/>
                </a:solidFill>
              </a:rPr>
              <a:t>Ong </a:t>
            </a:r>
            <a:r>
              <a:rPr lang="en-US" sz="4500" b="1" dirty="0" err="1">
                <a:ln/>
                <a:solidFill>
                  <a:srgbClr val="DD4B49"/>
                </a:solidFill>
              </a:rPr>
              <a:t>tìm</a:t>
            </a:r>
            <a:r>
              <a:rPr lang="en-US" sz="4500" b="1" dirty="0">
                <a:ln/>
                <a:solidFill>
                  <a:srgbClr val="DD4B49"/>
                </a:solidFill>
              </a:rPr>
              <a:t> </a:t>
            </a:r>
            <a:r>
              <a:rPr lang="en-US" sz="4500" b="1" dirty="0" err="1">
                <a:ln/>
                <a:solidFill>
                  <a:srgbClr val="DD4B49"/>
                </a:solidFill>
              </a:rPr>
              <a:t>hoa</a:t>
            </a:r>
            <a:endParaRPr lang="en-US" sz="4500" b="1" cap="none" spc="0" dirty="0">
              <a:ln/>
              <a:solidFill>
                <a:srgbClr val="DD4B4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1838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02DA30-0A75-44E5-94E0-8AF486FC9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71" y="433238"/>
            <a:ext cx="12139379" cy="64252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FF23B3-C9AF-487E-BB80-6000AE74312D}"/>
              </a:ext>
            </a:extLst>
          </p:cNvPr>
          <p:cNvSpPr/>
          <p:nvPr/>
        </p:nvSpPr>
        <p:spPr>
          <a:xfrm>
            <a:off x="1912256" y="4093221"/>
            <a:ext cx="1442357" cy="685800"/>
          </a:xfrm>
          <a:prstGeom prst="roundRect">
            <a:avLst/>
          </a:prstGeom>
          <a:solidFill>
            <a:srgbClr val="010A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61E32-6313-4E01-851E-612334110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79" y="4436121"/>
            <a:ext cx="2628560" cy="26285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AD26D7-1E39-45A3-A5C3-0A6989FB98D8}"/>
              </a:ext>
            </a:extLst>
          </p:cNvPr>
          <p:cNvSpPr/>
          <p:nvPr/>
        </p:nvSpPr>
        <p:spPr>
          <a:xfrm>
            <a:off x="2100441" y="3972945"/>
            <a:ext cx="10631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AEDF0"/>
                </a:solidFill>
              </a:rPr>
              <a:t>ưu</a:t>
            </a:r>
            <a:endParaRPr lang="en-US" sz="4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AEDF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83DF8-D4F8-454A-B454-18B5CEFD6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398" y="4411715"/>
            <a:ext cx="2628560" cy="26285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B35F50-2627-4AE8-BF52-88F8CDDB206D}"/>
              </a:ext>
            </a:extLst>
          </p:cNvPr>
          <p:cNvSpPr/>
          <p:nvPr/>
        </p:nvSpPr>
        <p:spPr>
          <a:xfrm>
            <a:off x="8070184" y="4088536"/>
            <a:ext cx="1442357" cy="685800"/>
          </a:xfrm>
          <a:prstGeom prst="roundRect">
            <a:avLst/>
          </a:prstGeom>
          <a:solidFill>
            <a:srgbClr val="010A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458AF6-566E-4D00-8450-711A1334B009}"/>
              </a:ext>
            </a:extLst>
          </p:cNvPr>
          <p:cNvSpPr/>
          <p:nvPr/>
        </p:nvSpPr>
        <p:spPr>
          <a:xfrm>
            <a:off x="8138447" y="3996217"/>
            <a:ext cx="13740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AF1F3"/>
                </a:solidFill>
              </a:rPr>
              <a:t>ươu</a:t>
            </a:r>
            <a:endParaRPr lang="en-US" sz="4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AF1F3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FE0D8-E58C-4202-A583-2893CE7CB7AF}"/>
              </a:ext>
            </a:extLst>
          </p:cNvPr>
          <p:cNvGrpSpPr/>
          <p:nvPr/>
        </p:nvGrpSpPr>
        <p:grpSpPr>
          <a:xfrm>
            <a:off x="1131244" y="1079644"/>
            <a:ext cx="2344715" cy="2023598"/>
            <a:chOff x="1131244" y="1079644"/>
            <a:chExt cx="2344715" cy="202359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6CE43BE-9C96-479A-9EF0-5FFBC8518199}"/>
                </a:ext>
              </a:extLst>
            </p:cNvPr>
            <p:cNvGrpSpPr/>
            <p:nvPr/>
          </p:nvGrpSpPr>
          <p:grpSpPr>
            <a:xfrm>
              <a:off x="1640012" y="2552468"/>
              <a:ext cx="1835947" cy="550774"/>
              <a:chOff x="1447823" y="2211887"/>
              <a:chExt cx="2001223" cy="629284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90B5910-8221-4B1E-A3B1-EEEA38157E42}"/>
                  </a:ext>
                </a:extLst>
              </p:cNvPr>
              <p:cNvSpPr/>
              <p:nvPr/>
            </p:nvSpPr>
            <p:spPr>
              <a:xfrm>
                <a:off x="1453243" y="2280959"/>
                <a:ext cx="1808849" cy="560212"/>
              </a:xfrm>
              <a:prstGeom prst="roundRect">
                <a:avLst/>
              </a:prstGeom>
              <a:solidFill>
                <a:srgbClr val="2F4D6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220B6B53-C9B0-4F3B-9D0E-C28B30BF4E7A}"/>
                  </a:ext>
                </a:extLst>
              </p:cNvPr>
              <p:cNvSpPr txBox="1"/>
              <p:nvPr/>
            </p:nvSpPr>
            <p:spPr>
              <a:xfrm>
                <a:off x="1447823" y="2211887"/>
                <a:ext cx="2001223" cy="597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DADDFC"/>
                    </a:solidFill>
                  </a:rPr>
                  <a:t>bưu</a:t>
                </a:r>
                <a:r>
                  <a:rPr lang="en-US" sz="2800" dirty="0">
                    <a:solidFill>
                      <a:srgbClr val="DADDFC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DADDFC"/>
                    </a:solidFill>
                  </a:rPr>
                  <a:t>điện</a:t>
                </a:r>
                <a:endParaRPr lang="en-US" sz="2800" dirty="0">
                  <a:solidFill>
                    <a:srgbClr val="DADDFC"/>
                  </a:solidFill>
                </a:endParaRPr>
              </a:p>
            </p:txBody>
          </p:sp>
        </p:grpSp>
        <p:pic>
          <p:nvPicPr>
            <p:cNvPr id="10" name="Picture 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B5400907-9D17-487E-B903-D6AB327CE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244" y="1079644"/>
              <a:ext cx="2193471" cy="171207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738513-0447-431A-B7BC-DC87316A69B8}"/>
              </a:ext>
            </a:extLst>
          </p:cNvPr>
          <p:cNvGrpSpPr/>
          <p:nvPr/>
        </p:nvGrpSpPr>
        <p:grpSpPr>
          <a:xfrm>
            <a:off x="3419143" y="846185"/>
            <a:ext cx="2193471" cy="2009461"/>
            <a:chOff x="3374829" y="717528"/>
            <a:chExt cx="2193471" cy="2009461"/>
          </a:xfrm>
        </p:grpSpPr>
        <p:sp>
          <p:nvSpPr>
            <p:cNvPr id="20" name="Rectangle: Rounded Corners 19">
              <a:hlinkClick r:id="" action="ppaction://noaction">
                <a:snd r:embed="rId5" name="applause.wav"/>
              </a:hlinkClick>
              <a:extLst>
                <a:ext uri="{FF2B5EF4-FFF2-40B4-BE49-F238E27FC236}">
                  <a16:creationId xmlns:a16="http://schemas.microsoft.com/office/drawing/2014/main" id="{0E954464-4E5C-4599-94BE-CDB1CF4C3836}"/>
                </a:ext>
              </a:extLst>
            </p:cNvPr>
            <p:cNvSpPr/>
            <p:nvPr/>
          </p:nvSpPr>
          <p:spPr>
            <a:xfrm>
              <a:off x="3758218" y="2265341"/>
              <a:ext cx="1616300" cy="461648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462D5FC-D039-4E2B-AA7E-CCF55E6B62FB}"/>
                </a:ext>
              </a:extLst>
            </p:cNvPr>
            <p:cNvGrpSpPr/>
            <p:nvPr/>
          </p:nvGrpSpPr>
          <p:grpSpPr>
            <a:xfrm>
              <a:off x="3374829" y="717528"/>
              <a:ext cx="2193471" cy="1973682"/>
              <a:chOff x="3302217" y="1336855"/>
              <a:chExt cx="2193471" cy="1973682"/>
            </a:xfrm>
          </p:grpSpPr>
          <p:sp>
            <p:nvSpPr>
              <p:cNvPr id="21" name="TextBox 20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815389EC-37A0-42D1-8292-42B8B6326C8E}"/>
                  </a:ext>
                </a:extLst>
              </p:cNvPr>
              <p:cNvSpPr txBox="1"/>
              <p:nvPr/>
            </p:nvSpPr>
            <p:spPr>
              <a:xfrm>
                <a:off x="3674883" y="2787317"/>
                <a:ext cx="16820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DADDFC"/>
                    </a:solidFill>
                  </a:rPr>
                  <a:t>con cừu</a:t>
                </a:r>
              </a:p>
            </p:txBody>
          </p:sp>
          <p:pic>
            <p:nvPicPr>
              <p:cNvPr id="33" name="Picture 32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F64BFC53-4DE7-40CF-9291-07EA5C327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2217" y="1336855"/>
                <a:ext cx="2193471" cy="1712072"/>
              </a:xfrm>
              <a:prstGeom prst="rect">
                <a:avLst/>
              </a:prstGeom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0F4F11E-7047-48DF-AF83-EFAC78199B82}"/>
              </a:ext>
            </a:extLst>
          </p:cNvPr>
          <p:cNvGrpSpPr/>
          <p:nvPr/>
        </p:nvGrpSpPr>
        <p:grpSpPr>
          <a:xfrm>
            <a:off x="9876566" y="1359652"/>
            <a:ext cx="2220042" cy="2074862"/>
            <a:chOff x="9876566" y="1359652"/>
            <a:chExt cx="2220042" cy="207486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D55798C-3455-4927-8B1A-18A8A72407B5}"/>
                </a:ext>
              </a:extLst>
            </p:cNvPr>
            <p:cNvSpPr/>
            <p:nvPr/>
          </p:nvSpPr>
          <p:spPr>
            <a:xfrm>
              <a:off x="10256958" y="2869423"/>
              <a:ext cx="1759938" cy="565091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A45F13-EC7A-4693-BA93-3294D954DF52}"/>
                </a:ext>
              </a:extLst>
            </p:cNvPr>
            <p:cNvGrpSpPr/>
            <p:nvPr/>
          </p:nvGrpSpPr>
          <p:grpSpPr>
            <a:xfrm>
              <a:off x="9876566" y="1359652"/>
              <a:ext cx="2220042" cy="2053926"/>
              <a:chOff x="9876566" y="1359652"/>
              <a:chExt cx="2220042" cy="2053926"/>
            </a:xfrm>
          </p:grpSpPr>
          <p:sp>
            <p:nvSpPr>
              <p:cNvPr id="25" name="TextBox 24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9B4B5C9C-0873-4CDC-B946-EA57C3C10E3A}"/>
                  </a:ext>
                </a:extLst>
              </p:cNvPr>
              <p:cNvSpPr txBox="1"/>
              <p:nvPr/>
            </p:nvSpPr>
            <p:spPr>
              <a:xfrm>
                <a:off x="10336670" y="2890358"/>
                <a:ext cx="17599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DADDFC"/>
                    </a:solidFill>
                  </a:rPr>
                  <a:t>ốc bươu</a:t>
                </a:r>
              </a:p>
            </p:txBody>
          </p:sp>
          <p:pic>
            <p:nvPicPr>
              <p:cNvPr id="41" name="Picture 40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9B3512EC-82E7-4057-860F-BFA22D746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6566" y="1359652"/>
                <a:ext cx="2193471" cy="1712072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6B8EDD6-3677-4542-847D-C9E6C9B7534B}"/>
              </a:ext>
            </a:extLst>
          </p:cNvPr>
          <p:cNvGrpSpPr/>
          <p:nvPr/>
        </p:nvGrpSpPr>
        <p:grpSpPr>
          <a:xfrm>
            <a:off x="7705739" y="812553"/>
            <a:ext cx="2193471" cy="2001525"/>
            <a:chOff x="7223631" y="1127928"/>
            <a:chExt cx="2193471" cy="200152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A1ABBE5-1BA2-4344-B0E4-3D4F81EA1F9D}"/>
                </a:ext>
              </a:extLst>
            </p:cNvPr>
            <p:cNvSpPr/>
            <p:nvPr/>
          </p:nvSpPr>
          <p:spPr>
            <a:xfrm>
              <a:off x="7629034" y="2664994"/>
              <a:ext cx="1759938" cy="464459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C2194D2-9D15-412E-BD32-56AD9D13272A}"/>
                </a:ext>
              </a:extLst>
            </p:cNvPr>
            <p:cNvGrpSpPr/>
            <p:nvPr/>
          </p:nvGrpSpPr>
          <p:grpSpPr>
            <a:xfrm>
              <a:off x="7223631" y="1127928"/>
              <a:ext cx="2193471" cy="1995463"/>
              <a:chOff x="7223631" y="1127928"/>
              <a:chExt cx="2193471" cy="1995463"/>
            </a:xfrm>
          </p:grpSpPr>
          <p:sp>
            <p:nvSpPr>
              <p:cNvPr id="28" name="TextBox 27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71ED2DCD-6D6D-40F3-B3EB-240001E311D1}"/>
                  </a:ext>
                </a:extLst>
              </p:cNvPr>
              <p:cNvSpPr txBox="1"/>
              <p:nvPr/>
            </p:nvSpPr>
            <p:spPr>
              <a:xfrm>
                <a:off x="7629034" y="2600171"/>
                <a:ext cx="17599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DADDFC"/>
                    </a:solidFill>
                  </a:rPr>
                  <a:t>ngải cứu</a:t>
                </a:r>
              </a:p>
            </p:txBody>
          </p:sp>
          <p:pic>
            <p:nvPicPr>
              <p:cNvPr id="42" name="Picture 41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E73AEAA1-A142-4EB3-AC56-201D7D61A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3631" y="1127928"/>
                <a:ext cx="2193471" cy="1712072"/>
              </a:xfrm>
              <a:prstGeom prst="rect">
                <a:avLst/>
              </a:prstGeom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84250CE-EF19-4697-AA3A-D9F1C1E304E6}"/>
              </a:ext>
            </a:extLst>
          </p:cNvPr>
          <p:cNvGrpSpPr/>
          <p:nvPr/>
        </p:nvGrpSpPr>
        <p:grpSpPr>
          <a:xfrm>
            <a:off x="5601294" y="968224"/>
            <a:ext cx="2351659" cy="2086944"/>
            <a:chOff x="5299230" y="936764"/>
            <a:chExt cx="2351659" cy="208694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11DCF43-7B15-4924-9B03-BA64539DE9A8}"/>
                </a:ext>
              </a:extLst>
            </p:cNvPr>
            <p:cNvSpPr/>
            <p:nvPr/>
          </p:nvSpPr>
          <p:spPr>
            <a:xfrm>
              <a:off x="5534961" y="2509459"/>
              <a:ext cx="1860086" cy="514249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B1CE521-2E0F-445B-9E14-4B3A799A9BF7}"/>
                </a:ext>
              </a:extLst>
            </p:cNvPr>
            <p:cNvGrpSpPr/>
            <p:nvPr/>
          </p:nvGrpSpPr>
          <p:grpSpPr>
            <a:xfrm>
              <a:off x="5299230" y="936764"/>
              <a:ext cx="2351659" cy="2083159"/>
              <a:chOff x="5299230" y="936764"/>
              <a:chExt cx="2351659" cy="2083159"/>
            </a:xfrm>
          </p:grpSpPr>
          <p:sp>
            <p:nvSpPr>
              <p:cNvPr id="22" name="TextBox 21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EE120973-9C00-4918-ADA2-2E6B7477A790}"/>
                  </a:ext>
                </a:extLst>
              </p:cNvPr>
              <p:cNvSpPr txBox="1"/>
              <p:nvPr/>
            </p:nvSpPr>
            <p:spPr>
              <a:xfrm>
                <a:off x="5457418" y="2496703"/>
                <a:ext cx="21934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DADDFC"/>
                    </a:solidFill>
                  </a:rPr>
                  <a:t>con khướu</a:t>
                </a:r>
              </a:p>
            </p:txBody>
          </p:sp>
          <p:pic>
            <p:nvPicPr>
              <p:cNvPr id="43" name="Picture 42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0F2296D5-738D-46EA-9A62-743018B95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30" y="936764"/>
                <a:ext cx="2193471" cy="17120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311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05 0.06343 L -0.04205 0.06366 C -0.0595 0.07222 -0.07721 0.08009 -0.09362 0.09028 C -0.11692 0.10533 -0.12161 0.11181 -0.13724 0.1287 C -0.13698 0.13634 -0.13659 0.16273 -0.13398 0.17037 C -0.13255 0.17546 -0.12864 0.17894 -0.12565 0.18333 C -0.12291 0.18681 -0.12031 0.19074 -0.11705 0.19306 C -0.09323 0.20903 -0.08945 0.20602 -0.06653 0.2162 C -0.06211 0.21829 -0.05768 0.22083 -0.05338 0.22338 C -0.05794 0.22685 -0.06406 0.22847 -0.06732 0.23357 C -0.07252 0.24213 -0.07135 0.25602 -0.07812 0.2632 C -0.08919 0.27477 -0.10482 0.27778 -0.11771 0.28588 C -0.12396 0.28982 -0.12969 0.29398 -0.13502 0.29861 C -0.1388 0.30255 -0.14219 0.30764 -0.14492 0.3125 C -0.14948 0.3206 -0.15221 0.3338 -0.15403 0.34283 C -0.15403 0.34468 -0.15403 0.34653 -0.15364 0.34815 C -0.14961 0.35833 -0.14596 0.35972 -0.13659 0.3632 C -0.12682 0.36597 -0.10078 0.36991 -0.0914 0.37107 C -0.09166 0.38079 -0.08698 0.39259 -0.09219 0.39977 C -0.09726 0.40718 -0.10885 0.40208 -0.11614 0.40625 C -0.15885 0.43009 -0.13203 0.42894 -0.14883 0.42894 L -0.14883 0.42963 L -0.13659 0.41713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 0.15208 L -0.022 0.15231 C -0.02265 0.15278 -0.02304 0.15416 -0.0237 0.15509 C -0.0306 0.1669 -0.02304 0.15231 -0.02812 0.1618 C -0.02995 0.16481 -0.03164 0.16898 -0.03294 0.17222 C -0.03333 0.17315 -0.03346 0.1743 -0.03359 0.17523 C -0.03346 0.18171 -0.03281 0.18796 -0.0332 0.19421 C -0.03346 0.19699 -0.03424 0.19977 -0.03541 0.20208 C -0.03633 0.20393 -0.04049 0.20393 -0.04192 0.20393 L -0.05573 0.2044 C -0.05625 0.20509 -0.05664 0.20532 -0.05729 0.20578 C -0.05781 0.20648 -0.05833 0.20671 -0.05898 0.20717 C -0.0595 0.20787 -0.05989 0.20856 -0.06041 0.20926 C -0.0608 0.20949 -0.06133 0.20949 -0.06172 0.21018 C -0.06198 0.21065 -0.06198 0.21088 -0.06237 0.21088 C -0.06302 0.21134 -0.0638 0.21134 -0.06445 0.21157 C -0.06614 0.21296 -0.06797 0.21412 -0.06966 0.21551 C -0.07005 0.21574 -0.07057 0.2162 -0.07083 0.2169 C -0.07187 0.21759 -0.07265 0.21898 -0.07343 0.21967 C -0.07383 0.22037 -0.07409 0.22106 -0.07435 0.22129 C -0.07669 0.22384 -0.07643 0.22199 -0.07643 0.22384 L -0.07643 0.22407 L -0.07643 0.22384 L -0.07903 0.22407 L -0.03138 0.22847 " pathEditMode="relative" rAng="0" ptsTypes="AAAAAAAAAAAAAAAAAAAAAAA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15578 L -0.01484 0.15602 C -0.01406 0.16551 -0.01315 0.17523 -0.01224 0.18495 C -0.0112 0.19514 -0.01003 0.20509 -0.00912 0.21527 C -0.00833 0.22384 -0.00768 0.23264 -0.0069 0.24143 C -0.00729 0.24768 -0.00781 0.25393 -0.0082 0.26041 C -0.00872 0.27037 -0.00925 0.28472 -0.00951 0.29537 C -0.0082 0.30926 -0.00885 0.32176 -0.00378 0.33264 C -0.00339 0.33333 -0.0026 0.33333 -0.00195 0.33333 C 0.00104 0.33426 0.00391 0.33495 0.0069 0.33588 L 0.02213 0.34444 C 0.02448 0.34606 0.02695 0.34722 0.0293 0.3493 C 0.03177 0.35139 0.03398 0.35463 0.03633 0.35717 C 0.04206 0.36296 0.04271 0.36134 0.047 0.36921 C 0.04779 0.37037 0.04831 0.37222 0.04883 0.37384 C 0.04753 0.37662 0.04635 0.37963 0.04479 0.38171 C 0.0431 0.38426 0.04088 0.38588 0.03906 0.38819 C 0.03529 0.39305 0.03542 0.39398 0.03281 0.40092 C 0.03268 0.40277 0.03229 0.40463 0.03229 0.40648 C 0.03372 0.42708 0.04271 0.41551 0.05638 0.41759 C 0.05781 0.41852 0.05911 0.41944 0.06042 0.4206 C 0.06094 0.42106 0.06185 0.42129 0.06185 0.42222 C 0.06185 0.42407 0.0612 0.42569 0.06042 0.42708 C 0.05338 0.43912 0.04596 0.45023 0.03854 0.46203 C 0.03763 0.46365 0.03542 0.46666 0.03542 0.4669 C 0.03529 0.46875 0.03555 0.47106 0.03503 0.47315 C 0.03477 0.47407 0.03385 0.47407 0.0332 0.47453 C 0.03229 0.47569 0.03151 0.47708 0.0306 0.47777 C 0.02617 0.48148 0.01719 0.48819 0.01719 0.48842 C 0.02318 0.49953 0.02331 0.50254 0.03099 0.50787 C 0.03216 0.50879 0.03346 0.50833 0.03463 0.50879 C 0.03659 0.50949 0.03854 0.51018 0.04036 0.51111 C 0.04049 0.51111 0.04036 0.51157 0.04036 0.51203 L 0.04036 0.51227 L 0.04036 0.51203 L 0.04036 0.51227 " pathEditMode="relative" rAng="0" ptsTypes="AAAAAAAAAAAAAAAAAAAAAAAAAAAAAAAAAA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0.16018 L -0.04388 0.16041 C -0.04479 0.16157 -0.04557 0.16319 -0.04648 0.16481 C -0.05052 0.17314 -0.05078 0.17569 -0.05508 0.18148 C -0.05586 0.1824 -0.06055 0.1875 -0.06198 0.18865 C -0.06289 0.18935 -0.06406 0.18958 -0.06497 0.19027 C -0.06575 0.19074 -0.0664 0.1912 -0.06706 0.19189 C -0.07174 0.19907 -0.06745 0.19328 -0.07291 0.19745 C -0.0737 0.19791 -0.07435 0.19907 -0.07513 0.19976 C -0.07604 0.20046 -0.07708 0.20092 -0.07799 0.20138 C -0.07643 0.2037 -0.07513 0.20694 -0.07331 0.20856 C -0.06784 0.21296 -0.05924 0.21319 -0.05377 0.21412 C -0.05573 0.2162 -0.05781 0.21875 -0.05989 0.22037 C -0.06458 0.22407 -0.06927 0.22685 -0.07409 0.22986 C -0.07565 0.23101 -0.07747 0.23171 -0.07916 0.2331 L -0.08555 0.23888 C -0.09687 0.2581 -0.08828 0.24236 -0.10156 0.27152 C -0.10286 0.2743 -0.10416 0.27708 -0.1056 0.27939 C -0.10703 0.28171 -0.11224 0.28518 -0.11028 0.28564 C -0.10299 0.28773 -0.09557 0.28495 -0.08815 0.28425 C -0.04974 0.28032 -0.09531 0.28263 -0.05117 0.28101 C -0.04466 0.27963 -0.03802 0.2787 -0.03151 0.27708 C -0.02539 0.27523 -0.01927 0.27175 -0.01302 0.2706 C -0.0069 0.26944 -0.00065 0.27013 0.00547 0.2699 C 0.01107 0.27037 0.01667 0.2706 0.02214 0.27152 C 0.02305 0.27152 0.02539 0.27199 0.02474 0.27314 C 0.02175 0.27708 0.0181 0.278 0.01498 0.28101 C 0.01237 0.28333 0.01003 0.28657 0.00768 0.28888 C -0.00338 0.29953 -0.01211 0.30671 -0.02435 0.31226 C -0.03242 0.3155 -0.0487 0.31944 -0.0487 0.31967 C -0.05898 0.32546 -0.06901 0.33333 -0.07943 0.3375 C -0.08659 0.3405 -0.09518 0.34282 -0.10195 0.34953 C -0.10351 0.35115 -0.1138 0.36481 -0.11732 0.37013 C -0.11836 0.37222 -0.11953 0.37453 -0.12083 0.37638 C -0.13424 0.39838 -0.13073 0.39328 -0.13815 0.4037 C -0.12682 0.41203 -0.1345 0.40671 -0.10416 0.40046 C -0.10091 0.4 -0.09791 0.39699 -0.09466 0.39583 C -0.08737 0.39328 -0.0789 0.39213 -0.07148 0.39097 C -0.06406 0.39236 -0.05664 0.39305 -0.04935 0.3949 C -0.04492 0.39629 -0.04583 0.39791 -0.0431 0.4037 C -0.0418 0.40671 -0.04023 0.40972 -0.0388 0.4125 C -0.03515 0.41944 -0.03502 0.41805 -0.02943 0.42268 C -0.0293 0.42361 -0.02825 0.43726 -0.0276 0.44259 C -0.02721 0.44537 -0.02682 0.44791 -0.02643 0.45046 C -0.02604 0.453 -0.02552 0.46041 -0.025 0.45763 C -0.02435 0.45347 -0.02526 0.44861 -0.02539 0.44421 L -0.02539 0.44444 " pathEditMode="relative" rAng="0" ptsTypes="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 0.15787 L 0.047 0.1581 C 0.04557 0.16273 0.04544 0.16968 0.04296 0.17292 C 0.02018 0.2007 0.01484 0.1956 -0.00847 0.20926 C -0.02631 0.21991 -0.04428 0.22986 -0.06159 0.24259 C -0.06797 0.24746 -0.07409 0.25324 -0.08073 0.25695 C -0.08711 0.26042 -0.09388 0.26181 -0.1004 0.26412 C -0.10287 0.26621 -0.1056 0.26783 -0.10795 0.27037 C -0.10873 0.2713 -0.11355 0.27986 -0.11016 0.2831 C -0.10222 0.29051 -0.09519 0.2919 -0.08698 0.29421 C -0.08204 0.28912 -0.07748 0.2831 -0.07227 0.27917 C -0.05717 0.26806 -0.05652 0.26875 -0.04545 0.26736 C -0.04245 0.26829 -0.03724 0.26505 -0.03659 0.27037 C -0.03568 0.27732 -0.03907 0.28611 -0.04284 0.28866 C -0.06224 0.30162 -0.08282 0.30417 -0.103 0.30764 C -0.16081 0.33264 -0.13464 0.33264 -0.18112 0.32037 C -0.18698 0.32315 -0.19961 0.32801 -0.20573 0.3338 C -0.21394 0.34167 -0.22357 0.34699 -0.22982 0.35926 C -0.23633 0.37199 -0.24506 0.39028 -0.25261 0.39977 C -0.26107 0.41065 -0.26941 0.42269 -0.27943 0.42824 C -0.28594 0.43195 -0.29258 0.43519 -0.29909 0.43935 C -0.30456 0.44306 -0.31277 0.45046 -0.31771 0.45764 C -0.32019 0.46111 -0.32227 0.46505 -0.32448 0.46875 C -0.32461 0.47338 -0.32435 0.47778 -0.32487 0.48218 C -0.32566 0.48912 -0.32813 0.49792 -0.32982 0.5044 C -0.32995 0.50718 -0.32982 0.50996 -0.33021 0.5125 C -0.33099 0.51597 -0.33646 0.52917 -0.33737 0.53079 C -0.33842 0.53218 -0.33985 0.53148 -0.34102 0.53218 C -0.3517 0.53912 -0.35508 0.54537 -0.3517 0.53935 L -0.3517 0.53959 L -0.3517 0.53935 " pathEditMode="relative" rAng="0" ptsTypes="AAAAAAAAAAAAAAAAAAAAAAAAAAAAA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932E73-C13C-4F39-9692-BCDDDE5F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79" y="453470"/>
            <a:ext cx="9149442" cy="5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his contains an image of: {{ pinTitle }}">
            <a:extLst>
              <a:ext uri="{FF2B5EF4-FFF2-40B4-BE49-F238E27FC236}">
                <a16:creationId xmlns:a16="http://schemas.microsoft.com/office/drawing/2014/main" id="{1B0F3ACF-6815-4B3E-8B0A-2BCD98E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29" y="5806609"/>
            <a:ext cx="1061357" cy="10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E1B1DD-D455-4F26-A0C9-03223C0D2E3D}"/>
              </a:ext>
            </a:extLst>
          </p:cNvPr>
          <p:cNvSpPr/>
          <p:nvPr/>
        </p:nvSpPr>
        <p:spPr>
          <a:xfrm>
            <a:off x="4567304" y="2291624"/>
            <a:ext cx="3031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2F4D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F4D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113: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D5ACDB-A708-4EE0-B48C-F3BB09CA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" y="5205984"/>
            <a:ext cx="12192000" cy="16520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C11F6E-54DD-4159-99C3-F08A5A003912}"/>
              </a:ext>
            </a:extLst>
          </p:cNvPr>
          <p:cNvSpPr/>
          <p:nvPr/>
        </p:nvSpPr>
        <p:spPr>
          <a:xfrm>
            <a:off x="4935996" y="2967335"/>
            <a:ext cx="2662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E4B4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oa - oe</a:t>
            </a:r>
          </a:p>
        </p:txBody>
      </p:sp>
    </p:spTree>
    <p:extLst>
      <p:ext uri="{BB962C8B-B14F-4D97-AF65-F5344CB8AC3E}">
        <p14:creationId xmlns:p14="http://schemas.microsoft.com/office/powerpoint/2010/main" val="383863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A09D76-40D5-451C-A6E5-291A7B945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6" y="424542"/>
            <a:ext cx="12138188" cy="6433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6EE8E5-BF29-4DC5-852A-16D915529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423" y="1415144"/>
            <a:ext cx="3251621" cy="3173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B06A1-E01B-4E64-A86A-17A5A6FAC36E}"/>
              </a:ext>
            </a:extLst>
          </p:cNvPr>
          <p:cNvSpPr txBox="1"/>
          <p:nvPr/>
        </p:nvSpPr>
        <p:spPr>
          <a:xfrm>
            <a:off x="2013927" y="4383368"/>
            <a:ext cx="2829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cái loa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23DE80-9F5C-45F2-A53C-141520061808}"/>
              </a:ext>
            </a:extLst>
          </p:cNvPr>
          <p:cNvSpPr txBox="1"/>
          <p:nvPr/>
        </p:nvSpPr>
        <p:spPr>
          <a:xfrm>
            <a:off x="3390384" y="4383368"/>
            <a:ext cx="1160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oa</a:t>
            </a:r>
          </a:p>
        </p:txBody>
      </p:sp>
      <p:pic>
        <p:nvPicPr>
          <p:cNvPr id="10" name="t0GmFCTGL7I0qbGpGy92HZ2o72ZoZH94">
            <a:hlinkClick r:id="" action="ppaction://media"/>
            <a:extLst>
              <a:ext uri="{FF2B5EF4-FFF2-40B4-BE49-F238E27FC236}">
                <a16:creationId xmlns:a16="http://schemas.microsoft.com/office/drawing/2014/main" id="{2CFCC375-C2A8-4628-90B1-8873F1ECB4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0380" y="1304813"/>
            <a:ext cx="6694714" cy="424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8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6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CCA9BB-A891-4BD8-84F6-D9964DB91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6" y="419100"/>
            <a:ext cx="12138188" cy="6438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DFDB3A-8DD9-4CBD-A8B9-B45C99F09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529" y="1457493"/>
            <a:ext cx="3971113" cy="3114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1994A9-2E10-4CE0-8FF5-FC80DFBFEE99}"/>
              </a:ext>
            </a:extLst>
          </p:cNvPr>
          <p:cNvSpPr txBox="1"/>
          <p:nvPr/>
        </p:nvSpPr>
        <p:spPr>
          <a:xfrm>
            <a:off x="1344386" y="4365196"/>
            <a:ext cx="4376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chích choè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88950-50AC-4E8C-AC60-A9220A5C160B}"/>
              </a:ext>
            </a:extLst>
          </p:cNvPr>
          <p:cNvSpPr txBox="1"/>
          <p:nvPr/>
        </p:nvSpPr>
        <p:spPr>
          <a:xfrm>
            <a:off x="4253437" y="4363265"/>
            <a:ext cx="1235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oe</a:t>
            </a:r>
          </a:p>
        </p:txBody>
      </p:sp>
      <p:pic>
        <p:nvPicPr>
          <p:cNvPr id="8" name="17FQgki8wSCYGQDRGLqTyBUxzjnKCN5Z">
            <a:hlinkClick r:id="" action="ppaction://media"/>
            <a:extLst>
              <a:ext uri="{FF2B5EF4-FFF2-40B4-BE49-F238E27FC236}">
                <a16:creationId xmlns:a16="http://schemas.microsoft.com/office/drawing/2014/main" id="{31CB51C7-2EAF-4911-BA9B-C74274B518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9365" y="1307479"/>
            <a:ext cx="6645729" cy="40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0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DB5147-C6D2-48CD-86B2-318C96D1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12138188" cy="6438900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DAA4B96-A3AB-4EAE-B4C1-A75774C80822}"/>
              </a:ext>
            </a:extLst>
          </p:cNvPr>
          <p:cNvSpPr/>
          <p:nvPr/>
        </p:nvSpPr>
        <p:spPr>
          <a:xfrm>
            <a:off x="2724149" y="1959371"/>
            <a:ext cx="2334987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AEDF0"/>
                </a:solidFill>
              </a:rPr>
              <a:t>oa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A2D55028-2BC4-417E-BFED-E2DC4BA54835}"/>
              </a:ext>
            </a:extLst>
          </p:cNvPr>
          <p:cNvSpPr/>
          <p:nvPr/>
        </p:nvSpPr>
        <p:spPr>
          <a:xfrm>
            <a:off x="8240485" y="1953986"/>
            <a:ext cx="2405741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AEDF0"/>
                </a:solidFill>
              </a:rPr>
              <a:t>oe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A166053E-5DF0-4D6A-82E7-26DE22D72833}"/>
              </a:ext>
            </a:extLst>
          </p:cNvPr>
          <p:cNvSpPr/>
          <p:nvPr/>
        </p:nvSpPr>
        <p:spPr>
          <a:xfrm>
            <a:off x="2208437" y="3946101"/>
            <a:ext cx="3366409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AEDF0"/>
                </a:solidFill>
              </a:rPr>
              <a:t>cái loa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7E74C487-A9FE-47B1-94C9-C698A4D9472F}"/>
              </a:ext>
            </a:extLst>
          </p:cNvPr>
          <p:cNvSpPr/>
          <p:nvPr/>
        </p:nvSpPr>
        <p:spPr>
          <a:xfrm>
            <a:off x="7184572" y="3946101"/>
            <a:ext cx="4893127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AEDF0"/>
                </a:solidFill>
              </a:rPr>
              <a:t>chích choè</a:t>
            </a:r>
          </a:p>
        </p:txBody>
      </p:sp>
    </p:spTree>
    <p:extLst>
      <p:ext uri="{BB962C8B-B14F-4D97-AF65-F5344CB8AC3E}">
        <p14:creationId xmlns:p14="http://schemas.microsoft.com/office/powerpoint/2010/main" val="314306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7FA0D4F-848B-4D85-B3EB-0A317BCC3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0" y="447593"/>
            <a:ext cx="12139379" cy="6415850"/>
          </a:xfrm>
          <a:prstGeom prst="rect">
            <a:avLst/>
          </a:prstGeom>
        </p:spPr>
      </p:pic>
      <p:pic>
        <p:nvPicPr>
          <p:cNvPr id="4" name="Picture 3" descr="This contains an image of: {{ pinTitle }}">
            <a:extLst>
              <a:ext uri="{FF2B5EF4-FFF2-40B4-BE49-F238E27FC236}">
                <a16:creationId xmlns:a16="http://schemas.microsoft.com/office/drawing/2014/main" id="{219C8E78-7DA7-4732-AC6D-85917060E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3882" r="4529" b="11754"/>
          <a:stretch/>
        </p:blipFill>
        <p:spPr bwMode="auto">
          <a:xfrm>
            <a:off x="3641883" y="3043489"/>
            <a:ext cx="1974209" cy="199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F1BC60-1496-4DDB-A9AB-4E78717320B3}"/>
              </a:ext>
            </a:extLst>
          </p:cNvPr>
          <p:cNvSpPr/>
          <p:nvPr/>
        </p:nvSpPr>
        <p:spPr>
          <a:xfrm>
            <a:off x="4062165" y="349746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>
                <a:ln/>
                <a:solidFill>
                  <a:srgbClr val="002060"/>
                </a:solidFill>
                <a:effectLst/>
              </a:rPr>
              <a:t>oa</a:t>
            </a:r>
          </a:p>
        </p:txBody>
      </p:sp>
      <p:pic>
        <p:nvPicPr>
          <p:cNvPr id="6" name="Picture 5" descr="This contains an image of: {{ pinTitle }}">
            <a:extLst>
              <a:ext uri="{FF2B5EF4-FFF2-40B4-BE49-F238E27FC236}">
                <a16:creationId xmlns:a16="http://schemas.microsoft.com/office/drawing/2014/main" id="{F0DF9013-2E44-4805-9EAF-D3787C403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3882" r="4529" b="11754"/>
          <a:stretch/>
        </p:blipFill>
        <p:spPr bwMode="auto">
          <a:xfrm>
            <a:off x="7903786" y="2932004"/>
            <a:ext cx="1974209" cy="199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BF9800-6F4D-4359-A74A-67BC7339D610}"/>
              </a:ext>
            </a:extLst>
          </p:cNvPr>
          <p:cNvSpPr/>
          <p:nvPr/>
        </p:nvSpPr>
        <p:spPr>
          <a:xfrm>
            <a:off x="8261014" y="3412907"/>
            <a:ext cx="1088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>
                <a:ln/>
                <a:solidFill>
                  <a:srgbClr val="002060"/>
                </a:solidFill>
                <a:effectLst/>
              </a:rPr>
              <a:t>oe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4272E1-430F-495C-8317-3ADD970ED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5459" b="8097"/>
          <a:stretch/>
        </p:blipFill>
        <p:spPr bwMode="auto">
          <a:xfrm>
            <a:off x="2761583" y="1409748"/>
            <a:ext cx="7795079" cy="132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6D5985-88C9-40F6-BCDB-0B7D2718E8A0}"/>
              </a:ext>
            </a:extLst>
          </p:cNvPr>
          <p:cNvSpPr/>
          <p:nvPr/>
        </p:nvSpPr>
        <p:spPr>
          <a:xfrm>
            <a:off x="3858541" y="1609390"/>
            <a:ext cx="5846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 sánh hai vần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7747BD-7D19-4D1E-8DAF-6FCB90BB9F0D}"/>
              </a:ext>
            </a:extLst>
          </p:cNvPr>
          <p:cNvSpPr/>
          <p:nvPr/>
        </p:nvSpPr>
        <p:spPr>
          <a:xfrm>
            <a:off x="4078494" y="3497464"/>
            <a:ext cx="638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 dirty="0">
                <a:ln/>
                <a:solidFill>
                  <a:srgbClr val="FF0000"/>
                </a:solidFill>
                <a:effectLst/>
              </a:rPr>
              <a:t>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7E898-78FB-48B5-8577-F3AAAEF911F0}"/>
              </a:ext>
            </a:extLst>
          </p:cNvPr>
          <p:cNvSpPr/>
          <p:nvPr/>
        </p:nvSpPr>
        <p:spPr>
          <a:xfrm>
            <a:off x="4532815" y="3497464"/>
            <a:ext cx="657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 dirty="0">
                <a:ln/>
                <a:solidFill>
                  <a:srgbClr val="00B0F0"/>
                </a:solidFill>
                <a:effectLst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48FDC8-83F6-4A5B-8981-B0360B7E5913}"/>
              </a:ext>
            </a:extLst>
          </p:cNvPr>
          <p:cNvSpPr/>
          <p:nvPr/>
        </p:nvSpPr>
        <p:spPr>
          <a:xfrm>
            <a:off x="8261014" y="3411187"/>
            <a:ext cx="638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>
                <a:ln/>
                <a:solidFill>
                  <a:srgbClr val="FF0000"/>
                </a:solidFill>
                <a:effectLst/>
              </a:rPr>
              <a:t>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C01D91-FF2F-4FE4-B232-076D44F6791D}"/>
              </a:ext>
            </a:extLst>
          </p:cNvPr>
          <p:cNvSpPr/>
          <p:nvPr/>
        </p:nvSpPr>
        <p:spPr>
          <a:xfrm>
            <a:off x="8714665" y="3411187"/>
            <a:ext cx="635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>
                <a:ln/>
                <a:solidFill>
                  <a:srgbClr val="FFC000"/>
                </a:solidFill>
                <a:effectLst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8366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3990B-CC70-40E0-B995-954169EE2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399" y="637886"/>
            <a:ext cx="1981845" cy="2231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0336B0-6864-467C-B2E9-974949DFC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8721" y="474209"/>
            <a:ext cx="2810189" cy="2395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C751E5-6347-4AFE-AFC0-99500DED3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1400" y="569850"/>
            <a:ext cx="3798396" cy="2367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73643-7083-416C-80D2-19A7B78C0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309" y="3713500"/>
            <a:ext cx="2833738" cy="2231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DDF193-5F38-438A-A86C-505B1F504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402" y="3820447"/>
            <a:ext cx="3270253" cy="2125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22E9E0-07BE-40B6-8144-40C5690379F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901" y="2937493"/>
            <a:ext cx="2316615" cy="6420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585EEB-5302-43B0-ADD0-B7007D223BA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1547" y="2870042"/>
            <a:ext cx="2455408" cy="7095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792EB2-DE99-4520-B3CF-48274B98C6E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35786" y="3010206"/>
            <a:ext cx="2640440" cy="5693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3F81EB-CE61-4D93-8486-82968B9F348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7914" y="5945070"/>
            <a:ext cx="2498271" cy="6959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9557FF-28D4-403D-90A9-6FDCFD6B962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4150" y="6055576"/>
            <a:ext cx="2350633" cy="58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5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172</Words>
  <Application>Microsoft Office PowerPoint</Application>
  <PresentationFormat>Widescreen</PresentationFormat>
  <Paragraphs>67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UTM Avo</vt:lpstr>
      <vt:lpstr>等线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SingPC</cp:lastModifiedBy>
  <cp:revision>139</cp:revision>
  <dcterms:created xsi:type="dcterms:W3CDTF">2021-11-01T08:16:43Z</dcterms:created>
  <dcterms:modified xsi:type="dcterms:W3CDTF">2024-04-04T09:31:07Z</dcterms:modified>
</cp:coreProperties>
</file>