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7" r:id="rId2"/>
    <p:sldId id="276" r:id="rId3"/>
    <p:sldId id="395" r:id="rId4"/>
    <p:sldId id="283" r:id="rId5"/>
    <p:sldId id="426" r:id="rId6"/>
    <p:sldId id="284" r:id="rId7"/>
    <p:sldId id="360" r:id="rId8"/>
    <p:sldId id="361" r:id="rId9"/>
    <p:sldId id="362" r:id="rId10"/>
    <p:sldId id="363" r:id="rId11"/>
    <p:sldId id="364" r:id="rId12"/>
    <p:sldId id="359" r:id="rId13"/>
    <p:sldId id="366" r:id="rId14"/>
    <p:sldId id="329" r:id="rId15"/>
    <p:sldId id="270" r:id="rId16"/>
  </p:sldIdLst>
  <p:sldSz cx="12192000" cy="6858000"/>
  <p:notesSz cx="6858000" cy="9144000"/>
  <p:embeddedFontLst>
    <p:embeddedFont>
      <p:font typeface="Tahoma" panose="020B060403050404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4055" y="2053762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640" y="1471312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71312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58</Words>
  <Application>Microsoft Office PowerPoint</Application>
  <PresentationFormat>Widescreen</PresentationFormat>
  <Paragraphs>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Tahoma</vt:lpstr>
      <vt:lpstr>UTM Avo</vt:lpstr>
      <vt:lpstr>等线</vt:lpstr>
      <vt:lpstr>inpin heiti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54</cp:revision>
  <dcterms:created xsi:type="dcterms:W3CDTF">2021-11-01T08:16:43Z</dcterms:created>
  <dcterms:modified xsi:type="dcterms:W3CDTF">2024-04-04T09:52:12Z</dcterms:modified>
</cp:coreProperties>
</file>