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98" r:id="rId1"/>
  </p:sldMasterIdLst>
  <p:notesMasterIdLst>
    <p:notesMasterId r:id="rId37"/>
  </p:notesMasterIdLst>
  <p:sldIdLst>
    <p:sldId id="397" r:id="rId2"/>
    <p:sldId id="275" r:id="rId3"/>
    <p:sldId id="278" r:id="rId4"/>
    <p:sldId id="382" r:id="rId5"/>
    <p:sldId id="396" r:id="rId6"/>
    <p:sldId id="394" r:id="rId7"/>
    <p:sldId id="395" r:id="rId8"/>
    <p:sldId id="385" r:id="rId9"/>
    <p:sldId id="354" r:id="rId10"/>
    <p:sldId id="380" r:id="rId11"/>
    <p:sldId id="389" r:id="rId12"/>
    <p:sldId id="277" r:id="rId13"/>
    <p:sldId id="390" r:id="rId14"/>
    <p:sldId id="329" r:id="rId15"/>
    <p:sldId id="305" r:id="rId16"/>
    <p:sldId id="281" r:id="rId17"/>
    <p:sldId id="292" r:id="rId18"/>
    <p:sldId id="392" r:id="rId19"/>
    <p:sldId id="286" r:id="rId20"/>
    <p:sldId id="287" r:id="rId21"/>
    <p:sldId id="288" r:id="rId22"/>
    <p:sldId id="289" r:id="rId23"/>
    <p:sldId id="290" r:id="rId24"/>
    <p:sldId id="291" r:id="rId25"/>
    <p:sldId id="393" r:id="rId26"/>
    <p:sldId id="359" r:id="rId27"/>
    <p:sldId id="318" r:id="rId28"/>
    <p:sldId id="319" r:id="rId29"/>
    <p:sldId id="376" r:id="rId30"/>
    <p:sldId id="327" r:id="rId31"/>
    <p:sldId id="328" r:id="rId32"/>
    <p:sldId id="378" r:id="rId33"/>
    <p:sldId id="379" r:id="rId34"/>
    <p:sldId id="377" r:id="rId35"/>
    <p:sldId id="270" r:id="rId36"/>
  </p:sldIdLst>
  <p:sldSz cx="12192000" cy="6858000"/>
  <p:notesSz cx="6858000" cy="9144000"/>
  <p:embeddedFontLst>
    <p:embeddedFont>
      <p:font typeface="宋体" panose="02010600030101010101" pitchFamily="2" charset="-122"/>
      <p:regular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HP001 4 hàng" panose="020B0603050302020204" pitchFamily="34" charset="0"/>
      <p:regular r:id="rId43"/>
      <p:bold r:id="rId44"/>
    </p:embeddedFont>
    <p:embeddedFont>
      <p:font typeface="宋体" panose="02010600030101010101" pitchFamily="2" charset="-122"/>
      <p:regular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AF6C"/>
    <a:srgbClr val="404040"/>
    <a:srgbClr val="FF8119"/>
    <a:srgbClr val="FF7707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28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2" y="4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B7B689-60F9-472D-84CB-6F0B2477570A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30DDC0-99FD-476E-BE08-149F8E5E0E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48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05398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396703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mà</a:t>
            </a:r>
            <a:r>
              <a:rPr lang="en-US" dirty="0"/>
              <a:t> ở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ghi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chọn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  <a:p>
            <a:r>
              <a:rPr lang="en-US" dirty="0"/>
              <a:t>Khi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ra </a:t>
            </a:r>
            <a:r>
              <a:rPr lang="en-US" dirty="0" err="1"/>
              <a:t>màn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chữ</a:t>
            </a:r>
            <a:r>
              <a:rPr lang="en-US" dirty="0"/>
              <a:t> WIN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5834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 </a:t>
            </a:r>
            <a:r>
              <a:rPr lang="en-US" dirty="0" err="1"/>
              <a:t>xanh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8636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7958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64801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bút</a:t>
            </a:r>
            <a:r>
              <a:rPr lang="en-US" dirty="0"/>
              <a:t> </a:t>
            </a:r>
            <a:r>
              <a:rPr lang="en-US" dirty="0" err="1"/>
              <a:t>chì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kéo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sai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30DDC0-99FD-476E-BE08-149F8E5E0EB2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0422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10267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059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160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79925" y="13652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08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414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8528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9436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3785E8E8-A544-436C-A341-C245833CF970}"/>
              </a:ext>
            </a:extLst>
          </p:cNvPr>
          <p:cNvSpPr/>
          <p:nvPr userDrawn="1"/>
        </p:nvSpPr>
        <p:spPr>
          <a:xfrm>
            <a:off x="10821741" y="223275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12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80720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35611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229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6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t>4/4/2024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3094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5" r:id="rId6"/>
    <p:sldLayoutId id="2147483706" r:id="rId7"/>
    <p:sldLayoutId id="2147483707" r:id="rId8"/>
    <p:sldLayoutId id="2147483709" r:id="rId9"/>
    <p:sldLayoutId id="2147483719" r:id="rId10"/>
    <p:sldLayoutId id="2147483720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emf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34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9.png"/><Relationship Id="rId7" Type="http://schemas.openxmlformats.org/officeDocument/2006/relationships/image" Target="../media/image31.png"/><Relationship Id="rId12" Type="http://schemas.openxmlformats.org/officeDocument/2006/relationships/slide" Target="slide23.xml"/><Relationship Id="rId17" Type="http://schemas.openxmlformats.org/officeDocument/2006/relationships/image" Target="../media/image38.svg"/><Relationship Id="rId25" Type="http://schemas.openxmlformats.org/officeDocument/2006/relationships/image" Target="../media/image41.png"/><Relationship Id="rId2" Type="http://schemas.microsoft.com/office/2007/relationships/media" Target="../media/media1.mp3"/><Relationship Id="rId16" Type="http://schemas.openxmlformats.org/officeDocument/2006/relationships/image" Target="../media/image36.png"/><Relationship Id="rId20" Type="http://schemas.openxmlformats.org/officeDocument/2006/relationships/image" Target="../media/image38.jpg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33.png"/><Relationship Id="rId24" Type="http://schemas.openxmlformats.org/officeDocument/2006/relationships/slide" Target="slide25.xml"/><Relationship Id="rId5" Type="http://schemas.openxmlformats.org/officeDocument/2006/relationships/audio" Target="../media/audio1.wav"/><Relationship Id="rId15" Type="http://schemas.openxmlformats.org/officeDocument/2006/relationships/image" Target="../media/image35.jpeg"/><Relationship Id="rId23" Type="http://schemas.openxmlformats.org/officeDocument/2006/relationships/image" Target="../media/image40.png"/><Relationship Id="rId10" Type="http://schemas.openxmlformats.org/officeDocument/2006/relationships/slide" Target="slide22.xml"/><Relationship Id="rId19" Type="http://schemas.openxmlformats.org/officeDocument/2006/relationships/image" Target="../media/image40.sv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2.png"/><Relationship Id="rId14" Type="http://schemas.openxmlformats.org/officeDocument/2006/relationships/slide" Target="slide24.xml"/><Relationship Id="rId22" Type="http://schemas.openxmlformats.org/officeDocument/2006/relationships/image" Target="../media/image39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3.xml"/><Relationship Id="rId7" Type="http://schemas.openxmlformats.org/officeDocument/2006/relationships/slide" Target="slide20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3.gif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6.xml"/><Relationship Id="rId9" Type="http://schemas.openxmlformats.org/officeDocument/2006/relationships/slide" Target="slide20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7.xml"/><Relationship Id="rId9" Type="http://schemas.openxmlformats.org/officeDocument/2006/relationships/slide" Target="slide20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43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2.png"/><Relationship Id="rId5" Type="http://schemas.openxmlformats.org/officeDocument/2006/relationships/audio" Target="../media/audio3.wav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8.xml"/><Relationship Id="rId9" Type="http://schemas.openxmlformats.org/officeDocument/2006/relationships/slide" Target="slide2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726328" y="1648606"/>
            <a:ext cx="6739345" cy="25090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21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107: au – </a:t>
            </a:r>
            <a:r>
              <a:rPr lang="en-US" sz="6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âu</a:t>
            </a:r>
            <a:r>
              <a:rPr lang="en-US" sz="6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9465673" y="103482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1038218" y="682752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021" y="1516082"/>
            <a:ext cx="4773875" cy="5044252"/>
          </a:xfrm>
          <a:prstGeom prst="rect">
            <a:avLst/>
          </a:prstGeom>
        </p:spPr>
      </p:pic>
      <p:sp>
        <p:nvSpPr>
          <p:cNvPr id="5" name="流程图: 数据 13"/>
          <p:cNvSpPr/>
          <p:nvPr/>
        </p:nvSpPr>
        <p:spPr>
          <a:xfrm>
            <a:off x="3606154" y="740394"/>
            <a:ext cx="5157413" cy="518370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FF0000">
              <a:alpha val="27000"/>
            </a:srgbClr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6" name="流程图: 数据 13"/>
          <p:cNvSpPr/>
          <p:nvPr/>
        </p:nvSpPr>
        <p:spPr>
          <a:xfrm>
            <a:off x="4171683" y="483076"/>
            <a:ext cx="4591884" cy="728588"/>
          </a:xfrm>
          <a:custGeom>
            <a:avLst/>
            <a:gdLst/>
            <a:ahLst/>
            <a:cxnLst/>
            <a:rect l="l" t="t" r="r" b="b"/>
            <a:pathLst>
              <a:path w="2572699" h="576064">
                <a:moveTo>
                  <a:pt x="0" y="0"/>
                </a:moveTo>
                <a:lnTo>
                  <a:pt x="2572699" y="0"/>
                </a:lnTo>
                <a:lnTo>
                  <a:pt x="2223487" y="576064"/>
                </a:lnTo>
                <a:lnTo>
                  <a:pt x="0" y="576064"/>
                </a:lnTo>
                <a:close/>
              </a:path>
            </a:pathLst>
          </a:custGeom>
          <a:solidFill>
            <a:srgbClr val="629359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npin heiti" charset="-122"/>
              <a:ea typeface="inpin heiti" charset="-122"/>
              <a:cs typeface="+mn-cs"/>
            </a:endParaRPr>
          </a:p>
        </p:txBody>
      </p:sp>
      <p:sp>
        <p:nvSpPr>
          <p:cNvPr id="7" name="TextBox 76"/>
          <p:cNvSpPr txBox="1"/>
          <p:nvPr/>
        </p:nvSpPr>
        <p:spPr>
          <a:xfrm>
            <a:off x="4710901" y="442223"/>
            <a:ext cx="363593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2000" spc="300">
                <a:solidFill>
                  <a:srgbClr val="0070C0"/>
                </a:solidFill>
                <a:latin typeface="造字工房悦黑体验版常规体" pitchFamily="50" charset="-122"/>
                <a:ea typeface="造字工房悦黑体验版常规体" pitchFamily="5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BẢNG GÀI</a:t>
            </a: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造字工房悦黑体验版常规体" pitchFamily="50" charset="-122"/>
                <a:cs typeface="+mn-cs"/>
              </a:rPr>
              <a:t> 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造字工房悦黑体验版常规体" pitchFamily="50" charset="-122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20822" y="2253203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84770" y="2228671"/>
            <a:ext cx="46515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5352482" y="4163779"/>
            <a:ext cx="196828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289102" y="4163779"/>
            <a:ext cx="48522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2517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3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A7092E-9100-4859-AE8F-326D9D71A5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9" y="1122297"/>
            <a:ext cx="10539622" cy="5921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7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061D5CC0-0407-4CE5-BF9D-616D076A0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6647" y="1119673"/>
            <a:ext cx="2719249" cy="203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5FBB26A4-0A18-4EF3-A094-ABA167C92D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104217" y="1161174"/>
            <a:ext cx="1966871" cy="2067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8AEEBF8A-2BC7-4F56-87D6-60771426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891042" y="1119673"/>
            <a:ext cx="2668333" cy="22563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799F04A6-67B6-4831-B586-B42355DDE8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14125" y="3825551"/>
            <a:ext cx="2542930" cy="2845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B76AEE62-E627-4F96-90B9-955F4F6BCC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402189" y="4041151"/>
            <a:ext cx="3143182" cy="262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74DA235F-99DC-482A-ADC2-F370884B27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8924697" y="3879496"/>
            <a:ext cx="2909194" cy="2792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78BD2DE-B2C1-4456-91CA-F5ACBBE347F2}"/>
              </a:ext>
            </a:extLst>
          </p:cNvPr>
          <p:cNvSpPr txBox="1"/>
          <p:nvPr/>
        </p:nvSpPr>
        <p:spPr>
          <a:xfrm>
            <a:off x="299828" y="429814"/>
            <a:ext cx="11592341" cy="692483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lIns="121905" tIns="60953" rIns="121905" bIns="60953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2.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 Tiếng nào có vần </a:t>
            </a:r>
            <a:r>
              <a:rPr kumimoji="0" lang="vi-VN" sz="37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âu</a:t>
            </a:r>
            <a:r>
              <a:rPr kumimoji="0" lang="vi-VN" sz="37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?</a:t>
            </a:r>
            <a:endParaRPr kumimoji="0" lang="en-US" sz="37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3B8781B-8854-42B3-B1AC-18C39CFE215C}"/>
              </a:ext>
            </a:extLst>
          </p:cNvPr>
          <p:cNvCxnSpPr>
            <a:cxnSpLocks/>
            <a:endCxn id="11" idx="2"/>
          </p:cNvCxnSpPr>
          <p:nvPr/>
        </p:nvCxnSpPr>
        <p:spPr>
          <a:xfrm>
            <a:off x="2160013" y="3171084"/>
            <a:ext cx="1749513" cy="708412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val 10">
            <a:extLst>
              <a:ext uri="{FF2B5EF4-FFF2-40B4-BE49-F238E27FC236}">
                <a16:creationId xmlns:a16="http://schemas.microsoft.com/office/drawing/2014/main" id="{AFA02A63-9801-46A9-82A1-E07AC817CBD7}"/>
              </a:ext>
            </a:extLst>
          </p:cNvPr>
          <p:cNvSpPr/>
          <p:nvPr/>
        </p:nvSpPr>
        <p:spPr>
          <a:xfrm>
            <a:off x="3909526" y="3457286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au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5922D7D3-CA52-4757-BE1C-981A98FD74DE}"/>
              </a:ext>
            </a:extLst>
          </p:cNvPr>
          <p:cNvSpPr/>
          <p:nvPr/>
        </p:nvSpPr>
        <p:spPr>
          <a:xfrm>
            <a:off x="7071088" y="3283642"/>
            <a:ext cx="1341608" cy="84442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âu</a:t>
            </a:r>
            <a:endParaRPr lang="en-US" sz="4000" b="1" dirty="0">
              <a:solidFill>
                <a:srgbClr val="FF0000"/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FB06D68A-84D2-4E72-85D3-9E7251AD7C58}"/>
              </a:ext>
            </a:extLst>
          </p:cNvPr>
          <p:cNvCxnSpPr>
            <a:cxnSpLocks/>
            <a:endCxn id="11" idx="3"/>
          </p:cNvCxnSpPr>
          <p:nvPr/>
        </p:nvCxnSpPr>
        <p:spPr>
          <a:xfrm flipV="1">
            <a:off x="2948544" y="4178044"/>
            <a:ext cx="1157456" cy="1750239"/>
          </a:xfrm>
          <a:prstGeom prst="line">
            <a:avLst/>
          </a:prstGeom>
          <a:ln w="381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C6DF63-A63C-4F74-8B60-953B74C13C83}"/>
              </a:ext>
            </a:extLst>
          </p:cNvPr>
          <p:cNvCxnSpPr>
            <a:cxnSpLocks/>
            <a:stCxn id="11" idx="6"/>
          </p:cNvCxnSpPr>
          <p:nvPr/>
        </p:nvCxnSpPr>
        <p:spPr>
          <a:xfrm>
            <a:off x="5251134" y="3879496"/>
            <a:ext cx="4104360" cy="2233069"/>
          </a:xfrm>
          <a:prstGeom prst="line">
            <a:avLst/>
          </a:prstGeom>
          <a:ln w="38100">
            <a:solidFill>
              <a:srgbClr val="40404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72357468-8724-4B80-B2D0-6D281514BFA1}"/>
              </a:ext>
            </a:extLst>
          </p:cNvPr>
          <p:cNvCxnSpPr>
            <a:cxnSpLocks/>
            <a:stCxn id="12" idx="6"/>
            <a:endCxn id="4" idx="2"/>
          </p:cNvCxnSpPr>
          <p:nvPr/>
        </p:nvCxnSpPr>
        <p:spPr>
          <a:xfrm flipV="1">
            <a:off x="8412696" y="3376066"/>
            <a:ext cx="1812513" cy="329786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FDE83437-1B70-4516-80E5-9B65B06DD0B3}"/>
              </a:ext>
            </a:extLst>
          </p:cNvPr>
          <p:cNvCxnSpPr>
            <a:cxnSpLocks/>
            <a:stCxn id="12" idx="2"/>
          </p:cNvCxnSpPr>
          <p:nvPr/>
        </p:nvCxnSpPr>
        <p:spPr>
          <a:xfrm flipH="1" flipV="1">
            <a:off x="6592742" y="3315405"/>
            <a:ext cx="478346" cy="390447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2914F63F-03CE-4035-BAC7-E1D76748FF9B}"/>
              </a:ext>
            </a:extLst>
          </p:cNvPr>
          <p:cNvCxnSpPr>
            <a:cxnSpLocks/>
          </p:cNvCxnSpPr>
          <p:nvPr/>
        </p:nvCxnSpPr>
        <p:spPr>
          <a:xfrm flipH="1">
            <a:off x="7071088" y="4128062"/>
            <a:ext cx="741246" cy="19845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734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434948" y="376968"/>
            <a:ext cx="6373356" cy="433418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043" y="507699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043" y="3348666"/>
            <a:ext cx="1436325" cy="29032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2092520" y="1893076"/>
            <a:ext cx="4003479" cy="144655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zh-CN" sz="40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Tìm tiếng ngoài bài có vần:</a:t>
            </a:r>
            <a:r>
              <a:rPr lang="vi-VN" altLang="zh-CN" sz="4800" b="1" spc="-150" dirty="0">
                <a:solidFill>
                  <a:prstClr val="black">
                    <a:lumMod val="75000"/>
                    <a:lumOff val="25000"/>
                  </a:prstClr>
                </a:solidFill>
                <a:latin typeface="UTM Avo"/>
                <a:ea typeface="汉仪跳跳体简" panose="00020600040101010101" pitchFamily="18" charset="-122"/>
              </a:rPr>
              <a:t> </a:t>
            </a:r>
            <a:endParaRPr kumimoji="0" lang="zh-CN" altLang="en-US" sz="48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/>
              <a:ea typeface="汉仪跳跳体简" panose="00020600040101010101" pitchFamily="18" charset="-122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514421" y="4246308"/>
            <a:ext cx="203002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6600" b="1" dirty="0">
                <a:solidFill>
                  <a:prstClr val="black"/>
                </a:solidFill>
                <a:latin typeface="UTM Avo"/>
              </a:rPr>
              <a:t>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 </a:t>
            </a: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478034" y="5395810"/>
            <a:ext cx="155129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</a:rPr>
              <a:t>âu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1287" y="505481"/>
            <a:ext cx="5564359" cy="61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752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5" y="363313"/>
            <a:ext cx="4094329" cy="581959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57390" y="2093451"/>
            <a:ext cx="31709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vi-VN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ĐỌC 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89" y="363312"/>
            <a:ext cx="1226222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84229" y="436545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1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4712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1A62D07-71E7-4AE0-9C7A-2F423945B3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78632" y="339705"/>
            <a:ext cx="9834736" cy="651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56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3E2096FA-72DE-4B8A-A111-FCC5B91860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90" b="6070"/>
          <a:stretch/>
        </p:blipFill>
        <p:spPr>
          <a:xfrm>
            <a:off x="602971" y="685501"/>
            <a:ext cx="5442391" cy="166457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DCEFDF3-251B-41C1-AF0B-C1AE1172C4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84" y="376968"/>
            <a:ext cx="1791477" cy="8667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722B3D51-4B1E-4921-B5CA-C66FBBD797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971" y="2919952"/>
            <a:ext cx="1436325" cy="3561080"/>
          </a:xfrm>
          <a:prstGeom prst="rect">
            <a:avLst/>
          </a:prstGeom>
        </p:spPr>
      </p:pic>
      <p:sp>
        <p:nvSpPr>
          <p:cNvPr id="5" name="文本框 7">
            <a:extLst>
              <a:ext uri="{FF2B5EF4-FFF2-40B4-BE49-F238E27FC236}">
                <a16:creationId xmlns:a16="http://schemas.microsoft.com/office/drawing/2014/main" id="{807165EA-2817-4750-92D7-5E46AB1385CA}"/>
              </a:ext>
            </a:extLst>
          </p:cNvPr>
          <p:cNvSpPr txBox="1"/>
          <p:nvPr/>
        </p:nvSpPr>
        <p:spPr>
          <a:xfrm>
            <a:off x="1938018" y="1181730"/>
            <a:ext cx="3507148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Luyện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đọc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từ</a:t>
            </a:r>
            <a:r>
              <a:rPr kumimoji="0" lang="en-US" altLang="zh-CN" sz="3200" b="1" i="0" u="none" strike="noStrike" kern="1200" cap="none" spc="-15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 </a:t>
            </a:r>
            <a:r>
              <a:rPr kumimoji="0" lang="en-US" altLang="zh-CN" sz="3200" b="1" i="0" u="none" strike="noStrike" kern="1200" cap="none" spc="-15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UTM Avo" panose="02040603050506020204" pitchFamily="18" charset="0"/>
                <a:ea typeface="汉仪跳跳体简" panose="00020600040101010101" pitchFamily="18" charset="-122"/>
              </a:rPr>
              <a:t>ngữ</a:t>
            </a:r>
            <a:endParaRPr kumimoji="0" lang="zh-CN" altLang="en-US" sz="3200" b="1" i="0" u="none" strike="noStrike" kern="1200" cap="none" spc="-15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/>
              <a:uLnTx/>
              <a:uFillTx/>
              <a:latin typeface="UTM Avo" panose="02040603050506020204" pitchFamily="18" charset="0"/>
              <a:ea typeface="汉仪跳跳体简" panose="00020600040101010101" pitchFamily="18" charset="-122"/>
            </a:endParaRPr>
          </a:p>
        </p:txBody>
      </p:sp>
      <p:sp>
        <p:nvSpPr>
          <p:cNvPr id="6" name="Hộp Văn bản 4">
            <a:extLst>
              <a:ext uri="{FF2B5EF4-FFF2-40B4-BE49-F238E27FC236}">
                <a16:creationId xmlns:a16="http://schemas.microsoft.com/office/drawing/2014/main" id="{C8F95092-8944-4DF9-8A7C-213808C67A31}"/>
              </a:ext>
            </a:extLst>
          </p:cNvPr>
          <p:cNvSpPr txBox="1"/>
          <p:nvPr/>
        </p:nvSpPr>
        <p:spPr>
          <a:xfrm>
            <a:off x="2539694" y="2292615"/>
            <a:ext cx="16093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s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củ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7" name="Hộp Văn bản 5">
            <a:extLst>
              <a:ext uri="{FF2B5EF4-FFF2-40B4-BE49-F238E27FC236}">
                <a16:creationId xmlns:a16="http://schemas.microsoft.com/office/drawing/2014/main" id="{BB521852-1753-4ACE-A9D6-FC668B900E42}"/>
              </a:ext>
            </a:extLst>
          </p:cNvPr>
          <p:cNvSpPr txBox="1"/>
          <p:nvPr/>
        </p:nvSpPr>
        <p:spPr>
          <a:xfrm>
            <a:off x="2537681" y="2963568"/>
            <a:ext cx="18281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latin typeface="UTM Avo" panose="02040603050506020204" pitchFamily="18" charset="0"/>
              </a:rPr>
              <a:t>thỏ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nâu</a:t>
            </a:r>
            <a:endParaRPr lang="en-US" sz="2800" dirty="0">
              <a:latin typeface="UTM Avo" panose="02040603050506020204" pitchFamily="18" charset="0"/>
            </a:endParaRPr>
          </a:p>
        </p:txBody>
      </p:sp>
      <p:sp>
        <p:nvSpPr>
          <p:cNvPr id="8" name="Hộp Văn bản 9">
            <a:extLst>
              <a:ext uri="{FF2B5EF4-FFF2-40B4-BE49-F238E27FC236}">
                <a16:creationId xmlns:a16="http://schemas.microsoft.com/office/drawing/2014/main" id="{1FB5F317-9852-4EB0-8FA0-8C9C2E4D5F9A}"/>
              </a:ext>
            </a:extLst>
          </p:cNvPr>
          <p:cNvSpPr txBox="1"/>
          <p:nvPr/>
        </p:nvSpPr>
        <p:spPr>
          <a:xfrm>
            <a:off x="2606927" y="4244006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nằm</a:t>
            </a: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sâu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9" name="Hộp Văn bản 11">
            <a:extLst>
              <a:ext uri="{FF2B5EF4-FFF2-40B4-BE49-F238E27FC236}">
                <a16:creationId xmlns:a16="http://schemas.microsoft.com/office/drawing/2014/main" id="{20602156-F160-4F5C-BA6D-22B2DABCB2AF}"/>
              </a:ext>
            </a:extLst>
          </p:cNvPr>
          <p:cNvSpPr txBox="1"/>
          <p:nvPr/>
        </p:nvSpPr>
        <p:spPr>
          <a:xfrm>
            <a:off x="2578878" y="3620092"/>
            <a:ext cx="2997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n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hổ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cà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rốt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0" name="Hộp Văn bản 13">
            <a:extLst>
              <a:ext uri="{FF2B5EF4-FFF2-40B4-BE49-F238E27FC236}">
                <a16:creationId xmlns:a16="http://schemas.microsoft.com/office/drawing/2014/main" id="{78DD8B3D-ACC0-4469-9349-12F9A1E502D6}"/>
              </a:ext>
            </a:extLst>
          </p:cNvPr>
          <p:cNvSpPr txBox="1"/>
          <p:nvPr/>
        </p:nvSpPr>
        <p:spPr>
          <a:xfrm>
            <a:off x="2606927" y="5380718"/>
            <a:ext cx="28996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m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sau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1" name="Hộp Văn bản 15">
            <a:extLst>
              <a:ext uri="{FF2B5EF4-FFF2-40B4-BE49-F238E27FC236}">
                <a16:creationId xmlns:a16="http://schemas.microsoft.com/office/drawing/2014/main" id="{3BB0D911-4DBB-4241-BC0B-A668A4F93BFF}"/>
              </a:ext>
            </a:extLst>
          </p:cNvPr>
          <p:cNvSpPr txBox="1"/>
          <p:nvPr/>
        </p:nvSpPr>
        <p:spPr>
          <a:xfrm>
            <a:off x="2647082" y="5903938"/>
            <a:ext cx="1726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UTM Avo" panose="02040603050506020204" pitchFamily="18" charset="0"/>
              </a:rPr>
              <a:t>l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lên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12" name="图片 14">
            <a:extLst>
              <a:ext uri="{FF2B5EF4-FFF2-40B4-BE49-F238E27FC236}">
                <a16:creationId xmlns:a16="http://schemas.microsoft.com/office/drawing/2014/main" id="{3D85761A-0AA0-4941-9A12-42F207D09E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41569" y="505481"/>
            <a:ext cx="6344077" cy="6184568"/>
          </a:xfrm>
          <a:prstGeom prst="rect">
            <a:avLst/>
          </a:prstGeom>
        </p:spPr>
      </p:pic>
      <p:sp>
        <p:nvSpPr>
          <p:cNvPr id="13" name="Hộp Văn bản 9">
            <a:extLst>
              <a:ext uri="{FF2B5EF4-FFF2-40B4-BE49-F238E27FC236}">
                <a16:creationId xmlns:a16="http://schemas.microsoft.com/office/drawing/2014/main" id="{00538186-45A8-4E85-953F-265ACA69624C}"/>
              </a:ext>
            </a:extLst>
          </p:cNvPr>
          <p:cNvSpPr txBox="1"/>
          <p:nvPr/>
        </p:nvSpPr>
        <p:spPr>
          <a:xfrm>
            <a:off x="2614704" y="4814265"/>
            <a:ext cx="238728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dirty="0" err="1">
                <a:solidFill>
                  <a:prstClr val="black"/>
                </a:solidFill>
                <a:latin typeface="UTM Avo" panose="02040603050506020204" pitchFamily="18" charset="0"/>
              </a:rPr>
              <a:t>hấp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3820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945" y="429642"/>
            <a:ext cx="10198855" cy="6428358"/>
          </a:xfrm>
          <a:prstGeom prst="rect">
            <a:avLst/>
          </a:prstGeom>
        </p:spPr>
      </p:pic>
      <p:sp>
        <p:nvSpPr>
          <p:cNvPr id="4" name="Cloud 3">
            <a:extLst>
              <a:ext uri="{FF2B5EF4-FFF2-40B4-BE49-F238E27FC236}">
                <a16:creationId xmlns:a16="http://schemas.microsoft.com/office/drawing/2014/main" id="{856B1BA8-B4C8-4113-8527-54D4E83DF412}"/>
              </a:ext>
            </a:extLst>
          </p:cNvPr>
          <p:cNvSpPr/>
          <p:nvPr/>
        </p:nvSpPr>
        <p:spPr>
          <a:xfrm>
            <a:off x="1261191" y="3619458"/>
            <a:ext cx="312801" cy="319316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B6509A0A-924E-4738-A807-315910973F99}"/>
              </a:ext>
            </a:extLst>
          </p:cNvPr>
          <p:cNvSpPr/>
          <p:nvPr/>
        </p:nvSpPr>
        <p:spPr>
          <a:xfrm>
            <a:off x="7003214" y="3614145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2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6" name="Cloud 5">
            <a:extLst>
              <a:ext uri="{FF2B5EF4-FFF2-40B4-BE49-F238E27FC236}">
                <a16:creationId xmlns:a16="http://schemas.microsoft.com/office/drawing/2014/main" id="{A45C9796-F8DF-4C93-A4B9-7FF75ED3776D}"/>
              </a:ext>
            </a:extLst>
          </p:cNvPr>
          <p:cNvSpPr/>
          <p:nvPr/>
        </p:nvSpPr>
        <p:spPr>
          <a:xfrm>
            <a:off x="8473657" y="3526153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3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7" name="Cloud 6">
            <a:extLst>
              <a:ext uri="{FF2B5EF4-FFF2-40B4-BE49-F238E27FC236}">
                <a16:creationId xmlns:a16="http://schemas.microsoft.com/office/drawing/2014/main" id="{E470E9A2-28C9-4074-9347-2AF48463EB15}"/>
              </a:ext>
            </a:extLst>
          </p:cNvPr>
          <p:cNvSpPr/>
          <p:nvPr/>
        </p:nvSpPr>
        <p:spPr>
          <a:xfrm>
            <a:off x="1355302" y="4542030"/>
            <a:ext cx="254509" cy="201935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4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DFD031E-FAF1-4F05-BFA0-38E884628874}"/>
              </a:ext>
            </a:extLst>
          </p:cNvPr>
          <p:cNvSpPr/>
          <p:nvPr/>
        </p:nvSpPr>
        <p:spPr>
          <a:xfrm>
            <a:off x="9764229" y="4275330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5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016F748B-C641-4A40-892B-D34599D63279}"/>
              </a:ext>
            </a:extLst>
          </p:cNvPr>
          <p:cNvSpPr/>
          <p:nvPr/>
        </p:nvSpPr>
        <p:spPr>
          <a:xfrm>
            <a:off x="836645" y="487594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6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Cloud 9">
            <a:extLst>
              <a:ext uri="{FF2B5EF4-FFF2-40B4-BE49-F238E27FC236}">
                <a16:creationId xmlns:a16="http://schemas.microsoft.com/office/drawing/2014/main" id="{2D6B92E4-2EBF-4271-8984-31E39882D453}"/>
              </a:ext>
            </a:extLst>
          </p:cNvPr>
          <p:cNvSpPr/>
          <p:nvPr/>
        </p:nvSpPr>
        <p:spPr>
          <a:xfrm>
            <a:off x="1813745" y="484591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7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1" name="Cloud 10">
            <a:extLst>
              <a:ext uri="{FF2B5EF4-FFF2-40B4-BE49-F238E27FC236}">
                <a16:creationId xmlns:a16="http://schemas.microsoft.com/office/drawing/2014/main" id="{2192F057-67ED-4C72-AA16-C4FD491F278D}"/>
              </a:ext>
            </a:extLst>
          </p:cNvPr>
          <p:cNvSpPr/>
          <p:nvPr/>
        </p:nvSpPr>
        <p:spPr>
          <a:xfrm>
            <a:off x="9094000" y="4845976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8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BF602FD2-5922-4A3F-9032-69EBB6209EBD}"/>
              </a:ext>
            </a:extLst>
          </p:cNvPr>
          <p:cNvSpPr/>
          <p:nvPr/>
        </p:nvSpPr>
        <p:spPr>
          <a:xfrm>
            <a:off x="1261191" y="5713878"/>
            <a:ext cx="304800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2000" b="1" dirty="0">
                <a:solidFill>
                  <a:schemeClr val="tx1"/>
                </a:solidFill>
                <a:latin typeface="+mj-lt"/>
              </a:rPr>
              <a:t>9</a:t>
            </a:r>
            <a:endParaRPr lang="en-US" sz="20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2F06A691-C570-4AD7-968F-27AF72F33255}"/>
              </a:ext>
            </a:extLst>
          </p:cNvPr>
          <p:cNvSpPr/>
          <p:nvPr/>
        </p:nvSpPr>
        <p:spPr>
          <a:xfrm>
            <a:off x="5671740" y="5511544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10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6AB5CB1E-65D4-4D68-883A-F303753978AF}"/>
              </a:ext>
            </a:extLst>
          </p:cNvPr>
          <p:cNvSpPr/>
          <p:nvPr/>
        </p:nvSpPr>
        <p:spPr>
          <a:xfrm>
            <a:off x="522232" y="6177688"/>
            <a:ext cx="597655" cy="266700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11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A17E691F-A9B9-44A8-B179-27B2C2867788}"/>
              </a:ext>
            </a:extLst>
          </p:cNvPr>
          <p:cNvSpPr/>
          <p:nvPr/>
        </p:nvSpPr>
        <p:spPr>
          <a:xfrm>
            <a:off x="2960170" y="6411776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12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20" name="Cloud 19">
            <a:extLst>
              <a:ext uri="{FF2B5EF4-FFF2-40B4-BE49-F238E27FC236}">
                <a16:creationId xmlns:a16="http://schemas.microsoft.com/office/drawing/2014/main" id="{021FC689-7CB7-438C-81C5-FA859F842B36}"/>
              </a:ext>
            </a:extLst>
          </p:cNvPr>
          <p:cNvSpPr/>
          <p:nvPr/>
        </p:nvSpPr>
        <p:spPr>
          <a:xfrm>
            <a:off x="3655655" y="6428358"/>
            <a:ext cx="597655" cy="266699"/>
          </a:xfrm>
          <a:prstGeom prst="cloud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vi-VN" sz="1200" b="1" dirty="0">
                <a:solidFill>
                  <a:schemeClr val="tx1"/>
                </a:solidFill>
                <a:latin typeface="+mj-lt"/>
              </a:rPr>
              <a:t>13</a:t>
            </a:r>
            <a:endParaRPr lang="en-US" sz="1200" b="1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91734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62D32E7-4329-4A15-A735-B28DA2506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357" y="436814"/>
            <a:ext cx="8901285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423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1F1F7E5-2CA9-4044-827F-E567F1302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9655"/>
            <a:ext cx="12192000" cy="6390401"/>
          </a:xfrm>
          <a:prstGeom prst="rect">
            <a:avLst/>
          </a:prstGeom>
        </p:spPr>
      </p:pic>
      <p:pic>
        <p:nvPicPr>
          <p:cNvPr id="6" name="Untitled">
            <a:hlinkClick r:id="" action="ppaction://media"/>
            <a:extLst>
              <a:ext uri="{FF2B5EF4-FFF2-40B4-BE49-F238E27FC236}">
                <a16:creationId xmlns:a16="http://schemas.microsoft.com/office/drawing/2014/main" id="{BDF771D3-E74B-4E2F-9667-40A7A73DC6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567472"/>
            <a:ext cx="609600" cy="6096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4EF60C-3EC2-4A4A-A299-5FE052BAC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628" y="872272"/>
            <a:ext cx="11162743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0922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0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7317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2200544" y="2877260"/>
            <a:ext cx="7790915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KHỞI ĐỘNG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C87EA4-7774-4FE5-A9B9-A42841657A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749" r="1749"/>
          <a:stretch/>
        </p:blipFill>
        <p:spPr>
          <a:xfrm>
            <a:off x="0" y="466566"/>
            <a:ext cx="12192000" cy="6391434"/>
          </a:xfrm>
          <a:prstGeom prst="rect">
            <a:avLst/>
          </a:prstGeom>
        </p:spPr>
      </p:pic>
      <p:pic>
        <p:nvPicPr>
          <p:cNvPr id="3" name="Picture 2">
            <a:hlinkClick r:id="rId8" action="ppaction://hlinksldjump"/>
            <a:extLst>
              <a:ext uri="{FF2B5EF4-FFF2-40B4-BE49-F238E27FC236}">
                <a16:creationId xmlns:a16="http://schemas.microsoft.com/office/drawing/2014/main" id="{B7400C75-0685-4ABC-B01F-1DD1F718D7A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388" y="3227737"/>
            <a:ext cx="662854" cy="1084862"/>
          </a:xfrm>
          <a:prstGeom prst="rect">
            <a:avLst/>
          </a:prstGeom>
        </p:spPr>
      </p:pic>
      <p:pic>
        <p:nvPicPr>
          <p:cNvPr id="4" name="Picture 3">
            <a:hlinkClick r:id="rId10" action="ppaction://hlinksldjump"/>
            <a:extLst>
              <a:ext uri="{FF2B5EF4-FFF2-40B4-BE49-F238E27FC236}">
                <a16:creationId xmlns:a16="http://schemas.microsoft.com/office/drawing/2014/main" id="{33155AD9-7D2D-4BC5-84F5-3999FBD99AF0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37901">
            <a:off x="7954553" y="4074778"/>
            <a:ext cx="1544373" cy="648712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  <a:extLst>
              <a:ext uri="{FF2B5EF4-FFF2-40B4-BE49-F238E27FC236}">
                <a16:creationId xmlns:a16="http://schemas.microsoft.com/office/drawing/2014/main" id="{B2401424-96AF-4774-8CD9-972577F40E6E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897" y="3789878"/>
            <a:ext cx="1014310" cy="840094"/>
          </a:xfrm>
          <a:prstGeom prst="rect">
            <a:avLst/>
          </a:prstGeom>
        </p:spPr>
      </p:pic>
      <p:pic>
        <p:nvPicPr>
          <p:cNvPr id="6" name="Picture 5">
            <a:hlinkClick r:id="rId14" action="ppaction://hlinksldjump"/>
            <a:extLst>
              <a:ext uri="{FF2B5EF4-FFF2-40B4-BE49-F238E27FC236}">
                <a16:creationId xmlns:a16="http://schemas.microsoft.com/office/drawing/2014/main" id="{54C942FA-5C1F-4B3C-81FA-91B82885DC0B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9483" y="3082871"/>
            <a:ext cx="853782" cy="11588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77C642BD-5248-4C70-A856-EE3A6707E31E}"/>
              </a:ext>
            </a:extLst>
          </p:cNvPr>
          <p:cNvGrpSpPr/>
          <p:nvPr/>
        </p:nvGrpSpPr>
        <p:grpSpPr>
          <a:xfrm>
            <a:off x="2237971" y="1668116"/>
            <a:ext cx="5067418" cy="4933950"/>
            <a:chOff x="2882608" y="1844528"/>
            <a:chExt cx="5918000" cy="6167179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104ACE7-35F6-467A-A805-A6EC0A3AD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2882608" y="1844528"/>
              <a:ext cx="3737940" cy="5750676"/>
            </a:xfrm>
            <a:prstGeom prst="rect">
              <a:avLst/>
            </a:prstGeom>
          </p:spPr>
        </p:pic>
        <p:pic>
          <p:nvPicPr>
            <p:cNvPr id="9" name="Picture 10">
              <a:extLst>
                <a:ext uri="{FF2B5EF4-FFF2-40B4-BE49-F238E27FC236}">
                  <a16:creationId xmlns:a16="http://schemas.microsoft.com/office/drawing/2014/main" id="{D8B83930-331A-42A8-A77E-1A2A03CAE89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6088832" y="5299931"/>
              <a:ext cx="2711776" cy="2711776"/>
            </a:xfrm>
            <a:prstGeom prst="rect">
              <a:avLst/>
            </a:prstGeom>
          </p:spPr>
        </p:pic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C32035F6-7A6A-4CCF-8498-6E212B1AC601}"/>
              </a:ext>
            </a:extLst>
          </p:cNvPr>
          <p:cNvSpPr/>
          <p:nvPr/>
        </p:nvSpPr>
        <p:spPr>
          <a:xfrm>
            <a:off x="415180" y="2344244"/>
            <a:ext cx="2964873" cy="20574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Bảng giá</a:t>
            </a:r>
            <a:endParaRPr kumimoji="0" lang="en-US" altLang="zh-CN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Bút chì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Thước kẻ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Sách, vở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F"/>
              <a:tabLst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sym typeface="Wingdings" panose="05000000000000000000" pitchFamily="2" charset="2"/>
              </a:rPr>
              <a:t> </a:t>
            </a:r>
            <a:r>
              <a:rPr kumimoji="0" lang="vi-VN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sym typeface="Wingdings" panose="05000000000000000000" pitchFamily="2" charset="2"/>
              </a:rPr>
              <a:t>Tẩy</a:t>
            </a:r>
            <a:endParaRPr kumimoji="0" lang="en-US" altLang="zh-CN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sym typeface="Wingdings" panose="05000000000000000000" pitchFamily="2" charset="2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2" name="Teardrop 11">
            <a:extLst>
              <a:ext uri="{FF2B5EF4-FFF2-40B4-BE49-F238E27FC236}">
                <a16:creationId xmlns:a16="http://schemas.microsoft.com/office/drawing/2014/main" id="{C8CE01A9-9BF6-4E2B-ABCF-BF58C07FB51E}"/>
              </a:ext>
            </a:extLst>
          </p:cNvPr>
          <p:cNvSpPr/>
          <p:nvPr/>
        </p:nvSpPr>
        <p:spPr>
          <a:xfrm>
            <a:off x="10528019" y="4248397"/>
            <a:ext cx="1014310" cy="301474"/>
          </a:xfrm>
          <a:prstGeom prst="teardrop">
            <a:avLst/>
          </a:prstGeom>
          <a:blipFill dpi="0"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6" name="Untitled">
            <a:hlinkClick r:id="" action="ppaction://media"/>
            <a:extLst>
              <a:ext uri="{FF2B5EF4-FFF2-40B4-BE49-F238E27FC236}">
                <a16:creationId xmlns:a16="http://schemas.microsoft.com/office/drawing/2014/main" id="{5C6E68D8-0D95-4C1D-9E68-D88392586CA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2013.0833"/>
                </p14:media>
              </p:ext>
            </p:extLst>
          </p:nvPr>
        </p:nvPicPr>
        <p:blipFill>
          <a:blip r:embed="rId21"/>
          <a:stretch>
            <a:fillRect/>
          </a:stretch>
        </p:blipFill>
        <p:spPr>
          <a:xfrm>
            <a:off x="-683726" y="667683"/>
            <a:ext cx="609600" cy="609600"/>
          </a:xfrm>
          <a:prstGeom prst="rect">
            <a:avLst/>
          </a:prstGeom>
        </p:spPr>
      </p:pic>
      <p:pic>
        <p:nvPicPr>
          <p:cNvPr id="17" name="CẤM BUÔN BÁN, CẤM REUP" descr="Káº¿t quáº£ hÃ¬nh áº£nh cho win text gif">
            <a:extLst>
              <a:ext uri="{FF2B5EF4-FFF2-40B4-BE49-F238E27FC236}">
                <a16:creationId xmlns:a16="http://schemas.microsoft.com/office/drawing/2014/main" id="{06C36E01-1120-42B8-8223-C7C19869A0C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9272" y="1539060"/>
            <a:ext cx="6435625" cy="554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5CBE16C-B0E0-43C0-837A-3682B26D13D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237971" y="3304449"/>
            <a:ext cx="1060796" cy="1097375"/>
          </a:xfrm>
          <a:prstGeom prst="rect">
            <a:avLst/>
          </a:prstGeom>
        </p:spPr>
      </p:pic>
      <p:pic>
        <p:nvPicPr>
          <p:cNvPr id="18" name="Picture 17">
            <a:hlinkClick r:id="rId24" action="ppaction://hlinksldjump"/>
            <a:extLst>
              <a:ext uri="{FF2B5EF4-FFF2-40B4-BE49-F238E27FC236}">
                <a16:creationId xmlns:a16="http://schemas.microsoft.com/office/drawing/2014/main" id="{D76DC23A-1C39-4E37-AC37-9192D89D606D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-74126" y="5354003"/>
            <a:ext cx="1434201" cy="150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0620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400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4.81481E-6 L 4.79167E-6 0.00023 C -0.00391 0.00162 -0.00743 0.0037 -0.0112 0.00532 C -0.01303 0.00625 -0.01498 0.00717 -0.01719 0.00763 C -0.01941 0.00856 -0.02188 0.00902 -0.02422 0.00995 C -0.03021 0.01273 -0.03581 0.01666 -0.04219 0.01921 C -0.05053 0.02245 -0.05665 0.02268 -0.06511 0.02361 C -0.07214 0.02337 -0.07904 0.02361 -0.08607 0.02245 C -0.08842 0.02245 -0.09063 0.02106 -0.0931 0.02037 C -0.09467 0.0199 -0.09636 0.01944 -0.09805 0.01921 C -0.1129 0.02245 -0.10352 0.01944 -0.11797 0.02708 C -0.12019 0.02847 -0.12279 0.02893 -0.125 0.03055 C -0.1431 0.04375 -0.12461 0.03333 -0.14297 0.04884 C -0.14428 0.05 -0.14584 0.05092 -0.14701 0.05231 C -0.14779 0.05347 -0.14831 0.05486 -0.14896 0.05578 C -0.15 0.0574 -0.15092 0.05879 -0.15196 0.06018 C -0.15261 0.06134 -0.15313 0.06273 -0.15391 0.06365 C -0.15482 0.06481 -0.15599 0.06527 -0.15691 0.06597 C -0.1573 0.06712 -0.1573 0.06875 -0.15795 0.06944 C -0.1586 0.0706 -0.1599 0.07083 -0.16094 0.07175 C -0.16198 0.07291 -0.16277 0.07407 -0.16394 0.07523 C -0.16511 0.07638 -0.16654 0.07731 -0.16797 0.07847 C -0.16993 0.08078 -0.17175 0.08356 -0.17396 0.08541 C -0.1754 0.08703 -0.17735 0.0875 -0.17891 0.08888 C -0.18243 0.09236 -0.18555 0.09652 -0.18894 0.10023 C -0.19948 0.11273 -0.18243 0.09236 -0.19493 0.10949 C -0.19688 0.1125 -0.20183 0.11736 -0.20183 0.11759 C -0.20222 0.11944 -0.20222 0.12152 -0.20287 0.12314 C -0.20391 0.12638 -0.20691 0.13217 -0.20691 0.1324 C -0.20652 0.14305 -0.20521 0.1537 -0.20586 0.16435 C -0.20586 0.1662 -0.20717 0.16851 -0.20886 0.16898 C -0.21003 0.16921 -0.21133 0.16666 -0.21081 0.1655 C -0.21016 0.16412 -0.20821 0.16458 -0.20691 0.16435 " pathEditMode="relative" rAng="0" ptsTypes="AAAAAAAAAAAAAAAAAAAAAAAAAAAAAAAAA">
                                      <p:cBhvr>
                                        <p:cTn id="3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8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3.33333E-6 0.00023 C -0.04479 0.03796 -0.00769 0.0081 -0.02839 0.02245 C -0.03529 0.02662 -0.04818 0.03657 -0.04818 0.0368 C -0.05391 0.03565 -0.05977 0.03518 -0.06537 0.03356 C -0.07383 0.03148 -0.06784 0.03148 -0.07305 0.02801 C -0.07422 0.02685 -0.07552 0.02685 -0.07657 0.02639 C -0.08021 0.02685 -0.08412 0.02731 -0.08776 0.02801 C -0.08959 0.02824 -0.09115 0.02893 -0.09297 0.0294 C -0.09714 0.02986 -0.10144 0.03032 -0.10573 0.03079 C -0.10769 0.03171 -0.10977 0.03287 -0.11172 0.03356 C -0.11576 0.03495 -0.12383 0.03657 -0.12383 0.0368 C -0.12539 0.0375 -0.12722 0.03842 -0.12891 0.03912 C -0.13151 0.04004 -0.13425 0.04051 -0.13659 0.04213 C -0.13763 0.04259 -0.13854 0.04375 -0.13933 0.04491 C -0.14076 0.04653 -0.14206 0.04884 -0.14362 0.05069 C -0.14584 0.05278 -0.15039 0.05764 -0.15039 0.05787 C -0.15104 0.05903 -0.15144 0.06042 -0.15209 0.06204 C -0.15326 0.06366 -0.15469 0.06435 -0.1556 0.06597 C -0.15743 0.06991 -0.15769 0.07569 -0.15977 0.0787 C -0.16185 0.08102 -0.16901 0.08518 -0.17279 0.08727 C -0.17448 0.08981 -0.17618 0.0919 -0.178 0.09421 C -0.17878 0.09537 -0.17982 0.09583 -0.18047 0.09722 C -0.18164 0.09884 -0.18229 0.10069 -0.18295 0.10301 C -0.18425 0.10509 -0.18685 0.11227 -0.18737 0.11412 C -0.18841 0.11782 -0.18894 0.12153 -0.18998 0.12546 C -0.1905 0.12731 -0.19128 0.12893 -0.19167 0.13102 C -0.1961 0.14699 -0.19089 0.12986 -0.19493 0.14398 C -0.19466 0.14699 -0.19453 0.15046 -0.19414 0.1537 C -0.19401 0.15509 -0.19362 0.15625 -0.19336 0.15787 C -0.19245 0.16412 -0.19258 0.16736 -0.19076 0.17338 C -0.19024 0.17523 -0.18985 0.17731 -0.18894 0.17917 C -0.18854 0.18055 -0.18737 0.18333 -0.18737 0.18379 " pathEditMode="relative" rAng="0" ptsTypes="AAAAAAAAAAAAAAAAAAAAAAAAAAAAAAAAA">
                                      <p:cBhvr>
                                        <p:cTn id="45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53" y="91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1.11111E-6 L -0.00026 0.00023 C 0.00091 0.0243 0.00131 0.02199 -0.00026 0.05046 C -0.00026 0.05185 -0.00078 0.0537 -0.00117 0.05486 C -0.0013 0.05509 -0.0069 0.0713 -0.00937 0.07592 C -0.01224 0.08125 -0.01627 0.09005 -0.02135 0.09236 C -0.02422 0.09352 -0.02734 0.09352 -0.03047 0.09398 C -0.03672 0.09352 -0.05781 0.09213 -0.06627 0.09074 C -0.0677 0.09051 -0.06901 0.08981 -0.07031 0.08935 C -0.07395 0.08796 -0.0776 0.08727 -0.08125 0.08657 C -0.08554 0.08495 -0.08997 0.08287 -0.0944 0.08194 C -0.09895 0.08055 -0.10364 0.07986 -0.1082 0.07893 C -0.11289 0.07755 -0.11744 0.07639 -0.12226 0.07592 C -0.1319 0.07477 -0.14153 0.07407 -0.1513 0.07292 C -0.16966 0.06574 -0.17174 0.06481 -0.19023 0.05949 C -0.19752 0.05717 -0.20468 0.05463 -0.21211 0.0537 C -0.21836 0.05208 -0.22422 0.05231 -0.2302 0.05185 C -0.2552 0.0537 -0.24804 0.04398 -0.2552 0.06088 C -0.25599 0.06227 -0.25651 0.06412 -0.25716 0.06528 C -0.25742 0.07014 -0.25729 0.07454 -0.25833 0.07893 C -0.25846 0.08055 -0.25963 0.08171 -0.26041 0.08333 C -0.26093 0.08634 -0.26093 0.08912 -0.26119 0.09236 C -0.26289 0.11227 -0.26211 0.11227 -0.26211 0.13773 " pathEditMode="relative" rAng="0" ptsTypes="AAAAAAAAAAAAAAAAAAAAAAA">
                                      <p:cBhvr>
                                        <p:cTn id="5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60" y="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22222E-6 L -0.03294 -0.03519 C -0.047 -0.03982 -0.07083 -0.04838 -0.08516 -0.05139 C -0.09128 -0.05255 -0.09714 -0.05255 -0.10312 -0.05278 L -0.13568 -0.05417 C -0.15534 -0.05787 -0.14674 -0.05718 -0.18151 -0.05139 C -0.18411 -0.05093 -0.18659 -0.04931 -0.18906 -0.04838 C -0.19323 -0.04676 -0.20156 -0.04028 -0.20299 -0.03959 C -0.20482 -0.03866 -0.2069 -0.03866 -0.20872 -0.0382 C -0.21003 -0.03773 -0.21107 -0.03727 -0.21224 -0.03681 C -0.21706 -0.02222 -0.21471 -0.02847 -0.21875 -0.01783 C -0.22279 0.00602 -0.21693 -0.02755 -0.22174 -0.00741 C -0.22214 -0.00579 -0.22344 0.00741 -0.22344 0.00856 C -0.22383 0.01041 -0.22435 0.01273 -0.22448 0.01458 C -0.22865 0.04953 -0.22435 0.01921 -0.22799 0.04676 C -0.22747 0.07662 -0.22865 0.07731 -0.22539 0.10069 C -0.22526 0.10254 -0.22487 0.1037 -0.22448 0.10509 C -0.22487 0.10833 -0.225 0.11134 -0.22539 0.11389 C -0.22591 0.11574 -0.22721 0.11666 -0.22721 0.11828 C -0.22747 0.12708 -0.22656 0.13611 -0.2263 0.14467 C -0.2263 0.15069 -0.2263 0.15648 -0.2263 0.16273 " pathEditMode="relative" rAng="0" ptsTypes="AAAAAAAAAAAAAAAAAAAAA">
                                      <p:cBhvr>
                                        <p:cTn id="6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406" y="5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7317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E9B8C3F-4B5B-4C7E-93CF-FB3370A5A48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1" y="411598"/>
            <a:ext cx="12191999" cy="6439875"/>
          </a:xfrm>
          <a:prstGeom prst="rect">
            <a:avLst/>
          </a:prstGeom>
        </p:spPr>
      </p:pic>
      <p:pic>
        <p:nvPicPr>
          <p:cNvPr id="11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3734DE23-8134-4B12-A2E3-E4390CCBC1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550" y="2977414"/>
            <a:ext cx="2615411" cy="2786113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B604E18C-3B28-47D4-BC6F-30E9B2FEC26A}"/>
              </a:ext>
            </a:extLst>
          </p:cNvPr>
          <p:cNvSpPr txBox="1">
            <a:spLocks/>
          </p:cNvSpPr>
          <p:nvPr/>
        </p:nvSpPr>
        <p:spPr>
          <a:xfrm>
            <a:off x="234552" y="449154"/>
            <a:ext cx="11260762" cy="89338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? </a:t>
            </a: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Những ý nào thể hiện đúng nội dung câu chuyện ?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0E42AAFA-F1E8-4A70-BCB8-DD54A8C67744}"/>
              </a:ext>
            </a:extLst>
          </p:cNvPr>
          <p:cNvSpPr txBox="1">
            <a:spLocks/>
          </p:cNvSpPr>
          <p:nvPr/>
        </p:nvSpPr>
        <p:spPr>
          <a:xfrm>
            <a:off x="2373564" y="1436112"/>
            <a:ext cx="7128243" cy="59796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nâu nhổ một ôm cà rốt.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20A65A5D-D853-4945-8D21-B197B0594DAE}"/>
              </a:ext>
            </a:extLst>
          </p:cNvPr>
          <p:cNvSpPr txBox="1">
            <a:spLocks/>
          </p:cNvSpPr>
          <p:nvPr/>
        </p:nvSpPr>
        <p:spPr>
          <a:xfrm>
            <a:off x="2369067" y="3014215"/>
            <a:ext cx="7128244" cy="68807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Thỏ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</a:rPr>
              <a:t> nâu chưa biết đếm.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sp>
        <p:nvSpPr>
          <p:cNvPr id="15" name="Rounded Rectangle 6">
            <a:extLst>
              <a:ext uri="{FF2B5EF4-FFF2-40B4-BE49-F238E27FC236}">
                <a16:creationId xmlns:a16="http://schemas.microsoft.com/office/drawing/2014/main" id="{8D8C69A5-E9CF-431A-9A96-939CCA94D0CA}"/>
              </a:ext>
            </a:extLst>
          </p:cNvPr>
          <p:cNvSpPr/>
          <p:nvPr/>
        </p:nvSpPr>
        <p:spPr>
          <a:xfrm>
            <a:off x="2373565" y="2164306"/>
            <a:ext cx="7128244" cy="594647"/>
          </a:xfrm>
          <a:prstGeom prst="roundRect">
            <a:avLst/>
          </a:prstGeom>
          <a:solidFill>
            <a:srgbClr val="FFAF6C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457200">
              <a:defRPr/>
            </a:pPr>
            <a:r>
              <a:rPr lang="vi-VN" sz="3200" dirty="0">
                <a:solidFill>
                  <a:prstClr val="white"/>
                </a:solidFill>
                <a:latin typeface="UTM Avo" panose="02040603050506020204" pitchFamily="18" charset="0"/>
              </a:rPr>
              <a:t>b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</a:rPr>
              <a:t>) </a:t>
            </a:r>
            <a:r>
              <a:rPr lang="vi-VN" sz="3200" dirty="0">
                <a:solidFill>
                  <a:schemeClr val="bg1"/>
                </a:solidFill>
                <a:latin typeface="UTM Avo" panose="02040603050506020204" pitchFamily="18" charset="0"/>
              </a:rPr>
              <a:t>Thỏ nâu chỉ nhổ sáu củ cà rốt.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UTM Avo" panose="02040603050506020204" pitchFamily="18" charset="0"/>
            </a:endParaRPr>
          </a:p>
        </p:txBody>
      </p:sp>
      <p:pic>
        <p:nvPicPr>
          <p:cNvPr id="31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45327B5A-5E9F-4315-9F14-66BFCF3135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7320B4D6-CC4D-4D95-B3C5-C810905BFC2A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B4CDB41-3EC5-4109-94B7-E38E150779FF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8368F443-612E-4025-B027-5E95FFC3E8E8}"/>
              </a:ext>
            </a:extLst>
          </p:cNvPr>
          <p:cNvSpPr/>
          <p:nvPr/>
        </p:nvSpPr>
        <p:spPr>
          <a:xfrm>
            <a:off x="2244390" y="3011557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BD4A47B-8086-495F-8AD2-3E7CD5F6C896}"/>
              </a:ext>
            </a:extLst>
          </p:cNvPr>
          <p:cNvSpPr/>
          <p:nvPr/>
        </p:nvSpPr>
        <p:spPr>
          <a:xfrm>
            <a:off x="2244390" y="1421216"/>
            <a:ext cx="728037" cy="69073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880A323F-EF03-496E-97CB-E777F92F5666}"/>
              </a:ext>
            </a:extLst>
          </p:cNvPr>
          <p:cNvSpPr/>
          <p:nvPr/>
        </p:nvSpPr>
        <p:spPr>
          <a:xfrm>
            <a:off x="2429647" y="396756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" name="Picture 2">
            <a:extLst>
              <a:ext uri="{FF2B5EF4-FFF2-40B4-BE49-F238E27FC236}">
                <a16:creationId xmlns:a16="http://schemas.microsoft.com/office/drawing/2014/main" id="{FD64F8BB-6E94-4D2D-8C85-39D7D247DB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9831" y="2977414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440139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815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150"/>
                            </p:stCondLst>
                            <p:childTnLst>
                              <p:par>
                                <p:cTn id="5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  <p:bldP spid="32" grpId="0"/>
      <p:bldP spid="32" grpId="1"/>
      <p:bldP spid="33" grpId="0" build="allAtOnce"/>
      <p:bldP spid="34" grpId="0" animBg="1"/>
      <p:bldP spid="16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DA3360-15A9-438C-8B56-8CE9887D62D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376123"/>
            <a:ext cx="12192000" cy="6436659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67908C9-F96E-4267-AAAB-31ACD142E652}"/>
              </a:ext>
            </a:extLst>
          </p:cNvPr>
          <p:cNvSpPr/>
          <p:nvPr/>
        </p:nvSpPr>
        <p:spPr>
          <a:xfrm>
            <a:off x="2370525" y="955734"/>
            <a:ext cx="7450948" cy="149603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bảo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vườn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32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r>
              <a:rPr lang="vi-VN" sz="3200" b="1" dirty="0">
                <a:solidFill>
                  <a:schemeClr val="tx1"/>
                </a:solidFill>
                <a:cs typeface="Times New Roman" panose="02020603050405020304" pitchFamily="18" charset="0"/>
              </a:rPr>
              <a:t> </a:t>
            </a:r>
            <a:endParaRPr lang="en-US" sz="3200" b="1" dirty="0">
              <a:solidFill>
                <a:schemeClr val="tx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AC2618E-6DF8-403C-8F03-B78C132B5837}"/>
              </a:ext>
            </a:extLst>
          </p:cNvPr>
          <p:cNvSpPr/>
          <p:nvPr/>
        </p:nvSpPr>
        <p:spPr>
          <a:xfrm>
            <a:off x="2528000" y="2873649"/>
            <a:ext cx="6810375" cy="555351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20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5DCE5F0-B9CA-4E50-8782-5748CD8D4B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22758" y="2631882"/>
            <a:ext cx="3785969" cy="3548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30DFA264-B860-4640-A06D-F6D8C5700A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57518" y="792254"/>
            <a:ext cx="609600" cy="6096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F7609C-AD69-488E-B75A-11EF81A8EE12}"/>
              </a:ext>
            </a:extLst>
          </p:cNvPr>
          <p:cNvSpPr/>
          <p:nvPr/>
        </p:nvSpPr>
        <p:spPr>
          <a:xfrm>
            <a:off x="4797941" y="561245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9F2217-BCE7-4DCF-8E87-23FE29A6B374}"/>
              </a:ext>
            </a:extLst>
          </p:cNvPr>
          <p:cNvSpPr/>
          <p:nvPr/>
        </p:nvSpPr>
        <p:spPr>
          <a:xfrm>
            <a:off x="6510337" y="5535311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4BB62FC3-4632-4C19-AE29-16205334AE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900167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815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15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 animBg="1"/>
      <p:bldP spid="8" grpId="0"/>
      <p:bldP spid="8" grpId="1"/>
      <p:bldP spid="9" grpId="0" build="allAtOnce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4AE56-BD4B-46EF-93B2-534BE4D4E96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09369"/>
            <a:ext cx="12192000" cy="641873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AD5995-CADB-4550-B0BC-CC37D7E4A4F0}"/>
              </a:ext>
            </a:extLst>
          </p:cNvPr>
          <p:cNvSpPr/>
          <p:nvPr/>
        </p:nvSpPr>
        <p:spPr>
          <a:xfrm>
            <a:off x="529143" y="469948"/>
            <a:ext cx="10944808" cy="1720372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Củ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cà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rốt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nằm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dưới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nhưng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Hấp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lát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ôm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Nó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chạy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bếp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400" b="1" dirty="0">
                <a:solidFill>
                  <a:prstClr val="black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28FF3F9-4AEE-4D86-981B-E034B59B5182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FC0240C-B690-4FF2-A2AC-CB8B434AEA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77353" y="268538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A41ECB7-E7BD-49D4-9296-71240CCC3CEE}"/>
              </a:ext>
            </a:extLst>
          </p:cNvPr>
          <p:cNvSpPr/>
          <p:nvPr/>
        </p:nvSpPr>
        <p:spPr>
          <a:xfrm>
            <a:off x="4986493" y="54900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B2FBB05-C480-486D-81F3-8FC182016007}"/>
              </a:ext>
            </a:extLst>
          </p:cNvPr>
          <p:cNvSpPr/>
          <p:nvPr/>
        </p:nvSpPr>
        <p:spPr>
          <a:xfrm>
            <a:off x="6698889" y="54900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D343EC17-C733-4295-8D66-FEB55466DC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9BD2A10B-15D3-42F2-9800-8DC68C6CC33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0064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815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 animBg="1"/>
      <p:bldP spid="7" grpId="0"/>
      <p:bldP spid="7" grpId="1"/>
      <p:bldP spid="8" grpId="0"/>
      <p:bldP spid="8" grpId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5537C01-C11B-45AB-A819-6ED9F4BC117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41" b="1141"/>
          <a:stretch/>
        </p:blipFill>
        <p:spPr>
          <a:xfrm>
            <a:off x="0" y="443709"/>
            <a:ext cx="12192000" cy="6373906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5FBD403-480C-4803-BEE2-71BFD99B7EE9}"/>
              </a:ext>
            </a:extLst>
          </p:cNvPr>
          <p:cNvSpPr/>
          <p:nvPr/>
        </p:nvSpPr>
        <p:spPr>
          <a:xfrm>
            <a:off x="2778039" y="3131032"/>
            <a:ext cx="7007082" cy="487948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Chúc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mừng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kumimoji="0" lang="en-US" sz="2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kumimoji="0" lang="vi-V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30BFF4C-526D-4A53-98F9-21C14D1206B8}"/>
              </a:ext>
            </a:extLst>
          </p:cNvPr>
          <p:cNvSpPr/>
          <p:nvPr/>
        </p:nvSpPr>
        <p:spPr>
          <a:xfrm>
            <a:off x="807789" y="443709"/>
            <a:ext cx="10576420" cy="2068180"/>
          </a:xfrm>
          <a:prstGeom prst="round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to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ngờ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mẹ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la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thỏ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nâu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nhổ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lắm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quá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UTM Avo" panose="02040603050506020204" pitchFamily="18" charset="0"/>
                <a:cs typeface="Times New Roman" panose="02020603050405020304" pitchFamily="18" charset="0"/>
              </a:rPr>
              <a:t>N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ó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gãi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“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 Con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chưa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đếm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mà</a:t>
            </a:r>
            <a:r>
              <a:rPr lang="en-US" sz="2800" b="1" dirty="0">
                <a:solidFill>
                  <a:schemeClr val="tx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.”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99DD177-7721-4D76-90BA-FDC839841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486195" y="2586299"/>
            <a:ext cx="3608454" cy="3382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6041590-7C5B-45E9-8DBC-B30F17D1DF5E}"/>
              </a:ext>
            </a:extLst>
          </p:cNvPr>
          <p:cNvSpPr/>
          <p:nvPr/>
        </p:nvSpPr>
        <p:spPr>
          <a:xfrm>
            <a:off x="4836174" y="5531693"/>
            <a:ext cx="113524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  <a:sym typeface="Wingdings" panose="05000000000000000000" pitchFamily="2" charset="2"/>
              </a:rPr>
              <a:t>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71BB6D4-CA71-4EC7-B95C-C89413411732}"/>
              </a:ext>
            </a:extLst>
          </p:cNvPr>
          <p:cNvSpPr/>
          <p:nvPr/>
        </p:nvSpPr>
        <p:spPr>
          <a:xfrm>
            <a:off x="6659029" y="5531693"/>
            <a:ext cx="138691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/>
                <a:ea typeface="+mn-ea"/>
                <a:cs typeface="+mn-cs"/>
                <a:sym typeface="Wingdings" panose="05000000000000000000" pitchFamily="2" charset="2"/>
              </a:rPr>
              <a:t>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/>
              <a:ea typeface="+mn-ea"/>
              <a:cs typeface="+mn-cs"/>
            </a:endParaRPr>
          </a:p>
        </p:txBody>
      </p:sp>
      <p:pic>
        <p:nvPicPr>
          <p:cNvPr id="9" name="Am-thanh-tra-loi-sai-www_yeualo_com (1)">
            <a:hlinkClick r:id="" action="ppaction://media"/>
            <a:extLst>
              <a:ext uri="{FF2B5EF4-FFF2-40B4-BE49-F238E27FC236}">
                <a16:creationId xmlns:a16="http://schemas.microsoft.com/office/drawing/2014/main" id="{91C88F9F-2AD3-40DD-BD6F-B7BC1611AE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746682" y="1859156"/>
            <a:ext cx="609600" cy="609600"/>
          </a:xfrm>
          <a:prstGeom prst="rect">
            <a:avLst/>
          </a:prstGeom>
        </p:spPr>
      </p:pic>
      <p:pic>
        <p:nvPicPr>
          <p:cNvPr id="10" name="Picture 9">
            <a:hlinkClick r:id="rId9" action="ppaction://hlinksldjump"/>
            <a:extLst>
              <a:ext uri="{FF2B5EF4-FFF2-40B4-BE49-F238E27FC236}">
                <a16:creationId xmlns:a16="http://schemas.microsoft.com/office/drawing/2014/main" id="{08AEB763-9CCF-4E95-A9EE-E630AF07245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47918" y="3116153"/>
            <a:ext cx="2615411" cy="2786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7911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1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150"/>
                            </p:stCondLst>
                            <p:childTnLst>
                              <p:par>
                                <p:cTn id="3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11" grpId="0" animBg="1"/>
      <p:bldP spid="7" grpId="0"/>
      <p:bldP spid="7" grpId="1"/>
      <p:bldP spid="8" grpId="0"/>
      <p:bldP spid="8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3924B4A-0270-4356-9818-51A8C803E9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74147" y="436814"/>
            <a:ext cx="9043706" cy="6421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59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34">
            <a:extLst>
              <a:ext uri="{FF2B5EF4-FFF2-40B4-BE49-F238E27FC236}">
                <a16:creationId xmlns:a16="http://schemas.microsoft.com/office/drawing/2014/main" id="{E9E84299-F9AC-4E07-86FD-125DB116D3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90" t="31444" r="21976"/>
          <a:stretch/>
        </p:blipFill>
        <p:spPr>
          <a:xfrm>
            <a:off x="7871972" y="4561900"/>
            <a:ext cx="4113169" cy="2675889"/>
          </a:xfrm>
          <a:prstGeom prst="rect">
            <a:avLst/>
          </a:prstGeom>
        </p:spPr>
      </p:pic>
      <p:pic>
        <p:nvPicPr>
          <p:cNvPr id="3" name="图片 35">
            <a:extLst>
              <a:ext uri="{FF2B5EF4-FFF2-40B4-BE49-F238E27FC236}">
                <a16:creationId xmlns:a16="http://schemas.microsoft.com/office/drawing/2014/main" id="{7A40FBA4-BDF8-442F-BB3E-EF5DE45AE71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620"/>
          <a:stretch/>
        </p:blipFill>
        <p:spPr>
          <a:xfrm>
            <a:off x="0" y="4455372"/>
            <a:ext cx="12192000" cy="2402628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70767FD4-96D8-4304-9BC9-7499F762B60B}"/>
              </a:ext>
            </a:extLst>
          </p:cNvPr>
          <p:cNvSpPr txBox="1"/>
          <p:nvPr/>
        </p:nvSpPr>
        <p:spPr>
          <a:xfrm>
            <a:off x="3370217" y="3064429"/>
            <a:ext cx="640408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dirty="0">
                <a:ln w="28575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70AD47">
                    <a:lumMod val="75000"/>
                  </a:srgbClr>
                </a:solidFill>
                <a:latin typeface="UTM Avo" panose="02040603050506020204" pitchFamily="18" charset="0"/>
                <a:ea typeface="inpin heiti" charset="-122"/>
              </a:rPr>
              <a:t>TẬP VIẾT</a:t>
            </a:r>
            <a:endParaRPr lang="zh-CN" altLang="en-US" sz="9600" dirty="0">
              <a:ln w="28575">
                <a:solidFill>
                  <a:srgbClr val="70AD47">
                    <a:lumMod val="75000"/>
                  </a:srgbClr>
                </a:solidFill>
              </a:ln>
              <a:solidFill>
                <a:srgbClr val="70AD47">
                  <a:lumMod val="75000"/>
                </a:srgbClr>
              </a:solidFill>
              <a:latin typeface="UTM Avo" panose="02040603050506020204" pitchFamily="18" charset="0"/>
              <a:ea typeface="inpin heiti" charset="-122"/>
            </a:endParaRPr>
          </a:p>
        </p:txBody>
      </p:sp>
      <p:pic>
        <p:nvPicPr>
          <p:cNvPr id="5" name="图片 13">
            <a:extLst>
              <a:ext uri="{FF2B5EF4-FFF2-40B4-BE49-F238E27FC236}">
                <a16:creationId xmlns:a16="http://schemas.microsoft.com/office/drawing/2014/main" id="{9431EBB8-9BEA-4936-9AB8-EEE411D5E25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9690439" y="343162"/>
            <a:ext cx="2504126" cy="2525039"/>
          </a:xfrm>
          <a:prstGeom prst="rect">
            <a:avLst/>
          </a:prstGeom>
        </p:spPr>
      </p:pic>
      <p:pic>
        <p:nvPicPr>
          <p:cNvPr id="6" name="图片 36">
            <a:extLst>
              <a:ext uri="{FF2B5EF4-FFF2-40B4-BE49-F238E27FC236}">
                <a16:creationId xmlns:a16="http://schemas.microsoft.com/office/drawing/2014/main" id="{BDC7D5A4-7D0C-48A2-A866-F779621D88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339" b="73195"/>
          <a:stretch/>
        </p:blipFill>
        <p:spPr>
          <a:xfrm>
            <a:off x="0" y="422832"/>
            <a:ext cx="3119556" cy="2242457"/>
          </a:xfrm>
          <a:prstGeom prst="rect">
            <a:avLst/>
          </a:prstGeom>
        </p:spPr>
      </p:pic>
      <p:pic>
        <p:nvPicPr>
          <p:cNvPr id="7" name="图片 38">
            <a:extLst>
              <a:ext uri="{FF2B5EF4-FFF2-40B4-BE49-F238E27FC236}">
                <a16:creationId xmlns:a16="http://schemas.microsoft.com/office/drawing/2014/main" id="{D61759F3-61F7-4BD5-A391-58B8B8FC79D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21" r="44375" b="68184"/>
          <a:stretch/>
        </p:blipFill>
        <p:spPr>
          <a:xfrm>
            <a:off x="3213388" y="422832"/>
            <a:ext cx="5580311" cy="2667759"/>
          </a:xfrm>
          <a:prstGeom prst="rect">
            <a:avLst/>
          </a:prstGeom>
        </p:spPr>
      </p:pic>
      <p:pic>
        <p:nvPicPr>
          <p:cNvPr id="8" name="图片 39">
            <a:extLst>
              <a:ext uri="{FF2B5EF4-FFF2-40B4-BE49-F238E27FC236}">
                <a16:creationId xmlns:a16="http://schemas.microsoft.com/office/drawing/2014/main" id="{51AA100F-DFD7-4CCD-8DA3-CC37CF4503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28" b="69429"/>
          <a:stretch/>
        </p:blipFill>
        <p:spPr>
          <a:xfrm rot="1159301">
            <a:off x="690861" y="3841092"/>
            <a:ext cx="903104" cy="910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523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A64B4CB-AE6C-4144-AB31-8B7FC08F64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452" y="2354614"/>
            <a:ext cx="12102548" cy="260397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39293C-22CD-4AED-8B1B-1A63FE1C1E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068" y="571467"/>
            <a:ext cx="2715436" cy="1783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06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49" r="3947"/>
          <a:stretch/>
        </p:blipFill>
        <p:spPr bwMode="auto">
          <a:xfrm>
            <a:off x="1097281" y="1475005"/>
            <a:ext cx="9914708" cy="510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组合 17"/>
          <p:cNvGrpSpPr/>
          <p:nvPr/>
        </p:nvGrpSpPr>
        <p:grpSpPr>
          <a:xfrm>
            <a:off x="2325189" y="485314"/>
            <a:ext cx="7785462" cy="1185527"/>
            <a:chOff x="-3127181" y="3669002"/>
            <a:chExt cx="2322340" cy="1072282"/>
          </a:xfrm>
        </p:grpSpPr>
        <p:sp>
          <p:nvSpPr>
            <p:cNvPr id="4" name="流程图: 数据 13"/>
            <p:cNvSpPr/>
            <p:nvPr/>
          </p:nvSpPr>
          <p:spPr>
            <a:xfrm>
              <a:off x="-3011214" y="3669002"/>
              <a:ext cx="2206373" cy="576064"/>
            </a:xfrm>
            <a:custGeom>
              <a:avLst/>
              <a:gdLst/>
              <a:ahLst/>
              <a:cxnLst/>
              <a:rect l="l" t="t" r="r" b="b"/>
              <a:pathLst>
                <a:path w="2572699" h="576064">
                  <a:moveTo>
                    <a:pt x="0" y="0"/>
                  </a:moveTo>
                  <a:lnTo>
                    <a:pt x="2572699" y="0"/>
                  </a:lnTo>
                  <a:lnTo>
                    <a:pt x="2223487" y="576064"/>
                  </a:lnTo>
                  <a:lnTo>
                    <a:pt x="0" y="576064"/>
                  </a:lnTo>
                  <a:close/>
                </a:path>
              </a:pathLst>
            </a:custGeom>
            <a:solidFill>
              <a:schemeClr val="tx1">
                <a:alpha val="27000"/>
              </a:schemeClr>
            </a:soli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pin heiti" charset="-122"/>
                <a:ea typeface="inpin heiti" charset="-122"/>
                <a:cs typeface="+mn-cs"/>
              </a:endParaRPr>
            </a:p>
          </p:txBody>
        </p:sp>
        <p:grpSp>
          <p:nvGrpSpPr>
            <p:cNvPr id="5" name="组合 19"/>
            <p:cNvGrpSpPr/>
            <p:nvPr/>
          </p:nvGrpSpPr>
          <p:grpSpPr>
            <a:xfrm>
              <a:off x="-3127181" y="3822640"/>
              <a:ext cx="2062357" cy="918644"/>
              <a:chOff x="5369763" y="3632880"/>
              <a:chExt cx="2062357" cy="918644"/>
            </a:xfrm>
          </p:grpSpPr>
          <p:sp>
            <p:nvSpPr>
              <p:cNvPr id="6" name="流程图: 数据 13"/>
              <p:cNvSpPr/>
              <p:nvPr/>
            </p:nvSpPr>
            <p:spPr>
              <a:xfrm>
                <a:off x="5369763" y="3632880"/>
                <a:ext cx="2062357" cy="576064"/>
              </a:xfrm>
              <a:custGeom>
                <a:avLst/>
                <a:gdLst/>
                <a:ahLst/>
                <a:cxnLst/>
                <a:rect l="l" t="t" r="r" b="b"/>
                <a:pathLst>
                  <a:path w="2572699" h="576064">
                    <a:moveTo>
                      <a:pt x="0" y="0"/>
                    </a:moveTo>
                    <a:lnTo>
                      <a:pt x="2572699" y="0"/>
                    </a:lnTo>
                    <a:lnTo>
                      <a:pt x="2223487" y="576064"/>
                    </a:lnTo>
                    <a:lnTo>
                      <a:pt x="0" y="576064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  <p:sp>
            <p:nvSpPr>
              <p:cNvPr id="7" name="TextBox 76"/>
              <p:cNvSpPr txBox="1"/>
              <p:nvPr/>
            </p:nvSpPr>
            <p:spPr>
              <a:xfrm>
                <a:off x="5685907" y="3632880"/>
                <a:ext cx="1493754" cy="9186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>
                  <a:defRPr sz="2000" spc="300">
                    <a:solidFill>
                      <a:srgbClr val="0070C0"/>
                    </a:solidFill>
                    <a:latin typeface="造字工房悦黑体验版常规体" pitchFamily="50" charset="-122"/>
                    <a:ea typeface="造字工房悦黑体验版常规体" pitchFamily="50" charset="-122"/>
                  </a:defRPr>
                </a:lvl1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600" b="1" i="0" u="none" strike="noStrike" kern="1200" cap="none" spc="30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造字工房悦黑体验版常规体" pitchFamily="50" charset="-122"/>
                    <a:cs typeface="+mn-cs"/>
                  </a:rPr>
                  <a:t>VIẾT BẢNG CON:</a:t>
                </a:r>
                <a:endPara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造字工房悦黑体验版常规体" pitchFamily="50" charset="-122"/>
                  <a:cs typeface="+mn-cs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400" b="0" i="0" u="none" strike="noStrike" kern="1200" cap="none" spc="30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inpin heiti" charset="-122"/>
                  <a:ea typeface="inpin heiti" charset="-122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38784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F254E7-5966-4770-985A-064A9109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0571" y="556783"/>
            <a:ext cx="11030857" cy="6128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3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2">
            <a:extLst>
              <a:ext uri="{FF2B5EF4-FFF2-40B4-BE49-F238E27FC236}">
                <a16:creationId xmlns:a16="http://schemas.microsoft.com/office/drawing/2014/main" id="{A5FD6A61-DFAC-488D-98C8-18FBD020F022}"/>
              </a:ext>
            </a:extLst>
          </p:cNvPr>
          <p:cNvSpPr txBox="1"/>
          <p:nvPr/>
        </p:nvSpPr>
        <p:spPr>
          <a:xfrm rot="20542075">
            <a:off x="1894816" y="2644169"/>
            <a:ext cx="1067151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Bài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107: au – </a:t>
            </a:r>
            <a:r>
              <a:rPr lang="en-US" altLang="zh-CN" sz="9600" b="1" dirty="0" err="1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âu</a:t>
            </a:r>
            <a:r>
              <a:rPr lang="en-US" altLang="zh-CN" sz="9600" b="1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6DCEAE"/>
                </a:solidFill>
                <a:latin typeface="UTM Avo" panose="02040603050506020204" pitchFamily="18" charset="0"/>
                <a:ea typeface="汉仪晓波美妍体W" panose="00020600040101010101" pitchFamily="18" charset="-122"/>
              </a:rPr>
              <a:t> </a:t>
            </a:r>
            <a:endParaRPr lang="zh-CN" altLang="en-US" sz="9600" b="1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6DCEAE"/>
              </a:solidFill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  <p:pic>
        <p:nvPicPr>
          <p:cNvPr id="3" name="图片 13">
            <a:extLst>
              <a:ext uri="{FF2B5EF4-FFF2-40B4-BE49-F238E27FC236}">
                <a16:creationId xmlns:a16="http://schemas.microsoft.com/office/drawing/2014/main" id="{24CBD502-5DD5-4ABE-B230-2006FB1DA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90465"/>
            <a:ext cx="7193902" cy="6167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63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778E83-ED57-49EC-953E-29939F6645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85" y="789418"/>
            <a:ext cx="11611429" cy="56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777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A8BE947-8942-44D9-9A52-7F529ACFDA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599" y="638628"/>
            <a:ext cx="10782801" cy="5952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332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AFF0C6D-45AC-4C15-A608-9EA869D5E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206" y="825984"/>
            <a:ext cx="11203588" cy="5503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0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>
            <a:extLst>
              <a:ext uri="{FF2B5EF4-FFF2-40B4-BE49-F238E27FC236}">
                <a16:creationId xmlns:a16="http://schemas.microsoft.com/office/drawing/2014/main" id="{383DECF2-6170-4C44-9554-CACC3C7EA7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894" y="602530"/>
            <a:ext cx="5001208" cy="5910237"/>
          </a:xfrm>
          <a:prstGeom prst="rect">
            <a:avLst/>
          </a:prstGeom>
        </p:spPr>
      </p:pic>
      <p:pic>
        <p:nvPicPr>
          <p:cNvPr id="3" name="图片 14">
            <a:extLst>
              <a:ext uri="{FF2B5EF4-FFF2-40B4-BE49-F238E27FC236}">
                <a16:creationId xmlns:a16="http://schemas.microsoft.com/office/drawing/2014/main" id="{FDA49AB4-AADB-4EDB-89AF-5AD022B22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4347" y="242596"/>
            <a:ext cx="5327780" cy="6195525"/>
          </a:xfrm>
          <a:prstGeom prst="rect">
            <a:avLst/>
          </a:prstGeom>
        </p:spPr>
      </p:pic>
      <p:sp>
        <p:nvSpPr>
          <p:cNvPr id="4" name="文本框 12">
            <a:extLst>
              <a:ext uri="{FF2B5EF4-FFF2-40B4-BE49-F238E27FC236}">
                <a16:creationId xmlns:a16="http://schemas.microsoft.com/office/drawing/2014/main" id="{D236FED6-C37C-45AA-87AD-2C1259124EAA}"/>
              </a:ext>
            </a:extLst>
          </p:cNvPr>
          <p:cNvSpPr txBox="1"/>
          <p:nvPr/>
        </p:nvSpPr>
        <p:spPr>
          <a:xfrm rot="20995850">
            <a:off x="3510547" y="2989403"/>
            <a:ext cx="5306261" cy="156966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9600" b="1" i="0" u="none" strike="noStrike" kern="1200" cap="none" spc="0" normalizeH="0" baseline="0" noProof="0" dirty="0">
                <a:ln w="25400">
                  <a:solidFill>
                    <a:srgbClr val="36363E">
                      <a:alpha val="70000"/>
                    </a:srgbClr>
                  </a:solidFill>
                </a:ln>
                <a:solidFill>
                  <a:srgbClr val="ED7D31"/>
                </a:solidFill>
                <a:effectLst/>
                <a:uLnTx/>
                <a:uFillTx/>
                <a:latin typeface="UTM Avo" panose="02040603050506020204" pitchFamily="18" charset="0"/>
                <a:ea typeface="汉仪晓波美妍体W" panose="00020600040101010101" pitchFamily="18" charset="-122"/>
              </a:rPr>
              <a:t>DẶN DÒ</a:t>
            </a:r>
            <a:endParaRPr kumimoji="0" lang="zh-CN" altLang="en-US" sz="9600" b="1" i="0" u="none" strike="noStrike" kern="1200" cap="none" spc="0" normalizeH="0" baseline="0" noProof="0" dirty="0">
              <a:ln w="25400">
                <a:solidFill>
                  <a:srgbClr val="36363E">
                    <a:alpha val="70000"/>
                  </a:srgbClr>
                </a:solidFill>
              </a:ln>
              <a:solidFill>
                <a:srgbClr val="ED7D31"/>
              </a:solidFill>
              <a:effectLst/>
              <a:uLnTx/>
              <a:uFillTx/>
              <a:latin typeface="UTM Avo" panose="02040603050506020204" pitchFamily="18" charset="0"/>
              <a:ea typeface="汉仪晓波美妍体W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89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240701" y="963919"/>
            <a:ext cx="2988896" cy="372325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Luyện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viết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4" name="Picture 3" descr="Phim Hoạt Hình Học Sinh Học Sinh Cậu Bé, Phim Hoạt Hình, Nhà, Suốt ...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148" y="589069"/>
            <a:ext cx="1554564" cy="836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42"/>
          <a:stretch/>
        </p:blipFill>
        <p:spPr>
          <a:xfrm>
            <a:off x="0" y="404955"/>
            <a:ext cx="12192000" cy="6361603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1828800" y="548646"/>
            <a:ext cx="0" cy="68580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1207767" y="967943"/>
            <a:ext cx="408373" cy="337351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>
            <a:off x="1172313" y="2455491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10" name="Oval 9"/>
          <p:cNvSpPr/>
          <p:nvPr/>
        </p:nvSpPr>
        <p:spPr>
          <a:xfrm>
            <a:off x="1155515" y="3947414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2397130" y="600898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a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12754" y="2096812"/>
            <a:ext cx="483732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-93"/>
              </a:rPr>
              <a:t>c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-93"/>
              </a:rPr>
              <a:t>ây cau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2429697" y="3569276"/>
            <a:ext cx="23368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0E6C30B1-9742-46D8-AC9F-12722402DB61}"/>
              </a:ext>
            </a:extLst>
          </p:cNvPr>
          <p:cNvSpPr/>
          <p:nvPr/>
        </p:nvSpPr>
        <p:spPr>
          <a:xfrm>
            <a:off x="1128623" y="5453492"/>
            <a:ext cx="408373" cy="337352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D3586D6-DA22-4842-9E21-654A3746CC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3450" y="5075354"/>
            <a:ext cx="589682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c</a:t>
            </a:r>
            <a:r>
              <a:rPr lang="vi-VN" altLang="vi-VN" sz="7200" b="1" dirty="0">
                <a:solidFill>
                  <a:srgbClr val="FF0000"/>
                </a:solidFill>
                <a:latin typeface="HP001 4 hàng" panose="020B0603050302020204" pitchFamily="34" charset="0"/>
              </a:rPr>
              <a:t>him</a:t>
            </a:r>
            <a:r>
              <a:rPr lang="en-US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 </a:t>
            </a:r>
            <a:r>
              <a:rPr lang="vi-VN" altLang="vi-VN" sz="7200" b="1" noProof="0" dirty="0">
                <a:solidFill>
                  <a:srgbClr val="FF0000"/>
                </a:solidFill>
                <a:latin typeface="HP001 4 hàng" panose="020B0603050302020204" pitchFamily="34" charset="0"/>
              </a:rPr>
              <a:t>sâu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52DB0D1-561C-406E-BE0A-F45BACA470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4770" y="3567094"/>
            <a:ext cx="693117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Đọc lại bài </a:t>
            </a:r>
            <a:r>
              <a:rPr kumimoji="0" lang="en-US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10</a:t>
            </a:r>
            <a:r>
              <a:rPr kumimoji="0" lang="vi-VN" alt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SimSun" panose="02010600030101010101" pitchFamily="2" charset="-122"/>
                <a:cs typeface="+mn-cs"/>
              </a:rPr>
              <a:t>7</a:t>
            </a:r>
            <a:endParaRPr kumimoji="0" lang="en-US" altLang="vi-VN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-93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823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2" grpId="0"/>
      <p:bldP spid="13" grpId="0"/>
      <p:bldP spid="14" grpId="0"/>
      <p:bldP spid="15" grpId="0" animBg="1"/>
      <p:bldP spid="17" grpId="0"/>
      <p:bldP spid="1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0FC659F-59EC-4D6D-8AEB-23C5B73084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840855"/>
            <a:ext cx="9144000" cy="899928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rgbClr val="FF8119"/>
                </a:solidFill>
              </a:rPr>
              <a:t>Hoc10 </a:t>
            </a:r>
            <a:r>
              <a:rPr lang="en-US" sz="4800" b="1" dirty="0" err="1">
                <a:solidFill>
                  <a:srgbClr val="FF8119"/>
                </a:solidFill>
              </a:rPr>
              <a:t>chúc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các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em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học</a:t>
            </a:r>
            <a:r>
              <a:rPr lang="en-US" sz="4800" b="1" dirty="0">
                <a:solidFill>
                  <a:srgbClr val="FF8119"/>
                </a:solidFill>
              </a:rPr>
              <a:t> </a:t>
            </a:r>
            <a:r>
              <a:rPr lang="en-US" sz="4800" b="1" dirty="0" err="1">
                <a:solidFill>
                  <a:srgbClr val="FF8119"/>
                </a:solidFill>
              </a:rPr>
              <a:t>tốt</a:t>
            </a:r>
            <a:r>
              <a:rPr lang="en-US" sz="4800" b="1" dirty="0">
                <a:solidFill>
                  <a:srgbClr val="FF8119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411830" y="442898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869474" y="469024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411710" y="462182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457" y="5275691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793842" y="5271342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25079" y="1538435"/>
            <a:ext cx="20957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6967074" y="2793229"/>
            <a:ext cx="4411750" cy="3050644"/>
            <a:chOff x="3810000" y="1447800"/>
            <a:chExt cx="2209800" cy="1524000"/>
          </a:xfrm>
        </p:grpSpPr>
        <p:sp>
          <p:nvSpPr>
            <p:cNvPr id="26" name="Rectangle 25"/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a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060" r="12981"/>
          <a:stretch/>
        </p:blipFill>
        <p:spPr>
          <a:xfrm>
            <a:off x="813176" y="1454719"/>
            <a:ext cx="4879786" cy="3948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3318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753650" y="839338"/>
            <a:ext cx="6322664" cy="4199193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c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a</a:t>
              </a:r>
              <a:r>
                <a:rPr kumimoji="0" lang="vi-VN" sz="9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  <a:sym typeface="Arial"/>
                </a:rPr>
                <a:t>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D26AAC6-095D-42D7-9892-38807522B2CF}"/>
              </a:ext>
            </a:extLst>
          </p:cNvPr>
          <p:cNvSpPr txBox="1"/>
          <p:nvPr/>
        </p:nvSpPr>
        <p:spPr>
          <a:xfrm>
            <a:off x="3475087" y="5181038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33447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19242" y="417715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76886" y="44384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9122" y="436999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27800" y="5301303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127720" y="52994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194464" y="1652914"/>
            <a:ext cx="19020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</a:t>
            </a:r>
            <a:r>
              <a:rPr kumimoji="0" lang="vi-VN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9BD0B2-91A1-4E2C-94FD-82831797F30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766"/>
          <a:stretch/>
        </p:blipFill>
        <p:spPr>
          <a:xfrm>
            <a:off x="1089058" y="1388056"/>
            <a:ext cx="4746478" cy="4081888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E848CEC8-9165-4E05-9442-F77264CC57A6}"/>
              </a:ext>
            </a:extLst>
          </p:cNvPr>
          <p:cNvGrpSpPr/>
          <p:nvPr/>
        </p:nvGrpSpPr>
        <p:grpSpPr>
          <a:xfrm>
            <a:off x="7024062" y="2910505"/>
            <a:ext cx="4411750" cy="3050644"/>
            <a:chOff x="3810000" y="1447800"/>
            <a:chExt cx="2209800" cy="152400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E473F7A-9990-4F9F-A766-1BDC93F77A88}"/>
                </a:ext>
              </a:extLst>
            </p:cNvPr>
            <p:cNvSpPr/>
            <p:nvPr/>
          </p:nvSpPr>
          <p:spPr>
            <a:xfrm>
              <a:off x="3810000" y="1447800"/>
              <a:ext cx="2209800" cy="838200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5391B42-C563-4375-ADA6-ACC0D2F0610B}"/>
                </a:ext>
              </a:extLst>
            </p:cNvPr>
            <p:cNvSpPr/>
            <p:nvPr/>
          </p:nvSpPr>
          <p:spPr>
            <a:xfrm>
              <a:off x="3810000" y="228600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â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4706615-D47C-4A80-9877-63DA33518047}"/>
                </a:ext>
              </a:extLst>
            </p:cNvPr>
            <p:cNvSpPr/>
            <p:nvPr/>
          </p:nvSpPr>
          <p:spPr>
            <a:xfrm>
              <a:off x="4914900" y="2286000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7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u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00508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4FA6D086-5239-4734-832F-EADFCE5EFCEB}"/>
              </a:ext>
            </a:extLst>
          </p:cNvPr>
          <p:cNvGrpSpPr/>
          <p:nvPr/>
        </p:nvGrpSpPr>
        <p:grpSpPr>
          <a:xfrm>
            <a:off x="2682742" y="818968"/>
            <a:ext cx="6322664" cy="4266215"/>
            <a:chOff x="3810000" y="1405139"/>
            <a:chExt cx="2209801" cy="15295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20756BE-4686-463C-945D-EDE133C3514C}"/>
                </a:ext>
              </a:extLst>
            </p:cNvPr>
            <p:cNvSpPr/>
            <p:nvPr/>
          </p:nvSpPr>
          <p:spPr>
            <a:xfrm>
              <a:off x="3810000" y="1405139"/>
              <a:ext cx="2209797" cy="837445"/>
            </a:xfrm>
            <a:prstGeom prst="rect">
              <a:avLst/>
            </a:prstGeom>
            <a:solidFill>
              <a:srgbClr val="FFFF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0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06A43F6-A25E-46B8-9365-0A4E6750EFDB}"/>
                </a:ext>
              </a:extLst>
            </p:cNvPr>
            <p:cNvSpPr/>
            <p:nvPr/>
          </p:nvSpPr>
          <p:spPr>
            <a:xfrm>
              <a:off x="3810000" y="2248870"/>
              <a:ext cx="1104900" cy="685800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vi-VN" sz="9600" b="1" kern="0" dirty="0">
                  <a:solidFill>
                    <a:srgbClr val="008000"/>
                  </a:solidFill>
                  <a:latin typeface="UTM Avo" panose="02040603050506020204" pitchFamily="18" charset="0"/>
                  <a:sym typeface="Arial"/>
                </a:rPr>
                <a:t>s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CA48D539-4FEC-45EC-8E9F-B2E5BF818EF6}"/>
                </a:ext>
              </a:extLst>
            </p:cNvPr>
            <p:cNvSpPr/>
            <p:nvPr/>
          </p:nvSpPr>
          <p:spPr>
            <a:xfrm>
              <a:off x="4914901" y="2245729"/>
              <a:ext cx="1104900" cy="685800"/>
            </a:xfrm>
            <a:prstGeom prst="rect">
              <a:avLst/>
            </a:prstGeom>
            <a:solidFill>
              <a:srgbClr val="E9A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>
                  <a:srgbClr val="000000"/>
                </a:buClr>
                <a:defRPr/>
              </a:pPr>
              <a:r>
                <a:rPr lang="vi-VN" sz="9600" b="1" kern="0" dirty="0">
                  <a:solidFill>
                    <a:srgbClr val="FF0000"/>
                  </a:solidFill>
                  <a:latin typeface="UTM Avo" panose="02040603050506020204" pitchFamily="18" charset="0"/>
                  <a:sym typeface="Arial"/>
                </a:rPr>
                <a:t>âu</a:t>
              </a:r>
              <a:endPara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3F83A76-7128-4B47-99C0-6F9BD0C07B4B}"/>
              </a:ext>
            </a:extLst>
          </p:cNvPr>
          <p:cNvSpPr txBox="1"/>
          <p:nvPr/>
        </p:nvSpPr>
        <p:spPr>
          <a:xfrm>
            <a:off x="3084263" y="5171284"/>
            <a:ext cx="60234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</a:t>
            </a:r>
            <a:r>
              <a:rPr lang="vi-VN" sz="8000" b="1" dirty="0">
                <a:latin typeface="UTM Avo" panose="02040603050506020204" pitchFamily="18" charset="0"/>
              </a:rPr>
              <a:t>s</a:t>
            </a:r>
            <a:r>
              <a:rPr lang="vi-VN" sz="8000" b="1" noProof="0" dirty="0">
                <a:solidFill>
                  <a:srgbClr val="FF0000"/>
                </a:solidFill>
                <a:latin typeface="UTM Avo" panose="02040603050506020204" pitchFamily="18" charset="0"/>
              </a:rPr>
              <a:t>â</a:t>
            </a: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1760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梯形 1">
            <a:extLst>
              <a:ext uri="{FF2B5EF4-FFF2-40B4-BE49-F238E27FC236}">
                <a16:creationId xmlns:a16="http://schemas.microsoft.com/office/drawing/2014/main" id="{BC5CDD15-6D6E-48E1-B6BB-8631F4E6ACAA}"/>
              </a:ext>
            </a:extLst>
          </p:cNvPr>
          <p:cNvSpPr/>
          <p:nvPr/>
        </p:nvSpPr>
        <p:spPr>
          <a:xfrm flipV="1">
            <a:off x="2336155" y="108260"/>
            <a:ext cx="7276010" cy="797442"/>
          </a:xfrm>
          <a:prstGeom prst="trapezoid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zihun35hao-jindianyahei" panose="00000500000000000000" pitchFamily="2" charset="-122"/>
              <a:ea typeface="zihun35hao-jindianyahei" panose="00000500000000000000" pitchFamily="2" charset="-122"/>
              <a:cs typeface="+mn-cs"/>
              <a:sym typeface="zihun35hao-jindianyahei" panose="00000500000000000000" pitchFamily="2" charset="-122"/>
            </a:endParaRP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E0354893-BF44-428C-9A5D-D86753371D0A}"/>
              </a:ext>
            </a:extLst>
          </p:cNvPr>
          <p:cNvGrpSpPr/>
          <p:nvPr/>
        </p:nvGrpSpPr>
        <p:grpSpPr>
          <a:xfrm>
            <a:off x="2782834" y="235131"/>
            <a:ext cx="6453051" cy="641950"/>
            <a:chOff x="3802275" y="8482"/>
            <a:chExt cx="4589917" cy="641950"/>
          </a:xfrm>
        </p:grpSpPr>
        <p:pic>
          <p:nvPicPr>
            <p:cNvPr id="7" name="图片 3">
              <a:extLst>
                <a:ext uri="{FF2B5EF4-FFF2-40B4-BE49-F238E27FC236}">
                  <a16:creationId xmlns:a16="http://schemas.microsoft.com/office/drawing/2014/main" id="{D945F582-C588-4E75-933D-11B98F3535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741" t="31212" r="592" b="38675"/>
            <a:stretch/>
          </p:blipFill>
          <p:spPr>
            <a:xfrm>
              <a:off x="7423152" y="42532"/>
              <a:ext cx="969040" cy="587524"/>
            </a:xfrm>
            <a:prstGeom prst="rect">
              <a:avLst/>
            </a:prstGeom>
          </p:spPr>
        </p:pic>
        <p:pic>
          <p:nvPicPr>
            <p:cNvPr id="8" name="图片 4">
              <a:extLst>
                <a:ext uri="{FF2B5EF4-FFF2-40B4-BE49-F238E27FC236}">
                  <a16:creationId xmlns:a16="http://schemas.microsoft.com/office/drawing/2014/main" id="{D1EE69B2-BE1F-4866-B52E-5AF22D5A19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9411" r="50063" b="37423"/>
            <a:stretch/>
          </p:blipFill>
          <p:spPr>
            <a:xfrm>
              <a:off x="3802275" y="8482"/>
              <a:ext cx="966575" cy="641950"/>
            </a:xfrm>
            <a:prstGeom prst="rect">
              <a:avLst/>
            </a:prstGeom>
          </p:spPr>
        </p:pic>
      </p:grpSp>
      <p:sp>
        <p:nvSpPr>
          <p:cNvPr id="9" name="TextBox 8"/>
          <p:cNvSpPr txBox="1"/>
          <p:nvPr/>
        </p:nvSpPr>
        <p:spPr>
          <a:xfrm>
            <a:off x="4318508" y="87731"/>
            <a:ext cx="35484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1: Làm quen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9133" y="4375033"/>
            <a:ext cx="487978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cây cau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50518" y="4370684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C8A3CE1-A128-469B-BB70-30DDED125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2467"/>
          <a:stretch/>
        </p:blipFill>
        <p:spPr>
          <a:xfrm>
            <a:off x="354186" y="1375482"/>
            <a:ext cx="5158385" cy="2999551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A209EF6-252F-4649-9F43-3BCDBB253C66}"/>
              </a:ext>
            </a:extLst>
          </p:cNvPr>
          <p:cNvSpPr txBox="1"/>
          <p:nvPr/>
        </p:nvSpPr>
        <p:spPr>
          <a:xfrm>
            <a:off x="6347121" y="4281118"/>
            <a:ext cx="51868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chim sâu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9730E9-34BF-4D9A-B093-F71657729435}"/>
              </a:ext>
            </a:extLst>
          </p:cNvPr>
          <p:cNvSpPr/>
          <p:nvPr/>
        </p:nvSpPr>
        <p:spPr>
          <a:xfrm>
            <a:off x="9747041" y="4279245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C0CA8D0-2E3F-4E68-8972-C93BEDC10D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66"/>
          <a:stretch/>
        </p:blipFill>
        <p:spPr>
          <a:xfrm>
            <a:off x="6347121" y="1223866"/>
            <a:ext cx="5368199" cy="3146818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C30CA8A-4008-40A8-BD54-FC30F0B2FD53}"/>
              </a:ext>
            </a:extLst>
          </p:cNvPr>
          <p:cNvSpPr/>
          <p:nvPr/>
        </p:nvSpPr>
        <p:spPr>
          <a:xfrm>
            <a:off x="3544291" y="5446830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au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2AC2D01B-D343-4784-833B-A3CA5DB1CF13}"/>
              </a:ext>
            </a:extLst>
          </p:cNvPr>
          <p:cNvSpPr/>
          <p:nvPr/>
        </p:nvSpPr>
        <p:spPr>
          <a:xfrm>
            <a:off x="9740814" y="5420708"/>
            <a:ext cx="196828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âu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9595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3"/>
          <p:cNvGrpSpPr>
            <a:grpSpLocks/>
          </p:cNvGrpSpPr>
          <p:nvPr/>
        </p:nvGrpSpPr>
        <p:grpSpPr bwMode="auto">
          <a:xfrm>
            <a:off x="1530219" y="153710"/>
            <a:ext cx="9685175" cy="6106395"/>
            <a:chOff x="1301" y="1200"/>
            <a:chExt cx="3089" cy="2015"/>
          </a:xfrm>
        </p:grpSpPr>
        <p:grpSp>
          <p:nvGrpSpPr>
            <p:cNvPr id="7" name="Group 4"/>
            <p:cNvGrpSpPr>
              <a:grpSpLocks/>
            </p:cNvGrpSpPr>
            <p:nvPr/>
          </p:nvGrpSpPr>
          <p:grpSpPr bwMode="auto">
            <a:xfrm>
              <a:off x="1501" y="1200"/>
              <a:ext cx="2682" cy="1344"/>
              <a:chOff x="1549" y="1776"/>
              <a:chExt cx="2682" cy="1344"/>
            </a:xfrm>
          </p:grpSpPr>
          <p:sp>
            <p:nvSpPr>
              <p:cNvPr id="22" name="AutoShape 5"/>
              <p:cNvSpPr>
                <a:spLocks noChangeArrowheads="1"/>
              </p:cNvSpPr>
              <p:nvPr/>
            </p:nvSpPr>
            <p:spPr bwMode="gray">
              <a:xfrm rot="16200000" flipH="1">
                <a:off x="1497" y="2208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3" name="AutoShape 6"/>
              <p:cNvSpPr>
                <a:spLocks noChangeArrowheads="1"/>
              </p:cNvSpPr>
              <p:nvPr/>
            </p:nvSpPr>
            <p:spPr bwMode="gray">
              <a:xfrm rot="5400000" flipH="1">
                <a:off x="3973" y="2224"/>
                <a:ext cx="309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4" name="AutoShape 7"/>
              <p:cNvSpPr>
                <a:spLocks noChangeArrowheads="1"/>
              </p:cNvSpPr>
              <p:nvPr/>
            </p:nvSpPr>
            <p:spPr bwMode="gray">
              <a:xfrm rot="10800000" flipH="1">
                <a:off x="2778" y="2914"/>
                <a:ext cx="308" cy="206"/>
              </a:xfrm>
              <a:prstGeom prst="upArrow">
                <a:avLst>
                  <a:gd name="adj1" fmla="val 51676"/>
                  <a:gd name="adj2" fmla="val 100000"/>
                </a:avLst>
              </a:prstGeom>
              <a:gradFill rotWithShape="1">
                <a:gsLst>
                  <a:gs pos="0">
                    <a:schemeClr val="tx2"/>
                  </a:gs>
                  <a:gs pos="100000">
                    <a:schemeClr val="tx2">
                      <a:gamma/>
                      <a:tint val="39216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5" name="Oval 8"/>
              <p:cNvSpPr>
                <a:spLocks noChangeArrowheads="1"/>
              </p:cNvSpPr>
              <p:nvPr/>
            </p:nvSpPr>
            <p:spPr bwMode="gray">
              <a:xfrm>
                <a:off x="1727" y="1776"/>
                <a:ext cx="2304" cy="1102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46275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46275"/>
                      <a:invGamma/>
                    </a:srgbClr>
                  </a:gs>
                </a:gsLst>
                <a:lin ang="5400000" scaled="1"/>
              </a:gradFill>
              <a:ln w="57150" algn="ctr">
                <a:solidFill>
                  <a:schemeClr val="bg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6" name="Oval 9"/>
              <p:cNvSpPr>
                <a:spLocks noChangeArrowheads="1"/>
              </p:cNvSpPr>
              <p:nvPr/>
            </p:nvSpPr>
            <p:spPr bwMode="gray">
              <a:xfrm>
                <a:off x="1832" y="1915"/>
                <a:ext cx="2048" cy="719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gamma/>
                      <a:shade val="63529"/>
                      <a:invGamma/>
                    </a:srgbClr>
                  </a:gs>
                  <a:gs pos="50000">
                    <a:srgbClr val="FFFFFF"/>
                  </a:gs>
                  <a:gs pos="100000">
                    <a:srgbClr val="FFFFFF">
                      <a:gamma/>
                      <a:shade val="63529"/>
                      <a:invGamma/>
                    </a:srgbClr>
                  </a:gs>
                </a:gsLst>
                <a:lin ang="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76200" dir="10800000" kx="-3284103" algn="br" rotWithShape="0">
                        <a:schemeClr val="bg2">
                          <a:alpha val="50000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7" name="Oval 10"/>
              <p:cNvSpPr>
                <a:spLocks noChangeArrowheads="1"/>
              </p:cNvSpPr>
              <p:nvPr/>
            </p:nvSpPr>
            <p:spPr bwMode="gray">
              <a:xfrm>
                <a:off x="1791" y="2129"/>
                <a:ext cx="294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tint val="0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tint val="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8" name="Oval 11"/>
              <p:cNvSpPr>
                <a:spLocks noChangeArrowheads="1"/>
              </p:cNvSpPr>
              <p:nvPr/>
            </p:nvSpPr>
            <p:spPr bwMode="gray">
              <a:xfrm>
                <a:off x="1892" y="2119"/>
                <a:ext cx="180" cy="364"/>
              </a:xfrm>
              <a:prstGeom prst="ellipse">
                <a:avLst/>
              </a:prstGeom>
              <a:gradFill rotWithShape="1">
                <a:gsLst>
                  <a:gs pos="0">
                    <a:srgbClr val="FFCC00">
                      <a:gamma/>
                      <a:shade val="0"/>
                      <a:invGamma/>
                    </a:srgbClr>
                  </a:gs>
                  <a:gs pos="100000">
                    <a:srgbClr val="FFCC00"/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non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29" name="Oval 12"/>
              <p:cNvSpPr>
                <a:spLocks noChangeArrowheads="1"/>
              </p:cNvSpPr>
              <p:nvPr/>
            </p:nvSpPr>
            <p:spPr bwMode="gray">
              <a:xfrm>
                <a:off x="2064" y="2084"/>
                <a:ext cx="1736" cy="364"/>
              </a:xfrm>
              <a:prstGeom prst="ellipse">
                <a:avLst/>
              </a:prstGeom>
              <a:gradFill rotWithShape="1">
                <a:gsLst>
                  <a:gs pos="0">
                    <a:schemeClr val="hlink">
                      <a:gamma/>
                      <a:shade val="54118"/>
                      <a:invGamma/>
                    </a:schemeClr>
                  </a:gs>
                  <a:gs pos="50000">
                    <a:schemeClr val="hlink"/>
                  </a:gs>
                  <a:gs pos="100000">
                    <a:schemeClr val="hlink">
                      <a:gamma/>
                      <a:shade val="54118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900" b="0" i="0" u="none" strike="noStrike" kern="1200" cap="none" spc="0" normalizeH="0" baseline="0" noProof="0">
                  <a:ln>
                    <a:noFill/>
                  </a:ln>
                  <a:solidFill>
                    <a:srgbClr val="000066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endParaRPr>
              </a:p>
            </p:txBody>
          </p:sp>
          <p:sp>
            <p:nvSpPr>
              <p:cNvPr id="30" name="Oval 13"/>
              <p:cNvSpPr>
                <a:spLocks noChangeArrowheads="1"/>
              </p:cNvSpPr>
              <p:nvPr/>
            </p:nvSpPr>
            <p:spPr bwMode="gray">
              <a:xfrm>
                <a:off x="2058" y="2052"/>
                <a:ext cx="1761" cy="428"/>
              </a:xfrm>
              <a:prstGeom prst="ellipse">
                <a:avLst/>
              </a:prstGeom>
              <a:gradFill rotWithShape="1">
                <a:gsLst>
                  <a:gs pos="0">
                    <a:srgbClr val="FFCC00"/>
                  </a:gs>
                  <a:gs pos="100000">
                    <a:srgbClr val="FFCC00">
                      <a:gamma/>
                      <a:shade val="48627"/>
                      <a:invGamma/>
                    </a:srgbClr>
                  </a:gs>
                </a:gsLst>
                <a:lin ang="27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38100" algn="ctr">
                    <a:solidFill>
                      <a:schemeClr val="bg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109250" dir="3267739" algn="ctr" rotWithShape="0">
                        <a:srgbClr val="808080">
                          <a:alpha val="50000"/>
                        </a:srgbClr>
                      </a:outerShdw>
                    </a:effectLst>
                  </a14:hiddenEffects>
                </a:ext>
              </a:extLst>
            </p:spPr>
            <p:txBody>
              <a:bodyPr wrap="square" anchor="ctr">
                <a:spAutoFit/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4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66"/>
                    </a:solidFill>
                    <a:effectLst/>
                    <a:uLnTx/>
                    <a:uFillTx/>
                    <a:latin typeface="UTM Avo" panose="02040603050506020204" pitchFamily="18" charset="0"/>
                    <a:cs typeface="Times New Roman" panose="02020603050405020304" pitchFamily="18" charset="0"/>
                  </a:rPr>
                  <a:t>SO SÁNH</a:t>
                </a:r>
              </a:p>
            </p:txBody>
          </p:sp>
        </p:grpSp>
        <p:sp>
          <p:nvSpPr>
            <p:cNvPr id="8" name="AutoShape 14"/>
            <p:cNvSpPr>
              <a:spLocks noChangeArrowheads="1"/>
            </p:cNvSpPr>
            <p:nvPr/>
          </p:nvSpPr>
          <p:spPr bwMode="gray">
            <a:xfrm>
              <a:off x="1301" y="2284"/>
              <a:ext cx="1148" cy="931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a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chemeClr val="accent2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0" name="AutoShape 16"/>
            <p:cNvSpPr>
              <a:spLocks noChangeArrowheads="1"/>
            </p:cNvSpPr>
            <p:nvPr/>
          </p:nvSpPr>
          <p:spPr bwMode="gray">
            <a:xfrm>
              <a:off x="1406" y="2113"/>
              <a:ext cx="395" cy="328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5000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1" name="AutoShape 17"/>
            <p:cNvSpPr>
              <a:spLocks noChangeArrowheads="1"/>
            </p:cNvSpPr>
            <p:nvPr/>
          </p:nvSpPr>
          <p:spPr bwMode="gray">
            <a:xfrm>
              <a:off x="3274" y="2313"/>
              <a:ext cx="1116" cy="892"/>
            </a:xfrm>
            <a:prstGeom prst="can">
              <a:avLst>
                <a:gd name="adj" fmla="val 25000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3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â</a:t>
              </a:r>
              <a:r>
                <a:rPr kumimoji="0" lang="vi-VN" sz="13000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Arial" charset="0"/>
                  <a:ea typeface="+mn-ea"/>
                  <a:cs typeface="+mn-cs"/>
                </a:rPr>
                <a:t>u</a:t>
              </a:r>
              <a:endParaRPr kumimoji="0" lang="en-US" sz="13000" b="1" i="0" u="none" strike="noStrike" kern="120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  <p:sp>
          <p:nvSpPr>
            <p:cNvPr id="12" name="AutoShape 18"/>
            <p:cNvSpPr>
              <a:spLocks noChangeArrowheads="1"/>
            </p:cNvSpPr>
            <p:nvPr/>
          </p:nvSpPr>
          <p:spPr bwMode="gray">
            <a:xfrm>
              <a:off x="3836" y="2090"/>
              <a:ext cx="398" cy="384"/>
            </a:xfrm>
            <a:prstGeom prst="can">
              <a:avLst>
                <a:gd name="adj" fmla="val 41545"/>
              </a:avLst>
            </a:prstGeom>
            <a:gradFill rotWithShape="1">
              <a:gsLst>
                <a:gs pos="0">
                  <a:schemeClr val="accent1">
                    <a:gamma/>
                    <a:shade val="46275"/>
                    <a:invGamma/>
                  </a:schemeClr>
                </a:gs>
                <a:gs pos="50000">
                  <a:schemeClr val="accent1"/>
                </a:gs>
                <a:gs pos="100000">
                  <a:schemeClr val="accent1">
                    <a:gamma/>
                    <a:shade val="46275"/>
                    <a:invGamma/>
                  </a:schemeClr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00" b="0" i="0" u="none" strike="noStrike" kern="1200" cap="none" spc="0" normalizeH="0" baseline="0" noProof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9088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1349</TotalTime>
  <Words>486</Words>
  <Application>Microsoft Office PowerPoint</Application>
  <PresentationFormat>Widescreen</PresentationFormat>
  <Paragraphs>131</Paragraphs>
  <Slides>35</Slides>
  <Notes>8</Notes>
  <HiddenSlides>0</HiddenSlides>
  <MMClips>6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50" baseType="lpstr">
      <vt:lpstr>宋体</vt:lpstr>
      <vt:lpstr>zihun35hao-jindianyahei</vt:lpstr>
      <vt:lpstr>inpin heiti</vt:lpstr>
      <vt:lpstr>UTM Avo</vt:lpstr>
      <vt:lpstr>Times New Roman</vt:lpstr>
      <vt:lpstr>Wingdings</vt:lpstr>
      <vt:lpstr>汉仪跳跳体简</vt:lpstr>
      <vt:lpstr>Calibri</vt:lpstr>
      <vt:lpstr>造字工房悦黑体验版常规体</vt:lpstr>
      <vt:lpstr>等线</vt:lpstr>
      <vt:lpstr>Arial</vt:lpstr>
      <vt:lpstr>HP001 4 hàng</vt:lpstr>
      <vt:lpstr>宋体</vt:lpstr>
      <vt:lpstr>汉仪晓波美妍体W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Hoc10 chúc các em học tốt!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SingPC</cp:lastModifiedBy>
  <cp:revision>130</cp:revision>
  <dcterms:created xsi:type="dcterms:W3CDTF">2021-11-01T08:16:43Z</dcterms:created>
  <dcterms:modified xsi:type="dcterms:W3CDTF">2024-04-04T09:12:39Z</dcterms:modified>
</cp:coreProperties>
</file>