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73" r:id="rId1"/>
    <p:sldMasterId id="2147483833" r:id="rId2"/>
  </p:sldMasterIdLst>
  <p:notesMasterIdLst>
    <p:notesMasterId r:id="rId19"/>
  </p:notesMasterIdLst>
  <p:sldIdLst>
    <p:sldId id="362" r:id="rId3"/>
    <p:sldId id="369" r:id="rId4"/>
    <p:sldId id="350" r:id="rId5"/>
    <p:sldId id="355" r:id="rId6"/>
    <p:sldId id="356" r:id="rId7"/>
    <p:sldId id="357" r:id="rId8"/>
    <p:sldId id="358" r:id="rId9"/>
    <p:sldId id="359" r:id="rId10"/>
    <p:sldId id="360" r:id="rId11"/>
    <p:sldId id="332" r:id="rId12"/>
    <p:sldId id="327" r:id="rId13"/>
    <p:sldId id="335" r:id="rId14"/>
    <p:sldId id="337" r:id="rId15"/>
    <p:sldId id="347" r:id="rId16"/>
    <p:sldId id="368" r:id="rId17"/>
    <p:sldId id="318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#9Slide07 Altus" panose="020B0604020202020204" charset="0"/>
      <p:regular r:id="rId21"/>
    </p:embeddedFont>
    <p:embeddedFont>
      <p:font typeface="#9Slide07 HoneyCream" panose="020B0604020202020204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UTM Arruba KT" panose="02040603050506020204" pitchFamily="18" charset="0"/>
      <p:regular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UTM Duepuntozero" panose="02040603050506020204" pitchFamily="18" charset="0"/>
      <p:regular r:id="rId32"/>
      <p:bold r:id="rId33"/>
    </p:embeddedFont>
    <p:embeddedFont>
      <p:font typeface="UTM Showcard" panose="02040603050506020204" pitchFamily="18" charset="0"/>
      <p:regular r:id="rId34"/>
    </p:embeddedFont>
    <p:embeddedFont>
      <p:font typeface="UTM ViceroyJF" panose="02040603050506020204" pitchFamily="18" charset="0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BED"/>
    <a:srgbClr val="DC62B0"/>
    <a:srgbClr val="D02E96"/>
    <a:srgbClr val="4AC6E9"/>
    <a:srgbClr val="FF0066"/>
    <a:srgbClr val="FAFAFA"/>
    <a:srgbClr val="CA37AD"/>
    <a:srgbClr val="195B5A"/>
    <a:srgbClr val="F2FCFC"/>
    <a:srgbClr val="93E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2" autoAdjust="0"/>
    <p:restoredTop sz="94434" autoAdjust="0"/>
  </p:normalViewPr>
  <p:slideViewPr>
    <p:cSldViewPr snapToGrid="0" showGuides="1">
      <p:cViewPr varScale="1">
        <p:scale>
          <a:sx n="62" d="100"/>
          <a:sy n="62" d="100"/>
        </p:scale>
        <p:origin x="34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EF1AC-AE47-4EEB-87DF-6F1E9EF4C944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6CC7B-80DD-4A94-8A46-F2363407CE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08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32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26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481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944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762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487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582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C7B-80DD-4A94-8A46-F2363407C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443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77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5803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2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53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410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02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399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179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59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7692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277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109" y="16510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31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809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436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4E2B15B4-25C9-4EB1-B189-ED05FF501D1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D7E7E9E-D1B2-49EF-A17D-9E3C4E79CB2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737C35DD-CF5D-41BE-BBE6-2411EF9B89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C9D5F584-6E23-4A5F-9C4D-F59EEF5BB2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2279BC62-C6D9-41EC-9329-59B3B85958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6EF3E052-4242-4C9C-A7CA-1D87723C0C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3B318328-5E86-4B44-8646-1225E59C805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642643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673E2030-C1C7-4A7E-BAC5-842FF3AA5EA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EDD95706-D779-4784-A91F-B0337695494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D5716545-BF6A-401A-BCD3-A0302283D5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981828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FFBAD26-F6E3-472D-A38F-7C72F1341E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1F991441-EE35-4F0E-9BB8-4BB3DC0B208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19A86ABC-747F-4E5E-9665-9017E3E701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AEBB8D28-E450-414A-BFDA-5B81075440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15BBDD18-1CB6-41E5-9B0C-BDD764B3307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9B66F099-95A2-4425-B50D-7B9B4331C91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2E6E7F25-8915-4F8B-A613-D0CFA882315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5CE9A5F5-A034-422B-BB64-7A2BC809875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3E707716-859B-4BC4-921F-27360EB9B7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2662B4EB-5E49-4EDF-821C-FE587547E0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F7FC1C21-C91E-4878-A154-88D96048A5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7D5A0AD5-098C-4D80-BFC4-B3B5D626B0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ruler_263676">
              <a:extLst>
                <a:ext uri="{FF2B5EF4-FFF2-40B4-BE49-F238E27FC236}">
                  <a16:creationId xmlns:a16="http://schemas.microsoft.com/office/drawing/2014/main" id="{9AFE4509-CAE4-4A38-85BC-6786C7740C7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paint-palette-and-brush_27557">
              <a:extLst>
                <a:ext uri="{FF2B5EF4-FFF2-40B4-BE49-F238E27FC236}">
                  <a16:creationId xmlns:a16="http://schemas.microsoft.com/office/drawing/2014/main" id="{761B1376-43E6-43B3-B7E8-6D756C5C15E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paper-aeroplane-shape_18344">
              <a:extLst>
                <a:ext uri="{FF2B5EF4-FFF2-40B4-BE49-F238E27FC236}">
                  <a16:creationId xmlns:a16="http://schemas.microsoft.com/office/drawing/2014/main" id="{07668CF8-4F8D-49E0-B094-82C5D9140397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ountain-pen-close-up_16941">
              <a:extLst>
                <a:ext uri="{FF2B5EF4-FFF2-40B4-BE49-F238E27FC236}">
                  <a16:creationId xmlns:a16="http://schemas.microsoft.com/office/drawing/2014/main" id="{F5C29E76-D70B-4113-9A09-0776A95BF42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E6843354-445F-4A7F-8D56-9D28EABA5BF5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  <a:solidFill>
            <a:schemeClr val="bg1"/>
          </a:solidFill>
        </p:grpSpPr>
        <p:sp>
          <p:nvSpPr>
            <p:cNvPr id="35" name="cloud-alone_17471">
              <a:extLst>
                <a:ext uri="{FF2B5EF4-FFF2-40B4-BE49-F238E27FC236}">
                  <a16:creationId xmlns:a16="http://schemas.microsoft.com/office/drawing/2014/main" id="{D2271A3E-13D8-4906-A6D5-B777AA36C2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45164" y="1813666"/>
              <a:ext cx="4766443" cy="281326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rgbClr val="195B5A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cloud-alone_17471">
              <a:extLst>
                <a:ext uri="{FF2B5EF4-FFF2-40B4-BE49-F238E27FC236}">
                  <a16:creationId xmlns:a16="http://schemas.microsoft.com/office/drawing/2014/main" id="{66B4BF80-6515-45A7-B27D-A4B094119F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rgbClr val="195B5A"/>
              </a:solidFill>
              <a:prstDash val="sysDot"/>
            </a:ln>
            <a:effectLst>
              <a:innerShdw blurRad="114300">
                <a:prstClr val="black"/>
              </a:inn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7" name="fountain-pen-close-up_16941">
            <a:extLst>
              <a:ext uri="{FF2B5EF4-FFF2-40B4-BE49-F238E27FC236}">
                <a16:creationId xmlns:a16="http://schemas.microsoft.com/office/drawing/2014/main" id="{3E50C2AF-14F3-42FE-90B4-B259B6648BC7}"/>
              </a:ext>
            </a:extLst>
          </p:cNvPr>
          <p:cNvSpPr>
            <a:spLocks noChangeAspect="1"/>
          </p:cNvSpPr>
          <p:nvPr userDrawn="1"/>
        </p:nvSpPr>
        <p:spPr bwMode="auto">
          <a:xfrm rot="790632" flipH="1">
            <a:off x="8336982" y="2936716"/>
            <a:ext cx="578472" cy="599350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FA2BE64F-A880-4BA7-9C46-C8304246A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9966" y="159883"/>
            <a:ext cx="1118618" cy="256946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FE04FD2-C701-4EF6-8BED-406D339D73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190" flipH="1">
            <a:off x="5222249" y="3919566"/>
            <a:ext cx="7942083" cy="5113109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AAB2096B-D6EA-494A-963A-85C0150FABC7}"/>
              </a:ext>
            </a:extLst>
          </p:cNvPr>
          <p:cNvGrpSpPr/>
          <p:nvPr userDrawn="1"/>
        </p:nvGrpSpPr>
        <p:grpSpPr>
          <a:xfrm>
            <a:off x="-852871" y="5611250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41" name="cloud-sky-storm_13919">
              <a:extLst>
                <a:ext uri="{FF2B5EF4-FFF2-40B4-BE49-F238E27FC236}">
                  <a16:creationId xmlns:a16="http://schemas.microsoft.com/office/drawing/2014/main" id="{A4067369-A05D-4AF3-9D6B-2E6FEFA95591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cloud-sky-storm_13919">
              <a:extLst>
                <a:ext uri="{FF2B5EF4-FFF2-40B4-BE49-F238E27FC236}">
                  <a16:creationId xmlns:a16="http://schemas.microsoft.com/office/drawing/2014/main" id="{A8C71C8B-23B8-40B5-8824-CC388B25F3C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27184F24-3CCF-4126-8676-CB6147A1E8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9C2C9311-1058-459A-9FF2-985D371AB27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FADA5F9C-2A14-4DA6-9490-B62124A07B6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37BED443-B886-4601-9F2E-589A1036C70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EF1E0870-B261-4FEA-AA94-76B48F07D4C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667E12A1-CC37-4E46-940C-FA6E7EC90E0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2BB607D5-FC74-4358-A5AF-D4E0B411460D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96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05769DDD-80A4-4C87-A2FE-90124F5EC4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949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68FF374-3AFE-419B-8A73-D6B60963C6BC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537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1434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03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13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200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84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4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9238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343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17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9414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2171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8213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560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85479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6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7284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322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61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5666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1283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112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86873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71089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39014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094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2312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014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53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7409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086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2848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18040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214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4038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68042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3879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355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7172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48372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0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984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9228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262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5586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80963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548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451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1358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01016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19779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0646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6269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7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70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7396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008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0800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25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4109" y="16510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829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222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55605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24014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74049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384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813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027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481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58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2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612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566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293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926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829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180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3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hyperlink" Target="https://www.facebook.com/groups/629898828017053" TargetMode="Externa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8;p1"/>
          <p:cNvSpPr txBox="1">
            <a:spLocks/>
          </p:cNvSpPr>
          <p:nvPr userDrawn="1"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0580" y="7078013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18624" y="826585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882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-50538" y="868679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395170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87714" y="60067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25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830" r:id="rId22"/>
    <p:sldLayoutId id="2147483831" r:id="rId23"/>
    <p:sldLayoutId id="2147483832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33" r:id="rId37"/>
    <p:sldLayoutId id="2147483734" r:id="rId38"/>
    <p:sldLayoutId id="2147483735" r:id="rId39"/>
    <p:sldLayoutId id="2147483736" r:id="rId40"/>
    <p:sldLayoutId id="2147483737" r:id="rId41"/>
    <p:sldLayoutId id="2147483738" r:id="rId42"/>
    <p:sldLayoutId id="2147483739" r:id="rId43"/>
    <p:sldLayoutId id="2147483740" r:id="rId44"/>
    <p:sldLayoutId id="2147483741" r:id="rId45"/>
    <p:sldLayoutId id="2147483742" r:id="rId46"/>
    <p:sldLayoutId id="2147483743" r:id="rId47"/>
    <p:sldLayoutId id="2147483744" r:id="rId48"/>
    <p:sldLayoutId id="2147483757" r:id="rId49"/>
    <p:sldLayoutId id="2147483758" r:id="rId50"/>
    <p:sldLayoutId id="2147483759" r:id="rId51"/>
    <p:sldLayoutId id="2147483760" r:id="rId52"/>
    <p:sldLayoutId id="2147483761" r:id="rId53"/>
    <p:sldLayoutId id="2147483762" r:id="rId54"/>
    <p:sldLayoutId id="2147483763" r:id="rId55"/>
    <p:sldLayoutId id="2147483764" r:id="rId56"/>
    <p:sldLayoutId id="2147483765" r:id="rId57"/>
    <p:sldLayoutId id="2147483766" r:id="rId58"/>
    <p:sldLayoutId id="2147483767" r:id="rId59"/>
    <p:sldLayoutId id="2147483768" r:id="rId60"/>
    <p:sldLayoutId id="2147483781" r:id="rId61"/>
    <p:sldLayoutId id="2147483782" r:id="rId62"/>
    <p:sldLayoutId id="2147483783" r:id="rId63"/>
    <p:sldLayoutId id="2147483784" r:id="rId64"/>
    <p:sldLayoutId id="2147483785" r:id="rId65"/>
    <p:sldLayoutId id="2147483786" r:id="rId66"/>
    <p:sldLayoutId id="2147483787" r:id="rId67"/>
    <p:sldLayoutId id="2147483788" r:id="rId68"/>
    <p:sldLayoutId id="2147483789" r:id="rId69"/>
    <p:sldLayoutId id="2147483790" r:id="rId70"/>
    <p:sldLayoutId id="2147483791" r:id="rId71"/>
    <p:sldLayoutId id="2147483792" r:id="rId72"/>
    <p:sldLayoutId id="2147483805" r:id="rId73"/>
    <p:sldLayoutId id="2147483806" r:id="rId74"/>
    <p:sldLayoutId id="2147483807" r:id="rId75"/>
    <p:sldLayoutId id="2147483808" r:id="rId76"/>
    <p:sldLayoutId id="2147483809" r:id="rId77"/>
    <p:sldLayoutId id="2147483810" r:id="rId78"/>
    <p:sldLayoutId id="2147483811" r:id="rId79"/>
    <p:sldLayoutId id="2147483812" r:id="rId80"/>
    <p:sldLayoutId id="2147483813" r:id="rId81"/>
    <p:sldLayoutId id="2147483814" r:id="rId82"/>
    <p:sldLayoutId id="2147483815" r:id="rId8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4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4.jpe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11" Type="http://schemas.microsoft.com/office/2007/relationships/hdphoto" Target="../media/hdphoto8.wdp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5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0.wdp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2.wdp"/><Relationship Id="rId5" Type="http://schemas.openxmlformats.org/officeDocument/2006/relationships/image" Target="../media/image54.pn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g"/><Relationship Id="rId7" Type="http://schemas.microsoft.com/office/2007/relationships/hdphoto" Target="../media/hdphoto2.wdp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5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microsoft.com/office/2007/relationships/hdphoto" Target="../media/hdphoto4.wdp"/><Relationship Id="rId5" Type="http://schemas.openxmlformats.org/officeDocument/2006/relationships/image" Target="../media/image21.jpg"/><Relationship Id="rId15" Type="http://schemas.microsoft.com/office/2007/relationships/hdphoto" Target="../media/hdphoto6.wdp"/><Relationship Id="rId10" Type="http://schemas.openxmlformats.org/officeDocument/2006/relationships/image" Target="../media/image30.png"/><Relationship Id="rId19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5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microsoft.com/office/2007/relationships/hdphoto" Target="../media/hdphoto4.wdp"/><Relationship Id="rId5" Type="http://schemas.openxmlformats.org/officeDocument/2006/relationships/image" Target="../media/image21.jpg"/><Relationship Id="rId15" Type="http://schemas.microsoft.com/office/2007/relationships/hdphoto" Target="../media/hdphoto6.wdp"/><Relationship Id="rId10" Type="http://schemas.openxmlformats.org/officeDocument/2006/relationships/image" Target="../media/image30.png"/><Relationship Id="rId19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5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microsoft.com/office/2007/relationships/hdphoto" Target="../media/hdphoto4.wdp"/><Relationship Id="rId5" Type="http://schemas.openxmlformats.org/officeDocument/2006/relationships/image" Target="../media/image21.jpg"/><Relationship Id="rId15" Type="http://schemas.microsoft.com/office/2007/relationships/hdphoto" Target="../media/hdphoto6.wdp"/><Relationship Id="rId10" Type="http://schemas.openxmlformats.org/officeDocument/2006/relationships/image" Target="../media/image30.png"/><Relationship Id="rId19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6.wdp"/><Relationship Id="rId18" Type="http://schemas.openxmlformats.org/officeDocument/2006/relationships/slide" Target="slide5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microsoft.com/office/2007/relationships/hdphoto" Target="../media/hdphoto5.wdp"/><Relationship Id="rId5" Type="http://schemas.openxmlformats.org/officeDocument/2006/relationships/image" Target="../media/image21.jp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19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2.png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12" Type="http://schemas.openxmlformats.org/officeDocument/2006/relationships/image" Target="../media/image41.gi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40.gif"/><Relationship Id="rId5" Type="http://schemas.openxmlformats.org/officeDocument/2006/relationships/image" Target="../media/image22.png"/><Relationship Id="rId10" Type="http://schemas.openxmlformats.org/officeDocument/2006/relationships/image" Target="../media/image39.png"/><Relationship Id="rId4" Type="http://schemas.openxmlformats.org/officeDocument/2006/relationships/image" Target="../media/image38.gif"/><Relationship Id="rId9" Type="http://schemas.openxmlformats.org/officeDocument/2006/relationships/image" Target="../media/image25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ACA11BA-20C5-45AE-9FC2-5E3C6E6DF4F5}"/>
              </a:ext>
            </a:extLst>
          </p:cNvPr>
          <p:cNvGrpSpPr/>
          <p:nvPr/>
        </p:nvGrpSpPr>
        <p:grpSpPr>
          <a:xfrm>
            <a:off x="-11485" y="-24684"/>
            <a:ext cx="12192000" cy="6858000"/>
            <a:chOff x="0" y="0"/>
            <a:chExt cx="12192000" cy="6858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E9FCA93-8A44-46EE-90DB-058C4441FFF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ruler_263676">
              <a:extLst>
                <a:ext uri="{FF2B5EF4-FFF2-40B4-BE49-F238E27FC236}">
                  <a16:creationId xmlns:a16="http://schemas.microsoft.com/office/drawing/2014/main" id="{22429DFA-3343-4CDF-9B91-2EFD831293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" name="paint-palette-and-brush_27557">
              <a:extLst>
                <a:ext uri="{FF2B5EF4-FFF2-40B4-BE49-F238E27FC236}">
                  <a16:creationId xmlns:a16="http://schemas.microsoft.com/office/drawing/2014/main" id="{459C911D-1D53-4C8C-9995-9367B1F2A1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" name="paper-aeroplane-shape_18344">
              <a:extLst>
                <a:ext uri="{FF2B5EF4-FFF2-40B4-BE49-F238E27FC236}">
                  <a16:creationId xmlns:a16="http://schemas.microsoft.com/office/drawing/2014/main" id="{78C2B56B-EAFA-43EB-952A-4DDC825157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" name="fountain-pen-close-up_16941">
              <a:extLst>
                <a:ext uri="{FF2B5EF4-FFF2-40B4-BE49-F238E27FC236}">
                  <a16:creationId xmlns:a16="http://schemas.microsoft.com/office/drawing/2014/main" id="{4BA48C80-411A-4095-8A66-083F241A5B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CC51C679-2DFA-4900-9062-B129C585E07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019958" y="1143409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B31BA335-0405-4A4A-93AE-E27D0EC2897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E493DA9D-C3AB-4A2E-B7FC-C7FA09283A4B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8943B225-0B96-4FB9-9B02-B68AA06B838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9439425" y="533314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A89005BD-98FE-490C-B713-A6F26ED60C7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157DB988-12E6-4998-9B7A-1304BF9F75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9BE54DD2-58A6-4DE3-A940-03C9033FBF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B334C3D5-1444-48AB-8B63-2409C5AA4F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D2725EA-6936-4632-B66F-CD7D85BA685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BC5E17ED-FB9D-46DC-9409-889C91608D14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9D8C877C-0402-4683-AB18-EF83492A807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977CF8DB-5307-4A86-BADD-2CA3891994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0B8BD9C4-BDD4-4337-9E50-DF0BE8CD8A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F4A5D6A4-DD96-47F9-98DA-C7E1AF94F6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BE57CD0C-2759-4562-9BBF-27A7450508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DF733CAB-E5DB-465C-A319-EDA84F81CA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5D70DAD5-9471-4D2F-8381-8E6937D86BE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BACDBC11-0C88-4B43-A6BF-3816A565D60E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070004" y="595602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658B3028-9011-4EB2-99B3-D457A276F9A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1E484C4E-C232-4557-8857-86E6AFCFAA6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5" name="ruler_151545">
            <a:extLst>
              <a:ext uri="{FF2B5EF4-FFF2-40B4-BE49-F238E27FC236}">
                <a16:creationId xmlns:a16="http://schemas.microsoft.com/office/drawing/2014/main" id="{EA67D2C7-DCC3-481E-8ED8-C15C736E6A2B}"/>
              </a:ext>
            </a:extLst>
          </p:cNvPr>
          <p:cNvSpPr>
            <a:spLocks noChangeAspect="1"/>
          </p:cNvSpPr>
          <p:nvPr/>
        </p:nvSpPr>
        <p:spPr bwMode="auto">
          <a:xfrm>
            <a:off x="1416175" y="4419705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 rot="21231706">
            <a:off x="1895160" y="303623"/>
            <a:ext cx="7481910" cy="4688161"/>
            <a:chOff x="3581729" y="1730706"/>
            <a:chExt cx="4882296" cy="2940970"/>
          </a:xfrm>
        </p:grpSpPr>
        <p:sp>
          <p:nvSpPr>
            <p:cNvPr id="31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2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6" name="paper-aeroplane-shape_18344">
            <a:extLst>
              <a:ext uri="{FF2B5EF4-FFF2-40B4-BE49-F238E27FC236}">
                <a16:creationId xmlns:a16="http://schemas.microsoft.com/office/drawing/2014/main" id="{25DFCC45-E1EB-43DB-AD53-059139F76D3A}"/>
              </a:ext>
            </a:extLst>
          </p:cNvPr>
          <p:cNvSpPr>
            <a:spLocks noChangeAspect="1"/>
          </p:cNvSpPr>
          <p:nvPr/>
        </p:nvSpPr>
        <p:spPr bwMode="auto">
          <a:xfrm>
            <a:off x="4547727" y="1717105"/>
            <a:ext cx="891147" cy="890222"/>
          </a:xfrm>
          <a:custGeom>
            <a:avLst/>
            <a:gdLst>
              <a:gd name="connsiteX0" fmla="*/ 307530 w 607181"/>
              <a:gd name="connsiteY0" fmla="*/ 454721 h 606551"/>
              <a:gd name="connsiteX1" fmla="*/ 302084 w 607181"/>
              <a:gd name="connsiteY1" fmla="*/ 460160 h 606551"/>
              <a:gd name="connsiteX2" fmla="*/ 294270 w 607181"/>
              <a:gd name="connsiteY2" fmla="*/ 466425 h 606551"/>
              <a:gd name="connsiteX3" fmla="*/ 307530 w 607181"/>
              <a:gd name="connsiteY3" fmla="*/ 493970 h 606551"/>
              <a:gd name="connsiteX4" fmla="*/ 233421 w 607181"/>
              <a:gd name="connsiteY4" fmla="*/ 419374 h 606551"/>
              <a:gd name="connsiteX5" fmla="*/ 260531 w 607181"/>
              <a:gd name="connsiteY5" fmla="*/ 432496 h 606551"/>
              <a:gd name="connsiteX6" fmla="*/ 266687 w 607181"/>
              <a:gd name="connsiteY6" fmla="*/ 424812 h 606551"/>
              <a:gd name="connsiteX7" fmla="*/ 272133 w 607181"/>
              <a:gd name="connsiteY7" fmla="*/ 419374 h 606551"/>
              <a:gd name="connsiteX8" fmla="*/ 387794 w 607181"/>
              <a:gd name="connsiteY8" fmla="*/ 374569 h 606551"/>
              <a:gd name="connsiteX9" fmla="*/ 341743 w 607181"/>
              <a:gd name="connsiteY9" fmla="*/ 420675 h 606551"/>
              <a:gd name="connsiteX10" fmla="*/ 380573 w 607181"/>
              <a:gd name="connsiteY10" fmla="*/ 501418 h 606551"/>
              <a:gd name="connsiteX11" fmla="*/ 387794 w 607181"/>
              <a:gd name="connsiteY11" fmla="*/ 495270 h 606551"/>
              <a:gd name="connsiteX12" fmla="*/ 26305 w 607181"/>
              <a:gd name="connsiteY12" fmla="*/ 370560 h 606551"/>
              <a:gd name="connsiteX13" fmla="*/ 32580 w 607181"/>
              <a:gd name="connsiteY13" fmla="*/ 496832 h 606551"/>
              <a:gd name="connsiteX14" fmla="*/ 102197 w 607181"/>
              <a:gd name="connsiteY14" fmla="*/ 516340 h 606551"/>
              <a:gd name="connsiteX15" fmla="*/ 26305 w 607181"/>
              <a:gd name="connsiteY15" fmla="*/ 370560 h 606551"/>
              <a:gd name="connsiteX16" fmla="*/ 228922 w 607181"/>
              <a:gd name="connsiteY16" fmla="*/ 336976 h 606551"/>
              <a:gd name="connsiteX17" fmla="*/ 222529 w 607181"/>
              <a:gd name="connsiteY17" fmla="*/ 343360 h 606551"/>
              <a:gd name="connsiteX18" fmla="*/ 307174 w 607181"/>
              <a:gd name="connsiteY18" fmla="*/ 384381 h 606551"/>
              <a:gd name="connsiteX19" fmla="*/ 354647 w 607181"/>
              <a:gd name="connsiteY19" fmla="*/ 336976 h 606551"/>
              <a:gd name="connsiteX20" fmla="*/ 435148 w 607181"/>
              <a:gd name="connsiteY20" fmla="*/ 279640 h 606551"/>
              <a:gd name="connsiteX21" fmla="*/ 426388 w 607181"/>
              <a:gd name="connsiteY21" fmla="*/ 283186 h 606551"/>
              <a:gd name="connsiteX22" fmla="*/ 275566 w 607181"/>
              <a:gd name="connsiteY22" fmla="*/ 433797 h 606551"/>
              <a:gd name="connsiteX23" fmla="*/ 265266 w 607181"/>
              <a:gd name="connsiteY23" fmla="*/ 454603 h 606551"/>
              <a:gd name="connsiteX24" fmla="*/ 266687 w 607181"/>
              <a:gd name="connsiteY24" fmla="*/ 459568 h 606551"/>
              <a:gd name="connsiteX25" fmla="*/ 271422 w 607181"/>
              <a:gd name="connsiteY25" fmla="*/ 461696 h 606551"/>
              <a:gd name="connsiteX26" fmla="*/ 272251 w 607181"/>
              <a:gd name="connsiteY26" fmla="*/ 461578 h 606551"/>
              <a:gd name="connsiteX27" fmla="*/ 293205 w 607181"/>
              <a:gd name="connsiteY27" fmla="*/ 451293 h 606551"/>
              <a:gd name="connsiteX28" fmla="*/ 309424 w 607181"/>
              <a:gd name="connsiteY28" fmla="*/ 435097 h 606551"/>
              <a:gd name="connsiteX29" fmla="*/ 443909 w 607181"/>
              <a:gd name="connsiteY29" fmla="*/ 300801 h 606551"/>
              <a:gd name="connsiteX30" fmla="*/ 447578 w 607181"/>
              <a:gd name="connsiteY30" fmla="*/ 291934 h 606551"/>
              <a:gd name="connsiteX31" fmla="*/ 443909 w 607181"/>
              <a:gd name="connsiteY31" fmla="*/ 283186 h 606551"/>
              <a:gd name="connsiteX32" fmla="*/ 435148 w 607181"/>
              <a:gd name="connsiteY32" fmla="*/ 279640 h 606551"/>
              <a:gd name="connsiteX33" fmla="*/ 435148 w 607181"/>
              <a:gd name="connsiteY33" fmla="*/ 266990 h 606551"/>
              <a:gd name="connsiteX34" fmla="*/ 452787 w 607181"/>
              <a:gd name="connsiteY34" fmla="*/ 274320 h 606551"/>
              <a:gd name="connsiteX35" fmla="*/ 460127 w 607181"/>
              <a:gd name="connsiteY35" fmla="*/ 291934 h 606551"/>
              <a:gd name="connsiteX36" fmla="*/ 452787 w 607181"/>
              <a:gd name="connsiteY36" fmla="*/ 309667 h 606551"/>
              <a:gd name="connsiteX37" fmla="*/ 400461 w 607181"/>
              <a:gd name="connsiteY37" fmla="*/ 361920 h 606551"/>
              <a:gd name="connsiteX38" fmla="*/ 400461 w 607181"/>
              <a:gd name="connsiteY38" fmla="*/ 399986 h 606551"/>
              <a:gd name="connsiteX39" fmla="*/ 411116 w 607181"/>
              <a:gd name="connsiteY39" fmla="*/ 389465 h 606551"/>
              <a:gd name="connsiteX40" fmla="*/ 419995 w 607181"/>
              <a:gd name="connsiteY40" fmla="*/ 389465 h 606551"/>
              <a:gd name="connsiteX41" fmla="*/ 419995 w 607181"/>
              <a:gd name="connsiteY41" fmla="*/ 398331 h 606551"/>
              <a:gd name="connsiteX42" fmla="*/ 400461 w 607181"/>
              <a:gd name="connsiteY42" fmla="*/ 417837 h 606551"/>
              <a:gd name="connsiteX43" fmla="*/ 400461 w 607181"/>
              <a:gd name="connsiteY43" fmla="*/ 498226 h 606551"/>
              <a:gd name="connsiteX44" fmla="*/ 398212 w 607181"/>
              <a:gd name="connsiteY44" fmla="*/ 503073 h 606551"/>
              <a:gd name="connsiteX45" fmla="*/ 382467 w 607181"/>
              <a:gd name="connsiteY45" fmla="*/ 516313 h 606551"/>
              <a:gd name="connsiteX46" fmla="*/ 378323 w 607181"/>
              <a:gd name="connsiteY46" fmla="*/ 517850 h 606551"/>
              <a:gd name="connsiteX47" fmla="*/ 377021 w 607181"/>
              <a:gd name="connsiteY47" fmla="*/ 517614 h 606551"/>
              <a:gd name="connsiteX48" fmla="*/ 372641 w 607181"/>
              <a:gd name="connsiteY48" fmla="*/ 514185 h 606551"/>
              <a:gd name="connsiteX49" fmla="*/ 332272 w 607181"/>
              <a:gd name="connsiteY49" fmla="*/ 430132 h 606551"/>
              <a:gd name="connsiteX50" fmla="*/ 320197 w 607181"/>
              <a:gd name="connsiteY50" fmla="*/ 442072 h 606551"/>
              <a:gd name="connsiteX51" fmla="*/ 320197 w 607181"/>
              <a:gd name="connsiteY51" fmla="*/ 498226 h 606551"/>
              <a:gd name="connsiteX52" fmla="*/ 317947 w 607181"/>
              <a:gd name="connsiteY52" fmla="*/ 503073 h 606551"/>
              <a:gd name="connsiteX53" fmla="*/ 309897 w 607181"/>
              <a:gd name="connsiteY53" fmla="*/ 509811 h 606551"/>
              <a:gd name="connsiteX54" fmla="*/ 305872 w 607181"/>
              <a:gd name="connsiteY54" fmla="*/ 511348 h 606551"/>
              <a:gd name="connsiteX55" fmla="*/ 304570 w 607181"/>
              <a:gd name="connsiteY55" fmla="*/ 511112 h 606551"/>
              <a:gd name="connsiteX56" fmla="*/ 300190 w 607181"/>
              <a:gd name="connsiteY56" fmla="*/ 507683 h 606551"/>
              <a:gd name="connsiteX57" fmla="*/ 283024 w 607181"/>
              <a:gd name="connsiteY57" fmla="*/ 471981 h 606551"/>
              <a:gd name="connsiteX58" fmla="*/ 273908 w 607181"/>
              <a:gd name="connsiteY58" fmla="*/ 474109 h 606551"/>
              <a:gd name="connsiteX59" fmla="*/ 271422 w 607181"/>
              <a:gd name="connsiteY59" fmla="*/ 474228 h 606551"/>
              <a:gd name="connsiteX60" fmla="*/ 257216 w 607181"/>
              <a:gd name="connsiteY60" fmla="*/ 467844 h 606551"/>
              <a:gd name="connsiteX61" fmla="*/ 252717 w 607181"/>
              <a:gd name="connsiteY61" fmla="*/ 452948 h 606551"/>
              <a:gd name="connsiteX62" fmla="*/ 254967 w 607181"/>
              <a:gd name="connsiteY62" fmla="*/ 443845 h 606551"/>
              <a:gd name="connsiteX63" fmla="*/ 218386 w 607181"/>
              <a:gd name="connsiteY63" fmla="*/ 426113 h 606551"/>
              <a:gd name="connsiteX64" fmla="*/ 214953 w 607181"/>
              <a:gd name="connsiteY64" fmla="*/ 421502 h 606551"/>
              <a:gd name="connsiteX65" fmla="*/ 216729 w 607181"/>
              <a:gd name="connsiteY65" fmla="*/ 415946 h 606551"/>
              <a:gd name="connsiteX66" fmla="*/ 224068 w 607181"/>
              <a:gd name="connsiteY66" fmla="*/ 408616 h 606551"/>
              <a:gd name="connsiteX67" fmla="*/ 228567 w 607181"/>
              <a:gd name="connsiteY67" fmla="*/ 406725 h 606551"/>
              <a:gd name="connsiteX68" fmla="*/ 284800 w 607181"/>
              <a:gd name="connsiteY68" fmla="*/ 406725 h 606551"/>
              <a:gd name="connsiteX69" fmla="*/ 297704 w 607181"/>
              <a:gd name="connsiteY69" fmla="*/ 393839 h 606551"/>
              <a:gd name="connsiteX70" fmla="*/ 209034 w 607181"/>
              <a:gd name="connsiteY70" fmla="*/ 350807 h 606551"/>
              <a:gd name="connsiteX71" fmla="*/ 205600 w 607181"/>
              <a:gd name="connsiteY71" fmla="*/ 346197 h 606551"/>
              <a:gd name="connsiteX72" fmla="*/ 207376 w 607181"/>
              <a:gd name="connsiteY72" fmla="*/ 340759 h 606551"/>
              <a:gd name="connsiteX73" fmla="*/ 221819 w 607181"/>
              <a:gd name="connsiteY73" fmla="*/ 326218 h 606551"/>
              <a:gd name="connsiteX74" fmla="*/ 226318 w 607181"/>
              <a:gd name="connsiteY74" fmla="*/ 324326 h 606551"/>
              <a:gd name="connsiteX75" fmla="*/ 307648 w 607181"/>
              <a:gd name="connsiteY75" fmla="*/ 324326 h 606551"/>
              <a:gd name="connsiteX76" fmla="*/ 326708 w 607181"/>
              <a:gd name="connsiteY76" fmla="*/ 305293 h 606551"/>
              <a:gd name="connsiteX77" fmla="*/ 335705 w 607181"/>
              <a:gd name="connsiteY77" fmla="*/ 305293 h 606551"/>
              <a:gd name="connsiteX78" fmla="*/ 335705 w 607181"/>
              <a:gd name="connsiteY78" fmla="*/ 314159 h 606551"/>
              <a:gd name="connsiteX79" fmla="*/ 325524 w 607181"/>
              <a:gd name="connsiteY79" fmla="*/ 324326 h 606551"/>
              <a:gd name="connsiteX80" fmla="*/ 367314 w 607181"/>
              <a:gd name="connsiteY80" fmla="*/ 324326 h 606551"/>
              <a:gd name="connsiteX81" fmla="*/ 417390 w 607181"/>
              <a:gd name="connsiteY81" fmla="*/ 274320 h 606551"/>
              <a:gd name="connsiteX82" fmla="*/ 435148 w 607181"/>
              <a:gd name="connsiteY82" fmla="*/ 266990 h 606551"/>
              <a:gd name="connsiteX83" fmla="*/ 314010 w 607181"/>
              <a:gd name="connsiteY83" fmla="*/ 33243 h 606551"/>
              <a:gd name="connsiteX84" fmla="*/ 115458 w 607181"/>
              <a:gd name="connsiteY84" fmla="*/ 115415 h 606551"/>
              <a:gd name="connsiteX85" fmla="*/ 115458 w 607181"/>
              <a:gd name="connsiteY85" fmla="*/ 511847 h 606551"/>
              <a:gd name="connsiteX86" fmla="*/ 117944 w 607181"/>
              <a:gd name="connsiteY86" fmla="*/ 514212 h 606551"/>
              <a:gd name="connsiteX87" fmla="*/ 223081 w 607181"/>
              <a:gd name="connsiteY87" fmla="*/ 473540 h 606551"/>
              <a:gd name="connsiteX88" fmla="*/ 231724 w 607181"/>
              <a:gd name="connsiteY88" fmla="*/ 475905 h 606551"/>
              <a:gd name="connsiteX89" fmla="*/ 229356 w 607181"/>
              <a:gd name="connsiteY89" fmla="*/ 484417 h 606551"/>
              <a:gd name="connsiteX90" fmla="*/ 129429 w 607181"/>
              <a:gd name="connsiteY90" fmla="*/ 524853 h 606551"/>
              <a:gd name="connsiteX91" fmla="*/ 314010 w 607181"/>
              <a:gd name="connsiteY91" fmla="*/ 593900 h 606551"/>
              <a:gd name="connsiteX92" fmla="*/ 512443 w 607181"/>
              <a:gd name="connsiteY92" fmla="*/ 511847 h 606551"/>
              <a:gd name="connsiteX93" fmla="*/ 525467 w 607181"/>
              <a:gd name="connsiteY93" fmla="*/ 129248 h 606551"/>
              <a:gd name="connsiteX94" fmla="*/ 480239 w 607181"/>
              <a:gd name="connsiteY94" fmla="*/ 237430 h 606551"/>
              <a:gd name="connsiteX95" fmla="*/ 474793 w 607181"/>
              <a:gd name="connsiteY95" fmla="*/ 240504 h 606551"/>
              <a:gd name="connsiteX96" fmla="*/ 471596 w 607181"/>
              <a:gd name="connsiteY96" fmla="*/ 239677 h 606551"/>
              <a:gd name="connsiteX97" fmla="*/ 469346 w 607181"/>
              <a:gd name="connsiteY97" fmla="*/ 231046 h 606551"/>
              <a:gd name="connsiteX98" fmla="*/ 514929 w 607181"/>
              <a:gd name="connsiteY98" fmla="*/ 117779 h 606551"/>
              <a:gd name="connsiteX99" fmla="*/ 512443 w 607181"/>
              <a:gd name="connsiteY99" fmla="*/ 115415 h 606551"/>
              <a:gd name="connsiteX100" fmla="*/ 314010 w 607181"/>
              <a:gd name="connsiteY100" fmla="*/ 33243 h 606551"/>
              <a:gd name="connsiteX101" fmla="*/ 446555 w 607181"/>
              <a:gd name="connsiteY101" fmla="*/ 12833 h 606551"/>
              <a:gd name="connsiteX102" fmla="*/ 371432 w 607181"/>
              <a:gd name="connsiteY102" fmla="*/ 26268 h 606551"/>
              <a:gd name="connsiteX103" fmla="*/ 516942 w 607181"/>
              <a:gd name="connsiteY103" fmla="*/ 102173 h 606551"/>
              <a:gd name="connsiteX104" fmla="*/ 497525 w 607181"/>
              <a:gd name="connsiteY104" fmla="*/ 32652 h 606551"/>
              <a:gd name="connsiteX105" fmla="*/ 446555 w 607181"/>
              <a:gd name="connsiteY105" fmla="*/ 12833 h 606551"/>
              <a:gd name="connsiteX106" fmla="*/ 438090 w 607181"/>
              <a:gd name="connsiteY106" fmla="*/ 20 h 606551"/>
              <a:gd name="connsiteX107" fmla="*/ 506405 w 607181"/>
              <a:gd name="connsiteY107" fmla="*/ 23667 h 606551"/>
              <a:gd name="connsiteX108" fmla="*/ 528308 w 607181"/>
              <a:gd name="connsiteY108" fmla="*/ 113641 h 606551"/>
              <a:gd name="connsiteX109" fmla="*/ 521441 w 607181"/>
              <a:gd name="connsiteY109" fmla="*/ 520715 h 606551"/>
              <a:gd name="connsiteX110" fmla="*/ 314010 w 607181"/>
              <a:gd name="connsiteY110" fmla="*/ 606551 h 606551"/>
              <a:gd name="connsiteX111" fmla="*/ 113682 w 607181"/>
              <a:gd name="connsiteY111" fmla="*/ 527690 h 606551"/>
              <a:gd name="connsiteX112" fmla="*/ 89884 w 607181"/>
              <a:gd name="connsiteY112" fmla="*/ 529464 h 606551"/>
              <a:gd name="connsiteX113" fmla="*/ 23700 w 607181"/>
              <a:gd name="connsiteY113" fmla="*/ 505817 h 606551"/>
              <a:gd name="connsiteX114" fmla="*/ 21 w 607181"/>
              <a:gd name="connsiteY114" fmla="*/ 437597 h 606551"/>
              <a:gd name="connsiteX115" fmla="*/ 22516 w 607181"/>
              <a:gd name="connsiteY115" fmla="*/ 345613 h 606551"/>
              <a:gd name="connsiteX116" fmla="*/ 106578 w 607181"/>
              <a:gd name="connsiteY116" fmla="*/ 106429 h 606551"/>
              <a:gd name="connsiteX117" fmla="*/ 314010 w 607181"/>
              <a:gd name="connsiteY117" fmla="*/ 20711 h 606551"/>
              <a:gd name="connsiteX118" fmla="*/ 346450 w 607181"/>
              <a:gd name="connsiteY118" fmla="*/ 22484 h 606551"/>
              <a:gd name="connsiteX119" fmla="*/ 438090 w 607181"/>
              <a:gd name="connsiteY119" fmla="*/ 20 h 60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7181" h="606551">
                <a:moveTo>
                  <a:pt x="307530" y="454721"/>
                </a:moveTo>
                <a:lnTo>
                  <a:pt x="302084" y="460160"/>
                </a:lnTo>
                <a:cubicBezTo>
                  <a:pt x="299716" y="462524"/>
                  <a:pt x="297112" y="464652"/>
                  <a:pt x="294270" y="466425"/>
                </a:cubicBezTo>
                <a:lnTo>
                  <a:pt x="307530" y="493970"/>
                </a:lnTo>
                <a:close/>
                <a:moveTo>
                  <a:pt x="233421" y="419374"/>
                </a:moveTo>
                <a:lnTo>
                  <a:pt x="260531" y="432496"/>
                </a:lnTo>
                <a:cubicBezTo>
                  <a:pt x="262307" y="429777"/>
                  <a:pt x="264319" y="427177"/>
                  <a:pt x="266687" y="424812"/>
                </a:cubicBezTo>
                <a:lnTo>
                  <a:pt x="272133" y="419374"/>
                </a:lnTo>
                <a:close/>
                <a:moveTo>
                  <a:pt x="387794" y="374569"/>
                </a:moveTo>
                <a:lnTo>
                  <a:pt x="341743" y="420675"/>
                </a:lnTo>
                <a:lnTo>
                  <a:pt x="380573" y="501418"/>
                </a:lnTo>
                <a:lnTo>
                  <a:pt x="387794" y="495270"/>
                </a:lnTo>
                <a:close/>
                <a:moveTo>
                  <a:pt x="26305" y="370560"/>
                </a:moveTo>
                <a:cubicBezTo>
                  <a:pt x="6296" y="427193"/>
                  <a:pt x="8309" y="472594"/>
                  <a:pt x="32580" y="496832"/>
                </a:cubicBezTo>
                <a:cubicBezTo>
                  <a:pt x="47972" y="512202"/>
                  <a:pt x="71888" y="518823"/>
                  <a:pt x="102197" y="516340"/>
                </a:cubicBezTo>
                <a:cubicBezTo>
                  <a:pt x="62061" y="474486"/>
                  <a:pt x="36842" y="423764"/>
                  <a:pt x="26305" y="370560"/>
                </a:cubicBezTo>
                <a:close/>
                <a:moveTo>
                  <a:pt x="228922" y="336976"/>
                </a:moveTo>
                <a:lnTo>
                  <a:pt x="222529" y="343360"/>
                </a:lnTo>
                <a:lnTo>
                  <a:pt x="307174" y="384381"/>
                </a:lnTo>
                <a:lnTo>
                  <a:pt x="354647" y="336976"/>
                </a:lnTo>
                <a:close/>
                <a:moveTo>
                  <a:pt x="435148" y="279640"/>
                </a:moveTo>
                <a:cubicBezTo>
                  <a:pt x="431833" y="279640"/>
                  <a:pt x="428637" y="280822"/>
                  <a:pt x="426388" y="283186"/>
                </a:cubicBezTo>
                <a:lnTo>
                  <a:pt x="275566" y="433797"/>
                </a:lnTo>
                <a:cubicBezTo>
                  <a:pt x="270002" y="439353"/>
                  <a:pt x="266332" y="446801"/>
                  <a:pt x="265266" y="454603"/>
                </a:cubicBezTo>
                <a:cubicBezTo>
                  <a:pt x="265029" y="456377"/>
                  <a:pt x="265503" y="458150"/>
                  <a:pt x="266687" y="459568"/>
                </a:cubicBezTo>
                <a:cubicBezTo>
                  <a:pt x="267871" y="460869"/>
                  <a:pt x="269646" y="461696"/>
                  <a:pt x="271422" y="461696"/>
                </a:cubicBezTo>
                <a:cubicBezTo>
                  <a:pt x="271659" y="461696"/>
                  <a:pt x="272014" y="461696"/>
                  <a:pt x="272251" y="461578"/>
                </a:cubicBezTo>
                <a:cubicBezTo>
                  <a:pt x="280064" y="460514"/>
                  <a:pt x="287523" y="456849"/>
                  <a:pt x="293205" y="451293"/>
                </a:cubicBezTo>
                <a:lnTo>
                  <a:pt x="309424" y="435097"/>
                </a:lnTo>
                <a:lnTo>
                  <a:pt x="443909" y="300801"/>
                </a:lnTo>
                <a:cubicBezTo>
                  <a:pt x="446276" y="298436"/>
                  <a:pt x="447578" y="295245"/>
                  <a:pt x="447578" y="291934"/>
                </a:cubicBezTo>
                <a:cubicBezTo>
                  <a:pt x="447578" y="288624"/>
                  <a:pt x="446276" y="285551"/>
                  <a:pt x="443909" y="283186"/>
                </a:cubicBezTo>
                <a:cubicBezTo>
                  <a:pt x="441541" y="280822"/>
                  <a:pt x="438463" y="279640"/>
                  <a:pt x="435148" y="279640"/>
                </a:cubicBezTo>
                <a:close/>
                <a:moveTo>
                  <a:pt x="435148" y="266990"/>
                </a:moveTo>
                <a:cubicBezTo>
                  <a:pt x="441778" y="266990"/>
                  <a:pt x="448052" y="269591"/>
                  <a:pt x="452787" y="274320"/>
                </a:cubicBezTo>
                <a:cubicBezTo>
                  <a:pt x="457523" y="279049"/>
                  <a:pt x="460127" y="285314"/>
                  <a:pt x="460127" y="291934"/>
                </a:cubicBezTo>
                <a:cubicBezTo>
                  <a:pt x="460127" y="298673"/>
                  <a:pt x="457523" y="304938"/>
                  <a:pt x="452787" y="309667"/>
                </a:cubicBezTo>
                <a:lnTo>
                  <a:pt x="400461" y="361920"/>
                </a:lnTo>
                <a:lnTo>
                  <a:pt x="400461" y="399986"/>
                </a:lnTo>
                <a:lnTo>
                  <a:pt x="411116" y="389465"/>
                </a:lnTo>
                <a:cubicBezTo>
                  <a:pt x="413484" y="386982"/>
                  <a:pt x="417509" y="386982"/>
                  <a:pt x="419995" y="389465"/>
                </a:cubicBezTo>
                <a:cubicBezTo>
                  <a:pt x="422481" y="391947"/>
                  <a:pt x="422481" y="395967"/>
                  <a:pt x="419995" y="398331"/>
                </a:cubicBezTo>
                <a:lnTo>
                  <a:pt x="400461" y="417837"/>
                </a:lnTo>
                <a:lnTo>
                  <a:pt x="400461" y="498226"/>
                </a:lnTo>
                <a:cubicBezTo>
                  <a:pt x="400461" y="500117"/>
                  <a:pt x="399633" y="501891"/>
                  <a:pt x="398212" y="503073"/>
                </a:cubicBezTo>
                <a:lnTo>
                  <a:pt x="382467" y="516313"/>
                </a:lnTo>
                <a:cubicBezTo>
                  <a:pt x="381283" y="517259"/>
                  <a:pt x="379862" y="517850"/>
                  <a:pt x="378323" y="517850"/>
                </a:cubicBezTo>
                <a:cubicBezTo>
                  <a:pt x="377968" y="517850"/>
                  <a:pt x="377495" y="517732"/>
                  <a:pt x="377021" y="517614"/>
                </a:cubicBezTo>
                <a:cubicBezTo>
                  <a:pt x="375127" y="517259"/>
                  <a:pt x="373470" y="515959"/>
                  <a:pt x="372641" y="514185"/>
                </a:cubicBezTo>
                <a:lnTo>
                  <a:pt x="332272" y="430132"/>
                </a:lnTo>
                <a:lnTo>
                  <a:pt x="320197" y="442072"/>
                </a:lnTo>
                <a:lnTo>
                  <a:pt x="320197" y="498226"/>
                </a:lnTo>
                <a:cubicBezTo>
                  <a:pt x="320197" y="500117"/>
                  <a:pt x="319368" y="501891"/>
                  <a:pt x="317947" y="503073"/>
                </a:cubicBezTo>
                <a:lnTo>
                  <a:pt x="309897" y="509811"/>
                </a:lnTo>
                <a:cubicBezTo>
                  <a:pt x="308713" y="510757"/>
                  <a:pt x="307293" y="511348"/>
                  <a:pt x="305872" y="511348"/>
                </a:cubicBezTo>
                <a:cubicBezTo>
                  <a:pt x="305399" y="511348"/>
                  <a:pt x="304925" y="511230"/>
                  <a:pt x="304570" y="511112"/>
                </a:cubicBezTo>
                <a:cubicBezTo>
                  <a:pt x="302557" y="510757"/>
                  <a:pt x="301018" y="509457"/>
                  <a:pt x="300190" y="507683"/>
                </a:cubicBezTo>
                <a:lnTo>
                  <a:pt x="283024" y="471981"/>
                </a:lnTo>
                <a:cubicBezTo>
                  <a:pt x="280064" y="472927"/>
                  <a:pt x="276986" y="473755"/>
                  <a:pt x="273908" y="474109"/>
                </a:cubicBezTo>
                <a:cubicBezTo>
                  <a:pt x="273080" y="474228"/>
                  <a:pt x="272251" y="474228"/>
                  <a:pt x="271422" y="474228"/>
                </a:cubicBezTo>
                <a:cubicBezTo>
                  <a:pt x="265977" y="474228"/>
                  <a:pt x="260768" y="471981"/>
                  <a:pt x="257216" y="467844"/>
                </a:cubicBezTo>
                <a:cubicBezTo>
                  <a:pt x="253665" y="463824"/>
                  <a:pt x="252007" y="458386"/>
                  <a:pt x="252717" y="452948"/>
                </a:cubicBezTo>
                <a:cubicBezTo>
                  <a:pt x="253191" y="449875"/>
                  <a:pt x="253901" y="446801"/>
                  <a:pt x="254967" y="443845"/>
                </a:cubicBezTo>
                <a:lnTo>
                  <a:pt x="218386" y="426113"/>
                </a:lnTo>
                <a:cubicBezTo>
                  <a:pt x="216610" y="425167"/>
                  <a:pt x="215308" y="423512"/>
                  <a:pt x="214953" y="421502"/>
                </a:cubicBezTo>
                <a:cubicBezTo>
                  <a:pt x="214598" y="419492"/>
                  <a:pt x="215308" y="417364"/>
                  <a:pt x="216729" y="415946"/>
                </a:cubicBezTo>
                <a:lnTo>
                  <a:pt x="224068" y="408616"/>
                </a:lnTo>
                <a:cubicBezTo>
                  <a:pt x="225252" y="407434"/>
                  <a:pt x="226910" y="406725"/>
                  <a:pt x="228567" y="406725"/>
                </a:cubicBezTo>
                <a:lnTo>
                  <a:pt x="284800" y="406725"/>
                </a:lnTo>
                <a:lnTo>
                  <a:pt x="297704" y="393839"/>
                </a:lnTo>
                <a:lnTo>
                  <a:pt x="209034" y="350807"/>
                </a:lnTo>
                <a:cubicBezTo>
                  <a:pt x="207258" y="349980"/>
                  <a:pt x="205956" y="348206"/>
                  <a:pt x="205600" y="346197"/>
                </a:cubicBezTo>
                <a:cubicBezTo>
                  <a:pt x="205245" y="344187"/>
                  <a:pt x="205837" y="342177"/>
                  <a:pt x="207376" y="340759"/>
                </a:cubicBezTo>
                <a:lnTo>
                  <a:pt x="221819" y="326218"/>
                </a:lnTo>
                <a:cubicBezTo>
                  <a:pt x="223003" y="325036"/>
                  <a:pt x="224660" y="324326"/>
                  <a:pt x="226318" y="324326"/>
                </a:cubicBezTo>
                <a:lnTo>
                  <a:pt x="307648" y="324326"/>
                </a:lnTo>
                <a:lnTo>
                  <a:pt x="326708" y="305293"/>
                </a:lnTo>
                <a:cubicBezTo>
                  <a:pt x="329194" y="302811"/>
                  <a:pt x="333219" y="302811"/>
                  <a:pt x="335705" y="305293"/>
                </a:cubicBezTo>
                <a:cubicBezTo>
                  <a:pt x="338191" y="307776"/>
                  <a:pt x="338191" y="311795"/>
                  <a:pt x="335705" y="314159"/>
                </a:cubicBezTo>
                <a:lnTo>
                  <a:pt x="325524" y="324326"/>
                </a:lnTo>
                <a:lnTo>
                  <a:pt x="367314" y="324326"/>
                </a:lnTo>
                <a:lnTo>
                  <a:pt x="417390" y="274320"/>
                </a:lnTo>
                <a:cubicBezTo>
                  <a:pt x="422126" y="269591"/>
                  <a:pt x="428400" y="266990"/>
                  <a:pt x="435148" y="266990"/>
                </a:cubicBezTo>
                <a:close/>
                <a:moveTo>
                  <a:pt x="314010" y="33243"/>
                </a:moveTo>
                <a:cubicBezTo>
                  <a:pt x="239064" y="33243"/>
                  <a:pt x="168500" y="62447"/>
                  <a:pt x="115458" y="115415"/>
                </a:cubicBezTo>
                <a:cubicBezTo>
                  <a:pt x="6059" y="224661"/>
                  <a:pt x="6059" y="402482"/>
                  <a:pt x="115458" y="511847"/>
                </a:cubicBezTo>
                <a:cubicBezTo>
                  <a:pt x="116287" y="512675"/>
                  <a:pt x="117115" y="513384"/>
                  <a:pt x="117944" y="514212"/>
                </a:cubicBezTo>
                <a:cubicBezTo>
                  <a:pt x="149201" y="508773"/>
                  <a:pt x="185549" y="494704"/>
                  <a:pt x="223081" y="473540"/>
                </a:cubicBezTo>
                <a:cubicBezTo>
                  <a:pt x="226159" y="471767"/>
                  <a:pt x="230066" y="472831"/>
                  <a:pt x="231724" y="475905"/>
                </a:cubicBezTo>
                <a:cubicBezTo>
                  <a:pt x="233500" y="478860"/>
                  <a:pt x="232434" y="482762"/>
                  <a:pt x="229356" y="484417"/>
                </a:cubicBezTo>
                <a:cubicBezTo>
                  <a:pt x="194073" y="504399"/>
                  <a:pt x="159857" y="518114"/>
                  <a:pt x="129429" y="524853"/>
                </a:cubicBezTo>
                <a:cubicBezTo>
                  <a:pt x="180576" y="569545"/>
                  <a:pt x="245458" y="593900"/>
                  <a:pt x="314010" y="593900"/>
                </a:cubicBezTo>
                <a:cubicBezTo>
                  <a:pt x="388955" y="593900"/>
                  <a:pt x="459520" y="564815"/>
                  <a:pt x="512443" y="511847"/>
                </a:cubicBezTo>
                <a:cubicBezTo>
                  <a:pt x="617461" y="407094"/>
                  <a:pt x="621723" y="239322"/>
                  <a:pt x="525467" y="129248"/>
                </a:cubicBezTo>
                <a:cubicBezTo>
                  <a:pt x="518244" y="162116"/>
                  <a:pt x="502853" y="199241"/>
                  <a:pt x="480239" y="237430"/>
                </a:cubicBezTo>
                <a:cubicBezTo>
                  <a:pt x="479055" y="239440"/>
                  <a:pt x="476924" y="240504"/>
                  <a:pt x="474793" y="240504"/>
                </a:cubicBezTo>
                <a:cubicBezTo>
                  <a:pt x="473727" y="240504"/>
                  <a:pt x="472662" y="240268"/>
                  <a:pt x="471596" y="239677"/>
                </a:cubicBezTo>
                <a:cubicBezTo>
                  <a:pt x="468636" y="237903"/>
                  <a:pt x="467571" y="234002"/>
                  <a:pt x="469346" y="231046"/>
                </a:cubicBezTo>
                <a:cubicBezTo>
                  <a:pt x="493381" y="190492"/>
                  <a:pt x="509009" y="151357"/>
                  <a:pt x="514929" y="117779"/>
                </a:cubicBezTo>
                <a:cubicBezTo>
                  <a:pt x="514101" y="116952"/>
                  <a:pt x="513272" y="116242"/>
                  <a:pt x="512443" y="115415"/>
                </a:cubicBezTo>
                <a:cubicBezTo>
                  <a:pt x="459520" y="62447"/>
                  <a:pt x="388955" y="33243"/>
                  <a:pt x="314010" y="33243"/>
                </a:cubicBezTo>
                <a:close/>
                <a:moveTo>
                  <a:pt x="446555" y="12833"/>
                </a:moveTo>
                <a:cubicBezTo>
                  <a:pt x="425125" y="11784"/>
                  <a:pt x="399670" y="16277"/>
                  <a:pt x="371432" y="26268"/>
                </a:cubicBezTo>
                <a:cubicBezTo>
                  <a:pt x="425895" y="37027"/>
                  <a:pt x="476095" y="63038"/>
                  <a:pt x="516942" y="102173"/>
                </a:cubicBezTo>
                <a:cubicBezTo>
                  <a:pt x="519547" y="71905"/>
                  <a:pt x="512917" y="48022"/>
                  <a:pt x="497525" y="32652"/>
                </a:cubicBezTo>
                <a:cubicBezTo>
                  <a:pt x="485389" y="20474"/>
                  <a:pt x="467985" y="13883"/>
                  <a:pt x="446555" y="12833"/>
                </a:cubicBezTo>
                <a:close/>
                <a:moveTo>
                  <a:pt x="438090" y="20"/>
                </a:moveTo>
                <a:cubicBezTo>
                  <a:pt x="467334" y="-453"/>
                  <a:pt x="490303" y="7587"/>
                  <a:pt x="506405" y="23667"/>
                </a:cubicBezTo>
                <a:cubicBezTo>
                  <a:pt x="526414" y="43648"/>
                  <a:pt x="533873" y="74625"/>
                  <a:pt x="528308" y="113641"/>
                </a:cubicBezTo>
                <a:cubicBezTo>
                  <a:pt x="635694" y="228327"/>
                  <a:pt x="633445" y="408867"/>
                  <a:pt x="521441" y="520715"/>
                </a:cubicBezTo>
                <a:cubicBezTo>
                  <a:pt x="466031" y="576047"/>
                  <a:pt x="392388" y="606551"/>
                  <a:pt x="314010" y="606551"/>
                </a:cubicBezTo>
                <a:cubicBezTo>
                  <a:pt x="238946" y="606551"/>
                  <a:pt x="168263" y="578648"/>
                  <a:pt x="113682" y="527690"/>
                </a:cubicBezTo>
                <a:cubicBezTo>
                  <a:pt x="105394" y="528873"/>
                  <a:pt x="97462" y="529464"/>
                  <a:pt x="89884" y="529464"/>
                </a:cubicBezTo>
                <a:cubicBezTo>
                  <a:pt x="61942" y="529464"/>
                  <a:pt x="39329" y="521424"/>
                  <a:pt x="23700" y="505817"/>
                </a:cubicBezTo>
                <a:cubicBezTo>
                  <a:pt x="7480" y="489620"/>
                  <a:pt x="-453" y="466683"/>
                  <a:pt x="21" y="437597"/>
                </a:cubicBezTo>
                <a:cubicBezTo>
                  <a:pt x="376" y="410641"/>
                  <a:pt x="7953" y="379782"/>
                  <a:pt x="22516" y="345613"/>
                </a:cubicBezTo>
                <a:cubicBezTo>
                  <a:pt x="13281" y="260367"/>
                  <a:pt x="41223" y="171693"/>
                  <a:pt x="106578" y="106429"/>
                </a:cubicBezTo>
                <a:cubicBezTo>
                  <a:pt x="161988" y="51096"/>
                  <a:pt x="235631" y="20711"/>
                  <a:pt x="314010" y="20711"/>
                </a:cubicBezTo>
                <a:cubicBezTo>
                  <a:pt x="324902" y="20711"/>
                  <a:pt x="335676" y="21302"/>
                  <a:pt x="346450" y="22484"/>
                </a:cubicBezTo>
                <a:cubicBezTo>
                  <a:pt x="380430" y="7942"/>
                  <a:pt x="411214" y="493"/>
                  <a:pt x="438090" y="2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7" name="cloud-sky-storm_13919">
            <a:extLst>
              <a:ext uri="{FF2B5EF4-FFF2-40B4-BE49-F238E27FC236}">
                <a16:creationId xmlns:a16="http://schemas.microsoft.com/office/drawing/2014/main" id="{2380E8CA-4E0D-4EC7-96AE-80B5B90AD293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8687247" y="1780149"/>
            <a:ext cx="1853548" cy="1001297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8" name="fountain-pen-close-up_16941">
            <a:extLst>
              <a:ext uri="{FF2B5EF4-FFF2-40B4-BE49-F238E27FC236}">
                <a16:creationId xmlns:a16="http://schemas.microsoft.com/office/drawing/2014/main" id="{82E29F1F-A252-4470-BF81-C658530AEF45}"/>
              </a:ext>
            </a:extLst>
          </p:cNvPr>
          <p:cNvSpPr>
            <a:spLocks noChangeAspect="1"/>
          </p:cNvSpPr>
          <p:nvPr/>
        </p:nvSpPr>
        <p:spPr bwMode="auto">
          <a:xfrm rot="790632" flipH="1">
            <a:off x="6686615" y="2130598"/>
            <a:ext cx="496161" cy="51406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81E2C06D-AABD-4B1B-89E0-399C267E9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286" y="-563356"/>
            <a:ext cx="1528992" cy="3512099"/>
          </a:xfrm>
          <a:prstGeom prst="rect">
            <a:avLst/>
          </a:prstGeom>
        </p:spPr>
      </p:pic>
      <p:sp>
        <p:nvSpPr>
          <p:cNvPr id="62" name="ruler_263676">
            <a:extLst>
              <a:ext uri="{FF2B5EF4-FFF2-40B4-BE49-F238E27FC236}">
                <a16:creationId xmlns:a16="http://schemas.microsoft.com/office/drawing/2014/main" id="{753DD8DC-97D4-4237-A4C5-B6B2367A1828}"/>
              </a:ext>
            </a:extLst>
          </p:cNvPr>
          <p:cNvSpPr>
            <a:spLocks noChangeAspect="1"/>
          </p:cNvSpPr>
          <p:nvPr/>
        </p:nvSpPr>
        <p:spPr bwMode="auto">
          <a:xfrm>
            <a:off x="3289972" y="3627831"/>
            <a:ext cx="609685" cy="608755"/>
          </a:xfrm>
          <a:custGeom>
            <a:avLst/>
            <a:gdLst>
              <a:gd name="connsiteX0" fmla="*/ 382195 w 607648"/>
              <a:gd name="connsiteY0" fmla="*/ 318513 h 606722"/>
              <a:gd name="connsiteX1" fmla="*/ 319178 w 607648"/>
              <a:gd name="connsiteY1" fmla="*/ 381790 h 606722"/>
              <a:gd name="connsiteX2" fmla="*/ 520155 w 607648"/>
              <a:gd name="connsiteY2" fmla="*/ 582460 h 606722"/>
              <a:gd name="connsiteX3" fmla="*/ 583349 w 607648"/>
              <a:gd name="connsiteY3" fmla="*/ 519362 h 606722"/>
              <a:gd name="connsiteX4" fmla="*/ 550595 w 607648"/>
              <a:gd name="connsiteY4" fmla="*/ 486657 h 606722"/>
              <a:gd name="connsiteX5" fmla="*/ 527631 w 607648"/>
              <a:gd name="connsiteY5" fmla="*/ 509497 h 606722"/>
              <a:gd name="connsiteX6" fmla="*/ 520600 w 607648"/>
              <a:gd name="connsiteY6" fmla="*/ 512430 h 606722"/>
              <a:gd name="connsiteX7" fmla="*/ 513479 w 607648"/>
              <a:gd name="connsiteY7" fmla="*/ 509497 h 606722"/>
              <a:gd name="connsiteX8" fmla="*/ 513479 w 607648"/>
              <a:gd name="connsiteY8" fmla="*/ 495278 h 606722"/>
              <a:gd name="connsiteX9" fmla="*/ 536354 w 607648"/>
              <a:gd name="connsiteY9" fmla="*/ 472438 h 606722"/>
              <a:gd name="connsiteX10" fmla="*/ 503333 w 607648"/>
              <a:gd name="connsiteY10" fmla="*/ 439467 h 606722"/>
              <a:gd name="connsiteX11" fmla="*/ 471735 w 607648"/>
              <a:gd name="connsiteY11" fmla="*/ 471016 h 606722"/>
              <a:gd name="connsiteX12" fmla="*/ 464615 w 607648"/>
              <a:gd name="connsiteY12" fmla="*/ 473949 h 606722"/>
              <a:gd name="connsiteX13" fmla="*/ 457494 w 607648"/>
              <a:gd name="connsiteY13" fmla="*/ 471016 h 606722"/>
              <a:gd name="connsiteX14" fmla="*/ 457494 w 607648"/>
              <a:gd name="connsiteY14" fmla="*/ 456797 h 606722"/>
              <a:gd name="connsiteX15" fmla="*/ 489091 w 607648"/>
              <a:gd name="connsiteY15" fmla="*/ 425247 h 606722"/>
              <a:gd name="connsiteX16" fmla="*/ 456070 w 607648"/>
              <a:gd name="connsiteY16" fmla="*/ 392276 h 606722"/>
              <a:gd name="connsiteX17" fmla="*/ 433195 w 607648"/>
              <a:gd name="connsiteY17" fmla="*/ 415205 h 606722"/>
              <a:gd name="connsiteX18" fmla="*/ 426075 w 607648"/>
              <a:gd name="connsiteY18" fmla="*/ 418138 h 606722"/>
              <a:gd name="connsiteX19" fmla="*/ 418954 w 607648"/>
              <a:gd name="connsiteY19" fmla="*/ 415205 h 606722"/>
              <a:gd name="connsiteX20" fmla="*/ 418954 w 607648"/>
              <a:gd name="connsiteY20" fmla="*/ 400986 h 606722"/>
              <a:gd name="connsiteX21" fmla="*/ 441829 w 607648"/>
              <a:gd name="connsiteY21" fmla="*/ 378057 h 606722"/>
              <a:gd name="connsiteX22" fmla="*/ 408897 w 607648"/>
              <a:gd name="connsiteY22" fmla="*/ 345175 h 606722"/>
              <a:gd name="connsiteX23" fmla="*/ 377299 w 607648"/>
              <a:gd name="connsiteY23" fmla="*/ 376724 h 606722"/>
              <a:gd name="connsiteX24" fmla="*/ 370179 w 607648"/>
              <a:gd name="connsiteY24" fmla="*/ 379657 h 606722"/>
              <a:gd name="connsiteX25" fmla="*/ 363058 w 607648"/>
              <a:gd name="connsiteY25" fmla="*/ 376724 h 606722"/>
              <a:gd name="connsiteX26" fmla="*/ 363058 w 607648"/>
              <a:gd name="connsiteY26" fmla="*/ 362505 h 606722"/>
              <a:gd name="connsiteX27" fmla="*/ 394655 w 607648"/>
              <a:gd name="connsiteY27" fmla="*/ 330955 h 606722"/>
              <a:gd name="connsiteX28" fmla="*/ 214417 w 607648"/>
              <a:gd name="connsiteY28" fmla="*/ 305627 h 606722"/>
              <a:gd name="connsiteX29" fmla="*/ 214417 w 607648"/>
              <a:gd name="connsiteY29" fmla="*/ 336110 h 606722"/>
              <a:gd name="connsiteX30" fmla="*/ 229637 w 607648"/>
              <a:gd name="connsiteY30" fmla="*/ 320824 h 606722"/>
              <a:gd name="connsiteX31" fmla="*/ 312947 w 607648"/>
              <a:gd name="connsiteY31" fmla="*/ 220933 h 606722"/>
              <a:gd name="connsiteX32" fmla="*/ 321136 w 607648"/>
              <a:gd name="connsiteY32" fmla="*/ 229198 h 606722"/>
              <a:gd name="connsiteX33" fmla="*/ 329414 w 607648"/>
              <a:gd name="connsiteY33" fmla="*/ 220933 h 606722"/>
              <a:gd name="connsiteX34" fmla="*/ 400945 w 607648"/>
              <a:gd name="connsiteY34" fmla="*/ 206927 h 606722"/>
              <a:gd name="connsiteX35" fmla="*/ 415182 w 607648"/>
              <a:gd name="connsiteY35" fmla="*/ 206927 h 606722"/>
              <a:gd name="connsiteX36" fmla="*/ 415182 w 607648"/>
              <a:gd name="connsiteY36" fmla="*/ 221147 h 606722"/>
              <a:gd name="connsiteX37" fmla="*/ 213909 w 607648"/>
              <a:gd name="connsiteY37" fmla="*/ 422083 h 606722"/>
              <a:gd name="connsiteX38" fmla="*/ 206791 w 607648"/>
              <a:gd name="connsiteY38" fmla="*/ 425016 h 606722"/>
              <a:gd name="connsiteX39" fmla="*/ 199672 w 607648"/>
              <a:gd name="connsiteY39" fmla="*/ 422083 h 606722"/>
              <a:gd name="connsiteX40" fmla="*/ 199672 w 607648"/>
              <a:gd name="connsiteY40" fmla="*/ 407864 h 606722"/>
              <a:gd name="connsiteX41" fmla="*/ 221004 w 607648"/>
              <a:gd name="connsiteY41" fmla="*/ 129129 h 606722"/>
              <a:gd name="connsiteX42" fmla="*/ 292743 w 607648"/>
              <a:gd name="connsiteY42" fmla="*/ 200848 h 606722"/>
              <a:gd name="connsiteX43" fmla="*/ 353623 w 607648"/>
              <a:gd name="connsiteY43" fmla="*/ 200848 h 606722"/>
              <a:gd name="connsiteX44" fmla="*/ 362880 w 607648"/>
              <a:gd name="connsiteY44" fmla="*/ 206980 h 606722"/>
              <a:gd name="connsiteX45" fmla="*/ 360744 w 607648"/>
              <a:gd name="connsiteY45" fmla="*/ 218000 h 606722"/>
              <a:gd name="connsiteX46" fmla="*/ 328346 w 607648"/>
              <a:gd name="connsiteY46" fmla="*/ 250438 h 606722"/>
              <a:gd name="connsiteX47" fmla="*/ 328257 w 607648"/>
              <a:gd name="connsiteY47" fmla="*/ 250438 h 606722"/>
              <a:gd name="connsiteX48" fmla="*/ 328168 w 607648"/>
              <a:gd name="connsiteY48" fmla="*/ 250527 h 606722"/>
              <a:gd name="connsiteX49" fmla="*/ 211480 w 607648"/>
              <a:gd name="connsiteY49" fmla="*/ 367481 h 606722"/>
              <a:gd name="connsiteX50" fmla="*/ 204359 w 607648"/>
              <a:gd name="connsiteY50" fmla="*/ 370414 h 606722"/>
              <a:gd name="connsiteX51" fmla="*/ 200532 w 607648"/>
              <a:gd name="connsiteY51" fmla="*/ 369703 h 606722"/>
              <a:gd name="connsiteX52" fmla="*/ 194301 w 607648"/>
              <a:gd name="connsiteY52" fmla="*/ 360372 h 606722"/>
              <a:gd name="connsiteX53" fmla="*/ 194301 w 607648"/>
              <a:gd name="connsiteY53" fmla="*/ 285542 h 606722"/>
              <a:gd name="connsiteX54" fmla="*/ 127813 w 607648"/>
              <a:gd name="connsiteY54" fmla="*/ 219156 h 606722"/>
              <a:gd name="connsiteX55" fmla="*/ 127813 w 607648"/>
              <a:gd name="connsiteY55" fmla="*/ 544957 h 606722"/>
              <a:gd name="connsiteX56" fmla="*/ 297727 w 607648"/>
              <a:gd name="connsiteY56" fmla="*/ 374769 h 606722"/>
              <a:gd name="connsiteX57" fmla="*/ 297816 w 607648"/>
              <a:gd name="connsiteY57" fmla="*/ 374680 h 606722"/>
              <a:gd name="connsiteX58" fmla="*/ 297905 w 607648"/>
              <a:gd name="connsiteY58" fmla="*/ 374591 h 606722"/>
              <a:gd name="connsiteX59" fmla="*/ 375074 w 607648"/>
              <a:gd name="connsiteY59" fmla="*/ 297273 h 606722"/>
              <a:gd name="connsiteX60" fmla="*/ 375163 w 607648"/>
              <a:gd name="connsiteY60" fmla="*/ 297184 h 606722"/>
              <a:gd name="connsiteX61" fmla="*/ 542851 w 607648"/>
              <a:gd name="connsiteY61" fmla="*/ 129129 h 606722"/>
              <a:gd name="connsiteX62" fmla="*/ 478500 w 607648"/>
              <a:gd name="connsiteY62" fmla="*/ 129129 h 606722"/>
              <a:gd name="connsiteX63" fmla="*/ 478500 w 607648"/>
              <a:gd name="connsiteY63" fmla="*/ 154013 h 606722"/>
              <a:gd name="connsiteX64" fmla="*/ 468442 w 607648"/>
              <a:gd name="connsiteY64" fmla="*/ 164056 h 606722"/>
              <a:gd name="connsiteX65" fmla="*/ 458384 w 607648"/>
              <a:gd name="connsiteY65" fmla="*/ 154013 h 606722"/>
              <a:gd name="connsiteX66" fmla="*/ 458384 w 607648"/>
              <a:gd name="connsiteY66" fmla="*/ 129129 h 606722"/>
              <a:gd name="connsiteX67" fmla="*/ 417352 w 607648"/>
              <a:gd name="connsiteY67" fmla="*/ 129129 h 606722"/>
              <a:gd name="connsiteX68" fmla="*/ 417352 w 607648"/>
              <a:gd name="connsiteY68" fmla="*/ 166366 h 606722"/>
              <a:gd name="connsiteX69" fmla="*/ 407294 w 607648"/>
              <a:gd name="connsiteY69" fmla="*/ 176409 h 606722"/>
              <a:gd name="connsiteX70" fmla="*/ 397237 w 607648"/>
              <a:gd name="connsiteY70" fmla="*/ 166366 h 606722"/>
              <a:gd name="connsiteX71" fmla="*/ 397237 w 607648"/>
              <a:gd name="connsiteY71" fmla="*/ 129129 h 606722"/>
              <a:gd name="connsiteX72" fmla="*/ 356205 w 607648"/>
              <a:gd name="connsiteY72" fmla="*/ 129129 h 606722"/>
              <a:gd name="connsiteX73" fmla="*/ 356205 w 607648"/>
              <a:gd name="connsiteY73" fmla="*/ 154013 h 606722"/>
              <a:gd name="connsiteX74" fmla="*/ 346147 w 607648"/>
              <a:gd name="connsiteY74" fmla="*/ 164056 h 606722"/>
              <a:gd name="connsiteX75" fmla="*/ 336089 w 607648"/>
              <a:gd name="connsiteY75" fmla="*/ 154013 h 606722"/>
              <a:gd name="connsiteX76" fmla="*/ 336089 w 607648"/>
              <a:gd name="connsiteY76" fmla="*/ 129129 h 606722"/>
              <a:gd name="connsiteX77" fmla="*/ 294968 w 607648"/>
              <a:gd name="connsiteY77" fmla="*/ 129129 h 606722"/>
              <a:gd name="connsiteX78" fmla="*/ 294968 w 607648"/>
              <a:gd name="connsiteY78" fmla="*/ 166366 h 606722"/>
              <a:gd name="connsiteX79" fmla="*/ 284910 w 607648"/>
              <a:gd name="connsiteY79" fmla="*/ 176409 h 606722"/>
              <a:gd name="connsiteX80" fmla="*/ 274853 w 607648"/>
              <a:gd name="connsiteY80" fmla="*/ 166366 h 606722"/>
              <a:gd name="connsiteX81" fmla="*/ 274853 w 607648"/>
              <a:gd name="connsiteY81" fmla="*/ 129129 h 606722"/>
              <a:gd name="connsiteX82" fmla="*/ 87493 w 607648"/>
              <a:gd name="connsiteY82" fmla="*/ 24262 h 606722"/>
              <a:gd name="connsiteX83" fmla="*/ 24299 w 607648"/>
              <a:gd name="connsiteY83" fmla="*/ 87360 h 606722"/>
              <a:gd name="connsiteX84" fmla="*/ 243878 w 607648"/>
              <a:gd name="connsiteY84" fmla="*/ 306605 h 606722"/>
              <a:gd name="connsiteX85" fmla="*/ 268355 w 607648"/>
              <a:gd name="connsiteY85" fmla="*/ 282076 h 606722"/>
              <a:gd name="connsiteX86" fmla="*/ 268622 w 607648"/>
              <a:gd name="connsiteY86" fmla="*/ 268213 h 606722"/>
              <a:gd name="connsiteX87" fmla="*/ 300220 w 607648"/>
              <a:gd name="connsiteY87" fmla="*/ 236663 h 606722"/>
              <a:gd name="connsiteX88" fmla="*/ 267198 w 607648"/>
              <a:gd name="connsiteY88" fmla="*/ 203692 h 606722"/>
              <a:gd name="connsiteX89" fmla="*/ 244323 w 607648"/>
              <a:gd name="connsiteY89" fmla="*/ 226532 h 606722"/>
              <a:gd name="connsiteX90" fmla="*/ 237203 w 607648"/>
              <a:gd name="connsiteY90" fmla="*/ 229465 h 606722"/>
              <a:gd name="connsiteX91" fmla="*/ 230082 w 607648"/>
              <a:gd name="connsiteY91" fmla="*/ 226532 h 606722"/>
              <a:gd name="connsiteX92" fmla="*/ 230082 w 607648"/>
              <a:gd name="connsiteY92" fmla="*/ 212313 h 606722"/>
              <a:gd name="connsiteX93" fmla="*/ 252957 w 607648"/>
              <a:gd name="connsiteY93" fmla="*/ 189473 h 606722"/>
              <a:gd name="connsiteX94" fmla="*/ 219936 w 607648"/>
              <a:gd name="connsiteY94" fmla="*/ 156502 h 606722"/>
              <a:gd name="connsiteX95" fmla="*/ 188338 w 607648"/>
              <a:gd name="connsiteY95" fmla="*/ 188051 h 606722"/>
              <a:gd name="connsiteX96" fmla="*/ 181217 w 607648"/>
              <a:gd name="connsiteY96" fmla="*/ 190984 h 606722"/>
              <a:gd name="connsiteX97" fmla="*/ 174097 w 607648"/>
              <a:gd name="connsiteY97" fmla="*/ 188051 h 606722"/>
              <a:gd name="connsiteX98" fmla="*/ 174097 w 607648"/>
              <a:gd name="connsiteY98" fmla="*/ 173832 h 606722"/>
              <a:gd name="connsiteX99" fmla="*/ 205695 w 607648"/>
              <a:gd name="connsiteY99" fmla="*/ 142282 h 606722"/>
              <a:gd name="connsiteX100" fmla="*/ 172762 w 607648"/>
              <a:gd name="connsiteY100" fmla="*/ 109400 h 606722"/>
              <a:gd name="connsiteX101" fmla="*/ 149798 w 607648"/>
              <a:gd name="connsiteY101" fmla="*/ 132240 h 606722"/>
              <a:gd name="connsiteX102" fmla="*/ 142766 w 607648"/>
              <a:gd name="connsiteY102" fmla="*/ 135173 h 606722"/>
              <a:gd name="connsiteX103" fmla="*/ 135646 w 607648"/>
              <a:gd name="connsiteY103" fmla="*/ 132240 h 606722"/>
              <a:gd name="connsiteX104" fmla="*/ 135646 w 607648"/>
              <a:gd name="connsiteY104" fmla="*/ 118021 h 606722"/>
              <a:gd name="connsiteX105" fmla="*/ 158521 w 607648"/>
              <a:gd name="connsiteY105" fmla="*/ 95181 h 606722"/>
              <a:gd name="connsiteX106" fmla="*/ 125499 w 607648"/>
              <a:gd name="connsiteY106" fmla="*/ 62210 h 606722"/>
              <a:gd name="connsiteX107" fmla="*/ 93902 w 607648"/>
              <a:gd name="connsiteY107" fmla="*/ 93759 h 606722"/>
              <a:gd name="connsiteX108" fmla="*/ 86781 w 607648"/>
              <a:gd name="connsiteY108" fmla="*/ 96692 h 606722"/>
              <a:gd name="connsiteX109" fmla="*/ 79661 w 607648"/>
              <a:gd name="connsiteY109" fmla="*/ 93759 h 606722"/>
              <a:gd name="connsiteX110" fmla="*/ 79661 w 607648"/>
              <a:gd name="connsiteY110" fmla="*/ 79539 h 606722"/>
              <a:gd name="connsiteX111" fmla="*/ 111258 w 607648"/>
              <a:gd name="connsiteY111" fmla="*/ 47990 h 606722"/>
              <a:gd name="connsiteX112" fmla="*/ 87493 w 607648"/>
              <a:gd name="connsiteY112" fmla="*/ 0 h 606722"/>
              <a:gd name="connsiteX113" fmla="*/ 94614 w 607648"/>
              <a:gd name="connsiteY113" fmla="*/ 2933 h 606722"/>
              <a:gd name="connsiteX114" fmla="*/ 200888 w 607648"/>
              <a:gd name="connsiteY114" fmla="*/ 109045 h 606722"/>
              <a:gd name="connsiteX115" fmla="*/ 567150 w 607648"/>
              <a:gd name="connsiteY115" fmla="*/ 109045 h 606722"/>
              <a:gd name="connsiteX116" fmla="*/ 576407 w 607648"/>
              <a:gd name="connsiteY116" fmla="*/ 115266 h 606722"/>
              <a:gd name="connsiteX117" fmla="*/ 574271 w 607648"/>
              <a:gd name="connsiteY117" fmla="*/ 126197 h 606722"/>
              <a:gd name="connsiteX118" fmla="*/ 396436 w 607648"/>
              <a:gd name="connsiteY118" fmla="*/ 304294 h 606722"/>
              <a:gd name="connsiteX119" fmla="*/ 604711 w 607648"/>
              <a:gd name="connsiteY119" fmla="*/ 512252 h 606722"/>
              <a:gd name="connsiteX120" fmla="*/ 607648 w 607648"/>
              <a:gd name="connsiteY120" fmla="*/ 519362 h 606722"/>
              <a:gd name="connsiteX121" fmla="*/ 604711 w 607648"/>
              <a:gd name="connsiteY121" fmla="*/ 526471 h 606722"/>
              <a:gd name="connsiteX122" fmla="*/ 599727 w 607648"/>
              <a:gd name="connsiteY122" fmla="*/ 531359 h 606722"/>
              <a:gd name="connsiteX123" fmla="*/ 598214 w 607648"/>
              <a:gd name="connsiteY123" fmla="*/ 533315 h 606722"/>
              <a:gd name="connsiteX124" fmla="*/ 566171 w 607648"/>
              <a:gd name="connsiteY124" fmla="*/ 565308 h 606722"/>
              <a:gd name="connsiteX125" fmla="*/ 564213 w 607648"/>
              <a:gd name="connsiteY125" fmla="*/ 566819 h 606722"/>
              <a:gd name="connsiteX126" fmla="*/ 527275 w 607648"/>
              <a:gd name="connsiteY126" fmla="*/ 603789 h 606722"/>
              <a:gd name="connsiteX127" fmla="*/ 520155 w 607648"/>
              <a:gd name="connsiteY127" fmla="*/ 606722 h 606722"/>
              <a:gd name="connsiteX128" fmla="*/ 513034 w 607648"/>
              <a:gd name="connsiteY128" fmla="*/ 603789 h 606722"/>
              <a:gd name="connsiteX129" fmla="*/ 304937 w 607648"/>
              <a:gd name="connsiteY129" fmla="*/ 396009 h 606722"/>
              <a:gd name="connsiteX130" fmla="*/ 124876 w 607648"/>
              <a:gd name="connsiteY130" fmla="*/ 576328 h 606722"/>
              <a:gd name="connsiteX131" fmla="*/ 117756 w 607648"/>
              <a:gd name="connsiteY131" fmla="*/ 579261 h 606722"/>
              <a:gd name="connsiteX132" fmla="*/ 113928 w 607648"/>
              <a:gd name="connsiteY132" fmla="*/ 578550 h 606722"/>
              <a:gd name="connsiteX133" fmla="*/ 107698 w 607648"/>
              <a:gd name="connsiteY133" fmla="*/ 569218 h 606722"/>
              <a:gd name="connsiteX134" fmla="*/ 107698 w 607648"/>
              <a:gd name="connsiteY134" fmla="*/ 199071 h 606722"/>
              <a:gd name="connsiteX135" fmla="*/ 2937 w 607648"/>
              <a:gd name="connsiteY135" fmla="*/ 94470 h 606722"/>
              <a:gd name="connsiteX136" fmla="*/ 2937 w 607648"/>
              <a:gd name="connsiteY136" fmla="*/ 80250 h 606722"/>
              <a:gd name="connsiteX137" fmla="*/ 80373 w 607648"/>
              <a:gd name="connsiteY137" fmla="*/ 2933 h 606722"/>
              <a:gd name="connsiteX138" fmla="*/ 87493 w 607648"/>
              <a:gd name="connsiteY1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607648" h="606722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3" name="paint-palette-and-brush_27557">
            <a:extLst>
              <a:ext uri="{FF2B5EF4-FFF2-40B4-BE49-F238E27FC236}">
                <a16:creationId xmlns:a16="http://schemas.microsoft.com/office/drawing/2014/main" id="{47F783E4-62D2-4B14-A828-5060961B17DF}"/>
              </a:ext>
            </a:extLst>
          </p:cNvPr>
          <p:cNvSpPr>
            <a:spLocks noChangeAspect="1"/>
          </p:cNvSpPr>
          <p:nvPr/>
        </p:nvSpPr>
        <p:spPr bwMode="auto">
          <a:xfrm>
            <a:off x="8270557" y="3797278"/>
            <a:ext cx="636948" cy="576604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4" name="paper-aeroplane-shape_18344">
            <a:extLst>
              <a:ext uri="{FF2B5EF4-FFF2-40B4-BE49-F238E27FC236}">
                <a16:creationId xmlns:a16="http://schemas.microsoft.com/office/drawing/2014/main" id="{B87F43FD-E18E-4B1D-8F20-FF9BD3373B9B}"/>
              </a:ext>
            </a:extLst>
          </p:cNvPr>
          <p:cNvSpPr>
            <a:spLocks noChangeAspect="1"/>
          </p:cNvSpPr>
          <p:nvPr/>
        </p:nvSpPr>
        <p:spPr bwMode="auto">
          <a:xfrm rot="20912385" flipH="1">
            <a:off x="6453065" y="4741320"/>
            <a:ext cx="866107" cy="899814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8" name="ruler_151545">
            <a:extLst>
              <a:ext uri="{FF2B5EF4-FFF2-40B4-BE49-F238E27FC236}">
                <a16:creationId xmlns:a16="http://schemas.microsoft.com/office/drawing/2014/main" id="{77A674F8-0B35-4EA3-BF2E-E72A3727D6EC}"/>
              </a:ext>
            </a:extLst>
          </p:cNvPr>
          <p:cNvSpPr>
            <a:spLocks noChangeAspect="1"/>
          </p:cNvSpPr>
          <p:nvPr/>
        </p:nvSpPr>
        <p:spPr bwMode="auto">
          <a:xfrm>
            <a:off x="10907458" y="4708652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7" name="ruler_151545">
            <a:extLst>
              <a:ext uri="{FF2B5EF4-FFF2-40B4-BE49-F238E27FC236}">
                <a16:creationId xmlns:a16="http://schemas.microsoft.com/office/drawing/2014/main" id="{A388532E-3F0C-4ED9-9D28-3C9707CC214B}"/>
              </a:ext>
            </a:extLst>
          </p:cNvPr>
          <p:cNvSpPr>
            <a:spLocks noChangeAspect="1"/>
          </p:cNvSpPr>
          <p:nvPr/>
        </p:nvSpPr>
        <p:spPr bwMode="auto">
          <a:xfrm>
            <a:off x="4243930" y="3917583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69" name="ruler_151545">
            <a:extLst>
              <a:ext uri="{FF2B5EF4-FFF2-40B4-BE49-F238E27FC236}">
                <a16:creationId xmlns:a16="http://schemas.microsoft.com/office/drawing/2014/main" id="{D736CD03-BC55-4CDC-9BDA-C576B0F6DB02}"/>
              </a:ext>
            </a:extLst>
          </p:cNvPr>
          <p:cNvSpPr>
            <a:spLocks noChangeAspect="1"/>
          </p:cNvSpPr>
          <p:nvPr/>
        </p:nvSpPr>
        <p:spPr bwMode="auto">
          <a:xfrm>
            <a:off x="5939376" y="5088112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0" name="ruler_151545">
            <a:extLst>
              <a:ext uri="{FF2B5EF4-FFF2-40B4-BE49-F238E27FC236}">
                <a16:creationId xmlns:a16="http://schemas.microsoft.com/office/drawing/2014/main" id="{C35FB4F6-3707-44D5-B4F0-07EA30B25015}"/>
              </a:ext>
            </a:extLst>
          </p:cNvPr>
          <p:cNvSpPr>
            <a:spLocks noChangeAspect="1"/>
          </p:cNvSpPr>
          <p:nvPr/>
        </p:nvSpPr>
        <p:spPr bwMode="auto">
          <a:xfrm>
            <a:off x="8592282" y="2907187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2" name="calligraphy-pen_17737">
            <a:extLst>
              <a:ext uri="{FF2B5EF4-FFF2-40B4-BE49-F238E27FC236}">
                <a16:creationId xmlns:a16="http://schemas.microsoft.com/office/drawing/2014/main" id="{5AFE7022-257A-4FAB-8A30-66646121E4F7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5787935" y="4565349"/>
            <a:ext cx="358526" cy="375025"/>
          </a:xfrm>
          <a:custGeom>
            <a:avLst/>
            <a:gdLst>
              <a:gd name="connsiteX0" fmla="*/ 325734 w 578136"/>
              <a:gd name="connsiteY0" fmla="*/ 210830 h 604741"/>
              <a:gd name="connsiteX1" fmla="*/ 325069 w 578136"/>
              <a:gd name="connsiteY1" fmla="*/ 211495 h 604741"/>
              <a:gd name="connsiteX2" fmla="*/ 94074 w 578136"/>
              <a:gd name="connsiteY2" fmla="*/ 442128 h 604741"/>
              <a:gd name="connsiteX3" fmla="*/ 161004 w 578136"/>
              <a:gd name="connsiteY3" fmla="*/ 508954 h 604741"/>
              <a:gd name="connsiteX4" fmla="*/ 391998 w 578136"/>
              <a:gd name="connsiteY4" fmla="*/ 278320 h 604741"/>
              <a:gd name="connsiteX5" fmla="*/ 392664 w 578136"/>
              <a:gd name="connsiteY5" fmla="*/ 277656 h 604741"/>
              <a:gd name="connsiteX6" fmla="*/ 325734 w 578136"/>
              <a:gd name="connsiteY6" fmla="*/ 180008 h 604741"/>
              <a:gd name="connsiteX7" fmla="*/ 341169 w 578136"/>
              <a:gd name="connsiteY7" fmla="*/ 195419 h 604741"/>
              <a:gd name="connsiteX8" fmla="*/ 408099 w 578136"/>
              <a:gd name="connsiteY8" fmla="*/ 262245 h 604741"/>
              <a:gd name="connsiteX9" fmla="*/ 423534 w 578136"/>
              <a:gd name="connsiteY9" fmla="*/ 277656 h 604741"/>
              <a:gd name="connsiteX10" fmla="*/ 168722 w 578136"/>
              <a:gd name="connsiteY10" fmla="*/ 532070 h 604741"/>
              <a:gd name="connsiteX11" fmla="*/ 153287 w 578136"/>
              <a:gd name="connsiteY11" fmla="*/ 532070 h 604741"/>
              <a:gd name="connsiteX12" fmla="*/ 139049 w 578136"/>
              <a:gd name="connsiteY12" fmla="*/ 517855 h 604741"/>
              <a:gd name="connsiteX13" fmla="*/ 136122 w 578136"/>
              <a:gd name="connsiteY13" fmla="*/ 562494 h 604741"/>
              <a:gd name="connsiteX14" fmla="*/ 128271 w 578136"/>
              <a:gd name="connsiteY14" fmla="*/ 572325 h 604741"/>
              <a:gd name="connsiteX15" fmla="*/ 13838 w 578136"/>
              <a:gd name="connsiteY15" fmla="*/ 604343 h 604741"/>
              <a:gd name="connsiteX16" fmla="*/ 10911 w 578136"/>
              <a:gd name="connsiteY16" fmla="*/ 604741 h 604741"/>
              <a:gd name="connsiteX17" fmla="*/ 10778 w 578136"/>
              <a:gd name="connsiteY17" fmla="*/ 604741 h 604741"/>
              <a:gd name="connsiteX18" fmla="*/ 8117 w 578136"/>
              <a:gd name="connsiteY18" fmla="*/ 604343 h 604741"/>
              <a:gd name="connsiteX19" fmla="*/ 58148 w 578136"/>
              <a:gd name="connsiteY19" fmla="*/ 554390 h 604741"/>
              <a:gd name="connsiteX20" fmla="*/ 58148 w 578136"/>
              <a:gd name="connsiteY20" fmla="*/ 546684 h 604741"/>
              <a:gd name="connsiteX21" fmla="*/ 50430 w 578136"/>
              <a:gd name="connsiteY21" fmla="*/ 546684 h 604741"/>
              <a:gd name="connsiteX22" fmla="*/ 399 w 578136"/>
              <a:gd name="connsiteY22" fmla="*/ 596637 h 604741"/>
              <a:gd name="connsiteX23" fmla="*/ 0 w 578136"/>
              <a:gd name="connsiteY23" fmla="*/ 593980 h 604741"/>
              <a:gd name="connsiteX24" fmla="*/ 0 w 578136"/>
              <a:gd name="connsiteY24" fmla="*/ 593847 h 604741"/>
              <a:gd name="connsiteX25" fmla="*/ 399 w 578136"/>
              <a:gd name="connsiteY25" fmla="*/ 590924 h 604741"/>
              <a:gd name="connsiteX26" fmla="*/ 32467 w 578136"/>
              <a:gd name="connsiteY26" fmla="*/ 476670 h 604741"/>
              <a:gd name="connsiteX27" fmla="*/ 42313 w 578136"/>
              <a:gd name="connsiteY27" fmla="*/ 468832 h 604741"/>
              <a:gd name="connsiteX28" fmla="*/ 87022 w 578136"/>
              <a:gd name="connsiteY28" fmla="*/ 465909 h 604741"/>
              <a:gd name="connsiteX29" fmla="*/ 70922 w 578136"/>
              <a:gd name="connsiteY29" fmla="*/ 449834 h 604741"/>
              <a:gd name="connsiteX30" fmla="*/ 70922 w 578136"/>
              <a:gd name="connsiteY30" fmla="*/ 434423 h 604741"/>
              <a:gd name="connsiteX31" fmla="*/ 484861 w 578136"/>
              <a:gd name="connsiteY31" fmla="*/ 51953 h 604741"/>
              <a:gd name="connsiteX32" fmla="*/ 369232 w 578136"/>
              <a:gd name="connsiteY32" fmla="*/ 167550 h 604741"/>
              <a:gd name="connsiteX33" fmla="*/ 436028 w 578136"/>
              <a:gd name="connsiteY33" fmla="*/ 234251 h 604741"/>
              <a:gd name="connsiteX34" fmla="*/ 551791 w 578136"/>
              <a:gd name="connsiteY34" fmla="*/ 118787 h 604741"/>
              <a:gd name="connsiteX35" fmla="*/ 451463 w 578136"/>
              <a:gd name="connsiteY35" fmla="*/ 3189 h 604741"/>
              <a:gd name="connsiteX36" fmla="*/ 466898 w 578136"/>
              <a:gd name="connsiteY36" fmla="*/ 3189 h 604741"/>
              <a:gd name="connsiteX37" fmla="*/ 492579 w 578136"/>
              <a:gd name="connsiteY37" fmla="*/ 28833 h 604741"/>
              <a:gd name="connsiteX38" fmla="*/ 574943 w 578136"/>
              <a:gd name="connsiteY38" fmla="*/ 111080 h 604741"/>
              <a:gd name="connsiteX39" fmla="*/ 574943 w 578136"/>
              <a:gd name="connsiteY39" fmla="*/ 126493 h 604741"/>
              <a:gd name="connsiteX40" fmla="*/ 438956 w 578136"/>
              <a:gd name="connsiteY40" fmla="*/ 262287 h 604741"/>
              <a:gd name="connsiteX41" fmla="*/ 341157 w 578136"/>
              <a:gd name="connsiteY41" fmla="*/ 164627 h 604741"/>
              <a:gd name="connsiteX42" fmla="*/ 469427 w 578136"/>
              <a:gd name="connsiteY42" fmla="*/ 36540 h 604741"/>
              <a:gd name="connsiteX43" fmla="*/ 459181 w 578136"/>
              <a:gd name="connsiteY43" fmla="*/ 26309 h 604741"/>
              <a:gd name="connsiteX44" fmla="*/ 330911 w 578136"/>
              <a:gd name="connsiteY44" fmla="*/ 154396 h 604741"/>
              <a:gd name="connsiteX45" fmla="*/ 315476 w 578136"/>
              <a:gd name="connsiteY45" fmla="*/ 169809 h 604741"/>
              <a:gd name="connsiteX46" fmla="*/ 263849 w 578136"/>
              <a:gd name="connsiteY46" fmla="*/ 221496 h 604741"/>
              <a:gd name="connsiteX47" fmla="*/ 248414 w 578136"/>
              <a:gd name="connsiteY47" fmla="*/ 221496 h 604741"/>
              <a:gd name="connsiteX48" fmla="*/ 248414 w 578136"/>
              <a:gd name="connsiteY48" fmla="*/ 206083 h 604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8136" h="604741">
                <a:moveTo>
                  <a:pt x="325734" y="210830"/>
                </a:moveTo>
                <a:lnTo>
                  <a:pt x="325069" y="211495"/>
                </a:lnTo>
                <a:lnTo>
                  <a:pt x="94074" y="442128"/>
                </a:lnTo>
                <a:lnTo>
                  <a:pt x="161004" y="508954"/>
                </a:lnTo>
                <a:lnTo>
                  <a:pt x="391998" y="278320"/>
                </a:lnTo>
                <a:lnTo>
                  <a:pt x="392664" y="277656"/>
                </a:lnTo>
                <a:close/>
                <a:moveTo>
                  <a:pt x="325734" y="180008"/>
                </a:moveTo>
                <a:lnTo>
                  <a:pt x="341169" y="195419"/>
                </a:lnTo>
                <a:lnTo>
                  <a:pt x="408099" y="262245"/>
                </a:lnTo>
                <a:lnTo>
                  <a:pt x="423534" y="277656"/>
                </a:lnTo>
                <a:lnTo>
                  <a:pt x="168722" y="532070"/>
                </a:lnTo>
                <a:cubicBezTo>
                  <a:pt x="164464" y="536322"/>
                  <a:pt x="157545" y="536322"/>
                  <a:pt x="153287" y="532070"/>
                </a:cubicBezTo>
                <a:lnTo>
                  <a:pt x="139049" y="517855"/>
                </a:lnTo>
                <a:lnTo>
                  <a:pt x="136122" y="562494"/>
                </a:lnTo>
                <a:cubicBezTo>
                  <a:pt x="135856" y="567144"/>
                  <a:pt x="132662" y="570996"/>
                  <a:pt x="128271" y="572325"/>
                </a:cubicBezTo>
                <a:lnTo>
                  <a:pt x="13838" y="604343"/>
                </a:lnTo>
                <a:cubicBezTo>
                  <a:pt x="12774" y="604608"/>
                  <a:pt x="11842" y="604741"/>
                  <a:pt x="10911" y="604741"/>
                </a:cubicBezTo>
                <a:cubicBezTo>
                  <a:pt x="10778" y="604741"/>
                  <a:pt x="10778" y="604741"/>
                  <a:pt x="10778" y="604741"/>
                </a:cubicBezTo>
                <a:cubicBezTo>
                  <a:pt x="9847" y="604741"/>
                  <a:pt x="9048" y="604476"/>
                  <a:pt x="8117" y="604343"/>
                </a:cubicBezTo>
                <a:lnTo>
                  <a:pt x="58148" y="554390"/>
                </a:lnTo>
                <a:cubicBezTo>
                  <a:pt x="60277" y="552264"/>
                  <a:pt x="60277" y="548810"/>
                  <a:pt x="58148" y="546684"/>
                </a:cubicBezTo>
                <a:cubicBezTo>
                  <a:pt x="56019" y="544559"/>
                  <a:pt x="52559" y="544559"/>
                  <a:pt x="50430" y="546684"/>
                </a:cubicBezTo>
                <a:lnTo>
                  <a:pt x="399" y="596637"/>
                </a:lnTo>
                <a:cubicBezTo>
                  <a:pt x="266" y="595707"/>
                  <a:pt x="0" y="594910"/>
                  <a:pt x="0" y="593980"/>
                </a:cubicBezTo>
                <a:cubicBezTo>
                  <a:pt x="0" y="593980"/>
                  <a:pt x="0" y="593980"/>
                  <a:pt x="0" y="593847"/>
                </a:cubicBezTo>
                <a:cubicBezTo>
                  <a:pt x="0" y="592917"/>
                  <a:pt x="133" y="591987"/>
                  <a:pt x="399" y="590924"/>
                </a:cubicBezTo>
                <a:lnTo>
                  <a:pt x="32467" y="476670"/>
                </a:lnTo>
                <a:cubicBezTo>
                  <a:pt x="33665" y="472286"/>
                  <a:pt x="37656" y="469098"/>
                  <a:pt x="42313" y="468832"/>
                </a:cubicBezTo>
                <a:lnTo>
                  <a:pt x="87022" y="465909"/>
                </a:lnTo>
                <a:lnTo>
                  <a:pt x="70922" y="449834"/>
                </a:lnTo>
                <a:cubicBezTo>
                  <a:pt x="66664" y="445583"/>
                  <a:pt x="66664" y="438674"/>
                  <a:pt x="70922" y="434423"/>
                </a:cubicBezTo>
                <a:close/>
                <a:moveTo>
                  <a:pt x="484861" y="51953"/>
                </a:moveTo>
                <a:lnTo>
                  <a:pt x="369232" y="167550"/>
                </a:lnTo>
                <a:lnTo>
                  <a:pt x="436028" y="234251"/>
                </a:lnTo>
                <a:lnTo>
                  <a:pt x="551791" y="118787"/>
                </a:lnTo>
                <a:close/>
                <a:moveTo>
                  <a:pt x="451463" y="3189"/>
                </a:moveTo>
                <a:cubicBezTo>
                  <a:pt x="455721" y="-1063"/>
                  <a:pt x="462640" y="-1063"/>
                  <a:pt x="466898" y="3189"/>
                </a:cubicBezTo>
                <a:lnTo>
                  <a:pt x="492579" y="28833"/>
                </a:lnTo>
                <a:lnTo>
                  <a:pt x="574943" y="111080"/>
                </a:lnTo>
                <a:cubicBezTo>
                  <a:pt x="579201" y="115332"/>
                  <a:pt x="579201" y="122241"/>
                  <a:pt x="574943" y="126493"/>
                </a:cubicBezTo>
                <a:lnTo>
                  <a:pt x="438956" y="262287"/>
                </a:lnTo>
                <a:lnTo>
                  <a:pt x="341157" y="164627"/>
                </a:lnTo>
                <a:lnTo>
                  <a:pt x="469427" y="36540"/>
                </a:lnTo>
                <a:lnTo>
                  <a:pt x="459181" y="26309"/>
                </a:lnTo>
                <a:lnTo>
                  <a:pt x="330911" y="154396"/>
                </a:lnTo>
                <a:lnTo>
                  <a:pt x="315476" y="169809"/>
                </a:lnTo>
                <a:lnTo>
                  <a:pt x="263849" y="221496"/>
                </a:lnTo>
                <a:cubicBezTo>
                  <a:pt x="259591" y="225748"/>
                  <a:pt x="252672" y="225748"/>
                  <a:pt x="248414" y="221496"/>
                </a:cubicBezTo>
                <a:cubicBezTo>
                  <a:pt x="244156" y="217244"/>
                  <a:pt x="244156" y="210335"/>
                  <a:pt x="248414" y="2060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5B612712-B4AD-4A9E-91B6-1D28B8DA5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-968873" y="3568557"/>
            <a:ext cx="8562064" cy="5512253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 flipH="1">
            <a:off x="-1247634" y="5716328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3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4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5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6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7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8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9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0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1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F3C6B7CA-582F-4978-A5B7-A95E2815CFE4}"/>
              </a:ext>
            </a:extLst>
          </p:cNvPr>
          <p:cNvGrpSpPr/>
          <p:nvPr/>
        </p:nvGrpSpPr>
        <p:grpSpPr>
          <a:xfrm flipV="1">
            <a:off x="-1247634" y="-805103"/>
            <a:ext cx="14311807" cy="1917741"/>
            <a:chOff x="-852871" y="5611250"/>
            <a:chExt cx="14311807" cy="19177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6637DEC0-16DC-4D5E-BF4F-D8BA694160A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770117B3-8917-44AD-9433-331DFF16C39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19EAD38B-B491-41CD-9352-F3675C22443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A1933BEA-6A59-40C7-A18D-916F3430FD2C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0E0DDAE0-F038-4C6A-BD1E-BE6052F25C2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0E1455BD-2E47-4E5B-BD8B-E286E920967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7DC4AA68-E3A1-48B7-A838-1EF3D6C3D2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0" name="cloud-sky-storm_13919">
              <a:extLst>
                <a:ext uri="{FF2B5EF4-FFF2-40B4-BE49-F238E27FC236}">
                  <a16:creationId xmlns:a16="http://schemas.microsoft.com/office/drawing/2014/main" id="{EAAB13A8-AC39-4F9D-85D0-49EAF3C5031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1" name="cloud-sky-storm_13919">
              <a:extLst>
                <a:ext uri="{FF2B5EF4-FFF2-40B4-BE49-F238E27FC236}">
                  <a16:creationId xmlns:a16="http://schemas.microsoft.com/office/drawing/2014/main" id="{1DE15966-613B-46EC-918E-0B6E1857AD8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125708" y="2539004"/>
            <a:ext cx="697860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6000" dirty="0">
                <a:solidFill>
                  <a:srgbClr val="F7F55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ÔN TẬP ĐO LƯỜNG</a:t>
            </a:r>
            <a:endParaRPr lang="en-US" sz="6000" dirty="0">
              <a:solidFill>
                <a:srgbClr val="F7F550"/>
              </a:solidFill>
              <a:effectLst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71" name="图片 3">
            <a:extLst>
              <a:ext uri="{FF2B5EF4-FFF2-40B4-BE49-F238E27FC236}">
                <a16:creationId xmlns:a16="http://schemas.microsoft.com/office/drawing/2014/main" id="{6DE51FD4-70F3-4F66-9215-ABE3581500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157" y="3843522"/>
            <a:ext cx="2868174" cy="3014478"/>
          </a:xfrm>
          <a:prstGeom prst="rect">
            <a:avLst/>
          </a:prstGeom>
        </p:spPr>
      </p:pic>
      <p:sp>
        <p:nvSpPr>
          <p:cNvPr id="73" name="cloud-sky-storm_13919">
            <a:extLst>
              <a:ext uri="{FF2B5EF4-FFF2-40B4-BE49-F238E27FC236}">
                <a16:creationId xmlns:a16="http://schemas.microsoft.com/office/drawing/2014/main" id="{2962309F-40BF-49C2-8239-47BEEAE7A515}"/>
              </a:ext>
            </a:extLst>
          </p:cNvPr>
          <p:cNvSpPr>
            <a:spLocks noChangeAspect="1"/>
          </p:cNvSpPr>
          <p:nvPr/>
        </p:nvSpPr>
        <p:spPr bwMode="auto">
          <a:xfrm>
            <a:off x="1866383" y="376160"/>
            <a:ext cx="3071023" cy="1680350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750064" y="739496"/>
            <a:ext cx="28113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rgbClr val="CA37AD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UTM ViceroyJF" panose="02040603050506020204" pitchFamily="18" charset="0"/>
              </a:rPr>
              <a:t>Toán</a:t>
            </a:r>
            <a:r>
              <a:rPr lang="en-US" sz="7000" b="1" dirty="0">
                <a:solidFill>
                  <a:srgbClr val="CA37AD"/>
                </a:solidFill>
              </a:rPr>
              <a:t> </a:t>
            </a:r>
          </a:p>
        </p:txBody>
      </p:sp>
      <p:sp>
        <p:nvSpPr>
          <p:cNvPr id="75" name="round-wall-clock_15267">
            <a:extLst>
              <a:ext uri="{FF2B5EF4-FFF2-40B4-BE49-F238E27FC236}">
                <a16:creationId xmlns:a16="http://schemas.microsoft.com/office/drawing/2014/main" id="{3D31B24B-35E9-4613-BFB4-6AC330661802}"/>
              </a:ext>
            </a:extLst>
          </p:cNvPr>
          <p:cNvSpPr>
            <a:spLocks noChangeAspect="1"/>
          </p:cNvSpPr>
          <p:nvPr/>
        </p:nvSpPr>
        <p:spPr bwMode="auto">
          <a:xfrm>
            <a:off x="1715941" y="1254573"/>
            <a:ext cx="1208903" cy="1207206"/>
          </a:xfrm>
          <a:custGeom>
            <a:avLst/>
            <a:gdLst>
              <a:gd name="connsiteX0" fmla="*/ 418885 w 607614"/>
              <a:gd name="connsiteY0" fmla="*/ 502832 h 606761"/>
              <a:gd name="connsiteX1" fmla="*/ 430704 w 607614"/>
              <a:gd name="connsiteY1" fmla="*/ 514590 h 606761"/>
              <a:gd name="connsiteX2" fmla="*/ 418885 w 607614"/>
              <a:gd name="connsiteY2" fmla="*/ 526348 h 606761"/>
              <a:gd name="connsiteX3" fmla="*/ 407066 w 607614"/>
              <a:gd name="connsiteY3" fmla="*/ 514590 h 606761"/>
              <a:gd name="connsiteX4" fmla="*/ 418885 w 607614"/>
              <a:gd name="connsiteY4" fmla="*/ 502832 h 606761"/>
              <a:gd name="connsiteX5" fmla="*/ 178069 w 607614"/>
              <a:gd name="connsiteY5" fmla="*/ 502832 h 606761"/>
              <a:gd name="connsiteX6" fmla="*/ 189827 w 607614"/>
              <a:gd name="connsiteY6" fmla="*/ 514590 h 606761"/>
              <a:gd name="connsiteX7" fmla="*/ 178069 w 607614"/>
              <a:gd name="connsiteY7" fmla="*/ 526348 h 606761"/>
              <a:gd name="connsiteX8" fmla="*/ 166311 w 607614"/>
              <a:gd name="connsiteY8" fmla="*/ 514590 h 606761"/>
              <a:gd name="connsiteX9" fmla="*/ 178069 w 607614"/>
              <a:gd name="connsiteY9" fmla="*/ 502832 h 606761"/>
              <a:gd name="connsiteX10" fmla="*/ 297731 w 607614"/>
              <a:gd name="connsiteY10" fmla="*/ 489186 h 606761"/>
              <a:gd name="connsiteX11" fmla="*/ 307645 w 607614"/>
              <a:gd name="connsiteY11" fmla="*/ 499821 h 606761"/>
              <a:gd name="connsiteX12" fmla="*/ 307645 w 607614"/>
              <a:gd name="connsiteY12" fmla="*/ 553755 h 606761"/>
              <a:gd name="connsiteX13" fmla="*/ 297731 w 607614"/>
              <a:gd name="connsiteY13" fmla="*/ 563630 h 606761"/>
              <a:gd name="connsiteX14" fmla="*/ 287054 w 607614"/>
              <a:gd name="connsiteY14" fmla="*/ 553755 h 606761"/>
              <a:gd name="connsiteX15" fmla="*/ 287054 w 607614"/>
              <a:gd name="connsiteY15" fmla="*/ 499821 h 606761"/>
              <a:gd name="connsiteX16" fmla="*/ 297731 w 607614"/>
              <a:gd name="connsiteY16" fmla="*/ 489186 h 606761"/>
              <a:gd name="connsiteX17" fmla="*/ 506244 w 607614"/>
              <a:gd name="connsiteY17" fmla="*/ 410356 h 606761"/>
              <a:gd name="connsiteX18" fmla="*/ 518063 w 607614"/>
              <a:gd name="connsiteY18" fmla="*/ 422114 h 606761"/>
              <a:gd name="connsiteX19" fmla="*/ 506244 w 607614"/>
              <a:gd name="connsiteY19" fmla="*/ 433872 h 606761"/>
              <a:gd name="connsiteX20" fmla="*/ 494425 w 607614"/>
              <a:gd name="connsiteY20" fmla="*/ 422114 h 606761"/>
              <a:gd name="connsiteX21" fmla="*/ 506244 w 607614"/>
              <a:gd name="connsiteY21" fmla="*/ 410356 h 606761"/>
              <a:gd name="connsiteX22" fmla="*/ 101432 w 607614"/>
              <a:gd name="connsiteY22" fmla="*/ 410356 h 606761"/>
              <a:gd name="connsiteX23" fmla="*/ 113190 w 607614"/>
              <a:gd name="connsiteY23" fmla="*/ 422114 h 606761"/>
              <a:gd name="connsiteX24" fmla="*/ 101432 w 607614"/>
              <a:gd name="connsiteY24" fmla="*/ 433872 h 606761"/>
              <a:gd name="connsiteX25" fmla="*/ 89674 w 607614"/>
              <a:gd name="connsiteY25" fmla="*/ 422114 h 606761"/>
              <a:gd name="connsiteX26" fmla="*/ 101432 w 607614"/>
              <a:gd name="connsiteY26" fmla="*/ 410356 h 606761"/>
              <a:gd name="connsiteX27" fmla="*/ 492969 w 607614"/>
              <a:gd name="connsiteY27" fmla="*/ 281449 h 606761"/>
              <a:gd name="connsiteX28" fmla="*/ 547663 w 607614"/>
              <a:gd name="connsiteY28" fmla="*/ 281449 h 606761"/>
              <a:gd name="connsiteX29" fmla="*/ 557538 w 607614"/>
              <a:gd name="connsiteY29" fmla="*/ 291305 h 606761"/>
              <a:gd name="connsiteX30" fmla="*/ 547663 w 607614"/>
              <a:gd name="connsiteY30" fmla="*/ 301918 h 606761"/>
              <a:gd name="connsiteX31" fmla="*/ 492969 w 607614"/>
              <a:gd name="connsiteY31" fmla="*/ 301918 h 606761"/>
              <a:gd name="connsiteX32" fmla="*/ 483094 w 607614"/>
              <a:gd name="connsiteY32" fmla="*/ 291305 h 606761"/>
              <a:gd name="connsiteX33" fmla="*/ 492969 w 607614"/>
              <a:gd name="connsiteY33" fmla="*/ 281449 h 606761"/>
              <a:gd name="connsiteX34" fmla="*/ 46305 w 607614"/>
              <a:gd name="connsiteY34" fmla="*/ 281449 h 606761"/>
              <a:gd name="connsiteX35" fmla="*/ 100239 w 607614"/>
              <a:gd name="connsiteY35" fmla="*/ 281449 h 606761"/>
              <a:gd name="connsiteX36" fmla="*/ 110874 w 607614"/>
              <a:gd name="connsiteY36" fmla="*/ 291305 h 606761"/>
              <a:gd name="connsiteX37" fmla="*/ 100239 w 607614"/>
              <a:gd name="connsiteY37" fmla="*/ 301918 h 606761"/>
              <a:gd name="connsiteX38" fmla="*/ 46305 w 607614"/>
              <a:gd name="connsiteY38" fmla="*/ 301918 h 606761"/>
              <a:gd name="connsiteX39" fmla="*/ 36430 w 607614"/>
              <a:gd name="connsiteY39" fmla="*/ 291305 h 606761"/>
              <a:gd name="connsiteX40" fmla="*/ 46305 w 607614"/>
              <a:gd name="connsiteY40" fmla="*/ 281449 h 606761"/>
              <a:gd name="connsiteX41" fmla="*/ 505086 w 607614"/>
              <a:gd name="connsiteY41" fmla="*/ 172890 h 606761"/>
              <a:gd name="connsiteX42" fmla="*/ 517209 w 607614"/>
              <a:gd name="connsiteY42" fmla="*/ 184648 h 606761"/>
              <a:gd name="connsiteX43" fmla="*/ 505086 w 607614"/>
              <a:gd name="connsiteY43" fmla="*/ 196406 h 606761"/>
              <a:gd name="connsiteX44" fmla="*/ 492963 w 607614"/>
              <a:gd name="connsiteY44" fmla="*/ 184648 h 606761"/>
              <a:gd name="connsiteX45" fmla="*/ 505086 w 607614"/>
              <a:gd name="connsiteY45" fmla="*/ 172890 h 606761"/>
              <a:gd name="connsiteX46" fmla="*/ 100640 w 607614"/>
              <a:gd name="connsiteY46" fmla="*/ 172890 h 606761"/>
              <a:gd name="connsiteX47" fmla="*/ 112459 w 607614"/>
              <a:gd name="connsiteY47" fmla="*/ 184648 h 606761"/>
              <a:gd name="connsiteX48" fmla="*/ 100640 w 607614"/>
              <a:gd name="connsiteY48" fmla="*/ 196406 h 606761"/>
              <a:gd name="connsiteX49" fmla="*/ 88821 w 607614"/>
              <a:gd name="connsiteY49" fmla="*/ 184648 h 606761"/>
              <a:gd name="connsiteX50" fmla="*/ 100640 w 607614"/>
              <a:gd name="connsiteY50" fmla="*/ 172890 h 606761"/>
              <a:gd name="connsiteX51" fmla="*/ 252961 w 607614"/>
              <a:gd name="connsiteY51" fmla="*/ 115315 h 606761"/>
              <a:gd name="connsiteX52" fmla="*/ 265877 w 607614"/>
              <a:gd name="connsiteY52" fmla="*/ 122141 h 606761"/>
              <a:gd name="connsiteX53" fmla="*/ 328938 w 607614"/>
              <a:gd name="connsiteY53" fmla="*/ 304926 h 606761"/>
              <a:gd name="connsiteX54" fmla="*/ 325899 w 607614"/>
              <a:gd name="connsiteY54" fmla="*/ 315545 h 606761"/>
              <a:gd name="connsiteX55" fmla="*/ 186861 w 607614"/>
              <a:gd name="connsiteY55" fmla="*/ 451306 h 606761"/>
              <a:gd name="connsiteX56" fmla="*/ 180023 w 607614"/>
              <a:gd name="connsiteY56" fmla="*/ 454340 h 606761"/>
              <a:gd name="connsiteX57" fmla="*/ 172425 w 607614"/>
              <a:gd name="connsiteY57" fmla="*/ 451306 h 606761"/>
              <a:gd name="connsiteX58" fmla="*/ 172425 w 607614"/>
              <a:gd name="connsiteY58" fmla="*/ 436896 h 606761"/>
              <a:gd name="connsiteX59" fmla="*/ 307665 w 607614"/>
              <a:gd name="connsiteY59" fmla="*/ 305685 h 606761"/>
              <a:gd name="connsiteX60" fmla="*/ 246123 w 607614"/>
              <a:gd name="connsiteY60" fmla="*/ 128209 h 606761"/>
              <a:gd name="connsiteX61" fmla="*/ 252961 w 607614"/>
              <a:gd name="connsiteY61" fmla="*/ 115315 h 606761"/>
              <a:gd name="connsiteX62" fmla="*/ 417727 w 607614"/>
              <a:gd name="connsiteY62" fmla="*/ 80414 h 606761"/>
              <a:gd name="connsiteX63" fmla="*/ 429850 w 607614"/>
              <a:gd name="connsiteY63" fmla="*/ 92172 h 606761"/>
              <a:gd name="connsiteX64" fmla="*/ 417727 w 607614"/>
              <a:gd name="connsiteY64" fmla="*/ 103930 h 606761"/>
              <a:gd name="connsiteX65" fmla="*/ 405604 w 607614"/>
              <a:gd name="connsiteY65" fmla="*/ 92172 h 606761"/>
              <a:gd name="connsiteX66" fmla="*/ 417727 w 607614"/>
              <a:gd name="connsiteY66" fmla="*/ 80414 h 606761"/>
              <a:gd name="connsiteX67" fmla="*/ 177338 w 607614"/>
              <a:gd name="connsiteY67" fmla="*/ 80414 h 606761"/>
              <a:gd name="connsiteX68" fmla="*/ 189096 w 607614"/>
              <a:gd name="connsiteY68" fmla="*/ 92172 h 606761"/>
              <a:gd name="connsiteX69" fmla="*/ 177338 w 607614"/>
              <a:gd name="connsiteY69" fmla="*/ 103930 h 606761"/>
              <a:gd name="connsiteX70" fmla="*/ 165580 w 607614"/>
              <a:gd name="connsiteY70" fmla="*/ 92172 h 606761"/>
              <a:gd name="connsiteX71" fmla="*/ 177338 w 607614"/>
              <a:gd name="connsiteY71" fmla="*/ 80414 h 606761"/>
              <a:gd name="connsiteX72" fmla="*/ 297731 w 607614"/>
              <a:gd name="connsiteY72" fmla="*/ 43253 h 606761"/>
              <a:gd name="connsiteX73" fmla="*/ 307645 w 607614"/>
              <a:gd name="connsiteY73" fmla="*/ 53112 h 606761"/>
              <a:gd name="connsiteX74" fmla="*/ 307645 w 607614"/>
              <a:gd name="connsiteY74" fmla="*/ 106958 h 606761"/>
              <a:gd name="connsiteX75" fmla="*/ 297731 w 607614"/>
              <a:gd name="connsiteY75" fmla="*/ 117575 h 606761"/>
              <a:gd name="connsiteX76" fmla="*/ 287054 w 607614"/>
              <a:gd name="connsiteY76" fmla="*/ 106958 h 606761"/>
              <a:gd name="connsiteX77" fmla="*/ 287054 w 607614"/>
              <a:gd name="connsiteY77" fmla="*/ 53112 h 606761"/>
              <a:gd name="connsiteX78" fmla="*/ 297731 w 607614"/>
              <a:gd name="connsiteY78" fmla="*/ 43253 h 606761"/>
              <a:gd name="connsiteX79" fmla="*/ 303807 w 607614"/>
              <a:gd name="connsiteY79" fmla="*/ 30338 h 606761"/>
              <a:gd name="connsiteX80" fmla="*/ 30380 w 607614"/>
              <a:gd name="connsiteY80" fmla="*/ 303381 h 606761"/>
              <a:gd name="connsiteX81" fmla="*/ 303807 w 607614"/>
              <a:gd name="connsiteY81" fmla="*/ 576423 h 606761"/>
              <a:gd name="connsiteX82" fmla="*/ 577234 w 607614"/>
              <a:gd name="connsiteY82" fmla="*/ 303381 h 606761"/>
              <a:gd name="connsiteX83" fmla="*/ 303807 w 607614"/>
              <a:gd name="connsiteY83" fmla="*/ 30338 h 606761"/>
              <a:gd name="connsiteX84" fmla="*/ 303807 w 607614"/>
              <a:gd name="connsiteY84" fmla="*/ 0 h 606761"/>
              <a:gd name="connsiteX85" fmla="*/ 607614 w 607614"/>
              <a:gd name="connsiteY85" fmla="*/ 303381 h 606761"/>
              <a:gd name="connsiteX86" fmla="*/ 303807 w 607614"/>
              <a:gd name="connsiteY86" fmla="*/ 606761 h 606761"/>
              <a:gd name="connsiteX87" fmla="*/ 0 w 607614"/>
              <a:gd name="connsiteY87" fmla="*/ 303381 h 606761"/>
              <a:gd name="connsiteX88" fmla="*/ 303807 w 607614"/>
              <a:gd name="connsiteY88" fmla="*/ 0 h 60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7614" h="606761">
                <a:moveTo>
                  <a:pt x="418885" y="502832"/>
                </a:moveTo>
                <a:cubicBezTo>
                  <a:pt x="425412" y="502832"/>
                  <a:pt x="430704" y="508096"/>
                  <a:pt x="430704" y="514590"/>
                </a:cubicBezTo>
                <a:cubicBezTo>
                  <a:pt x="430704" y="521084"/>
                  <a:pt x="425412" y="526348"/>
                  <a:pt x="418885" y="526348"/>
                </a:cubicBezTo>
                <a:cubicBezTo>
                  <a:pt x="412358" y="526348"/>
                  <a:pt x="407066" y="521084"/>
                  <a:pt x="407066" y="514590"/>
                </a:cubicBezTo>
                <a:cubicBezTo>
                  <a:pt x="407066" y="508096"/>
                  <a:pt x="412358" y="502832"/>
                  <a:pt x="418885" y="502832"/>
                </a:cubicBezTo>
                <a:close/>
                <a:moveTo>
                  <a:pt x="178069" y="502832"/>
                </a:moveTo>
                <a:cubicBezTo>
                  <a:pt x="184563" y="502832"/>
                  <a:pt x="189827" y="508096"/>
                  <a:pt x="189827" y="514590"/>
                </a:cubicBezTo>
                <a:cubicBezTo>
                  <a:pt x="189827" y="521084"/>
                  <a:pt x="184563" y="526348"/>
                  <a:pt x="178069" y="526348"/>
                </a:cubicBezTo>
                <a:cubicBezTo>
                  <a:pt x="171575" y="526348"/>
                  <a:pt x="166311" y="521084"/>
                  <a:pt x="166311" y="514590"/>
                </a:cubicBezTo>
                <a:cubicBezTo>
                  <a:pt x="166311" y="508096"/>
                  <a:pt x="171575" y="502832"/>
                  <a:pt x="178069" y="502832"/>
                </a:cubicBezTo>
                <a:close/>
                <a:moveTo>
                  <a:pt x="297731" y="489186"/>
                </a:moveTo>
                <a:cubicBezTo>
                  <a:pt x="303069" y="489186"/>
                  <a:pt x="307645" y="493744"/>
                  <a:pt x="307645" y="499821"/>
                </a:cubicBezTo>
                <a:lnTo>
                  <a:pt x="307645" y="553755"/>
                </a:lnTo>
                <a:cubicBezTo>
                  <a:pt x="307645" y="559072"/>
                  <a:pt x="303069" y="563630"/>
                  <a:pt x="297731" y="563630"/>
                </a:cubicBezTo>
                <a:cubicBezTo>
                  <a:pt x="291630" y="563630"/>
                  <a:pt x="287054" y="559072"/>
                  <a:pt x="287054" y="553755"/>
                </a:cubicBezTo>
                <a:lnTo>
                  <a:pt x="287054" y="499821"/>
                </a:lnTo>
                <a:cubicBezTo>
                  <a:pt x="287054" y="493744"/>
                  <a:pt x="291630" y="489186"/>
                  <a:pt x="297731" y="489186"/>
                </a:cubicBezTo>
                <a:close/>
                <a:moveTo>
                  <a:pt x="506244" y="410356"/>
                </a:moveTo>
                <a:cubicBezTo>
                  <a:pt x="512771" y="410356"/>
                  <a:pt x="518063" y="415620"/>
                  <a:pt x="518063" y="422114"/>
                </a:cubicBezTo>
                <a:cubicBezTo>
                  <a:pt x="518063" y="428608"/>
                  <a:pt x="512771" y="433872"/>
                  <a:pt x="506244" y="433872"/>
                </a:cubicBezTo>
                <a:cubicBezTo>
                  <a:pt x="499717" y="433872"/>
                  <a:pt x="494425" y="428608"/>
                  <a:pt x="494425" y="422114"/>
                </a:cubicBezTo>
                <a:cubicBezTo>
                  <a:pt x="494425" y="415620"/>
                  <a:pt x="499717" y="410356"/>
                  <a:pt x="506244" y="410356"/>
                </a:cubicBezTo>
                <a:close/>
                <a:moveTo>
                  <a:pt x="101432" y="410356"/>
                </a:moveTo>
                <a:cubicBezTo>
                  <a:pt x="107926" y="410356"/>
                  <a:pt x="113190" y="415620"/>
                  <a:pt x="113190" y="422114"/>
                </a:cubicBezTo>
                <a:cubicBezTo>
                  <a:pt x="113190" y="428608"/>
                  <a:pt x="107926" y="433872"/>
                  <a:pt x="101432" y="433872"/>
                </a:cubicBezTo>
                <a:cubicBezTo>
                  <a:pt x="94938" y="433872"/>
                  <a:pt x="89674" y="428608"/>
                  <a:pt x="89674" y="422114"/>
                </a:cubicBezTo>
                <a:cubicBezTo>
                  <a:pt x="89674" y="415620"/>
                  <a:pt x="94938" y="410356"/>
                  <a:pt x="101432" y="410356"/>
                </a:cubicBezTo>
                <a:close/>
                <a:moveTo>
                  <a:pt x="492969" y="281449"/>
                </a:moveTo>
                <a:lnTo>
                  <a:pt x="547663" y="281449"/>
                </a:lnTo>
                <a:cubicBezTo>
                  <a:pt x="552980" y="281449"/>
                  <a:pt x="557538" y="285998"/>
                  <a:pt x="557538" y="291305"/>
                </a:cubicBezTo>
                <a:cubicBezTo>
                  <a:pt x="557538" y="297369"/>
                  <a:pt x="552980" y="301918"/>
                  <a:pt x="547663" y="301918"/>
                </a:cubicBezTo>
                <a:lnTo>
                  <a:pt x="492969" y="301918"/>
                </a:lnTo>
                <a:cubicBezTo>
                  <a:pt x="487652" y="301918"/>
                  <a:pt x="483094" y="297369"/>
                  <a:pt x="483094" y="291305"/>
                </a:cubicBezTo>
                <a:cubicBezTo>
                  <a:pt x="483094" y="285998"/>
                  <a:pt x="487652" y="281449"/>
                  <a:pt x="492969" y="281449"/>
                </a:cubicBezTo>
                <a:close/>
                <a:moveTo>
                  <a:pt x="46305" y="281449"/>
                </a:moveTo>
                <a:lnTo>
                  <a:pt x="100239" y="281449"/>
                </a:lnTo>
                <a:cubicBezTo>
                  <a:pt x="106316" y="281449"/>
                  <a:pt x="110874" y="285998"/>
                  <a:pt x="110874" y="291305"/>
                </a:cubicBezTo>
                <a:cubicBezTo>
                  <a:pt x="110874" y="297369"/>
                  <a:pt x="106316" y="301918"/>
                  <a:pt x="100239" y="301918"/>
                </a:cubicBezTo>
                <a:lnTo>
                  <a:pt x="46305" y="301918"/>
                </a:lnTo>
                <a:cubicBezTo>
                  <a:pt x="40988" y="301918"/>
                  <a:pt x="36430" y="297369"/>
                  <a:pt x="36430" y="291305"/>
                </a:cubicBezTo>
                <a:cubicBezTo>
                  <a:pt x="36430" y="285998"/>
                  <a:pt x="40988" y="281449"/>
                  <a:pt x="46305" y="281449"/>
                </a:cubicBezTo>
                <a:close/>
                <a:moveTo>
                  <a:pt x="505086" y="172890"/>
                </a:moveTo>
                <a:cubicBezTo>
                  <a:pt x="511781" y="172890"/>
                  <a:pt x="517209" y="178154"/>
                  <a:pt x="517209" y="184648"/>
                </a:cubicBezTo>
                <a:cubicBezTo>
                  <a:pt x="517209" y="191142"/>
                  <a:pt x="511781" y="196406"/>
                  <a:pt x="505086" y="196406"/>
                </a:cubicBezTo>
                <a:cubicBezTo>
                  <a:pt x="498391" y="196406"/>
                  <a:pt x="492963" y="191142"/>
                  <a:pt x="492963" y="184648"/>
                </a:cubicBezTo>
                <a:cubicBezTo>
                  <a:pt x="492963" y="178154"/>
                  <a:pt x="498391" y="172890"/>
                  <a:pt x="505086" y="172890"/>
                </a:cubicBezTo>
                <a:close/>
                <a:moveTo>
                  <a:pt x="100640" y="172890"/>
                </a:moveTo>
                <a:cubicBezTo>
                  <a:pt x="107167" y="172890"/>
                  <a:pt x="112459" y="178154"/>
                  <a:pt x="112459" y="184648"/>
                </a:cubicBezTo>
                <a:cubicBezTo>
                  <a:pt x="112459" y="191142"/>
                  <a:pt x="107167" y="196406"/>
                  <a:pt x="100640" y="196406"/>
                </a:cubicBezTo>
                <a:cubicBezTo>
                  <a:pt x="94113" y="196406"/>
                  <a:pt x="88821" y="191142"/>
                  <a:pt x="88821" y="184648"/>
                </a:cubicBezTo>
                <a:cubicBezTo>
                  <a:pt x="88821" y="178154"/>
                  <a:pt x="94113" y="172890"/>
                  <a:pt x="100640" y="172890"/>
                </a:cubicBezTo>
                <a:close/>
                <a:moveTo>
                  <a:pt x="252961" y="115315"/>
                </a:moveTo>
                <a:cubicBezTo>
                  <a:pt x="258280" y="113798"/>
                  <a:pt x="263598" y="116832"/>
                  <a:pt x="265877" y="122141"/>
                </a:cubicBezTo>
                <a:lnTo>
                  <a:pt x="328938" y="304926"/>
                </a:lnTo>
                <a:cubicBezTo>
                  <a:pt x="329698" y="308719"/>
                  <a:pt x="328938" y="312511"/>
                  <a:pt x="325899" y="315545"/>
                </a:cubicBezTo>
                <a:lnTo>
                  <a:pt x="186861" y="451306"/>
                </a:lnTo>
                <a:cubicBezTo>
                  <a:pt x="184581" y="452823"/>
                  <a:pt x="182302" y="454340"/>
                  <a:pt x="180023" y="454340"/>
                </a:cubicBezTo>
                <a:cubicBezTo>
                  <a:pt x="176984" y="454340"/>
                  <a:pt x="174704" y="452823"/>
                  <a:pt x="172425" y="451306"/>
                </a:cubicBezTo>
                <a:cubicBezTo>
                  <a:pt x="168626" y="446756"/>
                  <a:pt x="168626" y="440688"/>
                  <a:pt x="172425" y="436896"/>
                </a:cubicBezTo>
                <a:lnTo>
                  <a:pt x="307665" y="305685"/>
                </a:lnTo>
                <a:lnTo>
                  <a:pt x="246123" y="128209"/>
                </a:lnTo>
                <a:cubicBezTo>
                  <a:pt x="244604" y="122899"/>
                  <a:pt x="247643" y="117590"/>
                  <a:pt x="252961" y="115315"/>
                </a:cubicBezTo>
                <a:close/>
                <a:moveTo>
                  <a:pt x="417727" y="80414"/>
                </a:moveTo>
                <a:cubicBezTo>
                  <a:pt x="424422" y="80414"/>
                  <a:pt x="429850" y="85678"/>
                  <a:pt x="429850" y="92172"/>
                </a:cubicBezTo>
                <a:cubicBezTo>
                  <a:pt x="429850" y="98666"/>
                  <a:pt x="424422" y="103930"/>
                  <a:pt x="417727" y="103930"/>
                </a:cubicBezTo>
                <a:cubicBezTo>
                  <a:pt x="411032" y="103930"/>
                  <a:pt x="405604" y="98666"/>
                  <a:pt x="405604" y="92172"/>
                </a:cubicBezTo>
                <a:cubicBezTo>
                  <a:pt x="405604" y="85678"/>
                  <a:pt x="411032" y="80414"/>
                  <a:pt x="417727" y="80414"/>
                </a:cubicBezTo>
                <a:close/>
                <a:moveTo>
                  <a:pt x="177338" y="80414"/>
                </a:moveTo>
                <a:cubicBezTo>
                  <a:pt x="183832" y="80414"/>
                  <a:pt x="189096" y="85678"/>
                  <a:pt x="189096" y="92172"/>
                </a:cubicBezTo>
                <a:cubicBezTo>
                  <a:pt x="189096" y="98666"/>
                  <a:pt x="183832" y="103930"/>
                  <a:pt x="177338" y="103930"/>
                </a:cubicBezTo>
                <a:cubicBezTo>
                  <a:pt x="170844" y="103930"/>
                  <a:pt x="165580" y="98666"/>
                  <a:pt x="165580" y="92172"/>
                </a:cubicBezTo>
                <a:cubicBezTo>
                  <a:pt x="165580" y="85678"/>
                  <a:pt x="170844" y="80414"/>
                  <a:pt x="177338" y="80414"/>
                </a:cubicBezTo>
                <a:close/>
                <a:moveTo>
                  <a:pt x="297731" y="43253"/>
                </a:moveTo>
                <a:cubicBezTo>
                  <a:pt x="303069" y="43253"/>
                  <a:pt x="307645" y="47803"/>
                  <a:pt x="307645" y="53112"/>
                </a:cubicBezTo>
                <a:lnTo>
                  <a:pt x="307645" y="106958"/>
                </a:lnTo>
                <a:cubicBezTo>
                  <a:pt x="307645" y="113025"/>
                  <a:pt x="303069" y="117575"/>
                  <a:pt x="297731" y="117575"/>
                </a:cubicBezTo>
                <a:cubicBezTo>
                  <a:pt x="291630" y="117575"/>
                  <a:pt x="287054" y="113025"/>
                  <a:pt x="287054" y="106958"/>
                </a:cubicBezTo>
                <a:lnTo>
                  <a:pt x="287054" y="53112"/>
                </a:lnTo>
                <a:cubicBezTo>
                  <a:pt x="287054" y="47803"/>
                  <a:pt x="291630" y="43253"/>
                  <a:pt x="297731" y="43253"/>
                </a:cubicBezTo>
                <a:close/>
                <a:moveTo>
                  <a:pt x="303807" y="30338"/>
                </a:moveTo>
                <a:cubicBezTo>
                  <a:pt x="152663" y="30338"/>
                  <a:pt x="30380" y="152449"/>
                  <a:pt x="30380" y="303381"/>
                </a:cubicBezTo>
                <a:cubicBezTo>
                  <a:pt x="30380" y="453554"/>
                  <a:pt x="152663" y="576423"/>
                  <a:pt x="303807" y="576423"/>
                </a:cubicBezTo>
                <a:cubicBezTo>
                  <a:pt x="454951" y="576423"/>
                  <a:pt x="577234" y="453554"/>
                  <a:pt x="577234" y="303381"/>
                </a:cubicBezTo>
                <a:cubicBezTo>
                  <a:pt x="577234" y="152449"/>
                  <a:pt x="454951" y="30338"/>
                  <a:pt x="303807" y="30338"/>
                </a:cubicBezTo>
                <a:close/>
                <a:moveTo>
                  <a:pt x="303807" y="0"/>
                </a:moveTo>
                <a:cubicBezTo>
                  <a:pt x="471661" y="0"/>
                  <a:pt x="607614" y="135763"/>
                  <a:pt x="607614" y="303381"/>
                </a:cubicBezTo>
                <a:cubicBezTo>
                  <a:pt x="607614" y="470998"/>
                  <a:pt x="471661" y="606761"/>
                  <a:pt x="303807" y="606761"/>
                </a:cubicBezTo>
                <a:cubicBezTo>
                  <a:pt x="135953" y="606761"/>
                  <a:pt x="0" y="470998"/>
                  <a:pt x="0" y="303381"/>
                </a:cubicBezTo>
                <a:cubicBezTo>
                  <a:pt x="0" y="135763"/>
                  <a:pt x="135953" y="0"/>
                  <a:pt x="303807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</p:sp>
      <p:sp>
        <p:nvSpPr>
          <p:cNvPr id="41" name="TextBox 40"/>
          <p:cNvSpPr txBox="1"/>
          <p:nvPr/>
        </p:nvSpPr>
        <p:spPr>
          <a:xfrm>
            <a:off x="4931569" y="3464511"/>
            <a:ext cx="323122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500" b="1" dirty="0">
                <a:solidFill>
                  <a:prstClr val="white"/>
                </a:solidFill>
                <a:latin typeface="UTM ViceroyJF" panose="02040603050506020204" pitchFamily="18" charset="0"/>
              </a:rPr>
              <a:t>Tiết 1</a:t>
            </a:r>
            <a:endParaRPr lang="en-US" sz="6500" b="1" dirty="0">
              <a:solidFill>
                <a:prstClr val="white"/>
              </a:solidFill>
              <a:latin typeface="UTM ViceroyJF" panose="02040603050506020204" pitchFamily="18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0495" y="31727"/>
            <a:ext cx="1269430" cy="132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62" grpId="0" animBg="1"/>
      <p:bldP spid="63" grpId="0" animBg="1"/>
      <p:bldP spid="64" grpId="0" animBg="1"/>
      <p:bldP spid="69" grpId="0" animBg="1"/>
      <p:bldP spid="69" grpId="1" animBg="1"/>
      <p:bldP spid="70" grpId="0" animBg="1"/>
      <p:bldP spid="70" grpId="1" animBg="1"/>
      <p:bldP spid="3" grpId="0"/>
      <p:bldP spid="73" grpId="0" animBg="1"/>
      <p:bldP spid="74" grpId="0"/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2">
            <a:extLst>
              <a:ext uri="{FF2B5EF4-FFF2-40B4-BE49-F238E27FC236}">
                <a16:creationId xmlns:a16="http://schemas.microsoft.com/office/drawing/2014/main" id="{437EE60C-B90B-47AA-A968-FDE561E50738}"/>
              </a:ext>
            </a:extLst>
          </p:cNvPr>
          <p:cNvSpPr/>
          <p:nvPr/>
        </p:nvSpPr>
        <p:spPr>
          <a:xfrm>
            <a:off x="359596" y="267128"/>
            <a:ext cx="11352944" cy="63905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blipFill>
                <a:blip r:embed="rId3"/>
                <a:tile tx="0" ty="0" sx="100000" sy="100000" flip="none" algn="tl"/>
              </a:blipFill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EB563D26-1EBC-4BF4-BCFB-BFE77A5AC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3335" flipH="1">
            <a:off x="6599611" y="4101098"/>
            <a:ext cx="7942083" cy="51131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DEA3B4D-CF34-4461-8559-223E73AD4E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430" y="-413116"/>
            <a:ext cx="1378570" cy="3166580"/>
          </a:xfrm>
          <a:prstGeom prst="rect">
            <a:avLst/>
          </a:prstGeom>
        </p:spPr>
      </p:pic>
      <p:pic>
        <p:nvPicPr>
          <p:cNvPr id="18" name="Picture 17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512" y="163157"/>
            <a:ext cx="2237784" cy="863493"/>
          </a:xfrm>
          <a:prstGeom prst="rect">
            <a:avLst/>
          </a:prstGeom>
          <a:noFill/>
        </p:spPr>
      </p:pic>
      <p:grpSp>
        <p:nvGrpSpPr>
          <p:cNvPr id="55" name="Group 54"/>
          <p:cNvGrpSpPr/>
          <p:nvPr/>
        </p:nvGrpSpPr>
        <p:grpSpPr>
          <a:xfrm>
            <a:off x="918970" y="3120790"/>
            <a:ext cx="4787639" cy="1135429"/>
            <a:chOff x="3711046" y="3261360"/>
            <a:chExt cx="3598607" cy="853440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135" b="58073" l="42899" r="69473">
                          <a14:foregroundMark x1="55344" y1="48698" x2="56223" y2="47786"/>
                          <a14:backgroundMark x1="44802" y1="52995" x2="61420" y2="4765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2141" t="46691" r="30201" b="41642"/>
            <a:stretch/>
          </p:blipFill>
          <p:spPr>
            <a:xfrm>
              <a:off x="3711046" y="3261360"/>
              <a:ext cx="3598607" cy="853440"/>
            </a:xfrm>
            <a:prstGeom prst="rect">
              <a:avLst/>
            </a:prstGeom>
          </p:spPr>
        </p:pic>
        <p:sp>
          <p:nvSpPr>
            <p:cNvPr id="57" name="Rounded Rectangle 56"/>
            <p:cNvSpPr/>
            <p:nvPr/>
          </p:nvSpPr>
          <p:spPr>
            <a:xfrm>
              <a:off x="5381625" y="3304699"/>
              <a:ext cx="338138" cy="436245"/>
            </a:xfrm>
            <a:prstGeom prst="roundRect">
              <a:avLst>
                <a:gd name="adj" fmla="val 50000"/>
              </a:avLst>
            </a:prstGeom>
            <a:solidFill>
              <a:srgbClr val="E75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27148" y="1902319"/>
            <a:ext cx="5063785" cy="2921355"/>
            <a:chOff x="3587499" y="2349023"/>
            <a:chExt cx="3806171" cy="219582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984" b="54297" l="42899" r="68887">
                          <a14:backgroundMark x1="55051" y1="51172" x2="57467" y2="50911"/>
                          <a14:backgroundMark x1="55344" y1="48307" x2="56442" y2="4765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2141" t="33671" r="30201" b="45600"/>
            <a:stretch/>
          </p:blipFill>
          <p:spPr>
            <a:xfrm rot="607483">
              <a:off x="3795063" y="2349023"/>
              <a:ext cx="3598607" cy="1516381"/>
            </a:xfrm>
            <a:prstGeom prst="rect">
              <a:avLst/>
            </a:prstGeom>
            <a:ln>
              <a:noFill/>
            </a:ln>
          </p:spPr>
        </p:pic>
        <p:sp>
          <p:nvSpPr>
            <p:cNvPr id="60" name="Rectangle 59"/>
            <p:cNvSpPr/>
            <p:nvPr/>
          </p:nvSpPr>
          <p:spPr>
            <a:xfrm rot="611782">
              <a:off x="3587499" y="3790747"/>
              <a:ext cx="3592859" cy="7540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571985" y="3081101"/>
            <a:ext cx="4904782" cy="1249171"/>
            <a:chOff x="2496395" y="3780430"/>
            <a:chExt cx="5104680" cy="1300082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953" b="66797" l="38214" r="73646">
                          <a14:foregroundMark x1="54466" y1="54167" x2="55930" y2="53385"/>
                          <a14:backgroundMark x1="45315" y1="53125" x2="70498" y2="6067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7709" t="52108" r="25792" b="31359"/>
            <a:stretch/>
          </p:blipFill>
          <p:spPr>
            <a:xfrm>
              <a:off x="2496395" y="3780430"/>
              <a:ext cx="5104680" cy="1300082"/>
            </a:xfrm>
            <a:prstGeom prst="rect">
              <a:avLst/>
            </a:prstGeom>
          </p:spPr>
        </p:pic>
        <p:sp>
          <p:nvSpPr>
            <p:cNvPr id="63" name="Rounded Rectangle 62"/>
            <p:cNvSpPr/>
            <p:nvPr/>
          </p:nvSpPr>
          <p:spPr>
            <a:xfrm>
              <a:off x="4752975" y="3863955"/>
              <a:ext cx="495692" cy="610094"/>
            </a:xfrm>
            <a:prstGeom prst="roundRect">
              <a:avLst>
                <a:gd name="adj" fmla="val 42897"/>
              </a:avLst>
            </a:prstGeom>
            <a:solidFill>
              <a:srgbClr val="E75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 rot="20954280">
            <a:off x="6593952" y="2036078"/>
            <a:ext cx="4904782" cy="2807544"/>
            <a:chOff x="1330600" y="1579529"/>
            <a:chExt cx="5104680" cy="2921968"/>
          </a:xfrm>
          <a:noFill/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021" b="62240" l="39312" r="71962">
                          <a14:backgroundMark x1="55564" y1="60026" x2="55564" y2="60026"/>
                          <a14:backgroundMark x1="54539" y1="58984" x2="56442" y2="59766"/>
                          <a14:backgroundMark x1="54392" y1="57552" x2="55710" y2="58984"/>
                          <a14:backgroundMark x1="52269" y1="57422" x2="58126" y2="59115"/>
                          <a14:backgroundMark x1="53367" y1="52214" x2="57540" y2="5455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7709" t="37424" r="25792" b="37409"/>
            <a:stretch/>
          </p:blipFill>
          <p:spPr>
            <a:xfrm>
              <a:off x="1330600" y="1579529"/>
              <a:ext cx="5104680" cy="1978926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66" name="Rectangle 65"/>
            <p:cNvSpPr/>
            <p:nvPr/>
          </p:nvSpPr>
          <p:spPr>
            <a:xfrm>
              <a:off x="1330600" y="3162301"/>
              <a:ext cx="5104680" cy="13391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68197" y="986337"/>
            <a:ext cx="1631202" cy="551191"/>
            <a:chOff x="974415" y="1351128"/>
            <a:chExt cx="1631202" cy="551191"/>
          </a:xfrm>
        </p:grpSpPr>
        <p:sp>
          <p:nvSpPr>
            <p:cNvPr id="68" name="Rounded Rectangle 67"/>
            <p:cNvSpPr/>
            <p:nvPr/>
          </p:nvSpPr>
          <p:spPr>
            <a:xfrm>
              <a:off x="1586794" y="1445483"/>
              <a:ext cx="736262" cy="409433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974415" y="1351128"/>
              <a:ext cx="1631202" cy="551191"/>
              <a:chOff x="974415" y="1351128"/>
              <a:chExt cx="1631202" cy="551191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3EA1F3E-5853-47D1-BC70-F3C5656E2117}"/>
                  </a:ext>
                </a:extLst>
              </p:cNvPr>
              <p:cNvSpPr/>
              <p:nvPr/>
            </p:nvSpPr>
            <p:spPr>
              <a:xfrm>
                <a:off x="974415" y="1351128"/>
                <a:ext cx="551191" cy="551191"/>
              </a:xfrm>
              <a:prstGeom prst="ellipse">
                <a:avLst/>
              </a:prstGeom>
              <a:solidFill>
                <a:srgbClr val="4AC6E9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1</a:t>
                </a:r>
                <a:endParaRPr lang="vi-VN" sz="3200" b="1" dirty="0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99392C6-494A-4B59-A6A2-4DDD7D22A582}"/>
                  </a:ext>
                </a:extLst>
              </p:cNvPr>
              <p:cNvSpPr txBox="1"/>
              <p:nvPr/>
            </p:nvSpPr>
            <p:spPr>
              <a:xfrm>
                <a:off x="1566550" y="1419368"/>
                <a:ext cx="10390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Đ, S ?</a:t>
                </a:r>
                <a:endParaRPr lang="vi-VN" sz="2400" dirty="0"/>
              </a:p>
            </p:txBody>
          </p:sp>
        </p:grp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583663" y="4290706"/>
            <a:ext cx="69139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Gấu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thỏ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Thỏ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sóc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Sóc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gấu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6951089" y="4277563"/>
            <a:ext cx="610946" cy="6075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6988932" y="4989387"/>
            <a:ext cx="550490" cy="5504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6966573" y="5640604"/>
            <a:ext cx="550490" cy="5504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7057681" y="4354870"/>
            <a:ext cx="3733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75B42"/>
                </a:solidFill>
              </a:rPr>
              <a:t>Đ</a:t>
            </a:r>
            <a:endParaRPr lang="vi-VN" sz="2400" dirty="0">
              <a:solidFill>
                <a:srgbClr val="E75B42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7069252" y="5010516"/>
            <a:ext cx="38985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75B42"/>
                </a:solidFill>
              </a:rPr>
              <a:t>S</a:t>
            </a:r>
            <a:endParaRPr lang="vi-VN" sz="2400" dirty="0">
              <a:solidFill>
                <a:srgbClr val="E75B42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7045392" y="5672316"/>
            <a:ext cx="4074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75B42"/>
                </a:solidFill>
              </a:rPr>
              <a:t>Đ</a:t>
            </a:r>
            <a:endParaRPr lang="vi-VN" sz="2400" dirty="0">
              <a:solidFill>
                <a:srgbClr val="E75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6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720000">
                                      <p:cBhvr>
                                        <p:cTn id="6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">
                                      <p:cBhvr>
                                        <p:cTn id="7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72" grpId="0" uiExpand="1" build="p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13">
            <a:extLst>
              <a:ext uri="{FF2B5EF4-FFF2-40B4-BE49-F238E27FC236}">
                <a16:creationId xmlns:a16="http://schemas.microsoft.com/office/drawing/2014/main" id="{58B8C748-4951-4C17-A400-8DCDF3480248}"/>
              </a:ext>
            </a:extLst>
          </p:cNvPr>
          <p:cNvSpPr/>
          <p:nvPr/>
        </p:nvSpPr>
        <p:spPr>
          <a:xfrm>
            <a:off x="400387" y="536878"/>
            <a:ext cx="11313747" cy="55261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Group 40"/>
          <p:cNvGrpSpPr/>
          <p:nvPr/>
        </p:nvGrpSpPr>
        <p:grpSpPr>
          <a:xfrm>
            <a:off x="988063" y="799246"/>
            <a:ext cx="1771671" cy="560681"/>
            <a:chOff x="974415" y="1351128"/>
            <a:chExt cx="1771671" cy="560681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3EA1F3E-5853-47D1-BC70-F3C5656E2117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</a:rPr>
                <a:t>2</a:t>
              </a:r>
              <a:endParaRPr lang="vi-VN" sz="2800" b="1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1586794" y="1388589"/>
              <a:ext cx="11592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UTM Avo" panose="02040603050506020204" pitchFamily="18" charset="0"/>
                </a:rPr>
                <a:t>Tính</a:t>
              </a:r>
              <a:r>
                <a:rPr lang="en-US" sz="2800" dirty="0">
                  <a:latin typeface="UTM Avo" panose="02040603050506020204" pitchFamily="18" charset="0"/>
                </a:rPr>
                <a:t> ?</a:t>
              </a:r>
              <a:endParaRPr lang="vi-VN" sz="2800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988063" y="1714500"/>
            <a:ext cx="10138396" cy="259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19 kg + 25 kg =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44 kg                     </a:t>
            </a:r>
            <a:r>
              <a:rPr lang="en-US" sz="2800" dirty="0">
                <a:latin typeface="UTM Avo" panose="02040603050506020204" pitchFamily="18" charset="0"/>
              </a:rPr>
              <a:t>35 kg + 28 kg =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63 kg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63 kg – 28 kg =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35 kg                     </a:t>
            </a:r>
            <a:r>
              <a:rPr lang="en-US" sz="2800" dirty="0">
                <a:latin typeface="UTM Avo" panose="02040603050506020204" pitchFamily="18" charset="0"/>
              </a:rPr>
              <a:t>44 kg – 25 kg = 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19 kg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                              44 kg – 19 kg =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25 kg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                              63 kg – 35 kg =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28 kg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680053" y="1955736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00450" y="2478613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632950" y="1972608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632950" y="2467908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496050" y="3172956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496050" y="3784669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pic>
        <p:nvPicPr>
          <p:cNvPr id="64" name="图片 1">
            <a:extLst>
              <a:ext uri="{FF2B5EF4-FFF2-40B4-BE49-F238E27FC236}">
                <a16:creationId xmlns:a16="http://schemas.microsoft.com/office/drawing/2014/main" id="{7256631E-7A78-4537-9A8B-8E951527D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6310938" y="-508727"/>
            <a:ext cx="5554019" cy="3652815"/>
          </a:xfrm>
          <a:prstGeom prst="rect">
            <a:avLst/>
          </a:prstGeom>
        </p:spPr>
      </p:pic>
      <p:grpSp>
        <p:nvGrpSpPr>
          <p:cNvPr id="65" name="组合 39">
            <a:extLst>
              <a:ext uri="{FF2B5EF4-FFF2-40B4-BE49-F238E27FC236}">
                <a16:creationId xmlns:a16="http://schemas.microsoft.com/office/drawing/2014/main" id="{AAB2096B-D6EA-494A-963A-85C0150FABC7}"/>
              </a:ext>
            </a:extLst>
          </p:cNvPr>
          <p:cNvGrpSpPr/>
          <p:nvPr/>
        </p:nvGrpSpPr>
        <p:grpSpPr>
          <a:xfrm>
            <a:off x="-1059904" y="5059536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66" name="cloud-sky-storm_13919">
              <a:extLst>
                <a:ext uri="{FF2B5EF4-FFF2-40B4-BE49-F238E27FC236}">
                  <a16:creationId xmlns:a16="http://schemas.microsoft.com/office/drawing/2014/main" id="{A4067369-A05D-4AF3-9D6B-2E6FEFA95591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cloud-sky-storm_13919">
              <a:extLst>
                <a:ext uri="{FF2B5EF4-FFF2-40B4-BE49-F238E27FC236}">
                  <a16:creationId xmlns:a16="http://schemas.microsoft.com/office/drawing/2014/main" id="{A8C71C8B-23B8-40B5-8824-CC388B25F3C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cloud-sky-storm_13919">
              <a:extLst>
                <a:ext uri="{FF2B5EF4-FFF2-40B4-BE49-F238E27FC236}">
                  <a16:creationId xmlns:a16="http://schemas.microsoft.com/office/drawing/2014/main" id="{27184F24-3CCF-4126-8676-CB6147A1E8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cloud-sky-storm_13919">
              <a:extLst>
                <a:ext uri="{FF2B5EF4-FFF2-40B4-BE49-F238E27FC236}">
                  <a16:creationId xmlns:a16="http://schemas.microsoft.com/office/drawing/2014/main" id="{9C2C9311-1058-459A-9FF2-985D371AB27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cloud-sky-storm_13919">
              <a:extLst>
                <a:ext uri="{FF2B5EF4-FFF2-40B4-BE49-F238E27FC236}">
                  <a16:creationId xmlns:a16="http://schemas.microsoft.com/office/drawing/2014/main" id="{FADA5F9C-2A14-4DA6-9490-B62124A07B6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cloud-sky-storm_13919">
              <a:extLst>
                <a:ext uri="{FF2B5EF4-FFF2-40B4-BE49-F238E27FC236}">
                  <a16:creationId xmlns:a16="http://schemas.microsoft.com/office/drawing/2014/main" id="{37BED443-B886-4601-9F2E-589A1036C70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cloud-sky-storm_13919">
              <a:extLst>
                <a:ext uri="{FF2B5EF4-FFF2-40B4-BE49-F238E27FC236}">
                  <a16:creationId xmlns:a16="http://schemas.microsoft.com/office/drawing/2014/main" id="{EF1E0870-B261-4FEA-AA94-76B48F07D4C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cloud-sky-storm_13919">
              <a:extLst>
                <a:ext uri="{FF2B5EF4-FFF2-40B4-BE49-F238E27FC236}">
                  <a16:creationId xmlns:a16="http://schemas.microsoft.com/office/drawing/2014/main" id="{667E12A1-CC37-4E46-940C-FA6E7EC90E0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cloud-sky-storm_13919">
              <a:extLst>
                <a:ext uri="{FF2B5EF4-FFF2-40B4-BE49-F238E27FC236}">
                  <a16:creationId xmlns:a16="http://schemas.microsoft.com/office/drawing/2014/main" id="{2BB607D5-FC74-4358-A5AF-D4E0B411460D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BFE6E317-FF06-4D11-A74C-13FA27264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82544" y="1928158"/>
            <a:ext cx="5262597" cy="74440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8" b="100000" l="0" r="96654">
                        <a14:foregroundMark x1="36663" y1="24318" x2="43792" y2="30321"/>
                        <a14:foregroundMark x1="19544" y1="62280" x2="24345" y2="22377"/>
                        <a14:foregroundMark x1="23763" y1="22862" x2="13773" y2="49303"/>
                        <a14:foregroundMark x1="14743" y1="47180" x2="18380" y2="59430"/>
                        <a14:foregroundMark x1="28031" y1="20255" x2="43210" y2="8914"/>
                        <a14:foregroundMark x1="45878" y1="11583" x2="67992" y2="16616"/>
                        <a14:foregroundMark x1="67992" y1="16616" x2="82832" y2="49060"/>
                        <a14:foregroundMark x1="85306" y1="39721" x2="76285" y2="53426"/>
                        <a14:foregroundMark x1="87051" y1="49303" x2="81668" y2="61552"/>
                        <a14:foregroundMark x1="82638" y1="38751" x2="74151" y2="19042"/>
                        <a14:foregroundMark x1="75703" y1="21407" x2="83608" y2="35355"/>
                        <a14:foregroundMark x1="86469" y1="51728" x2="82444" y2="68769"/>
                        <a14:foregroundMark x1="73036" y1="19042" x2="53201" y2="10370"/>
                        <a14:foregroundMark x1="73375" y1="17829" x2="57808" y2="10127"/>
                        <a14:foregroundMark x1="37827" y1="11825" x2="24927" y2="19770"/>
                        <a14:foregroundMark x1="25121" y1="19770" x2="14937" y2="40449"/>
                        <a14:foregroundMark x1="20320" y1="27229" x2="14743" y2="40691"/>
                        <a14:foregroundMark x1="15131" y1="37780" x2="12609" y2="47605"/>
                        <a14:foregroundMark x1="13385" y1="51001" x2="18380" y2="63250"/>
                        <a14:foregroundMark x1="13191" y1="51971" x2="17265" y2="64706"/>
                        <a14:foregroundMark x1="53395" y1="85628" x2="53007" y2="928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50" y="3232368"/>
            <a:ext cx="4630409" cy="370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7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41">
            <a:extLst>
              <a:ext uri="{FF2B5EF4-FFF2-40B4-BE49-F238E27FC236}">
                <a16:creationId xmlns:a16="http://schemas.microsoft.com/office/drawing/2014/main" id="{F3C6B7CA-582F-4978-A5B7-A95E2815CFE4}"/>
              </a:ext>
            </a:extLst>
          </p:cNvPr>
          <p:cNvGrpSpPr/>
          <p:nvPr/>
        </p:nvGrpSpPr>
        <p:grpSpPr>
          <a:xfrm flipV="1">
            <a:off x="-1084496" y="5815773"/>
            <a:ext cx="14311807" cy="1917741"/>
            <a:chOff x="-852871" y="5611250"/>
            <a:chExt cx="14311807" cy="19177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4" name="cloud-sky-storm_13919">
              <a:extLst>
                <a:ext uri="{FF2B5EF4-FFF2-40B4-BE49-F238E27FC236}">
                  <a16:creationId xmlns:a16="http://schemas.microsoft.com/office/drawing/2014/main" id="{6637DEC0-16DC-4D5E-BF4F-D8BA694160A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5" name="cloud-sky-storm_13919">
              <a:extLst>
                <a:ext uri="{FF2B5EF4-FFF2-40B4-BE49-F238E27FC236}">
                  <a16:creationId xmlns:a16="http://schemas.microsoft.com/office/drawing/2014/main" id="{770117B3-8917-44AD-9433-331DFF16C39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6" name="cloud-sky-storm_13919">
              <a:extLst>
                <a:ext uri="{FF2B5EF4-FFF2-40B4-BE49-F238E27FC236}">
                  <a16:creationId xmlns:a16="http://schemas.microsoft.com/office/drawing/2014/main" id="{19EAD38B-B491-41CD-9352-F3675C22443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7" name="cloud-sky-storm_13919">
              <a:extLst>
                <a:ext uri="{FF2B5EF4-FFF2-40B4-BE49-F238E27FC236}">
                  <a16:creationId xmlns:a16="http://schemas.microsoft.com/office/drawing/2014/main" id="{A1933BEA-6A59-40C7-A18D-916F3430FD2C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8" name="cloud-sky-storm_13919">
              <a:extLst>
                <a:ext uri="{FF2B5EF4-FFF2-40B4-BE49-F238E27FC236}">
                  <a16:creationId xmlns:a16="http://schemas.microsoft.com/office/drawing/2014/main" id="{0E0DDAE0-F038-4C6A-BD1E-BE6052F25C2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9" name="cloud-sky-storm_13919">
              <a:extLst>
                <a:ext uri="{FF2B5EF4-FFF2-40B4-BE49-F238E27FC236}">
                  <a16:creationId xmlns:a16="http://schemas.microsoft.com/office/drawing/2014/main" id="{0E1455BD-2E47-4E5B-BD8B-E286E920967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0" name="cloud-sky-storm_13919">
              <a:extLst>
                <a:ext uri="{FF2B5EF4-FFF2-40B4-BE49-F238E27FC236}">
                  <a16:creationId xmlns:a16="http://schemas.microsoft.com/office/drawing/2014/main" id="{7DC4AA68-E3A1-48B7-A838-1EF3D6C3D2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1" name="cloud-sky-storm_13919">
              <a:extLst>
                <a:ext uri="{FF2B5EF4-FFF2-40B4-BE49-F238E27FC236}">
                  <a16:creationId xmlns:a16="http://schemas.microsoft.com/office/drawing/2014/main" id="{EAAB13A8-AC39-4F9D-85D0-49EAF3C5031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2" name="cloud-sky-storm_13919">
              <a:extLst>
                <a:ext uri="{FF2B5EF4-FFF2-40B4-BE49-F238E27FC236}">
                  <a16:creationId xmlns:a16="http://schemas.microsoft.com/office/drawing/2014/main" id="{1DE15966-613B-46EC-918E-0B6E1857AD8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组合 41">
            <a:extLst>
              <a:ext uri="{FF2B5EF4-FFF2-40B4-BE49-F238E27FC236}">
                <a16:creationId xmlns:a16="http://schemas.microsoft.com/office/drawing/2014/main" id="{F3C6B7CA-582F-4978-A5B7-A95E2815CFE4}"/>
              </a:ext>
            </a:extLst>
          </p:cNvPr>
          <p:cNvGrpSpPr/>
          <p:nvPr/>
        </p:nvGrpSpPr>
        <p:grpSpPr>
          <a:xfrm flipV="1">
            <a:off x="-1247634" y="-805103"/>
            <a:ext cx="14311807" cy="1917741"/>
            <a:chOff x="-852871" y="5611250"/>
            <a:chExt cx="14311807" cy="19177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4" name="cloud-sky-storm_13919">
              <a:extLst>
                <a:ext uri="{FF2B5EF4-FFF2-40B4-BE49-F238E27FC236}">
                  <a16:creationId xmlns:a16="http://schemas.microsoft.com/office/drawing/2014/main" id="{6637DEC0-16DC-4D5E-BF4F-D8BA694160A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5" name="cloud-sky-storm_13919">
              <a:extLst>
                <a:ext uri="{FF2B5EF4-FFF2-40B4-BE49-F238E27FC236}">
                  <a16:creationId xmlns:a16="http://schemas.microsoft.com/office/drawing/2014/main" id="{770117B3-8917-44AD-9433-331DFF16C39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6" name="cloud-sky-storm_13919">
              <a:extLst>
                <a:ext uri="{FF2B5EF4-FFF2-40B4-BE49-F238E27FC236}">
                  <a16:creationId xmlns:a16="http://schemas.microsoft.com/office/drawing/2014/main" id="{19EAD38B-B491-41CD-9352-F3675C22443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7" name="cloud-sky-storm_13919">
              <a:extLst>
                <a:ext uri="{FF2B5EF4-FFF2-40B4-BE49-F238E27FC236}">
                  <a16:creationId xmlns:a16="http://schemas.microsoft.com/office/drawing/2014/main" id="{A1933BEA-6A59-40C7-A18D-916F3430FD2C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8" name="cloud-sky-storm_13919">
              <a:extLst>
                <a:ext uri="{FF2B5EF4-FFF2-40B4-BE49-F238E27FC236}">
                  <a16:creationId xmlns:a16="http://schemas.microsoft.com/office/drawing/2014/main" id="{0E0DDAE0-F038-4C6A-BD1E-BE6052F25C2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9" name="cloud-sky-storm_13919">
              <a:extLst>
                <a:ext uri="{FF2B5EF4-FFF2-40B4-BE49-F238E27FC236}">
                  <a16:creationId xmlns:a16="http://schemas.microsoft.com/office/drawing/2014/main" id="{0E1455BD-2E47-4E5B-BD8B-E286E920967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0" name="cloud-sky-storm_13919">
              <a:extLst>
                <a:ext uri="{FF2B5EF4-FFF2-40B4-BE49-F238E27FC236}">
                  <a16:creationId xmlns:a16="http://schemas.microsoft.com/office/drawing/2014/main" id="{7DC4AA68-E3A1-48B7-A838-1EF3D6C3D2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1" name="cloud-sky-storm_13919">
              <a:extLst>
                <a:ext uri="{FF2B5EF4-FFF2-40B4-BE49-F238E27FC236}">
                  <a16:creationId xmlns:a16="http://schemas.microsoft.com/office/drawing/2014/main" id="{EAAB13A8-AC39-4F9D-85D0-49EAF3C5031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2" name="cloud-sky-storm_13919">
              <a:extLst>
                <a:ext uri="{FF2B5EF4-FFF2-40B4-BE49-F238E27FC236}">
                  <a16:creationId xmlns:a16="http://schemas.microsoft.com/office/drawing/2014/main" id="{1DE15966-613B-46EC-918E-0B6E1857AD8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2" name="Flowchart: Terminator 51"/>
          <p:cNvSpPr/>
          <p:nvPr/>
        </p:nvSpPr>
        <p:spPr>
          <a:xfrm>
            <a:off x="5886175" y="5286484"/>
            <a:ext cx="4817296" cy="1440207"/>
          </a:xfrm>
          <a:prstGeom prst="flowChartTerminator">
            <a:avLst/>
          </a:prstGeom>
          <a:solidFill>
            <a:srgbClr val="F7D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Terminator 44"/>
          <p:cNvSpPr/>
          <p:nvPr/>
        </p:nvSpPr>
        <p:spPr>
          <a:xfrm>
            <a:off x="887352" y="5286483"/>
            <a:ext cx="4817296" cy="1440207"/>
          </a:xfrm>
          <a:prstGeom prst="flowChartTerminator">
            <a:avLst/>
          </a:prstGeom>
          <a:solidFill>
            <a:srgbClr val="F7D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16124" y="739989"/>
            <a:ext cx="10959751" cy="4564064"/>
          </a:xfrm>
          <a:prstGeom prst="roundRect">
            <a:avLst/>
          </a:prstGeom>
          <a:solidFill>
            <a:srgbClr val="F2FCF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b="1" dirty="0">
                <a:latin typeface="Times New Roman" panose="02020603050405020304" pitchFamily="18" charset="0"/>
              </a:rPr>
              <a:t>          </a:t>
            </a:r>
            <a:endParaRPr lang="en-US" sz="3600" dirty="0">
              <a:solidFill>
                <a:srgbClr val="195B5A"/>
              </a:solidFill>
            </a:endParaRPr>
          </a:p>
        </p:txBody>
      </p:sp>
      <p:pic>
        <p:nvPicPr>
          <p:cNvPr id="84" name="图片 38">
            <a:extLst>
              <a:ext uri="{FF2B5EF4-FFF2-40B4-BE49-F238E27FC236}">
                <a16:creationId xmlns:a16="http://schemas.microsoft.com/office/drawing/2014/main" id="{81E2C06D-AABD-4B1B-89E0-399C267E9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4476" y="-399672"/>
            <a:ext cx="1528992" cy="35120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200" y="2652689"/>
            <a:ext cx="727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327659" y="128340"/>
            <a:ext cx="2569659" cy="907024"/>
            <a:chOff x="564532" y="1087484"/>
            <a:chExt cx="2569659" cy="907024"/>
          </a:xfrm>
        </p:grpSpPr>
        <p:sp>
          <p:nvSpPr>
            <p:cNvPr id="16" name="Rounded Rectangle 15"/>
            <p:cNvSpPr/>
            <p:nvPr/>
          </p:nvSpPr>
          <p:spPr>
            <a:xfrm>
              <a:off x="1613565" y="1117937"/>
              <a:ext cx="1495670" cy="800869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64532" y="1087484"/>
              <a:ext cx="2569659" cy="907024"/>
              <a:chOff x="564532" y="1087484"/>
              <a:chExt cx="2569659" cy="907024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3EA1F3E-5853-47D1-BC70-F3C5656E2117}"/>
                  </a:ext>
                </a:extLst>
              </p:cNvPr>
              <p:cNvSpPr/>
              <p:nvPr/>
            </p:nvSpPr>
            <p:spPr>
              <a:xfrm>
                <a:off x="564532" y="1129238"/>
                <a:ext cx="946252" cy="865270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b="1" dirty="0">
                    <a:latin typeface="UTM Avo" panose="02040603050506020204" pitchFamily="18" charset="0"/>
                  </a:rPr>
                  <a:t>3</a:t>
                </a:r>
                <a:endParaRPr lang="vi-VN" sz="5000" b="1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99392C6-494A-4B59-A6A2-4DDD7D22A582}"/>
                  </a:ext>
                </a:extLst>
              </p:cNvPr>
              <p:cNvSpPr txBox="1"/>
              <p:nvPr/>
            </p:nvSpPr>
            <p:spPr>
              <a:xfrm>
                <a:off x="1776127" y="1087484"/>
                <a:ext cx="1358064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0" b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5000" b="1" dirty="0">
                    <a:latin typeface="UTM Avo" panose="02040603050506020204" pitchFamily="18" charset="0"/>
                  </a:rPr>
                  <a:t>?</a:t>
                </a:r>
                <a:endParaRPr lang="vi-VN" sz="5000" b="1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893000" y="1191853"/>
            <a:ext cx="9563309" cy="3638105"/>
            <a:chOff x="877230" y="1131584"/>
            <a:chExt cx="9563309" cy="3638105"/>
          </a:xfrm>
        </p:grpSpPr>
        <p:grpSp>
          <p:nvGrpSpPr>
            <p:cNvPr id="21" name="Group 20"/>
            <p:cNvGrpSpPr/>
            <p:nvPr/>
          </p:nvGrpSpPr>
          <p:grpSpPr>
            <a:xfrm>
              <a:off x="1433017" y="1131584"/>
              <a:ext cx="9007522" cy="3638105"/>
              <a:chOff x="1433017" y="1131584"/>
              <a:chExt cx="9007522" cy="3638105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15451" t="17293" r="6119" b="27099"/>
              <a:stretch/>
            </p:blipFill>
            <p:spPr>
              <a:xfrm>
                <a:off x="1433017" y="1178987"/>
                <a:ext cx="9007522" cy="3590702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5639382" y="1131584"/>
                <a:ext cx="832513" cy="4712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877230" y="1421165"/>
              <a:ext cx="72568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UTM Avo" panose="02040603050506020204" pitchFamily="18" charset="0"/>
                </a:rPr>
                <a:t>a)                                                b)</a:t>
              </a:r>
              <a:endParaRPr lang="vi-VN" sz="28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357491" y="5339946"/>
            <a:ext cx="4174253" cy="1239840"/>
            <a:chOff x="1357491" y="4727371"/>
            <a:chExt cx="4174253" cy="123984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1404536" y="4727371"/>
              <a:ext cx="412720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kg +    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kg =  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kg </a:t>
              </a:r>
            </a:p>
            <a:p>
              <a:r>
                <a:rPr lang="en-US" sz="2800" dirty="0"/>
                <a:t>Con </a:t>
              </a:r>
              <a:r>
                <a:rPr lang="en-US" sz="2800" dirty="0" err="1"/>
                <a:t>thỏ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          kg    </a:t>
              </a:r>
              <a:endParaRPr lang="vi-VN" sz="2800" dirty="0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357491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691719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4047972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184452" y="5416721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13331" y="5362832"/>
            <a:ext cx="4127208" cy="1216954"/>
            <a:chOff x="1263658" y="4750257"/>
            <a:chExt cx="4127208" cy="121695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1263658" y="4750257"/>
              <a:ext cx="412720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  kg -    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kg =  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kg </a:t>
              </a:r>
            </a:p>
            <a:p>
              <a:r>
                <a:rPr lang="en-US" sz="2800" dirty="0" err="1"/>
                <a:t>Túi</a:t>
              </a:r>
              <a:r>
                <a:rPr lang="en-US" sz="2800" dirty="0"/>
                <a:t> </a:t>
              </a:r>
              <a:r>
                <a:rPr lang="en-US" sz="2800" dirty="0" err="1"/>
                <a:t>gạo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            kg    </a:t>
              </a:r>
              <a:endParaRPr lang="vi-VN" sz="2800" dirty="0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357491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638379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047972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4143508" y="5416721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539254" y="5490336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1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2872362" y="5490336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2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223850" y="5490336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3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342059" y="6089097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3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6599008" y="5502568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5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7849639" y="5502568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1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9273500" y="5502568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4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9349700" y="6089097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4</a:t>
            </a:r>
            <a:endParaRPr lang="vi-VN" sz="2800" b="1" dirty="0">
              <a:solidFill>
                <a:srgbClr val="E75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41924" y="213882"/>
            <a:ext cx="10584275" cy="20831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280165" y="2416540"/>
            <a:ext cx="7860687" cy="377433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0" y="538273"/>
            <a:ext cx="11326200" cy="1477328"/>
            <a:chOff x="-646083" y="1982572"/>
            <a:chExt cx="10114067" cy="1477328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3EA1F3E-5853-47D1-BC70-F3C5656E2117}"/>
                </a:ext>
              </a:extLst>
            </p:cNvPr>
            <p:cNvSpPr/>
            <p:nvPr/>
          </p:nvSpPr>
          <p:spPr>
            <a:xfrm>
              <a:off x="-646083" y="2254947"/>
              <a:ext cx="662524" cy="66458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 dirty="0">
                  <a:latin typeface="UTM Avo" panose="02040603050506020204" pitchFamily="18" charset="0"/>
                </a:rPr>
                <a:t>4</a:t>
              </a:r>
              <a:endParaRPr lang="vi-VN" sz="3000" b="1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275629" y="1982572"/>
              <a:ext cx="919235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Mẹ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mua</a:t>
              </a:r>
              <a:r>
                <a:rPr lang="en-US" sz="3000" b="1" dirty="0">
                  <a:latin typeface="UTM Avo" panose="02040603050506020204" pitchFamily="18" charset="0"/>
                </a:rPr>
                <a:t> con </a:t>
              </a:r>
              <a:r>
                <a:rPr lang="en-US" sz="3000" b="1" dirty="0" err="1">
                  <a:latin typeface="UTM Avo" panose="02040603050506020204" pitchFamily="18" charset="0"/>
                </a:rPr>
                <a:t>lợn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cân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nặng</a:t>
              </a:r>
              <a:r>
                <a:rPr lang="en-US" sz="3000" b="1" dirty="0">
                  <a:latin typeface="UTM Avo" panose="02040603050506020204" pitchFamily="18" charset="0"/>
                </a:rPr>
                <a:t> 25kg </a:t>
              </a:r>
              <a:r>
                <a:rPr lang="en-US" sz="3000" b="1" dirty="0" err="1">
                  <a:latin typeface="UTM Avo" panose="02040603050506020204" pitchFamily="18" charset="0"/>
                </a:rPr>
                <a:t>về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nuôi</a:t>
              </a:r>
              <a:r>
                <a:rPr lang="en-US" sz="3000" b="1" dirty="0">
                  <a:latin typeface="UTM Avo" panose="02040603050506020204" pitchFamily="18" charset="0"/>
                </a:rPr>
                <a:t>. </a:t>
              </a:r>
              <a:r>
                <a:rPr lang="en-US" sz="3000" b="1" dirty="0" err="1">
                  <a:latin typeface="UTM Avo" panose="02040603050506020204" pitchFamily="18" charset="0"/>
                </a:rPr>
                <a:t>Sau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một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thời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gian</a:t>
              </a:r>
              <a:r>
                <a:rPr lang="en-US" sz="3000" b="1" dirty="0">
                  <a:latin typeface="UTM Avo" panose="02040603050506020204" pitchFamily="18" charset="0"/>
                </a:rPr>
                <a:t> con </a:t>
              </a:r>
              <a:r>
                <a:rPr lang="en-US" sz="3000" b="1" dirty="0" err="1">
                  <a:latin typeface="UTM Avo" panose="02040603050506020204" pitchFamily="18" charset="0"/>
                </a:rPr>
                <a:t>lợn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tăng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thêm</a:t>
              </a:r>
              <a:r>
                <a:rPr lang="en-US" sz="3000" b="1" dirty="0">
                  <a:latin typeface="UTM Avo" panose="02040603050506020204" pitchFamily="18" charset="0"/>
                </a:rPr>
                <a:t> 18kg. </a:t>
              </a:r>
              <a:r>
                <a:rPr lang="en-US" sz="3000" b="1" dirty="0" err="1">
                  <a:latin typeface="UTM Avo" panose="02040603050506020204" pitchFamily="18" charset="0"/>
                </a:rPr>
                <a:t>Hỏi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lúc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này</a:t>
              </a:r>
              <a:r>
                <a:rPr lang="en-US" sz="3000" b="1" dirty="0">
                  <a:latin typeface="UTM Avo" panose="02040603050506020204" pitchFamily="18" charset="0"/>
                </a:rPr>
                <a:t> con </a:t>
              </a:r>
              <a:r>
                <a:rPr lang="en-US" sz="3000" b="1" dirty="0" err="1">
                  <a:latin typeface="UTM Avo" panose="02040603050506020204" pitchFamily="18" charset="0"/>
                </a:rPr>
                <a:t>lợn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nặng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bao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nhiêu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ki</a:t>
              </a:r>
              <a:r>
                <a:rPr lang="en-US" sz="3000" b="1" dirty="0">
                  <a:latin typeface="UTM Avo" panose="02040603050506020204" pitchFamily="18" charset="0"/>
                </a:rPr>
                <a:t>-</a:t>
              </a:r>
              <a:r>
                <a:rPr lang="en-US" sz="3000" b="1" dirty="0" err="1">
                  <a:latin typeface="UTM Avo" panose="02040603050506020204" pitchFamily="18" charset="0"/>
                </a:rPr>
                <a:t>lô</a:t>
              </a:r>
              <a:r>
                <a:rPr lang="en-US" sz="3000" b="1" dirty="0">
                  <a:latin typeface="UTM Avo" panose="02040603050506020204" pitchFamily="18" charset="0"/>
                </a:rPr>
                <a:t>-gam?</a:t>
              </a:r>
              <a:endParaRPr lang="vi-VN" sz="3000" b="1" dirty="0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437356" y="2992600"/>
            <a:ext cx="7703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u="sng" dirty="0" err="1">
                <a:latin typeface="UTM Avo" panose="02040603050506020204" pitchFamily="18" charset="0"/>
              </a:rPr>
              <a:t>Bài</a:t>
            </a:r>
            <a:r>
              <a:rPr lang="en-US" sz="3000" b="1" u="sng" dirty="0">
                <a:latin typeface="UTM Avo" panose="02040603050506020204" pitchFamily="18" charset="0"/>
              </a:rPr>
              <a:t> </a:t>
            </a:r>
            <a:r>
              <a:rPr lang="en-US" sz="3000" b="1" u="sng" dirty="0" err="1">
                <a:latin typeface="UTM Avo" panose="02040603050506020204" pitchFamily="18" charset="0"/>
              </a:rPr>
              <a:t>giải</a:t>
            </a:r>
            <a:endParaRPr lang="en-US" sz="3000" b="1" u="sng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 err="1">
                <a:latin typeface="UTM Avo" panose="02040603050506020204" pitchFamily="18" charset="0"/>
              </a:rPr>
              <a:t>Lúc</a:t>
            </a:r>
            <a:r>
              <a:rPr lang="en-US" sz="3000" b="1" dirty="0"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</a:rPr>
              <a:t>này</a:t>
            </a:r>
            <a:r>
              <a:rPr lang="en-US" sz="3000" b="1" dirty="0">
                <a:latin typeface="UTM Avo" panose="02040603050506020204" pitchFamily="18" charset="0"/>
              </a:rPr>
              <a:t>, con </a:t>
            </a:r>
            <a:r>
              <a:rPr lang="en-US" sz="3000" b="1" dirty="0" err="1">
                <a:latin typeface="UTM Avo" panose="02040603050506020204" pitchFamily="18" charset="0"/>
              </a:rPr>
              <a:t>lơn</a:t>
            </a:r>
            <a:r>
              <a:rPr lang="en-US" sz="3000" b="1" dirty="0"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</a:rPr>
              <a:t>nặng</a:t>
            </a:r>
            <a:r>
              <a:rPr lang="en-US" sz="3000" b="1" dirty="0"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</a:rPr>
              <a:t>số</a:t>
            </a:r>
            <a:r>
              <a:rPr lang="en-US" sz="3000" b="1" dirty="0"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</a:rPr>
              <a:t>ki</a:t>
            </a:r>
            <a:r>
              <a:rPr lang="en-US" sz="3000" b="1" dirty="0">
                <a:latin typeface="UTM Avo" panose="02040603050506020204" pitchFamily="18" charset="0"/>
              </a:rPr>
              <a:t>-</a:t>
            </a:r>
            <a:r>
              <a:rPr lang="en-US" sz="3000" b="1" dirty="0" err="1">
                <a:latin typeface="UTM Avo" panose="02040603050506020204" pitchFamily="18" charset="0"/>
              </a:rPr>
              <a:t>lô</a:t>
            </a:r>
            <a:r>
              <a:rPr lang="en-US" sz="3000" b="1" dirty="0">
                <a:latin typeface="UTM Avo" panose="02040603050506020204" pitchFamily="18" charset="0"/>
              </a:rPr>
              <a:t>-gam </a:t>
            </a:r>
            <a:r>
              <a:rPr lang="en-US" sz="3000" b="1" dirty="0" err="1">
                <a:latin typeface="UTM Avo" panose="02040603050506020204" pitchFamily="18" charset="0"/>
              </a:rPr>
              <a:t>là</a:t>
            </a:r>
            <a:r>
              <a:rPr lang="en-US" sz="3000" b="1" dirty="0">
                <a:latin typeface="UTM Avo" panose="0204060305050602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UTM Avo" panose="02040603050506020204" pitchFamily="18" charset="0"/>
              </a:rPr>
              <a:t>         25 + 18 = 43 (kg)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UTM Avo" panose="02040603050506020204" pitchFamily="18" charset="0"/>
              </a:rPr>
              <a:t>                     </a:t>
            </a:r>
            <a:r>
              <a:rPr lang="en-US" sz="3000" b="1" dirty="0" err="1">
                <a:latin typeface="UTM Avo" panose="02040603050506020204" pitchFamily="18" charset="0"/>
              </a:rPr>
              <a:t>Đáp</a:t>
            </a:r>
            <a:r>
              <a:rPr lang="en-US" sz="3000" b="1" dirty="0"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</a:rPr>
              <a:t>số</a:t>
            </a:r>
            <a:r>
              <a:rPr lang="en-US" sz="3000" b="1" dirty="0">
                <a:latin typeface="UTM Avo" panose="02040603050506020204" pitchFamily="18" charset="0"/>
              </a:rPr>
              <a:t>: 43 kg</a:t>
            </a:r>
            <a:endParaRPr lang="vi-VN" sz="3000" b="1" dirty="0"/>
          </a:p>
        </p:txBody>
      </p:sp>
      <p:grpSp>
        <p:nvGrpSpPr>
          <p:cNvPr id="73" name="Group 72"/>
          <p:cNvGrpSpPr/>
          <p:nvPr/>
        </p:nvGrpSpPr>
        <p:grpSpPr>
          <a:xfrm>
            <a:off x="549180" y="-147674"/>
            <a:ext cx="11767085" cy="4205528"/>
            <a:chOff x="5031685" y="465820"/>
            <a:chExt cx="4796505" cy="2180894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87" b="98670" l="854" r="98780">
                          <a14:foregroundMark x1="49512" y1="82262" x2="49512" y2="82262"/>
                        </a14:backgroundRemoval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685" y="465820"/>
              <a:ext cx="4502653" cy="1594077"/>
            </a:xfrm>
            <a:prstGeom prst="rect">
              <a:avLst/>
            </a:prstGeom>
          </p:spPr>
        </p:pic>
        <p:pic>
          <p:nvPicPr>
            <p:cNvPr id="76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57222" l="23123" r="575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85" t="6200" r="46312" b="39261"/>
            <a:stretch/>
          </p:blipFill>
          <p:spPr>
            <a:xfrm>
              <a:off x="8716867" y="1193445"/>
              <a:ext cx="1111323" cy="145326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72" l="0" r="100000">
                        <a14:foregroundMark x1="72635" y1="20679" x2="77826" y2="67253"/>
                        <a14:foregroundMark x1="65114" y1="43966" x2="86705" y2="42571"/>
                        <a14:foregroundMark x1="84668" y1="30079" x2="89617" y2="39175"/>
                        <a14:foregroundMark x1="80543" y1="34870" x2="78506" y2="39418"/>
                        <a14:foregroundMark x1="66958" y1="34324" x2="71713" y2="39175"/>
                        <a14:foregroundMark x1="66036" y1="52759" x2="72392" y2="59551"/>
                        <a14:foregroundMark x1="69238" y1="61552" x2="74430" y2="64403"/>
                        <a14:foregroundMark x1="54682" y1="58702" x2="59922" y2="64099"/>
                        <a14:foregroundMark x1="37215" y1="51061" x2="29258" y2="61007"/>
                        <a14:foregroundMark x1="9510" y1="49909" x2="14508" y2="53911"/>
                        <a14:foregroundMark x1="27899" y1="58156" x2="32654" y2="63857"/>
                        <a14:foregroundMark x1="38816" y1="72650" x2="38816" y2="76592"/>
                        <a14:foregroundMark x1="42455" y1="52213" x2="41533" y2="62098"/>
                        <a14:foregroundMark x1="44008" y1="52456" x2="45172" y2="61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13" y="2934540"/>
            <a:ext cx="4904560" cy="39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9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Flowchart: Terminator 193"/>
          <p:cNvSpPr/>
          <p:nvPr/>
        </p:nvSpPr>
        <p:spPr>
          <a:xfrm>
            <a:off x="5818619" y="4190861"/>
            <a:ext cx="5596759" cy="2238704"/>
          </a:xfrm>
          <a:prstGeom prst="flowChartTermina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7" name="图片 176">
            <a:extLst>
              <a:ext uri="{FF2B5EF4-FFF2-40B4-BE49-F238E27FC236}">
                <a16:creationId xmlns:a16="http://schemas.microsoft.com/office/drawing/2014/main" id="{B8F37E66-54EF-4207-87D7-0F68ACE25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382" y="4414501"/>
            <a:ext cx="7942083" cy="5113109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88063" y="627796"/>
            <a:ext cx="551191" cy="551191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674916" y="4440945"/>
            <a:ext cx="1923125" cy="1930730"/>
            <a:chOff x="604444" y="3268487"/>
            <a:chExt cx="1826440" cy="1826440"/>
          </a:xfrm>
        </p:grpSpPr>
        <p:sp>
          <p:nvSpPr>
            <p:cNvPr id="35" name="Oval 34"/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844054" y="361950"/>
            <a:ext cx="7413219" cy="3829050"/>
            <a:chOff x="1844054" y="361950"/>
            <a:chExt cx="7413219" cy="382905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5446" t="27604" r="35798" b="27604"/>
            <a:stretch/>
          </p:blipFill>
          <p:spPr>
            <a:xfrm>
              <a:off x="1844054" y="361950"/>
              <a:ext cx="7413219" cy="3829050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1991190" y="1764782"/>
              <a:ext cx="373590" cy="974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2232660" y="990600"/>
              <a:ext cx="2895600" cy="2248891"/>
            </a:xfrm>
            <a:custGeom>
              <a:avLst/>
              <a:gdLst>
                <a:gd name="connsiteX0" fmla="*/ 1722120 w 2804160"/>
                <a:gd name="connsiteY0" fmla="*/ 0 h 2248891"/>
                <a:gd name="connsiteX1" fmla="*/ 1722120 w 2804160"/>
                <a:gd name="connsiteY1" fmla="*/ 0 h 2248891"/>
                <a:gd name="connsiteX2" fmla="*/ 1965960 w 2804160"/>
                <a:gd name="connsiteY2" fmla="*/ 129540 h 2248891"/>
                <a:gd name="connsiteX3" fmla="*/ 1996440 w 2804160"/>
                <a:gd name="connsiteY3" fmla="*/ 160020 h 2248891"/>
                <a:gd name="connsiteX4" fmla="*/ 2026920 w 2804160"/>
                <a:gd name="connsiteY4" fmla="*/ 205740 h 2248891"/>
                <a:gd name="connsiteX5" fmla="*/ 2034540 w 2804160"/>
                <a:gd name="connsiteY5" fmla="*/ 243840 h 2248891"/>
                <a:gd name="connsiteX6" fmla="*/ 2042160 w 2804160"/>
                <a:gd name="connsiteY6" fmla="*/ 289560 h 2248891"/>
                <a:gd name="connsiteX7" fmla="*/ 2087880 w 2804160"/>
                <a:gd name="connsiteY7" fmla="*/ 312420 h 2248891"/>
                <a:gd name="connsiteX8" fmla="*/ 2095500 w 2804160"/>
                <a:gd name="connsiteY8" fmla="*/ 335280 h 2248891"/>
                <a:gd name="connsiteX9" fmla="*/ 2110740 w 2804160"/>
                <a:gd name="connsiteY9" fmla="*/ 419100 h 2248891"/>
                <a:gd name="connsiteX10" fmla="*/ 2118360 w 2804160"/>
                <a:gd name="connsiteY10" fmla="*/ 441960 h 2248891"/>
                <a:gd name="connsiteX11" fmla="*/ 2133600 w 2804160"/>
                <a:gd name="connsiteY11" fmla="*/ 495300 h 2248891"/>
                <a:gd name="connsiteX12" fmla="*/ 2125980 w 2804160"/>
                <a:gd name="connsiteY12" fmla="*/ 723900 h 2248891"/>
                <a:gd name="connsiteX13" fmla="*/ 2141220 w 2804160"/>
                <a:gd name="connsiteY13" fmla="*/ 815340 h 2248891"/>
                <a:gd name="connsiteX14" fmla="*/ 2293620 w 2804160"/>
                <a:gd name="connsiteY14" fmla="*/ 807720 h 2248891"/>
                <a:gd name="connsiteX15" fmla="*/ 2316480 w 2804160"/>
                <a:gd name="connsiteY15" fmla="*/ 800100 h 2248891"/>
                <a:gd name="connsiteX16" fmla="*/ 2446020 w 2804160"/>
                <a:gd name="connsiteY16" fmla="*/ 815340 h 2248891"/>
                <a:gd name="connsiteX17" fmla="*/ 2468880 w 2804160"/>
                <a:gd name="connsiteY17" fmla="*/ 830580 h 2248891"/>
                <a:gd name="connsiteX18" fmla="*/ 2491740 w 2804160"/>
                <a:gd name="connsiteY18" fmla="*/ 838200 h 2248891"/>
                <a:gd name="connsiteX19" fmla="*/ 2598420 w 2804160"/>
                <a:gd name="connsiteY19" fmla="*/ 853440 h 2248891"/>
                <a:gd name="connsiteX20" fmla="*/ 2720340 w 2804160"/>
                <a:gd name="connsiteY20" fmla="*/ 861060 h 2248891"/>
                <a:gd name="connsiteX21" fmla="*/ 2743200 w 2804160"/>
                <a:gd name="connsiteY21" fmla="*/ 876300 h 2248891"/>
                <a:gd name="connsiteX22" fmla="*/ 2766060 w 2804160"/>
                <a:gd name="connsiteY22" fmla="*/ 883920 h 2248891"/>
                <a:gd name="connsiteX23" fmla="*/ 2781300 w 2804160"/>
                <a:gd name="connsiteY23" fmla="*/ 929640 h 2248891"/>
                <a:gd name="connsiteX24" fmla="*/ 2804160 w 2804160"/>
                <a:gd name="connsiteY24" fmla="*/ 990600 h 2248891"/>
                <a:gd name="connsiteX25" fmla="*/ 2796540 w 2804160"/>
                <a:gd name="connsiteY25" fmla="*/ 1280160 h 2248891"/>
                <a:gd name="connsiteX26" fmla="*/ 2788920 w 2804160"/>
                <a:gd name="connsiteY26" fmla="*/ 1303020 h 2248891"/>
                <a:gd name="connsiteX27" fmla="*/ 2781300 w 2804160"/>
                <a:gd name="connsiteY27" fmla="*/ 1348740 h 2248891"/>
                <a:gd name="connsiteX28" fmla="*/ 2766060 w 2804160"/>
                <a:gd name="connsiteY28" fmla="*/ 1394460 h 2248891"/>
                <a:gd name="connsiteX29" fmla="*/ 2758440 w 2804160"/>
                <a:gd name="connsiteY29" fmla="*/ 1417320 h 2248891"/>
                <a:gd name="connsiteX30" fmla="*/ 2743200 w 2804160"/>
                <a:gd name="connsiteY30" fmla="*/ 1440180 h 2248891"/>
                <a:gd name="connsiteX31" fmla="*/ 2735580 w 2804160"/>
                <a:gd name="connsiteY31" fmla="*/ 1478280 h 2248891"/>
                <a:gd name="connsiteX32" fmla="*/ 2712720 w 2804160"/>
                <a:gd name="connsiteY32" fmla="*/ 1524000 h 2248891"/>
                <a:gd name="connsiteX33" fmla="*/ 2697480 w 2804160"/>
                <a:gd name="connsiteY33" fmla="*/ 1584960 h 2248891"/>
                <a:gd name="connsiteX34" fmla="*/ 2682240 w 2804160"/>
                <a:gd name="connsiteY34" fmla="*/ 1668780 h 2248891"/>
                <a:gd name="connsiteX35" fmla="*/ 2667000 w 2804160"/>
                <a:gd name="connsiteY35" fmla="*/ 1691640 h 2248891"/>
                <a:gd name="connsiteX36" fmla="*/ 2651760 w 2804160"/>
                <a:gd name="connsiteY36" fmla="*/ 1798320 h 2248891"/>
                <a:gd name="connsiteX37" fmla="*/ 2621280 w 2804160"/>
                <a:gd name="connsiteY37" fmla="*/ 1844040 h 2248891"/>
                <a:gd name="connsiteX38" fmla="*/ 2598420 w 2804160"/>
                <a:gd name="connsiteY38" fmla="*/ 1897380 h 2248891"/>
                <a:gd name="connsiteX39" fmla="*/ 2583180 w 2804160"/>
                <a:gd name="connsiteY39" fmla="*/ 1935480 h 2248891"/>
                <a:gd name="connsiteX40" fmla="*/ 2552700 w 2804160"/>
                <a:gd name="connsiteY40" fmla="*/ 1981200 h 2248891"/>
                <a:gd name="connsiteX41" fmla="*/ 2537460 w 2804160"/>
                <a:gd name="connsiteY41" fmla="*/ 2011680 h 2248891"/>
                <a:gd name="connsiteX42" fmla="*/ 2514600 w 2804160"/>
                <a:gd name="connsiteY42" fmla="*/ 2110740 h 2248891"/>
                <a:gd name="connsiteX43" fmla="*/ 2484120 w 2804160"/>
                <a:gd name="connsiteY43" fmla="*/ 2156460 h 2248891"/>
                <a:gd name="connsiteX44" fmla="*/ 2461260 w 2804160"/>
                <a:gd name="connsiteY44" fmla="*/ 2171700 h 2248891"/>
                <a:gd name="connsiteX45" fmla="*/ 2453640 w 2804160"/>
                <a:gd name="connsiteY45" fmla="*/ 2194560 h 2248891"/>
                <a:gd name="connsiteX46" fmla="*/ 2331720 w 2804160"/>
                <a:gd name="connsiteY46" fmla="*/ 2217420 h 2248891"/>
                <a:gd name="connsiteX47" fmla="*/ 2293620 w 2804160"/>
                <a:gd name="connsiteY47" fmla="*/ 2225040 h 2248891"/>
                <a:gd name="connsiteX48" fmla="*/ 1988820 w 2804160"/>
                <a:gd name="connsiteY48" fmla="*/ 2232660 h 2248891"/>
                <a:gd name="connsiteX49" fmla="*/ 1958340 w 2804160"/>
                <a:gd name="connsiteY49" fmla="*/ 2240280 h 2248891"/>
                <a:gd name="connsiteX50" fmla="*/ 1676400 w 2804160"/>
                <a:gd name="connsiteY50" fmla="*/ 2240280 h 2248891"/>
                <a:gd name="connsiteX51" fmla="*/ 1645920 w 2804160"/>
                <a:gd name="connsiteY51" fmla="*/ 2232660 h 2248891"/>
                <a:gd name="connsiteX52" fmla="*/ 1623060 w 2804160"/>
                <a:gd name="connsiteY52" fmla="*/ 2225040 h 2248891"/>
                <a:gd name="connsiteX53" fmla="*/ 1562100 w 2804160"/>
                <a:gd name="connsiteY53" fmla="*/ 2209800 h 2248891"/>
                <a:gd name="connsiteX54" fmla="*/ 1531620 w 2804160"/>
                <a:gd name="connsiteY54" fmla="*/ 2202180 h 2248891"/>
                <a:gd name="connsiteX55" fmla="*/ 1470660 w 2804160"/>
                <a:gd name="connsiteY55" fmla="*/ 2194560 h 2248891"/>
                <a:gd name="connsiteX56" fmla="*/ 1447800 w 2804160"/>
                <a:gd name="connsiteY56" fmla="*/ 2186940 h 2248891"/>
                <a:gd name="connsiteX57" fmla="*/ 1325880 w 2804160"/>
                <a:gd name="connsiteY57" fmla="*/ 2164080 h 2248891"/>
                <a:gd name="connsiteX58" fmla="*/ 1295400 w 2804160"/>
                <a:gd name="connsiteY58" fmla="*/ 2156460 h 2248891"/>
                <a:gd name="connsiteX59" fmla="*/ 1272540 w 2804160"/>
                <a:gd name="connsiteY59" fmla="*/ 2148840 h 2248891"/>
                <a:gd name="connsiteX60" fmla="*/ 1135380 w 2804160"/>
                <a:gd name="connsiteY60" fmla="*/ 2125980 h 2248891"/>
                <a:gd name="connsiteX61" fmla="*/ 1051560 w 2804160"/>
                <a:gd name="connsiteY61" fmla="*/ 2103120 h 2248891"/>
                <a:gd name="connsiteX62" fmla="*/ 998220 w 2804160"/>
                <a:gd name="connsiteY62" fmla="*/ 2087880 h 2248891"/>
                <a:gd name="connsiteX63" fmla="*/ 929640 w 2804160"/>
                <a:gd name="connsiteY63" fmla="*/ 2080260 h 2248891"/>
                <a:gd name="connsiteX64" fmla="*/ 906780 w 2804160"/>
                <a:gd name="connsiteY64" fmla="*/ 2072640 h 2248891"/>
                <a:gd name="connsiteX65" fmla="*/ 876300 w 2804160"/>
                <a:gd name="connsiteY65" fmla="*/ 2057400 h 2248891"/>
                <a:gd name="connsiteX66" fmla="*/ 777240 w 2804160"/>
                <a:gd name="connsiteY66" fmla="*/ 2042160 h 2248891"/>
                <a:gd name="connsiteX67" fmla="*/ 754380 w 2804160"/>
                <a:gd name="connsiteY67" fmla="*/ 2026920 h 2248891"/>
                <a:gd name="connsiteX68" fmla="*/ 716280 w 2804160"/>
                <a:gd name="connsiteY68" fmla="*/ 2019300 h 2248891"/>
                <a:gd name="connsiteX69" fmla="*/ 556260 w 2804160"/>
                <a:gd name="connsiteY69" fmla="*/ 2004060 h 2248891"/>
                <a:gd name="connsiteX70" fmla="*/ 502920 w 2804160"/>
                <a:gd name="connsiteY70" fmla="*/ 1973580 h 2248891"/>
                <a:gd name="connsiteX71" fmla="*/ 449580 w 2804160"/>
                <a:gd name="connsiteY71" fmla="*/ 1965960 h 2248891"/>
                <a:gd name="connsiteX72" fmla="*/ 388620 w 2804160"/>
                <a:gd name="connsiteY72" fmla="*/ 1943100 h 2248891"/>
                <a:gd name="connsiteX73" fmla="*/ 365760 w 2804160"/>
                <a:gd name="connsiteY73" fmla="*/ 1935480 h 2248891"/>
                <a:gd name="connsiteX74" fmla="*/ 342900 w 2804160"/>
                <a:gd name="connsiteY74" fmla="*/ 1920240 h 2248891"/>
                <a:gd name="connsiteX75" fmla="*/ 281940 w 2804160"/>
                <a:gd name="connsiteY75" fmla="*/ 1897380 h 2248891"/>
                <a:gd name="connsiteX76" fmla="*/ 190500 w 2804160"/>
                <a:gd name="connsiteY76" fmla="*/ 1866900 h 2248891"/>
                <a:gd name="connsiteX77" fmla="*/ 167640 w 2804160"/>
                <a:gd name="connsiteY77" fmla="*/ 1859280 h 2248891"/>
                <a:gd name="connsiteX78" fmla="*/ 106680 w 2804160"/>
                <a:gd name="connsiteY78" fmla="*/ 1844040 h 2248891"/>
                <a:gd name="connsiteX79" fmla="*/ 76200 w 2804160"/>
                <a:gd name="connsiteY79" fmla="*/ 1828800 h 2248891"/>
                <a:gd name="connsiteX80" fmla="*/ 22860 w 2804160"/>
                <a:gd name="connsiteY80" fmla="*/ 1813560 h 2248891"/>
                <a:gd name="connsiteX81" fmla="*/ 0 w 2804160"/>
                <a:gd name="connsiteY81" fmla="*/ 1584960 h 2248891"/>
                <a:gd name="connsiteX82" fmla="*/ 7620 w 2804160"/>
                <a:gd name="connsiteY82" fmla="*/ 1181100 h 2248891"/>
                <a:gd name="connsiteX83" fmla="*/ 22860 w 2804160"/>
                <a:gd name="connsiteY83" fmla="*/ 1120140 h 2248891"/>
                <a:gd name="connsiteX84" fmla="*/ 38100 w 2804160"/>
                <a:gd name="connsiteY84" fmla="*/ 1074420 h 2248891"/>
                <a:gd name="connsiteX85" fmla="*/ 45720 w 2804160"/>
                <a:gd name="connsiteY85" fmla="*/ 1051560 h 2248891"/>
                <a:gd name="connsiteX86" fmla="*/ 60960 w 2804160"/>
                <a:gd name="connsiteY86" fmla="*/ 1021080 h 2248891"/>
                <a:gd name="connsiteX87" fmla="*/ 76200 w 2804160"/>
                <a:gd name="connsiteY87" fmla="*/ 975360 h 2248891"/>
                <a:gd name="connsiteX88" fmla="*/ 91440 w 2804160"/>
                <a:gd name="connsiteY88" fmla="*/ 952500 h 2248891"/>
                <a:gd name="connsiteX89" fmla="*/ 99060 w 2804160"/>
                <a:gd name="connsiteY89" fmla="*/ 929640 h 2248891"/>
                <a:gd name="connsiteX90" fmla="*/ 129540 w 2804160"/>
                <a:gd name="connsiteY90" fmla="*/ 883920 h 2248891"/>
                <a:gd name="connsiteX91" fmla="*/ 167640 w 2804160"/>
                <a:gd name="connsiteY91" fmla="*/ 815340 h 2248891"/>
                <a:gd name="connsiteX92" fmla="*/ 190500 w 2804160"/>
                <a:gd name="connsiteY92" fmla="*/ 800100 h 2248891"/>
                <a:gd name="connsiteX93" fmla="*/ 228600 w 2804160"/>
                <a:gd name="connsiteY93" fmla="*/ 731520 h 2248891"/>
                <a:gd name="connsiteX94" fmla="*/ 251460 w 2804160"/>
                <a:gd name="connsiteY94" fmla="*/ 716280 h 2248891"/>
                <a:gd name="connsiteX95" fmla="*/ 297180 w 2804160"/>
                <a:gd name="connsiteY95" fmla="*/ 678180 h 2248891"/>
                <a:gd name="connsiteX96" fmla="*/ 350520 w 2804160"/>
                <a:gd name="connsiteY96" fmla="*/ 662940 h 2248891"/>
                <a:gd name="connsiteX97" fmla="*/ 388620 w 2804160"/>
                <a:gd name="connsiteY97" fmla="*/ 647700 h 2248891"/>
                <a:gd name="connsiteX98" fmla="*/ 457200 w 2804160"/>
                <a:gd name="connsiteY98" fmla="*/ 640080 h 2248891"/>
                <a:gd name="connsiteX99" fmla="*/ 510540 w 2804160"/>
                <a:gd name="connsiteY99" fmla="*/ 632460 h 2248891"/>
                <a:gd name="connsiteX100" fmla="*/ 541020 w 2804160"/>
                <a:gd name="connsiteY100" fmla="*/ 624840 h 2248891"/>
                <a:gd name="connsiteX101" fmla="*/ 617220 w 2804160"/>
                <a:gd name="connsiteY101" fmla="*/ 609600 h 2248891"/>
                <a:gd name="connsiteX102" fmla="*/ 685800 w 2804160"/>
                <a:gd name="connsiteY102" fmla="*/ 594360 h 2248891"/>
                <a:gd name="connsiteX103" fmla="*/ 937260 w 2804160"/>
                <a:gd name="connsiteY103" fmla="*/ 601980 h 2248891"/>
                <a:gd name="connsiteX104" fmla="*/ 975360 w 2804160"/>
                <a:gd name="connsiteY104" fmla="*/ 640080 h 2248891"/>
                <a:gd name="connsiteX105" fmla="*/ 998220 w 2804160"/>
                <a:gd name="connsiteY105" fmla="*/ 647700 h 2248891"/>
                <a:gd name="connsiteX106" fmla="*/ 1120140 w 2804160"/>
                <a:gd name="connsiteY106" fmla="*/ 640080 h 2248891"/>
                <a:gd name="connsiteX107" fmla="*/ 1143000 w 2804160"/>
                <a:gd name="connsiteY107" fmla="*/ 632460 h 2248891"/>
                <a:gd name="connsiteX108" fmla="*/ 1196340 w 2804160"/>
                <a:gd name="connsiteY108" fmla="*/ 579120 h 2248891"/>
                <a:gd name="connsiteX109" fmla="*/ 1318260 w 2804160"/>
                <a:gd name="connsiteY109" fmla="*/ 586740 h 2248891"/>
                <a:gd name="connsiteX110" fmla="*/ 1341120 w 2804160"/>
                <a:gd name="connsiteY110" fmla="*/ 594360 h 2248891"/>
                <a:gd name="connsiteX111" fmla="*/ 1493520 w 2804160"/>
                <a:gd name="connsiteY111" fmla="*/ 586740 h 2248891"/>
                <a:gd name="connsiteX112" fmla="*/ 1516380 w 2804160"/>
                <a:gd name="connsiteY112" fmla="*/ 571500 h 2248891"/>
                <a:gd name="connsiteX113" fmla="*/ 1524000 w 2804160"/>
                <a:gd name="connsiteY113" fmla="*/ 548640 h 2248891"/>
                <a:gd name="connsiteX114" fmla="*/ 1554480 w 2804160"/>
                <a:gd name="connsiteY114" fmla="*/ 502920 h 2248891"/>
                <a:gd name="connsiteX115" fmla="*/ 1569720 w 2804160"/>
                <a:gd name="connsiteY115" fmla="*/ 480060 h 2248891"/>
                <a:gd name="connsiteX116" fmla="*/ 1577340 w 2804160"/>
                <a:gd name="connsiteY116" fmla="*/ 396240 h 2248891"/>
                <a:gd name="connsiteX117" fmla="*/ 1592580 w 2804160"/>
                <a:gd name="connsiteY117" fmla="*/ 350520 h 2248891"/>
                <a:gd name="connsiteX118" fmla="*/ 1600200 w 2804160"/>
                <a:gd name="connsiteY118" fmla="*/ 327660 h 2248891"/>
                <a:gd name="connsiteX119" fmla="*/ 1638300 w 2804160"/>
                <a:gd name="connsiteY119" fmla="*/ 259080 h 2248891"/>
                <a:gd name="connsiteX120" fmla="*/ 1661160 w 2804160"/>
                <a:gd name="connsiteY120" fmla="*/ 243840 h 2248891"/>
                <a:gd name="connsiteX121" fmla="*/ 1676400 w 2804160"/>
                <a:gd name="connsiteY121" fmla="*/ 213360 h 2248891"/>
                <a:gd name="connsiteX122" fmla="*/ 1722120 w 2804160"/>
                <a:gd name="connsiteY122" fmla="*/ 182880 h 2248891"/>
                <a:gd name="connsiteX123" fmla="*/ 1737360 w 2804160"/>
                <a:gd name="connsiteY123" fmla="*/ 160020 h 2248891"/>
                <a:gd name="connsiteX124" fmla="*/ 1760220 w 2804160"/>
                <a:gd name="connsiteY124" fmla="*/ 114300 h 2248891"/>
                <a:gd name="connsiteX125" fmla="*/ 1805940 w 2804160"/>
                <a:gd name="connsiteY125" fmla="*/ 83820 h 2248891"/>
                <a:gd name="connsiteX126" fmla="*/ 1836420 w 2804160"/>
                <a:gd name="connsiteY126" fmla="*/ 68580 h 2248891"/>
                <a:gd name="connsiteX127" fmla="*/ 1722120 w 2804160"/>
                <a:gd name="connsiteY127" fmla="*/ 0 h 224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2804160" h="2248891">
                  <a:moveTo>
                    <a:pt x="1722120" y="0"/>
                  </a:moveTo>
                  <a:lnTo>
                    <a:pt x="1722120" y="0"/>
                  </a:lnTo>
                  <a:cubicBezTo>
                    <a:pt x="1803400" y="43180"/>
                    <a:pt x="1886460" y="83165"/>
                    <a:pt x="1965960" y="129540"/>
                  </a:cubicBezTo>
                  <a:cubicBezTo>
                    <a:pt x="1978371" y="136780"/>
                    <a:pt x="1987464" y="148800"/>
                    <a:pt x="1996440" y="160020"/>
                  </a:cubicBezTo>
                  <a:cubicBezTo>
                    <a:pt x="2007882" y="174323"/>
                    <a:pt x="2026920" y="205740"/>
                    <a:pt x="2026920" y="205740"/>
                  </a:cubicBezTo>
                  <a:cubicBezTo>
                    <a:pt x="2029460" y="218440"/>
                    <a:pt x="2032223" y="231097"/>
                    <a:pt x="2034540" y="243840"/>
                  </a:cubicBezTo>
                  <a:cubicBezTo>
                    <a:pt x="2037304" y="259041"/>
                    <a:pt x="2035250" y="275741"/>
                    <a:pt x="2042160" y="289560"/>
                  </a:cubicBezTo>
                  <a:cubicBezTo>
                    <a:pt x="2048069" y="301377"/>
                    <a:pt x="2077061" y="308814"/>
                    <a:pt x="2087880" y="312420"/>
                  </a:cubicBezTo>
                  <a:cubicBezTo>
                    <a:pt x="2090420" y="320040"/>
                    <a:pt x="2093758" y="327439"/>
                    <a:pt x="2095500" y="335280"/>
                  </a:cubicBezTo>
                  <a:cubicBezTo>
                    <a:pt x="2109087" y="396423"/>
                    <a:pt x="2096873" y="363630"/>
                    <a:pt x="2110740" y="419100"/>
                  </a:cubicBezTo>
                  <a:cubicBezTo>
                    <a:pt x="2112688" y="426892"/>
                    <a:pt x="2116153" y="434237"/>
                    <a:pt x="2118360" y="441960"/>
                  </a:cubicBezTo>
                  <a:cubicBezTo>
                    <a:pt x="2137496" y="508937"/>
                    <a:pt x="2115330" y="440490"/>
                    <a:pt x="2133600" y="495300"/>
                  </a:cubicBezTo>
                  <a:cubicBezTo>
                    <a:pt x="2131060" y="571500"/>
                    <a:pt x="2124165" y="647679"/>
                    <a:pt x="2125980" y="723900"/>
                  </a:cubicBezTo>
                  <a:cubicBezTo>
                    <a:pt x="2126716" y="754792"/>
                    <a:pt x="2113582" y="801521"/>
                    <a:pt x="2141220" y="815340"/>
                  </a:cubicBezTo>
                  <a:cubicBezTo>
                    <a:pt x="2186714" y="838087"/>
                    <a:pt x="2242820" y="810260"/>
                    <a:pt x="2293620" y="807720"/>
                  </a:cubicBezTo>
                  <a:cubicBezTo>
                    <a:pt x="2301240" y="805180"/>
                    <a:pt x="2308448" y="800100"/>
                    <a:pt x="2316480" y="800100"/>
                  </a:cubicBezTo>
                  <a:cubicBezTo>
                    <a:pt x="2344701" y="800100"/>
                    <a:pt x="2413742" y="810729"/>
                    <a:pt x="2446020" y="815340"/>
                  </a:cubicBezTo>
                  <a:cubicBezTo>
                    <a:pt x="2453640" y="820420"/>
                    <a:pt x="2460689" y="826484"/>
                    <a:pt x="2468880" y="830580"/>
                  </a:cubicBezTo>
                  <a:cubicBezTo>
                    <a:pt x="2476064" y="834172"/>
                    <a:pt x="2484017" y="835993"/>
                    <a:pt x="2491740" y="838200"/>
                  </a:cubicBezTo>
                  <a:cubicBezTo>
                    <a:pt x="2533607" y="850162"/>
                    <a:pt x="2544406" y="849285"/>
                    <a:pt x="2598420" y="853440"/>
                  </a:cubicBezTo>
                  <a:cubicBezTo>
                    <a:pt x="2639019" y="856563"/>
                    <a:pt x="2679700" y="858520"/>
                    <a:pt x="2720340" y="861060"/>
                  </a:cubicBezTo>
                  <a:cubicBezTo>
                    <a:pt x="2727960" y="866140"/>
                    <a:pt x="2735009" y="872204"/>
                    <a:pt x="2743200" y="876300"/>
                  </a:cubicBezTo>
                  <a:cubicBezTo>
                    <a:pt x="2750384" y="879892"/>
                    <a:pt x="2761391" y="877384"/>
                    <a:pt x="2766060" y="883920"/>
                  </a:cubicBezTo>
                  <a:cubicBezTo>
                    <a:pt x="2775397" y="896992"/>
                    <a:pt x="2774116" y="915272"/>
                    <a:pt x="2781300" y="929640"/>
                  </a:cubicBezTo>
                  <a:cubicBezTo>
                    <a:pt x="2801224" y="969487"/>
                    <a:pt x="2793785" y="949100"/>
                    <a:pt x="2804160" y="990600"/>
                  </a:cubicBezTo>
                  <a:cubicBezTo>
                    <a:pt x="2801620" y="1087120"/>
                    <a:pt x="2801244" y="1183721"/>
                    <a:pt x="2796540" y="1280160"/>
                  </a:cubicBezTo>
                  <a:cubicBezTo>
                    <a:pt x="2796149" y="1288183"/>
                    <a:pt x="2790662" y="1295179"/>
                    <a:pt x="2788920" y="1303020"/>
                  </a:cubicBezTo>
                  <a:cubicBezTo>
                    <a:pt x="2785568" y="1318102"/>
                    <a:pt x="2785047" y="1333751"/>
                    <a:pt x="2781300" y="1348740"/>
                  </a:cubicBezTo>
                  <a:cubicBezTo>
                    <a:pt x="2777404" y="1364325"/>
                    <a:pt x="2771140" y="1379220"/>
                    <a:pt x="2766060" y="1394460"/>
                  </a:cubicBezTo>
                  <a:cubicBezTo>
                    <a:pt x="2763520" y="1402080"/>
                    <a:pt x="2762895" y="1410637"/>
                    <a:pt x="2758440" y="1417320"/>
                  </a:cubicBezTo>
                  <a:lnTo>
                    <a:pt x="2743200" y="1440180"/>
                  </a:lnTo>
                  <a:cubicBezTo>
                    <a:pt x="2740660" y="1452880"/>
                    <a:pt x="2740128" y="1466153"/>
                    <a:pt x="2735580" y="1478280"/>
                  </a:cubicBezTo>
                  <a:cubicBezTo>
                    <a:pt x="2700900" y="1570760"/>
                    <a:pt x="2736378" y="1437252"/>
                    <a:pt x="2712720" y="1524000"/>
                  </a:cubicBezTo>
                  <a:cubicBezTo>
                    <a:pt x="2707209" y="1544207"/>
                    <a:pt x="2700078" y="1564176"/>
                    <a:pt x="2697480" y="1584960"/>
                  </a:cubicBezTo>
                  <a:cubicBezTo>
                    <a:pt x="2694853" y="1605974"/>
                    <a:pt x="2693986" y="1645287"/>
                    <a:pt x="2682240" y="1668780"/>
                  </a:cubicBezTo>
                  <a:cubicBezTo>
                    <a:pt x="2678144" y="1676971"/>
                    <a:pt x="2672080" y="1684020"/>
                    <a:pt x="2667000" y="1691640"/>
                  </a:cubicBezTo>
                  <a:cubicBezTo>
                    <a:pt x="2666754" y="1694101"/>
                    <a:pt x="2662118" y="1777603"/>
                    <a:pt x="2651760" y="1798320"/>
                  </a:cubicBezTo>
                  <a:cubicBezTo>
                    <a:pt x="2643569" y="1814703"/>
                    <a:pt x="2627072" y="1826664"/>
                    <a:pt x="2621280" y="1844040"/>
                  </a:cubicBezTo>
                  <a:cubicBezTo>
                    <a:pt x="2605629" y="1890993"/>
                    <a:pt x="2623529" y="1840884"/>
                    <a:pt x="2598420" y="1897380"/>
                  </a:cubicBezTo>
                  <a:cubicBezTo>
                    <a:pt x="2592865" y="1909879"/>
                    <a:pt x="2589730" y="1923472"/>
                    <a:pt x="2583180" y="1935480"/>
                  </a:cubicBezTo>
                  <a:cubicBezTo>
                    <a:pt x="2574409" y="1951560"/>
                    <a:pt x="2560891" y="1964817"/>
                    <a:pt x="2552700" y="1981200"/>
                  </a:cubicBezTo>
                  <a:lnTo>
                    <a:pt x="2537460" y="2011680"/>
                  </a:lnTo>
                  <a:cubicBezTo>
                    <a:pt x="2533947" y="2036271"/>
                    <a:pt x="2529814" y="2087919"/>
                    <a:pt x="2514600" y="2110740"/>
                  </a:cubicBezTo>
                  <a:cubicBezTo>
                    <a:pt x="2504440" y="2125980"/>
                    <a:pt x="2499360" y="2146300"/>
                    <a:pt x="2484120" y="2156460"/>
                  </a:cubicBezTo>
                  <a:lnTo>
                    <a:pt x="2461260" y="2171700"/>
                  </a:lnTo>
                  <a:cubicBezTo>
                    <a:pt x="2458720" y="2179320"/>
                    <a:pt x="2460176" y="2189891"/>
                    <a:pt x="2453640" y="2194560"/>
                  </a:cubicBezTo>
                  <a:cubicBezTo>
                    <a:pt x="2426235" y="2214135"/>
                    <a:pt x="2356321" y="2214140"/>
                    <a:pt x="2331720" y="2217420"/>
                  </a:cubicBezTo>
                  <a:cubicBezTo>
                    <a:pt x="2318882" y="2219132"/>
                    <a:pt x="2306559" y="2224465"/>
                    <a:pt x="2293620" y="2225040"/>
                  </a:cubicBezTo>
                  <a:cubicBezTo>
                    <a:pt x="2192088" y="2229553"/>
                    <a:pt x="2090420" y="2230120"/>
                    <a:pt x="1988820" y="2232660"/>
                  </a:cubicBezTo>
                  <a:cubicBezTo>
                    <a:pt x="1978660" y="2235200"/>
                    <a:pt x="1968691" y="2238688"/>
                    <a:pt x="1958340" y="2240280"/>
                  </a:cubicBezTo>
                  <a:cubicBezTo>
                    <a:pt x="1850436" y="2256881"/>
                    <a:pt x="1815573" y="2245250"/>
                    <a:pt x="1676400" y="2240280"/>
                  </a:cubicBezTo>
                  <a:cubicBezTo>
                    <a:pt x="1666240" y="2237740"/>
                    <a:pt x="1655990" y="2235537"/>
                    <a:pt x="1645920" y="2232660"/>
                  </a:cubicBezTo>
                  <a:cubicBezTo>
                    <a:pt x="1638197" y="2230453"/>
                    <a:pt x="1630809" y="2227153"/>
                    <a:pt x="1623060" y="2225040"/>
                  </a:cubicBezTo>
                  <a:cubicBezTo>
                    <a:pt x="1602853" y="2219529"/>
                    <a:pt x="1582420" y="2214880"/>
                    <a:pt x="1562100" y="2209800"/>
                  </a:cubicBezTo>
                  <a:cubicBezTo>
                    <a:pt x="1551940" y="2207260"/>
                    <a:pt x="1542012" y="2203479"/>
                    <a:pt x="1531620" y="2202180"/>
                  </a:cubicBezTo>
                  <a:lnTo>
                    <a:pt x="1470660" y="2194560"/>
                  </a:lnTo>
                  <a:cubicBezTo>
                    <a:pt x="1463040" y="2192020"/>
                    <a:pt x="1455641" y="2188682"/>
                    <a:pt x="1447800" y="2186940"/>
                  </a:cubicBezTo>
                  <a:cubicBezTo>
                    <a:pt x="1332065" y="2161221"/>
                    <a:pt x="1491777" y="2205554"/>
                    <a:pt x="1325880" y="2164080"/>
                  </a:cubicBezTo>
                  <a:cubicBezTo>
                    <a:pt x="1315720" y="2161540"/>
                    <a:pt x="1305470" y="2159337"/>
                    <a:pt x="1295400" y="2156460"/>
                  </a:cubicBezTo>
                  <a:cubicBezTo>
                    <a:pt x="1287677" y="2154253"/>
                    <a:pt x="1280366" y="2150646"/>
                    <a:pt x="1272540" y="2148840"/>
                  </a:cubicBezTo>
                  <a:cubicBezTo>
                    <a:pt x="1204268" y="2133085"/>
                    <a:pt x="1199900" y="2134045"/>
                    <a:pt x="1135380" y="2125980"/>
                  </a:cubicBezTo>
                  <a:cubicBezTo>
                    <a:pt x="1037296" y="2093285"/>
                    <a:pt x="1137724" y="2124661"/>
                    <a:pt x="1051560" y="2103120"/>
                  </a:cubicBezTo>
                  <a:cubicBezTo>
                    <a:pt x="1019696" y="2095154"/>
                    <a:pt x="1035278" y="2093581"/>
                    <a:pt x="998220" y="2087880"/>
                  </a:cubicBezTo>
                  <a:cubicBezTo>
                    <a:pt x="975487" y="2084383"/>
                    <a:pt x="952500" y="2082800"/>
                    <a:pt x="929640" y="2080260"/>
                  </a:cubicBezTo>
                  <a:cubicBezTo>
                    <a:pt x="922020" y="2077720"/>
                    <a:pt x="914163" y="2075804"/>
                    <a:pt x="906780" y="2072640"/>
                  </a:cubicBezTo>
                  <a:cubicBezTo>
                    <a:pt x="896339" y="2068165"/>
                    <a:pt x="887180" y="2060664"/>
                    <a:pt x="876300" y="2057400"/>
                  </a:cubicBezTo>
                  <a:cubicBezTo>
                    <a:pt x="866688" y="2054517"/>
                    <a:pt x="783305" y="2043026"/>
                    <a:pt x="777240" y="2042160"/>
                  </a:cubicBezTo>
                  <a:cubicBezTo>
                    <a:pt x="769620" y="2037080"/>
                    <a:pt x="762955" y="2030136"/>
                    <a:pt x="754380" y="2026920"/>
                  </a:cubicBezTo>
                  <a:cubicBezTo>
                    <a:pt x="742253" y="2022372"/>
                    <a:pt x="728923" y="2022110"/>
                    <a:pt x="716280" y="2019300"/>
                  </a:cubicBezTo>
                  <a:cubicBezTo>
                    <a:pt x="631521" y="2000465"/>
                    <a:pt x="747120" y="2015287"/>
                    <a:pt x="556260" y="2004060"/>
                  </a:cubicBezTo>
                  <a:cubicBezTo>
                    <a:pt x="541936" y="1994510"/>
                    <a:pt x="519281" y="1978042"/>
                    <a:pt x="502920" y="1973580"/>
                  </a:cubicBezTo>
                  <a:cubicBezTo>
                    <a:pt x="485592" y="1968854"/>
                    <a:pt x="467360" y="1968500"/>
                    <a:pt x="449580" y="1965960"/>
                  </a:cubicBezTo>
                  <a:cubicBezTo>
                    <a:pt x="397692" y="1948664"/>
                    <a:pt x="461512" y="1970435"/>
                    <a:pt x="388620" y="1943100"/>
                  </a:cubicBezTo>
                  <a:cubicBezTo>
                    <a:pt x="381099" y="1940280"/>
                    <a:pt x="372944" y="1939072"/>
                    <a:pt x="365760" y="1935480"/>
                  </a:cubicBezTo>
                  <a:cubicBezTo>
                    <a:pt x="357569" y="1931384"/>
                    <a:pt x="351091" y="1924336"/>
                    <a:pt x="342900" y="1920240"/>
                  </a:cubicBezTo>
                  <a:cubicBezTo>
                    <a:pt x="324677" y="1911128"/>
                    <a:pt x="301725" y="1903975"/>
                    <a:pt x="281940" y="1897380"/>
                  </a:cubicBezTo>
                  <a:cubicBezTo>
                    <a:pt x="240339" y="1855779"/>
                    <a:pt x="275076" y="1880996"/>
                    <a:pt x="190500" y="1866900"/>
                  </a:cubicBezTo>
                  <a:cubicBezTo>
                    <a:pt x="182577" y="1865580"/>
                    <a:pt x="175432" y="1861228"/>
                    <a:pt x="167640" y="1859280"/>
                  </a:cubicBezTo>
                  <a:cubicBezTo>
                    <a:pt x="139016" y="1852124"/>
                    <a:pt x="131066" y="1854491"/>
                    <a:pt x="106680" y="1844040"/>
                  </a:cubicBezTo>
                  <a:cubicBezTo>
                    <a:pt x="96239" y="1839565"/>
                    <a:pt x="86641" y="1833275"/>
                    <a:pt x="76200" y="1828800"/>
                  </a:cubicBezTo>
                  <a:cubicBezTo>
                    <a:pt x="60896" y="1822241"/>
                    <a:pt x="38327" y="1817427"/>
                    <a:pt x="22860" y="1813560"/>
                  </a:cubicBezTo>
                  <a:cubicBezTo>
                    <a:pt x="-11674" y="1709958"/>
                    <a:pt x="8289" y="1783890"/>
                    <a:pt x="0" y="1584960"/>
                  </a:cubicBezTo>
                  <a:cubicBezTo>
                    <a:pt x="2540" y="1450340"/>
                    <a:pt x="1006" y="1315581"/>
                    <a:pt x="7620" y="1181100"/>
                  </a:cubicBezTo>
                  <a:cubicBezTo>
                    <a:pt x="8649" y="1160180"/>
                    <a:pt x="16236" y="1140011"/>
                    <a:pt x="22860" y="1120140"/>
                  </a:cubicBezTo>
                  <a:lnTo>
                    <a:pt x="38100" y="1074420"/>
                  </a:lnTo>
                  <a:cubicBezTo>
                    <a:pt x="40640" y="1066800"/>
                    <a:pt x="42128" y="1058744"/>
                    <a:pt x="45720" y="1051560"/>
                  </a:cubicBezTo>
                  <a:cubicBezTo>
                    <a:pt x="50800" y="1041400"/>
                    <a:pt x="56741" y="1031627"/>
                    <a:pt x="60960" y="1021080"/>
                  </a:cubicBezTo>
                  <a:cubicBezTo>
                    <a:pt x="66926" y="1006165"/>
                    <a:pt x="67289" y="988726"/>
                    <a:pt x="76200" y="975360"/>
                  </a:cubicBezTo>
                  <a:cubicBezTo>
                    <a:pt x="81280" y="967740"/>
                    <a:pt x="87344" y="960691"/>
                    <a:pt x="91440" y="952500"/>
                  </a:cubicBezTo>
                  <a:cubicBezTo>
                    <a:pt x="95032" y="945316"/>
                    <a:pt x="95159" y="936661"/>
                    <a:pt x="99060" y="929640"/>
                  </a:cubicBezTo>
                  <a:cubicBezTo>
                    <a:pt x="107955" y="913629"/>
                    <a:pt x="123748" y="901296"/>
                    <a:pt x="129540" y="883920"/>
                  </a:cubicBezTo>
                  <a:cubicBezTo>
                    <a:pt x="140006" y="852522"/>
                    <a:pt x="139423" y="847588"/>
                    <a:pt x="167640" y="815340"/>
                  </a:cubicBezTo>
                  <a:cubicBezTo>
                    <a:pt x="173671" y="808448"/>
                    <a:pt x="184024" y="806576"/>
                    <a:pt x="190500" y="800100"/>
                  </a:cubicBezTo>
                  <a:cubicBezTo>
                    <a:pt x="246633" y="743967"/>
                    <a:pt x="181646" y="797256"/>
                    <a:pt x="228600" y="731520"/>
                  </a:cubicBezTo>
                  <a:cubicBezTo>
                    <a:pt x="233923" y="724068"/>
                    <a:pt x="244425" y="722143"/>
                    <a:pt x="251460" y="716280"/>
                  </a:cubicBezTo>
                  <a:cubicBezTo>
                    <a:pt x="276739" y="695214"/>
                    <a:pt x="268801" y="692369"/>
                    <a:pt x="297180" y="678180"/>
                  </a:cubicBezTo>
                  <a:cubicBezTo>
                    <a:pt x="311857" y="670842"/>
                    <a:pt x="335871" y="667823"/>
                    <a:pt x="350520" y="662940"/>
                  </a:cubicBezTo>
                  <a:cubicBezTo>
                    <a:pt x="363496" y="658615"/>
                    <a:pt x="375245" y="650566"/>
                    <a:pt x="388620" y="647700"/>
                  </a:cubicBezTo>
                  <a:cubicBezTo>
                    <a:pt x="411110" y="642881"/>
                    <a:pt x="434377" y="642933"/>
                    <a:pt x="457200" y="640080"/>
                  </a:cubicBezTo>
                  <a:cubicBezTo>
                    <a:pt x="475022" y="637852"/>
                    <a:pt x="492869" y="635673"/>
                    <a:pt x="510540" y="632460"/>
                  </a:cubicBezTo>
                  <a:cubicBezTo>
                    <a:pt x="520844" y="630587"/>
                    <a:pt x="530780" y="627034"/>
                    <a:pt x="541020" y="624840"/>
                  </a:cubicBezTo>
                  <a:cubicBezTo>
                    <a:pt x="566348" y="619413"/>
                    <a:pt x="592646" y="617791"/>
                    <a:pt x="617220" y="609600"/>
                  </a:cubicBezTo>
                  <a:cubicBezTo>
                    <a:pt x="654737" y="597094"/>
                    <a:pt x="632157" y="603300"/>
                    <a:pt x="685800" y="594360"/>
                  </a:cubicBezTo>
                  <a:cubicBezTo>
                    <a:pt x="769620" y="596900"/>
                    <a:pt x="853691" y="595016"/>
                    <a:pt x="937260" y="601980"/>
                  </a:cubicBezTo>
                  <a:cubicBezTo>
                    <a:pt x="962778" y="604107"/>
                    <a:pt x="960002" y="627793"/>
                    <a:pt x="975360" y="640080"/>
                  </a:cubicBezTo>
                  <a:cubicBezTo>
                    <a:pt x="981632" y="645098"/>
                    <a:pt x="990600" y="645160"/>
                    <a:pt x="998220" y="647700"/>
                  </a:cubicBezTo>
                  <a:cubicBezTo>
                    <a:pt x="1038860" y="645160"/>
                    <a:pt x="1079644" y="644343"/>
                    <a:pt x="1120140" y="640080"/>
                  </a:cubicBezTo>
                  <a:cubicBezTo>
                    <a:pt x="1128128" y="639239"/>
                    <a:pt x="1137320" y="638140"/>
                    <a:pt x="1143000" y="632460"/>
                  </a:cubicBezTo>
                  <a:cubicBezTo>
                    <a:pt x="1204137" y="571323"/>
                    <a:pt x="1144614" y="596362"/>
                    <a:pt x="1196340" y="579120"/>
                  </a:cubicBezTo>
                  <a:cubicBezTo>
                    <a:pt x="1236980" y="581660"/>
                    <a:pt x="1277764" y="582477"/>
                    <a:pt x="1318260" y="586740"/>
                  </a:cubicBezTo>
                  <a:cubicBezTo>
                    <a:pt x="1326248" y="587581"/>
                    <a:pt x="1333088" y="594360"/>
                    <a:pt x="1341120" y="594360"/>
                  </a:cubicBezTo>
                  <a:cubicBezTo>
                    <a:pt x="1391983" y="594360"/>
                    <a:pt x="1442720" y="589280"/>
                    <a:pt x="1493520" y="586740"/>
                  </a:cubicBezTo>
                  <a:cubicBezTo>
                    <a:pt x="1501140" y="581660"/>
                    <a:pt x="1510659" y="578651"/>
                    <a:pt x="1516380" y="571500"/>
                  </a:cubicBezTo>
                  <a:cubicBezTo>
                    <a:pt x="1521398" y="565228"/>
                    <a:pt x="1520099" y="555661"/>
                    <a:pt x="1524000" y="548640"/>
                  </a:cubicBezTo>
                  <a:cubicBezTo>
                    <a:pt x="1532895" y="532629"/>
                    <a:pt x="1544320" y="518160"/>
                    <a:pt x="1554480" y="502920"/>
                  </a:cubicBezTo>
                  <a:lnTo>
                    <a:pt x="1569720" y="480060"/>
                  </a:lnTo>
                  <a:cubicBezTo>
                    <a:pt x="1572260" y="452120"/>
                    <a:pt x="1572464" y="423868"/>
                    <a:pt x="1577340" y="396240"/>
                  </a:cubicBezTo>
                  <a:cubicBezTo>
                    <a:pt x="1580132" y="380420"/>
                    <a:pt x="1587500" y="365760"/>
                    <a:pt x="1592580" y="350520"/>
                  </a:cubicBezTo>
                  <a:lnTo>
                    <a:pt x="1600200" y="327660"/>
                  </a:lnTo>
                  <a:cubicBezTo>
                    <a:pt x="1608141" y="303838"/>
                    <a:pt x="1615841" y="274052"/>
                    <a:pt x="1638300" y="259080"/>
                  </a:cubicBezTo>
                  <a:lnTo>
                    <a:pt x="1661160" y="243840"/>
                  </a:lnTo>
                  <a:cubicBezTo>
                    <a:pt x="1666240" y="233680"/>
                    <a:pt x="1668368" y="221392"/>
                    <a:pt x="1676400" y="213360"/>
                  </a:cubicBezTo>
                  <a:cubicBezTo>
                    <a:pt x="1689352" y="200408"/>
                    <a:pt x="1722120" y="182880"/>
                    <a:pt x="1722120" y="182880"/>
                  </a:cubicBezTo>
                  <a:cubicBezTo>
                    <a:pt x="1727200" y="175260"/>
                    <a:pt x="1733264" y="168211"/>
                    <a:pt x="1737360" y="160020"/>
                  </a:cubicBezTo>
                  <a:cubicBezTo>
                    <a:pt x="1747627" y="139486"/>
                    <a:pt x="1740809" y="131285"/>
                    <a:pt x="1760220" y="114300"/>
                  </a:cubicBezTo>
                  <a:cubicBezTo>
                    <a:pt x="1774004" y="102239"/>
                    <a:pt x="1790700" y="93980"/>
                    <a:pt x="1805940" y="83820"/>
                  </a:cubicBezTo>
                  <a:cubicBezTo>
                    <a:pt x="1830913" y="67171"/>
                    <a:pt x="1819642" y="68580"/>
                    <a:pt x="1836420" y="68580"/>
                  </a:cubicBezTo>
                  <a:lnTo>
                    <a:pt x="1722120" y="0"/>
                  </a:lnTo>
                  <a:close/>
                </a:path>
              </a:pathLst>
            </a:custGeom>
            <a:solidFill>
              <a:srgbClr val="D4E5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521321">
              <a:off x="2061034" y="1524455"/>
              <a:ext cx="702020" cy="1244597"/>
            </a:xfrm>
            <a:prstGeom prst="ellipse">
              <a:avLst/>
            </a:prstGeom>
            <a:solidFill>
              <a:srgbClr val="D4E55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21337583">
              <a:off x="2044789" y="1947005"/>
              <a:ext cx="702020" cy="1432505"/>
            </a:xfrm>
            <a:prstGeom prst="ellipse">
              <a:avLst/>
            </a:prstGeom>
            <a:solidFill>
              <a:srgbClr val="D4E55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094504" y="990293"/>
            <a:ext cx="969541" cy="534140"/>
            <a:chOff x="3244404" y="872747"/>
            <a:chExt cx="969541" cy="534140"/>
          </a:xfrm>
        </p:grpSpPr>
        <p:sp>
          <p:nvSpPr>
            <p:cNvPr id="44" name="Oval Callout 43"/>
            <p:cNvSpPr/>
            <p:nvPr/>
          </p:nvSpPr>
          <p:spPr>
            <a:xfrm>
              <a:off x="3244404" y="872747"/>
              <a:ext cx="969541" cy="534140"/>
            </a:xfrm>
            <a:prstGeom prst="wedgeEllipseCallout">
              <a:avLst>
                <a:gd name="adj1" fmla="val -1702"/>
                <a:gd name="adj2" fmla="val 8627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3280206" y="903391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16kg</a:t>
              </a:r>
              <a:endParaRPr lang="vi-VN" sz="2400" dirty="0"/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00" b="59896" l="15959" r="36457">
                        <a14:foregroundMark x1="18887" y1="48958" x2="21523" y2="48698"/>
                        <a14:foregroundMark x1="19253" y1="50130" x2="19180" y2="52474"/>
                        <a14:foregroundMark x1="24817" y1="45052" x2="24817" y2="45052"/>
                        <a14:foregroundMark x1="19253" y1="53125" x2="19253" y2="53125"/>
                        <a14:foregroundMark x1="22255" y1="52995" x2="22255" y2="52995"/>
                        <a14:foregroundMark x1="26354" y1="48828" x2="26574" y2="46615"/>
                        <a14:foregroundMark x1="26940" y1="44271" x2="26354" y2="42839"/>
                        <a14:foregroundMark x1="29283" y1="49219" x2="29283" y2="49219"/>
                        <a14:foregroundMark x1="27672" y1="48698" x2="27672" y2="48698"/>
                        <a14:foregroundMark x1="31479" y1="58203" x2="31479" y2="58203"/>
                        <a14:foregroundMark x1="18887" y1="47396" x2="19327" y2="47266"/>
                        <a14:foregroundMark x1="19327" y1="47266" x2="20425" y2="48177"/>
                        <a14:foregroundMark x1="19253" y1="50911" x2="20498" y2="51953"/>
                        <a14:foregroundMark x1="20571" y1="52083" x2="21523" y2="51823"/>
                        <a14:foregroundMark x1="27892" y1="46224" x2="29136" y2="46615"/>
                        <a14:foregroundMark x1="30673" y1="51302" x2="31259" y2="50781"/>
                        <a14:foregroundMark x1="31259" y1="50781" x2="31845" y2="50911"/>
                        <a14:foregroundMark x1="35871" y1="49479" x2="36018" y2="5104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842" t="37175" r="67559" b="49801"/>
          <a:stretch/>
        </p:blipFill>
        <p:spPr>
          <a:xfrm>
            <a:off x="3311728" y="1330143"/>
            <a:ext cx="1003300" cy="111337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00" b="59896" l="15959" r="36457">
                        <a14:foregroundMark x1="18887" y1="48958" x2="21523" y2="48698"/>
                        <a14:foregroundMark x1="19253" y1="50130" x2="19180" y2="52474"/>
                        <a14:foregroundMark x1="24817" y1="45052" x2="24817" y2="45052"/>
                        <a14:foregroundMark x1="19253" y1="53125" x2="19253" y2="53125"/>
                        <a14:foregroundMark x1="22255" y1="52995" x2="22255" y2="52995"/>
                        <a14:foregroundMark x1="26354" y1="48828" x2="26574" y2="46615"/>
                        <a14:foregroundMark x1="26940" y1="44271" x2="26354" y2="42839"/>
                        <a14:foregroundMark x1="31479" y1="58203" x2="31479" y2="58203"/>
                        <a14:foregroundMark x1="18887" y1="47396" x2="19327" y2="47266"/>
                        <a14:foregroundMark x1="19327" y1="47266" x2="20425" y2="48177"/>
                        <a14:foregroundMark x1="19253" y1="50911" x2="20498" y2="51953"/>
                        <a14:foregroundMark x1="20571" y1="52083" x2="21523" y2="51823"/>
                        <a14:foregroundMark x1="30673" y1="51302" x2="31259" y2="50781"/>
                        <a14:foregroundMark x1="31259" y1="50781" x2="31845" y2="50911"/>
                        <a14:foregroundMark x1="35871" y1="49479" x2="36018" y2="51042"/>
                        <a14:backgroundMark x1="31113" y1="44010" x2="28111" y2="48438"/>
                        <a14:backgroundMark x1="28917" y1="44010" x2="26720" y2="4739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8056" t="44584" r="62607" b="39230"/>
          <a:stretch/>
        </p:blipFill>
        <p:spPr>
          <a:xfrm>
            <a:off x="3761241" y="1922322"/>
            <a:ext cx="1419718" cy="138367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00" b="59896" l="15959" r="36457">
                        <a14:foregroundMark x1="18887" y1="48958" x2="21523" y2="48698"/>
                        <a14:foregroundMark x1="19253" y1="50130" x2="19180" y2="52474"/>
                        <a14:foregroundMark x1="24817" y1="45052" x2="24817" y2="45052"/>
                        <a14:foregroundMark x1="19253" y1="53125" x2="19253" y2="53125"/>
                        <a14:foregroundMark x1="22255" y1="52995" x2="22255" y2="52995"/>
                        <a14:foregroundMark x1="26354" y1="48828" x2="26574" y2="46615"/>
                        <a14:foregroundMark x1="26940" y1="44271" x2="26354" y2="42839"/>
                        <a14:foregroundMark x1="29283" y1="49219" x2="29283" y2="49219"/>
                        <a14:foregroundMark x1="27672" y1="48698" x2="27672" y2="48698"/>
                        <a14:foregroundMark x1="31479" y1="58203" x2="31479" y2="58203"/>
                        <a14:foregroundMark x1="18887" y1="47396" x2="19327" y2="47266"/>
                        <a14:foregroundMark x1="19327" y1="47266" x2="20425" y2="48177"/>
                        <a14:foregroundMark x1="19253" y1="50911" x2="20498" y2="51953"/>
                        <a14:foregroundMark x1="20571" y1="52083" x2="21523" y2="51823"/>
                        <a14:foregroundMark x1="27892" y1="46224" x2="29136" y2="46615"/>
                        <a14:foregroundMark x1="30673" y1="51302" x2="31259" y2="50781"/>
                        <a14:foregroundMark x1="31259" y1="50781" x2="31845" y2="50911"/>
                        <a14:foregroundMark x1="35871" y1="49479" x2="36018" y2="5104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5919" t="41929" r="74050" b="45213"/>
          <a:stretch/>
        </p:blipFill>
        <p:spPr>
          <a:xfrm>
            <a:off x="2048874" y="2115045"/>
            <a:ext cx="1525209" cy="1099233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2157752" y="1900305"/>
            <a:ext cx="969541" cy="534140"/>
            <a:chOff x="2080460" y="1293907"/>
            <a:chExt cx="969541" cy="534140"/>
          </a:xfrm>
        </p:grpSpPr>
        <p:sp>
          <p:nvSpPr>
            <p:cNvPr id="50" name="Oval Callout 49"/>
            <p:cNvSpPr/>
            <p:nvPr/>
          </p:nvSpPr>
          <p:spPr>
            <a:xfrm>
              <a:off x="2080460" y="1293907"/>
              <a:ext cx="969541" cy="534140"/>
            </a:xfrm>
            <a:prstGeom prst="wedgeEllipseCallout">
              <a:avLst>
                <a:gd name="adj1" fmla="val -1702"/>
                <a:gd name="adj2" fmla="val 8627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2171482" y="1330144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14kg</a:t>
              </a:r>
              <a:endParaRPr lang="vi-VN" sz="2400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199877" y="2870053"/>
            <a:ext cx="969541" cy="534140"/>
            <a:chOff x="3302039" y="2321055"/>
            <a:chExt cx="969541" cy="534140"/>
          </a:xfrm>
        </p:grpSpPr>
        <p:sp>
          <p:nvSpPr>
            <p:cNvPr id="53" name="Oval Callout 52"/>
            <p:cNvSpPr/>
            <p:nvPr/>
          </p:nvSpPr>
          <p:spPr>
            <a:xfrm>
              <a:off x="3302039" y="2321055"/>
              <a:ext cx="969541" cy="534140"/>
            </a:xfrm>
            <a:prstGeom prst="wedgeEllipseCallout">
              <a:avLst>
                <a:gd name="adj1" fmla="val 70015"/>
                <a:gd name="adj2" fmla="val -70649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3360249" y="2357292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18kg</a:t>
              </a:r>
              <a:endParaRPr lang="vi-VN" sz="240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154199" y="903391"/>
            <a:ext cx="3739719" cy="955300"/>
            <a:chOff x="7154199" y="903391"/>
            <a:chExt cx="3739719" cy="955300"/>
          </a:xfrm>
        </p:grpSpPr>
        <p:sp>
          <p:nvSpPr>
            <p:cNvPr id="56" name="Rounded Rectangular Callout 55"/>
            <p:cNvSpPr/>
            <p:nvPr/>
          </p:nvSpPr>
          <p:spPr>
            <a:xfrm>
              <a:off x="7154199" y="903391"/>
              <a:ext cx="3628101" cy="955300"/>
            </a:xfrm>
            <a:prstGeom prst="wedgeRoundRectCallout">
              <a:avLst>
                <a:gd name="adj1" fmla="val -37716"/>
                <a:gd name="adj2" fmla="val 65491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7154199" y="914645"/>
              <a:ext cx="3739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Thuyền</a:t>
              </a:r>
              <a:r>
                <a:rPr lang="en-US" sz="2400" dirty="0"/>
                <a:t> </a:t>
              </a:r>
              <a:r>
                <a:rPr lang="en-US" sz="2400" dirty="0" err="1"/>
                <a:t>chỉ</a:t>
              </a:r>
              <a:r>
                <a:rPr lang="en-US" sz="2400" dirty="0"/>
                <a:t> </a:t>
              </a:r>
              <a:r>
                <a:rPr lang="en-US" sz="2400" dirty="0" err="1"/>
                <a:t>chở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nhiều</a:t>
              </a:r>
              <a:r>
                <a:rPr lang="en-US" sz="2400" dirty="0"/>
                <a:t> </a:t>
              </a:r>
              <a:r>
                <a:rPr lang="en-US" sz="2400" dirty="0" err="1"/>
                <a:t>nhất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 31 kg.</a:t>
              </a:r>
              <a:endParaRPr lang="vi-VN" sz="2400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364780" y="4105627"/>
            <a:ext cx="4206240" cy="1292863"/>
            <a:chOff x="2364780" y="4105627"/>
            <a:chExt cx="4206240" cy="1292863"/>
          </a:xfrm>
        </p:grpSpPr>
        <p:sp>
          <p:nvSpPr>
            <p:cNvPr id="59" name="Oval Callout 58"/>
            <p:cNvSpPr/>
            <p:nvPr/>
          </p:nvSpPr>
          <p:spPr>
            <a:xfrm>
              <a:off x="2364780" y="4105627"/>
              <a:ext cx="4206240" cy="1292863"/>
            </a:xfrm>
            <a:prstGeom prst="wedgeEllipseCallout">
              <a:avLst>
                <a:gd name="adj1" fmla="val -53131"/>
                <a:gd name="adj2" fmla="val 19581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2598041" y="4336561"/>
              <a:ext cx="3739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hai</a:t>
              </a:r>
              <a:r>
                <a:rPr lang="en-US" sz="2400" dirty="0"/>
                <a:t> con </a:t>
              </a:r>
              <a:r>
                <a:rPr lang="en-US" sz="2400" dirty="0" err="1"/>
                <a:t>dê</a:t>
              </a:r>
              <a:r>
                <a:rPr lang="en-US" sz="2400" dirty="0"/>
                <a:t> </a:t>
              </a:r>
              <a:r>
                <a:rPr lang="en-US" sz="2400" dirty="0" err="1"/>
                <a:t>nào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thể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nhau</a:t>
              </a:r>
              <a:r>
                <a:rPr lang="en-US" sz="2400" dirty="0"/>
                <a:t> sang </a:t>
              </a:r>
              <a:r>
                <a:rPr lang="en-US" sz="2400" dirty="0" err="1"/>
                <a:t>sông</a:t>
              </a:r>
              <a:r>
                <a:rPr lang="en-US" sz="2400" dirty="0"/>
                <a:t>?.</a:t>
              </a:r>
              <a:endParaRPr lang="vi-VN" sz="2400" dirty="0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6862398" y="4161545"/>
            <a:ext cx="37397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16 kg + 18 kg = 34 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14 kg + 18 kg = 32 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14 kg + 16 kg = 30 kg</a:t>
            </a:r>
            <a:endParaRPr lang="vi-VN" sz="2800" dirty="0"/>
          </a:p>
        </p:txBody>
      </p:sp>
      <p:pic>
        <p:nvPicPr>
          <p:cNvPr id="62" name="Picture 2" descr="1,042 Cartoon X Stock Photos, Pictures &amp;amp; Royalty-Free Images - iStock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0"/>
          <a:stretch/>
        </p:blipFill>
        <p:spPr bwMode="auto">
          <a:xfrm>
            <a:off x="10533129" y="4329493"/>
            <a:ext cx="360366" cy="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1,042 Cartoon X Stock Photos, Pictures &amp;amp; Royalty-Free Images - iStock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0"/>
          <a:stretch/>
        </p:blipFill>
        <p:spPr bwMode="auto">
          <a:xfrm>
            <a:off x="10533129" y="4979478"/>
            <a:ext cx="360366" cy="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1,042 Cartoon X Stock Photos, Pictures &amp;amp; Royalty-Free Images - iStock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3" r="-472"/>
          <a:stretch/>
        </p:blipFill>
        <p:spPr bwMode="auto">
          <a:xfrm>
            <a:off x="10508920" y="5644160"/>
            <a:ext cx="408783" cy="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97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13 -0.00139 0.00625 -0.00371 0.00964 -0.00371 C 0.0112 -0.00371 0.01289 -0.00232 0.01381 0 C 0.02019 0.01504 0.01263 0.00717 0.0181 0.0169 C 0.01901 0.01852 0.02032 0.01944 0.02136 0.02083 C 0.02279 0.02014 0.02448 0.0206 0.02565 0.01898 C 0.02657 0.01759 0.02618 0.01504 0.0267 0.01319 C 0.02852 0.00694 0.02891 0.00764 0.03204 0.0037 C 0.03308 0.00509 0.03464 0.00555 0.03529 0.00764 C 0.03646 0.01088 0.0362 0.01551 0.03737 0.01898 L 0.03959 0.02454 C 0.04245 0.02338 0.04545 0.02315 0.04818 0.02083 C 0.04922 0.01967 0.04922 0.0162 0.05026 0.01504 C 0.05222 0.01296 0.05664 0.01134 0.05664 0.01134 C 0.05847 0.0125 0.06068 0.01296 0.06211 0.01504 C 0.0724 0.03125 0.06159 0.02361 0.06954 0.02847 C 0.07344 0.02778 0.07761 0.0287 0.08138 0.02639 C 0.08243 0.02592 0.08164 0.02245 0.08243 0.02083 C 0.08321 0.01898 0.08568 0.0169 0.08568 0.0169 L 0.08568 0.0169 L 0.08568 0.0169 " pathEditMode="relative" ptsTypes="AAAAAAAAAAAAAAAAAAAAAA">
                                      <p:cBhvr>
                                        <p:cTn id="10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0.00313 -0.00139 0.00625 -0.00371 0.00964 -0.00371 C 0.0112 -0.00371 0.01289 -0.00232 0.01381 0 C 0.02019 0.01504 0.01263 0.00717 0.0181 0.0169 C 0.01901 0.01852 0.02032 0.01944 0.02136 0.02083 C 0.02279 0.02014 0.02448 0.0206 0.02565 0.01898 C 0.02657 0.01759 0.02618 0.01504 0.0267 0.01319 C 0.02852 0.00694 0.02891 0.00764 0.03204 0.0037 C 0.03308 0.00509 0.03464 0.00555 0.03529 0.00764 C 0.03646 0.01088 0.0362 0.01551 0.03737 0.01898 L 0.03959 0.02454 C 0.04245 0.02338 0.04545 0.02315 0.04818 0.02083 C 0.04922 0.01967 0.04922 0.0162 0.05026 0.01504 C 0.05222 0.01296 0.05664 0.01134 0.05664 0.01134 C 0.05847 0.0125 0.06068 0.01296 0.06211 0.01504 C 0.0724 0.03125 0.06159 0.02361 0.06954 0.02847 C 0.07344 0.02778 0.07761 0.0287 0.08138 0.02639 C 0.08243 0.02592 0.08164 0.02245 0.08243 0.02083 C 0.08321 0.01898 0.08568 0.0169 0.08568 0.0169 L 0.08568 0.0169 L 0.08568 0.0169 " pathEditMode="relative" ptsTypes="AAAAAAAAAAAAAAAAAAAAAA">
                                      <p:cBhvr>
                                        <p:cTn id="10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 animBg="1"/>
      <p:bldP spid="33" grpId="0" animBg="1"/>
      <p:bldP spid="6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ACA11BA-20C5-45AE-9FC2-5E3C6E6DF4F5}"/>
              </a:ext>
            </a:extLst>
          </p:cNvPr>
          <p:cNvGrpSpPr/>
          <p:nvPr/>
        </p:nvGrpSpPr>
        <p:grpSpPr>
          <a:xfrm>
            <a:off x="-11485" y="-24684"/>
            <a:ext cx="12192000" cy="6858000"/>
            <a:chOff x="0" y="0"/>
            <a:chExt cx="12192000" cy="6858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E9FCA93-8A44-46EE-90DB-058C4441FFF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6" name="ruler_263676">
              <a:extLst>
                <a:ext uri="{FF2B5EF4-FFF2-40B4-BE49-F238E27FC236}">
                  <a16:creationId xmlns:a16="http://schemas.microsoft.com/office/drawing/2014/main" id="{22429DFA-3343-4CDF-9B91-2EFD831293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7" name="paint-palette-and-brush_27557">
              <a:extLst>
                <a:ext uri="{FF2B5EF4-FFF2-40B4-BE49-F238E27FC236}">
                  <a16:creationId xmlns:a16="http://schemas.microsoft.com/office/drawing/2014/main" id="{459C911D-1D53-4C8C-9995-9367B1F2A1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8" name="paper-aeroplane-shape_18344">
              <a:extLst>
                <a:ext uri="{FF2B5EF4-FFF2-40B4-BE49-F238E27FC236}">
                  <a16:creationId xmlns:a16="http://schemas.microsoft.com/office/drawing/2014/main" id="{78C2B56B-EAFA-43EB-952A-4DDC825157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9" name="fountain-pen-close-up_16941">
              <a:extLst>
                <a:ext uri="{FF2B5EF4-FFF2-40B4-BE49-F238E27FC236}">
                  <a16:creationId xmlns:a16="http://schemas.microsoft.com/office/drawing/2014/main" id="{4BA48C80-411A-4095-8A66-083F241A5B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CC51C679-2DFA-4900-9062-B129C585E07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019958" y="1143409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B31BA335-0405-4A4A-93AE-E27D0EC2897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E493DA9D-C3AB-4A2E-B7FC-C7FA09283A4B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8943B225-0B96-4FB9-9B02-B68AA06B838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9439425" y="533314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A89005BD-98FE-490C-B713-A6F26ED60C7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157DB988-12E6-4998-9B7A-1304BF9F75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9BE54DD2-58A6-4DE3-A940-03C9033FBF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B334C3D5-1444-48AB-8B63-2409C5AA4F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D2725EA-6936-4632-B66F-CD7D85BA685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BC5E17ED-FB9D-46DC-9409-889C91608D14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9D8C877C-0402-4683-AB18-EF83492A807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977CF8DB-5307-4A86-BADD-2CA3891994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0B8BD9C4-BDD4-4337-9E50-DF0BE8CD8A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F4A5D6A4-DD96-47F9-98DA-C7E1AF94F6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BE57CD0C-2759-4562-9BBF-27A7450508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DF733CAB-E5DB-465C-A319-EDA84F81CA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5D70DAD5-9471-4D2F-8381-8E6937D86BE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BACDBC11-0C88-4B43-A6BF-3816A565D60E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070004" y="595602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658B3028-9011-4EB2-99B3-D457A276F9A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1E484C4E-C232-4557-8857-86E6AFCFAA6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65" name="ruler_151545">
            <a:extLst>
              <a:ext uri="{FF2B5EF4-FFF2-40B4-BE49-F238E27FC236}">
                <a16:creationId xmlns:a16="http://schemas.microsoft.com/office/drawing/2014/main" id="{EA67D2C7-DCC3-481E-8ED8-C15C736E6A2B}"/>
              </a:ext>
            </a:extLst>
          </p:cNvPr>
          <p:cNvSpPr>
            <a:spLocks noChangeAspect="1"/>
          </p:cNvSpPr>
          <p:nvPr/>
        </p:nvSpPr>
        <p:spPr bwMode="auto">
          <a:xfrm>
            <a:off x="1416175" y="4419705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 rot="21231706">
            <a:off x="2014990" y="343156"/>
            <a:ext cx="7481910" cy="4688161"/>
            <a:chOff x="3581729" y="1730706"/>
            <a:chExt cx="4882296" cy="2940970"/>
          </a:xfrm>
        </p:grpSpPr>
        <p:sp>
          <p:nvSpPr>
            <p:cNvPr id="31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2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36" name="paper-aeroplane-shape_18344">
            <a:extLst>
              <a:ext uri="{FF2B5EF4-FFF2-40B4-BE49-F238E27FC236}">
                <a16:creationId xmlns:a16="http://schemas.microsoft.com/office/drawing/2014/main" id="{25DFCC45-E1EB-43DB-AD53-059139F76D3A}"/>
              </a:ext>
            </a:extLst>
          </p:cNvPr>
          <p:cNvSpPr>
            <a:spLocks noChangeAspect="1"/>
          </p:cNvSpPr>
          <p:nvPr/>
        </p:nvSpPr>
        <p:spPr bwMode="auto">
          <a:xfrm>
            <a:off x="5228029" y="1117675"/>
            <a:ext cx="891147" cy="890222"/>
          </a:xfrm>
          <a:custGeom>
            <a:avLst/>
            <a:gdLst>
              <a:gd name="connsiteX0" fmla="*/ 307530 w 607181"/>
              <a:gd name="connsiteY0" fmla="*/ 454721 h 606551"/>
              <a:gd name="connsiteX1" fmla="*/ 302084 w 607181"/>
              <a:gd name="connsiteY1" fmla="*/ 460160 h 606551"/>
              <a:gd name="connsiteX2" fmla="*/ 294270 w 607181"/>
              <a:gd name="connsiteY2" fmla="*/ 466425 h 606551"/>
              <a:gd name="connsiteX3" fmla="*/ 307530 w 607181"/>
              <a:gd name="connsiteY3" fmla="*/ 493970 h 606551"/>
              <a:gd name="connsiteX4" fmla="*/ 233421 w 607181"/>
              <a:gd name="connsiteY4" fmla="*/ 419374 h 606551"/>
              <a:gd name="connsiteX5" fmla="*/ 260531 w 607181"/>
              <a:gd name="connsiteY5" fmla="*/ 432496 h 606551"/>
              <a:gd name="connsiteX6" fmla="*/ 266687 w 607181"/>
              <a:gd name="connsiteY6" fmla="*/ 424812 h 606551"/>
              <a:gd name="connsiteX7" fmla="*/ 272133 w 607181"/>
              <a:gd name="connsiteY7" fmla="*/ 419374 h 606551"/>
              <a:gd name="connsiteX8" fmla="*/ 387794 w 607181"/>
              <a:gd name="connsiteY8" fmla="*/ 374569 h 606551"/>
              <a:gd name="connsiteX9" fmla="*/ 341743 w 607181"/>
              <a:gd name="connsiteY9" fmla="*/ 420675 h 606551"/>
              <a:gd name="connsiteX10" fmla="*/ 380573 w 607181"/>
              <a:gd name="connsiteY10" fmla="*/ 501418 h 606551"/>
              <a:gd name="connsiteX11" fmla="*/ 387794 w 607181"/>
              <a:gd name="connsiteY11" fmla="*/ 495270 h 606551"/>
              <a:gd name="connsiteX12" fmla="*/ 26305 w 607181"/>
              <a:gd name="connsiteY12" fmla="*/ 370560 h 606551"/>
              <a:gd name="connsiteX13" fmla="*/ 32580 w 607181"/>
              <a:gd name="connsiteY13" fmla="*/ 496832 h 606551"/>
              <a:gd name="connsiteX14" fmla="*/ 102197 w 607181"/>
              <a:gd name="connsiteY14" fmla="*/ 516340 h 606551"/>
              <a:gd name="connsiteX15" fmla="*/ 26305 w 607181"/>
              <a:gd name="connsiteY15" fmla="*/ 370560 h 606551"/>
              <a:gd name="connsiteX16" fmla="*/ 228922 w 607181"/>
              <a:gd name="connsiteY16" fmla="*/ 336976 h 606551"/>
              <a:gd name="connsiteX17" fmla="*/ 222529 w 607181"/>
              <a:gd name="connsiteY17" fmla="*/ 343360 h 606551"/>
              <a:gd name="connsiteX18" fmla="*/ 307174 w 607181"/>
              <a:gd name="connsiteY18" fmla="*/ 384381 h 606551"/>
              <a:gd name="connsiteX19" fmla="*/ 354647 w 607181"/>
              <a:gd name="connsiteY19" fmla="*/ 336976 h 606551"/>
              <a:gd name="connsiteX20" fmla="*/ 435148 w 607181"/>
              <a:gd name="connsiteY20" fmla="*/ 279640 h 606551"/>
              <a:gd name="connsiteX21" fmla="*/ 426388 w 607181"/>
              <a:gd name="connsiteY21" fmla="*/ 283186 h 606551"/>
              <a:gd name="connsiteX22" fmla="*/ 275566 w 607181"/>
              <a:gd name="connsiteY22" fmla="*/ 433797 h 606551"/>
              <a:gd name="connsiteX23" fmla="*/ 265266 w 607181"/>
              <a:gd name="connsiteY23" fmla="*/ 454603 h 606551"/>
              <a:gd name="connsiteX24" fmla="*/ 266687 w 607181"/>
              <a:gd name="connsiteY24" fmla="*/ 459568 h 606551"/>
              <a:gd name="connsiteX25" fmla="*/ 271422 w 607181"/>
              <a:gd name="connsiteY25" fmla="*/ 461696 h 606551"/>
              <a:gd name="connsiteX26" fmla="*/ 272251 w 607181"/>
              <a:gd name="connsiteY26" fmla="*/ 461578 h 606551"/>
              <a:gd name="connsiteX27" fmla="*/ 293205 w 607181"/>
              <a:gd name="connsiteY27" fmla="*/ 451293 h 606551"/>
              <a:gd name="connsiteX28" fmla="*/ 309424 w 607181"/>
              <a:gd name="connsiteY28" fmla="*/ 435097 h 606551"/>
              <a:gd name="connsiteX29" fmla="*/ 443909 w 607181"/>
              <a:gd name="connsiteY29" fmla="*/ 300801 h 606551"/>
              <a:gd name="connsiteX30" fmla="*/ 447578 w 607181"/>
              <a:gd name="connsiteY30" fmla="*/ 291934 h 606551"/>
              <a:gd name="connsiteX31" fmla="*/ 443909 w 607181"/>
              <a:gd name="connsiteY31" fmla="*/ 283186 h 606551"/>
              <a:gd name="connsiteX32" fmla="*/ 435148 w 607181"/>
              <a:gd name="connsiteY32" fmla="*/ 279640 h 606551"/>
              <a:gd name="connsiteX33" fmla="*/ 435148 w 607181"/>
              <a:gd name="connsiteY33" fmla="*/ 266990 h 606551"/>
              <a:gd name="connsiteX34" fmla="*/ 452787 w 607181"/>
              <a:gd name="connsiteY34" fmla="*/ 274320 h 606551"/>
              <a:gd name="connsiteX35" fmla="*/ 460127 w 607181"/>
              <a:gd name="connsiteY35" fmla="*/ 291934 h 606551"/>
              <a:gd name="connsiteX36" fmla="*/ 452787 w 607181"/>
              <a:gd name="connsiteY36" fmla="*/ 309667 h 606551"/>
              <a:gd name="connsiteX37" fmla="*/ 400461 w 607181"/>
              <a:gd name="connsiteY37" fmla="*/ 361920 h 606551"/>
              <a:gd name="connsiteX38" fmla="*/ 400461 w 607181"/>
              <a:gd name="connsiteY38" fmla="*/ 399986 h 606551"/>
              <a:gd name="connsiteX39" fmla="*/ 411116 w 607181"/>
              <a:gd name="connsiteY39" fmla="*/ 389465 h 606551"/>
              <a:gd name="connsiteX40" fmla="*/ 419995 w 607181"/>
              <a:gd name="connsiteY40" fmla="*/ 389465 h 606551"/>
              <a:gd name="connsiteX41" fmla="*/ 419995 w 607181"/>
              <a:gd name="connsiteY41" fmla="*/ 398331 h 606551"/>
              <a:gd name="connsiteX42" fmla="*/ 400461 w 607181"/>
              <a:gd name="connsiteY42" fmla="*/ 417837 h 606551"/>
              <a:gd name="connsiteX43" fmla="*/ 400461 w 607181"/>
              <a:gd name="connsiteY43" fmla="*/ 498226 h 606551"/>
              <a:gd name="connsiteX44" fmla="*/ 398212 w 607181"/>
              <a:gd name="connsiteY44" fmla="*/ 503073 h 606551"/>
              <a:gd name="connsiteX45" fmla="*/ 382467 w 607181"/>
              <a:gd name="connsiteY45" fmla="*/ 516313 h 606551"/>
              <a:gd name="connsiteX46" fmla="*/ 378323 w 607181"/>
              <a:gd name="connsiteY46" fmla="*/ 517850 h 606551"/>
              <a:gd name="connsiteX47" fmla="*/ 377021 w 607181"/>
              <a:gd name="connsiteY47" fmla="*/ 517614 h 606551"/>
              <a:gd name="connsiteX48" fmla="*/ 372641 w 607181"/>
              <a:gd name="connsiteY48" fmla="*/ 514185 h 606551"/>
              <a:gd name="connsiteX49" fmla="*/ 332272 w 607181"/>
              <a:gd name="connsiteY49" fmla="*/ 430132 h 606551"/>
              <a:gd name="connsiteX50" fmla="*/ 320197 w 607181"/>
              <a:gd name="connsiteY50" fmla="*/ 442072 h 606551"/>
              <a:gd name="connsiteX51" fmla="*/ 320197 w 607181"/>
              <a:gd name="connsiteY51" fmla="*/ 498226 h 606551"/>
              <a:gd name="connsiteX52" fmla="*/ 317947 w 607181"/>
              <a:gd name="connsiteY52" fmla="*/ 503073 h 606551"/>
              <a:gd name="connsiteX53" fmla="*/ 309897 w 607181"/>
              <a:gd name="connsiteY53" fmla="*/ 509811 h 606551"/>
              <a:gd name="connsiteX54" fmla="*/ 305872 w 607181"/>
              <a:gd name="connsiteY54" fmla="*/ 511348 h 606551"/>
              <a:gd name="connsiteX55" fmla="*/ 304570 w 607181"/>
              <a:gd name="connsiteY55" fmla="*/ 511112 h 606551"/>
              <a:gd name="connsiteX56" fmla="*/ 300190 w 607181"/>
              <a:gd name="connsiteY56" fmla="*/ 507683 h 606551"/>
              <a:gd name="connsiteX57" fmla="*/ 283024 w 607181"/>
              <a:gd name="connsiteY57" fmla="*/ 471981 h 606551"/>
              <a:gd name="connsiteX58" fmla="*/ 273908 w 607181"/>
              <a:gd name="connsiteY58" fmla="*/ 474109 h 606551"/>
              <a:gd name="connsiteX59" fmla="*/ 271422 w 607181"/>
              <a:gd name="connsiteY59" fmla="*/ 474228 h 606551"/>
              <a:gd name="connsiteX60" fmla="*/ 257216 w 607181"/>
              <a:gd name="connsiteY60" fmla="*/ 467844 h 606551"/>
              <a:gd name="connsiteX61" fmla="*/ 252717 w 607181"/>
              <a:gd name="connsiteY61" fmla="*/ 452948 h 606551"/>
              <a:gd name="connsiteX62" fmla="*/ 254967 w 607181"/>
              <a:gd name="connsiteY62" fmla="*/ 443845 h 606551"/>
              <a:gd name="connsiteX63" fmla="*/ 218386 w 607181"/>
              <a:gd name="connsiteY63" fmla="*/ 426113 h 606551"/>
              <a:gd name="connsiteX64" fmla="*/ 214953 w 607181"/>
              <a:gd name="connsiteY64" fmla="*/ 421502 h 606551"/>
              <a:gd name="connsiteX65" fmla="*/ 216729 w 607181"/>
              <a:gd name="connsiteY65" fmla="*/ 415946 h 606551"/>
              <a:gd name="connsiteX66" fmla="*/ 224068 w 607181"/>
              <a:gd name="connsiteY66" fmla="*/ 408616 h 606551"/>
              <a:gd name="connsiteX67" fmla="*/ 228567 w 607181"/>
              <a:gd name="connsiteY67" fmla="*/ 406725 h 606551"/>
              <a:gd name="connsiteX68" fmla="*/ 284800 w 607181"/>
              <a:gd name="connsiteY68" fmla="*/ 406725 h 606551"/>
              <a:gd name="connsiteX69" fmla="*/ 297704 w 607181"/>
              <a:gd name="connsiteY69" fmla="*/ 393839 h 606551"/>
              <a:gd name="connsiteX70" fmla="*/ 209034 w 607181"/>
              <a:gd name="connsiteY70" fmla="*/ 350807 h 606551"/>
              <a:gd name="connsiteX71" fmla="*/ 205600 w 607181"/>
              <a:gd name="connsiteY71" fmla="*/ 346197 h 606551"/>
              <a:gd name="connsiteX72" fmla="*/ 207376 w 607181"/>
              <a:gd name="connsiteY72" fmla="*/ 340759 h 606551"/>
              <a:gd name="connsiteX73" fmla="*/ 221819 w 607181"/>
              <a:gd name="connsiteY73" fmla="*/ 326218 h 606551"/>
              <a:gd name="connsiteX74" fmla="*/ 226318 w 607181"/>
              <a:gd name="connsiteY74" fmla="*/ 324326 h 606551"/>
              <a:gd name="connsiteX75" fmla="*/ 307648 w 607181"/>
              <a:gd name="connsiteY75" fmla="*/ 324326 h 606551"/>
              <a:gd name="connsiteX76" fmla="*/ 326708 w 607181"/>
              <a:gd name="connsiteY76" fmla="*/ 305293 h 606551"/>
              <a:gd name="connsiteX77" fmla="*/ 335705 w 607181"/>
              <a:gd name="connsiteY77" fmla="*/ 305293 h 606551"/>
              <a:gd name="connsiteX78" fmla="*/ 335705 w 607181"/>
              <a:gd name="connsiteY78" fmla="*/ 314159 h 606551"/>
              <a:gd name="connsiteX79" fmla="*/ 325524 w 607181"/>
              <a:gd name="connsiteY79" fmla="*/ 324326 h 606551"/>
              <a:gd name="connsiteX80" fmla="*/ 367314 w 607181"/>
              <a:gd name="connsiteY80" fmla="*/ 324326 h 606551"/>
              <a:gd name="connsiteX81" fmla="*/ 417390 w 607181"/>
              <a:gd name="connsiteY81" fmla="*/ 274320 h 606551"/>
              <a:gd name="connsiteX82" fmla="*/ 435148 w 607181"/>
              <a:gd name="connsiteY82" fmla="*/ 266990 h 606551"/>
              <a:gd name="connsiteX83" fmla="*/ 314010 w 607181"/>
              <a:gd name="connsiteY83" fmla="*/ 33243 h 606551"/>
              <a:gd name="connsiteX84" fmla="*/ 115458 w 607181"/>
              <a:gd name="connsiteY84" fmla="*/ 115415 h 606551"/>
              <a:gd name="connsiteX85" fmla="*/ 115458 w 607181"/>
              <a:gd name="connsiteY85" fmla="*/ 511847 h 606551"/>
              <a:gd name="connsiteX86" fmla="*/ 117944 w 607181"/>
              <a:gd name="connsiteY86" fmla="*/ 514212 h 606551"/>
              <a:gd name="connsiteX87" fmla="*/ 223081 w 607181"/>
              <a:gd name="connsiteY87" fmla="*/ 473540 h 606551"/>
              <a:gd name="connsiteX88" fmla="*/ 231724 w 607181"/>
              <a:gd name="connsiteY88" fmla="*/ 475905 h 606551"/>
              <a:gd name="connsiteX89" fmla="*/ 229356 w 607181"/>
              <a:gd name="connsiteY89" fmla="*/ 484417 h 606551"/>
              <a:gd name="connsiteX90" fmla="*/ 129429 w 607181"/>
              <a:gd name="connsiteY90" fmla="*/ 524853 h 606551"/>
              <a:gd name="connsiteX91" fmla="*/ 314010 w 607181"/>
              <a:gd name="connsiteY91" fmla="*/ 593900 h 606551"/>
              <a:gd name="connsiteX92" fmla="*/ 512443 w 607181"/>
              <a:gd name="connsiteY92" fmla="*/ 511847 h 606551"/>
              <a:gd name="connsiteX93" fmla="*/ 525467 w 607181"/>
              <a:gd name="connsiteY93" fmla="*/ 129248 h 606551"/>
              <a:gd name="connsiteX94" fmla="*/ 480239 w 607181"/>
              <a:gd name="connsiteY94" fmla="*/ 237430 h 606551"/>
              <a:gd name="connsiteX95" fmla="*/ 474793 w 607181"/>
              <a:gd name="connsiteY95" fmla="*/ 240504 h 606551"/>
              <a:gd name="connsiteX96" fmla="*/ 471596 w 607181"/>
              <a:gd name="connsiteY96" fmla="*/ 239677 h 606551"/>
              <a:gd name="connsiteX97" fmla="*/ 469346 w 607181"/>
              <a:gd name="connsiteY97" fmla="*/ 231046 h 606551"/>
              <a:gd name="connsiteX98" fmla="*/ 514929 w 607181"/>
              <a:gd name="connsiteY98" fmla="*/ 117779 h 606551"/>
              <a:gd name="connsiteX99" fmla="*/ 512443 w 607181"/>
              <a:gd name="connsiteY99" fmla="*/ 115415 h 606551"/>
              <a:gd name="connsiteX100" fmla="*/ 314010 w 607181"/>
              <a:gd name="connsiteY100" fmla="*/ 33243 h 606551"/>
              <a:gd name="connsiteX101" fmla="*/ 446555 w 607181"/>
              <a:gd name="connsiteY101" fmla="*/ 12833 h 606551"/>
              <a:gd name="connsiteX102" fmla="*/ 371432 w 607181"/>
              <a:gd name="connsiteY102" fmla="*/ 26268 h 606551"/>
              <a:gd name="connsiteX103" fmla="*/ 516942 w 607181"/>
              <a:gd name="connsiteY103" fmla="*/ 102173 h 606551"/>
              <a:gd name="connsiteX104" fmla="*/ 497525 w 607181"/>
              <a:gd name="connsiteY104" fmla="*/ 32652 h 606551"/>
              <a:gd name="connsiteX105" fmla="*/ 446555 w 607181"/>
              <a:gd name="connsiteY105" fmla="*/ 12833 h 606551"/>
              <a:gd name="connsiteX106" fmla="*/ 438090 w 607181"/>
              <a:gd name="connsiteY106" fmla="*/ 20 h 606551"/>
              <a:gd name="connsiteX107" fmla="*/ 506405 w 607181"/>
              <a:gd name="connsiteY107" fmla="*/ 23667 h 606551"/>
              <a:gd name="connsiteX108" fmla="*/ 528308 w 607181"/>
              <a:gd name="connsiteY108" fmla="*/ 113641 h 606551"/>
              <a:gd name="connsiteX109" fmla="*/ 521441 w 607181"/>
              <a:gd name="connsiteY109" fmla="*/ 520715 h 606551"/>
              <a:gd name="connsiteX110" fmla="*/ 314010 w 607181"/>
              <a:gd name="connsiteY110" fmla="*/ 606551 h 606551"/>
              <a:gd name="connsiteX111" fmla="*/ 113682 w 607181"/>
              <a:gd name="connsiteY111" fmla="*/ 527690 h 606551"/>
              <a:gd name="connsiteX112" fmla="*/ 89884 w 607181"/>
              <a:gd name="connsiteY112" fmla="*/ 529464 h 606551"/>
              <a:gd name="connsiteX113" fmla="*/ 23700 w 607181"/>
              <a:gd name="connsiteY113" fmla="*/ 505817 h 606551"/>
              <a:gd name="connsiteX114" fmla="*/ 21 w 607181"/>
              <a:gd name="connsiteY114" fmla="*/ 437597 h 606551"/>
              <a:gd name="connsiteX115" fmla="*/ 22516 w 607181"/>
              <a:gd name="connsiteY115" fmla="*/ 345613 h 606551"/>
              <a:gd name="connsiteX116" fmla="*/ 106578 w 607181"/>
              <a:gd name="connsiteY116" fmla="*/ 106429 h 606551"/>
              <a:gd name="connsiteX117" fmla="*/ 314010 w 607181"/>
              <a:gd name="connsiteY117" fmla="*/ 20711 h 606551"/>
              <a:gd name="connsiteX118" fmla="*/ 346450 w 607181"/>
              <a:gd name="connsiteY118" fmla="*/ 22484 h 606551"/>
              <a:gd name="connsiteX119" fmla="*/ 438090 w 607181"/>
              <a:gd name="connsiteY119" fmla="*/ 20 h 60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7181" h="606551">
                <a:moveTo>
                  <a:pt x="307530" y="454721"/>
                </a:moveTo>
                <a:lnTo>
                  <a:pt x="302084" y="460160"/>
                </a:lnTo>
                <a:cubicBezTo>
                  <a:pt x="299716" y="462524"/>
                  <a:pt x="297112" y="464652"/>
                  <a:pt x="294270" y="466425"/>
                </a:cubicBezTo>
                <a:lnTo>
                  <a:pt x="307530" y="493970"/>
                </a:lnTo>
                <a:close/>
                <a:moveTo>
                  <a:pt x="233421" y="419374"/>
                </a:moveTo>
                <a:lnTo>
                  <a:pt x="260531" y="432496"/>
                </a:lnTo>
                <a:cubicBezTo>
                  <a:pt x="262307" y="429777"/>
                  <a:pt x="264319" y="427177"/>
                  <a:pt x="266687" y="424812"/>
                </a:cubicBezTo>
                <a:lnTo>
                  <a:pt x="272133" y="419374"/>
                </a:lnTo>
                <a:close/>
                <a:moveTo>
                  <a:pt x="387794" y="374569"/>
                </a:moveTo>
                <a:lnTo>
                  <a:pt x="341743" y="420675"/>
                </a:lnTo>
                <a:lnTo>
                  <a:pt x="380573" y="501418"/>
                </a:lnTo>
                <a:lnTo>
                  <a:pt x="387794" y="495270"/>
                </a:lnTo>
                <a:close/>
                <a:moveTo>
                  <a:pt x="26305" y="370560"/>
                </a:moveTo>
                <a:cubicBezTo>
                  <a:pt x="6296" y="427193"/>
                  <a:pt x="8309" y="472594"/>
                  <a:pt x="32580" y="496832"/>
                </a:cubicBezTo>
                <a:cubicBezTo>
                  <a:pt x="47972" y="512202"/>
                  <a:pt x="71888" y="518823"/>
                  <a:pt x="102197" y="516340"/>
                </a:cubicBezTo>
                <a:cubicBezTo>
                  <a:pt x="62061" y="474486"/>
                  <a:pt x="36842" y="423764"/>
                  <a:pt x="26305" y="370560"/>
                </a:cubicBezTo>
                <a:close/>
                <a:moveTo>
                  <a:pt x="228922" y="336976"/>
                </a:moveTo>
                <a:lnTo>
                  <a:pt x="222529" y="343360"/>
                </a:lnTo>
                <a:lnTo>
                  <a:pt x="307174" y="384381"/>
                </a:lnTo>
                <a:lnTo>
                  <a:pt x="354647" y="336976"/>
                </a:lnTo>
                <a:close/>
                <a:moveTo>
                  <a:pt x="435148" y="279640"/>
                </a:moveTo>
                <a:cubicBezTo>
                  <a:pt x="431833" y="279640"/>
                  <a:pt x="428637" y="280822"/>
                  <a:pt x="426388" y="283186"/>
                </a:cubicBezTo>
                <a:lnTo>
                  <a:pt x="275566" y="433797"/>
                </a:lnTo>
                <a:cubicBezTo>
                  <a:pt x="270002" y="439353"/>
                  <a:pt x="266332" y="446801"/>
                  <a:pt x="265266" y="454603"/>
                </a:cubicBezTo>
                <a:cubicBezTo>
                  <a:pt x="265029" y="456377"/>
                  <a:pt x="265503" y="458150"/>
                  <a:pt x="266687" y="459568"/>
                </a:cubicBezTo>
                <a:cubicBezTo>
                  <a:pt x="267871" y="460869"/>
                  <a:pt x="269646" y="461696"/>
                  <a:pt x="271422" y="461696"/>
                </a:cubicBezTo>
                <a:cubicBezTo>
                  <a:pt x="271659" y="461696"/>
                  <a:pt x="272014" y="461696"/>
                  <a:pt x="272251" y="461578"/>
                </a:cubicBezTo>
                <a:cubicBezTo>
                  <a:pt x="280064" y="460514"/>
                  <a:pt x="287523" y="456849"/>
                  <a:pt x="293205" y="451293"/>
                </a:cubicBezTo>
                <a:lnTo>
                  <a:pt x="309424" y="435097"/>
                </a:lnTo>
                <a:lnTo>
                  <a:pt x="443909" y="300801"/>
                </a:lnTo>
                <a:cubicBezTo>
                  <a:pt x="446276" y="298436"/>
                  <a:pt x="447578" y="295245"/>
                  <a:pt x="447578" y="291934"/>
                </a:cubicBezTo>
                <a:cubicBezTo>
                  <a:pt x="447578" y="288624"/>
                  <a:pt x="446276" y="285551"/>
                  <a:pt x="443909" y="283186"/>
                </a:cubicBezTo>
                <a:cubicBezTo>
                  <a:pt x="441541" y="280822"/>
                  <a:pt x="438463" y="279640"/>
                  <a:pt x="435148" y="279640"/>
                </a:cubicBezTo>
                <a:close/>
                <a:moveTo>
                  <a:pt x="435148" y="266990"/>
                </a:moveTo>
                <a:cubicBezTo>
                  <a:pt x="441778" y="266990"/>
                  <a:pt x="448052" y="269591"/>
                  <a:pt x="452787" y="274320"/>
                </a:cubicBezTo>
                <a:cubicBezTo>
                  <a:pt x="457523" y="279049"/>
                  <a:pt x="460127" y="285314"/>
                  <a:pt x="460127" y="291934"/>
                </a:cubicBezTo>
                <a:cubicBezTo>
                  <a:pt x="460127" y="298673"/>
                  <a:pt x="457523" y="304938"/>
                  <a:pt x="452787" y="309667"/>
                </a:cubicBezTo>
                <a:lnTo>
                  <a:pt x="400461" y="361920"/>
                </a:lnTo>
                <a:lnTo>
                  <a:pt x="400461" y="399986"/>
                </a:lnTo>
                <a:lnTo>
                  <a:pt x="411116" y="389465"/>
                </a:lnTo>
                <a:cubicBezTo>
                  <a:pt x="413484" y="386982"/>
                  <a:pt x="417509" y="386982"/>
                  <a:pt x="419995" y="389465"/>
                </a:cubicBezTo>
                <a:cubicBezTo>
                  <a:pt x="422481" y="391947"/>
                  <a:pt x="422481" y="395967"/>
                  <a:pt x="419995" y="398331"/>
                </a:cubicBezTo>
                <a:lnTo>
                  <a:pt x="400461" y="417837"/>
                </a:lnTo>
                <a:lnTo>
                  <a:pt x="400461" y="498226"/>
                </a:lnTo>
                <a:cubicBezTo>
                  <a:pt x="400461" y="500117"/>
                  <a:pt x="399633" y="501891"/>
                  <a:pt x="398212" y="503073"/>
                </a:cubicBezTo>
                <a:lnTo>
                  <a:pt x="382467" y="516313"/>
                </a:lnTo>
                <a:cubicBezTo>
                  <a:pt x="381283" y="517259"/>
                  <a:pt x="379862" y="517850"/>
                  <a:pt x="378323" y="517850"/>
                </a:cubicBezTo>
                <a:cubicBezTo>
                  <a:pt x="377968" y="517850"/>
                  <a:pt x="377495" y="517732"/>
                  <a:pt x="377021" y="517614"/>
                </a:cubicBezTo>
                <a:cubicBezTo>
                  <a:pt x="375127" y="517259"/>
                  <a:pt x="373470" y="515959"/>
                  <a:pt x="372641" y="514185"/>
                </a:cubicBezTo>
                <a:lnTo>
                  <a:pt x="332272" y="430132"/>
                </a:lnTo>
                <a:lnTo>
                  <a:pt x="320197" y="442072"/>
                </a:lnTo>
                <a:lnTo>
                  <a:pt x="320197" y="498226"/>
                </a:lnTo>
                <a:cubicBezTo>
                  <a:pt x="320197" y="500117"/>
                  <a:pt x="319368" y="501891"/>
                  <a:pt x="317947" y="503073"/>
                </a:cubicBezTo>
                <a:lnTo>
                  <a:pt x="309897" y="509811"/>
                </a:lnTo>
                <a:cubicBezTo>
                  <a:pt x="308713" y="510757"/>
                  <a:pt x="307293" y="511348"/>
                  <a:pt x="305872" y="511348"/>
                </a:cubicBezTo>
                <a:cubicBezTo>
                  <a:pt x="305399" y="511348"/>
                  <a:pt x="304925" y="511230"/>
                  <a:pt x="304570" y="511112"/>
                </a:cubicBezTo>
                <a:cubicBezTo>
                  <a:pt x="302557" y="510757"/>
                  <a:pt x="301018" y="509457"/>
                  <a:pt x="300190" y="507683"/>
                </a:cubicBezTo>
                <a:lnTo>
                  <a:pt x="283024" y="471981"/>
                </a:lnTo>
                <a:cubicBezTo>
                  <a:pt x="280064" y="472927"/>
                  <a:pt x="276986" y="473755"/>
                  <a:pt x="273908" y="474109"/>
                </a:cubicBezTo>
                <a:cubicBezTo>
                  <a:pt x="273080" y="474228"/>
                  <a:pt x="272251" y="474228"/>
                  <a:pt x="271422" y="474228"/>
                </a:cubicBezTo>
                <a:cubicBezTo>
                  <a:pt x="265977" y="474228"/>
                  <a:pt x="260768" y="471981"/>
                  <a:pt x="257216" y="467844"/>
                </a:cubicBezTo>
                <a:cubicBezTo>
                  <a:pt x="253665" y="463824"/>
                  <a:pt x="252007" y="458386"/>
                  <a:pt x="252717" y="452948"/>
                </a:cubicBezTo>
                <a:cubicBezTo>
                  <a:pt x="253191" y="449875"/>
                  <a:pt x="253901" y="446801"/>
                  <a:pt x="254967" y="443845"/>
                </a:cubicBezTo>
                <a:lnTo>
                  <a:pt x="218386" y="426113"/>
                </a:lnTo>
                <a:cubicBezTo>
                  <a:pt x="216610" y="425167"/>
                  <a:pt x="215308" y="423512"/>
                  <a:pt x="214953" y="421502"/>
                </a:cubicBezTo>
                <a:cubicBezTo>
                  <a:pt x="214598" y="419492"/>
                  <a:pt x="215308" y="417364"/>
                  <a:pt x="216729" y="415946"/>
                </a:cubicBezTo>
                <a:lnTo>
                  <a:pt x="224068" y="408616"/>
                </a:lnTo>
                <a:cubicBezTo>
                  <a:pt x="225252" y="407434"/>
                  <a:pt x="226910" y="406725"/>
                  <a:pt x="228567" y="406725"/>
                </a:cubicBezTo>
                <a:lnTo>
                  <a:pt x="284800" y="406725"/>
                </a:lnTo>
                <a:lnTo>
                  <a:pt x="297704" y="393839"/>
                </a:lnTo>
                <a:lnTo>
                  <a:pt x="209034" y="350807"/>
                </a:lnTo>
                <a:cubicBezTo>
                  <a:pt x="207258" y="349980"/>
                  <a:pt x="205956" y="348206"/>
                  <a:pt x="205600" y="346197"/>
                </a:cubicBezTo>
                <a:cubicBezTo>
                  <a:pt x="205245" y="344187"/>
                  <a:pt x="205837" y="342177"/>
                  <a:pt x="207376" y="340759"/>
                </a:cubicBezTo>
                <a:lnTo>
                  <a:pt x="221819" y="326218"/>
                </a:lnTo>
                <a:cubicBezTo>
                  <a:pt x="223003" y="325036"/>
                  <a:pt x="224660" y="324326"/>
                  <a:pt x="226318" y="324326"/>
                </a:cubicBezTo>
                <a:lnTo>
                  <a:pt x="307648" y="324326"/>
                </a:lnTo>
                <a:lnTo>
                  <a:pt x="326708" y="305293"/>
                </a:lnTo>
                <a:cubicBezTo>
                  <a:pt x="329194" y="302811"/>
                  <a:pt x="333219" y="302811"/>
                  <a:pt x="335705" y="305293"/>
                </a:cubicBezTo>
                <a:cubicBezTo>
                  <a:pt x="338191" y="307776"/>
                  <a:pt x="338191" y="311795"/>
                  <a:pt x="335705" y="314159"/>
                </a:cubicBezTo>
                <a:lnTo>
                  <a:pt x="325524" y="324326"/>
                </a:lnTo>
                <a:lnTo>
                  <a:pt x="367314" y="324326"/>
                </a:lnTo>
                <a:lnTo>
                  <a:pt x="417390" y="274320"/>
                </a:lnTo>
                <a:cubicBezTo>
                  <a:pt x="422126" y="269591"/>
                  <a:pt x="428400" y="266990"/>
                  <a:pt x="435148" y="266990"/>
                </a:cubicBezTo>
                <a:close/>
                <a:moveTo>
                  <a:pt x="314010" y="33243"/>
                </a:moveTo>
                <a:cubicBezTo>
                  <a:pt x="239064" y="33243"/>
                  <a:pt x="168500" y="62447"/>
                  <a:pt x="115458" y="115415"/>
                </a:cubicBezTo>
                <a:cubicBezTo>
                  <a:pt x="6059" y="224661"/>
                  <a:pt x="6059" y="402482"/>
                  <a:pt x="115458" y="511847"/>
                </a:cubicBezTo>
                <a:cubicBezTo>
                  <a:pt x="116287" y="512675"/>
                  <a:pt x="117115" y="513384"/>
                  <a:pt x="117944" y="514212"/>
                </a:cubicBezTo>
                <a:cubicBezTo>
                  <a:pt x="149201" y="508773"/>
                  <a:pt x="185549" y="494704"/>
                  <a:pt x="223081" y="473540"/>
                </a:cubicBezTo>
                <a:cubicBezTo>
                  <a:pt x="226159" y="471767"/>
                  <a:pt x="230066" y="472831"/>
                  <a:pt x="231724" y="475905"/>
                </a:cubicBezTo>
                <a:cubicBezTo>
                  <a:pt x="233500" y="478860"/>
                  <a:pt x="232434" y="482762"/>
                  <a:pt x="229356" y="484417"/>
                </a:cubicBezTo>
                <a:cubicBezTo>
                  <a:pt x="194073" y="504399"/>
                  <a:pt x="159857" y="518114"/>
                  <a:pt x="129429" y="524853"/>
                </a:cubicBezTo>
                <a:cubicBezTo>
                  <a:pt x="180576" y="569545"/>
                  <a:pt x="245458" y="593900"/>
                  <a:pt x="314010" y="593900"/>
                </a:cubicBezTo>
                <a:cubicBezTo>
                  <a:pt x="388955" y="593900"/>
                  <a:pt x="459520" y="564815"/>
                  <a:pt x="512443" y="511847"/>
                </a:cubicBezTo>
                <a:cubicBezTo>
                  <a:pt x="617461" y="407094"/>
                  <a:pt x="621723" y="239322"/>
                  <a:pt x="525467" y="129248"/>
                </a:cubicBezTo>
                <a:cubicBezTo>
                  <a:pt x="518244" y="162116"/>
                  <a:pt x="502853" y="199241"/>
                  <a:pt x="480239" y="237430"/>
                </a:cubicBezTo>
                <a:cubicBezTo>
                  <a:pt x="479055" y="239440"/>
                  <a:pt x="476924" y="240504"/>
                  <a:pt x="474793" y="240504"/>
                </a:cubicBezTo>
                <a:cubicBezTo>
                  <a:pt x="473727" y="240504"/>
                  <a:pt x="472662" y="240268"/>
                  <a:pt x="471596" y="239677"/>
                </a:cubicBezTo>
                <a:cubicBezTo>
                  <a:pt x="468636" y="237903"/>
                  <a:pt x="467571" y="234002"/>
                  <a:pt x="469346" y="231046"/>
                </a:cubicBezTo>
                <a:cubicBezTo>
                  <a:pt x="493381" y="190492"/>
                  <a:pt x="509009" y="151357"/>
                  <a:pt x="514929" y="117779"/>
                </a:cubicBezTo>
                <a:cubicBezTo>
                  <a:pt x="514101" y="116952"/>
                  <a:pt x="513272" y="116242"/>
                  <a:pt x="512443" y="115415"/>
                </a:cubicBezTo>
                <a:cubicBezTo>
                  <a:pt x="459520" y="62447"/>
                  <a:pt x="388955" y="33243"/>
                  <a:pt x="314010" y="33243"/>
                </a:cubicBezTo>
                <a:close/>
                <a:moveTo>
                  <a:pt x="446555" y="12833"/>
                </a:moveTo>
                <a:cubicBezTo>
                  <a:pt x="425125" y="11784"/>
                  <a:pt x="399670" y="16277"/>
                  <a:pt x="371432" y="26268"/>
                </a:cubicBezTo>
                <a:cubicBezTo>
                  <a:pt x="425895" y="37027"/>
                  <a:pt x="476095" y="63038"/>
                  <a:pt x="516942" y="102173"/>
                </a:cubicBezTo>
                <a:cubicBezTo>
                  <a:pt x="519547" y="71905"/>
                  <a:pt x="512917" y="48022"/>
                  <a:pt x="497525" y="32652"/>
                </a:cubicBezTo>
                <a:cubicBezTo>
                  <a:pt x="485389" y="20474"/>
                  <a:pt x="467985" y="13883"/>
                  <a:pt x="446555" y="12833"/>
                </a:cubicBezTo>
                <a:close/>
                <a:moveTo>
                  <a:pt x="438090" y="20"/>
                </a:moveTo>
                <a:cubicBezTo>
                  <a:pt x="467334" y="-453"/>
                  <a:pt x="490303" y="7587"/>
                  <a:pt x="506405" y="23667"/>
                </a:cubicBezTo>
                <a:cubicBezTo>
                  <a:pt x="526414" y="43648"/>
                  <a:pt x="533873" y="74625"/>
                  <a:pt x="528308" y="113641"/>
                </a:cubicBezTo>
                <a:cubicBezTo>
                  <a:pt x="635694" y="228327"/>
                  <a:pt x="633445" y="408867"/>
                  <a:pt x="521441" y="520715"/>
                </a:cubicBezTo>
                <a:cubicBezTo>
                  <a:pt x="466031" y="576047"/>
                  <a:pt x="392388" y="606551"/>
                  <a:pt x="314010" y="606551"/>
                </a:cubicBezTo>
                <a:cubicBezTo>
                  <a:pt x="238946" y="606551"/>
                  <a:pt x="168263" y="578648"/>
                  <a:pt x="113682" y="527690"/>
                </a:cubicBezTo>
                <a:cubicBezTo>
                  <a:pt x="105394" y="528873"/>
                  <a:pt x="97462" y="529464"/>
                  <a:pt x="89884" y="529464"/>
                </a:cubicBezTo>
                <a:cubicBezTo>
                  <a:pt x="61942" y="529464"/>
                  <a:pt x="39329" y="521424"/>
                  <a:pt x="23700" y="505817"/>
                </a:cubicBezTo>
                <a:cubicBezTo>
                  <a:pt x="7480" y="489620"/>
                  <a:pt x="-453" y="466683"/>
                  <a:pt x="21" y="437597"/>
                </a:cubicBezTo>
                <a:cubicBezTo>
                  <a:pt x="376" y="410641"/>
                  <a:pt x="7953" y="379782"/>
                  <a:pt x="22516" y="345613"/>
                </a:cubicBezTo>
                <a:cubicBezTo>
                  <a:pt x="13281" y="260367"/>
                  <a:pt x="41223" y="171693"/>
                  <a:pt x="106578" y="106429"/>
                </a:cubicBezTo>
                <a:cubicBezTo>
                  <a:pt x="161988" y="51096"/>
                  <a:pt x="235631" y="20711"/>
                  <a:pt x="314010" y="20711"/>
                </a:cubicBezTo>
                <a:cubicBezTo>
                  <a:pt x="324902" y="20711"/>
                  <a:pt x="335676" y="21302"/>
                  <a:pt x="346450" y="22484"/>
                </a:cubicBezTo>
                <a:cubicBezTo>
                  <a:pt x="380430" y="7942"/>
                  <a:pt x="411214" y="493"/>
                  <a:pt x="438090" y="2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37" name="cloud-sky-storm_13919">
            <a:extLst>
              <a:ext uri="{FF2B5EF4-FFF2-40B4-BE49-F238E27FC236}">
                <a16:creationId xmlns:a16="http://schemas.microsoft.com/office/drawing/2014/main" id="{2380E8CA-4E0D-4EC7-96AE-80B5B90AD293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8687247" y="1780149"/>
            <a:ext cx="1853548" cy="1001297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38" name="fountain-pen-close-up_16941">
            <a:extLst>
              <a:ext uri="{FF2B5EF4-FFF2-40B4-BE49-F238E27FC236}">
                <a16:creationId xmlns:a16="http://schemas.microsoft.com/office/drawing/2014/main" id="{82E29F1F-A252-4470-BF81-C658530AEF45}"/>
              </a:ext>
            </a:extLst>
          </p:cNvPr>
          <p:cNvSpPr>
            <a:spLocks noChangeAspect="1"/>
          </p:cNvSpPr>
          <p:nvPr/>
        </p:nvSpPr>
        <p:spPr bwMode="auto">
          <a:xfrm rot="790632" flipH="1">
            <a:off x="6686615" y="2130598"/>
            <a:ext cx="496161" cy="51406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81E2C06D-AABD-4B1B-89E0-399C267E9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286" y="-563356"/>
            <a:ext cx="1528992" cy="3512099"/>
          </a:xfrm>
          <a:prstGeom prst="rect">
            <a:avLst/>
          </a:prstGeom>
        </p:spPr>
      </p:pic>
      <p:sp>
        <p:nvSpPr>
          <p:cNvPr id="62" name="ruler_263676">
            <a:extLst>
              <a:ext uri="{FF2B5EF4-FFF2-40B4-BE49-F238E27FC236}">
                <a16:creationId xmlns:a16="http://schemas.microsoft.com/office/drawing/2014/main" id="{753DD8DC-97D4-4237-A4C5-B6B2367A1828}"/>
              </a:ext>
            </a:extLst>
          </p:cNvPr>
          <p:cNvSpPr>
            <a:spLocks noChangeAspect="1"/>
          </p:cNvSpPr>
          <p:nvPr/>
        </p:nvSpPr>
        <p:spPr bwMode="auto">
          <a:xfrm>
            <a:off x="3289972" y="3627831"/>
            <a:ext cx="609685" cy="608755"/>
          </a:xfrm>
          <a:custGeom>
            <a:avLst/>
            <a:gdLst>
              <a:gd name="connsiteX0" fmla="*/ 382195 w 607648"/>
              <a:gd name="connsiteY0" fmla="*/ 318513 h 606722"/>
              <a:gd name="connsiteX1" fmla="*/ 319178 w 607648"/>
              <a:gd name="connsiteY1" fmla="*/ 381790 h 606722"/>
              <a:gd name="connsiteX2" fmla="*/ 520155 w 607648"/>
              <a:gd name="connsiteY2" fmla="*/ 582460 h 606722"/>
              <a:gd name="connsiteX3" fmla="*/ 583349 w 607648"/>
              <a:gd name="connsiteY3" fmla="*/ 519362 h 606722"/>
              <a:gd name="connsiteX4" fmla="*/ 550595 w 607648"/>
              <a:gd name="connsiteY4" fmla="*/ 486657 h 606722"/>
              <a:gd name="connsiteX5" fmla="*/ 527631 w 607648"/>
              <a:gd name="connsiteY5" fmla="*/ 509497 h 606722"/>
              <a:gd name="connsiteX6" fmla="*/ 520600 w 607648"/>
              <a:gd name="connsiteY6" fmla="*/ 512430 h 606722"/>
              <a:gd name="connsiteX7" fmla="*/ 513479 w 607648"/>
              <a:gd name="connsiteY7" fmla="*/ 509497 h 606722"/>
              <a:gd name="connsiteX8" fmla="*/ 513479 w 607648"/>
              <a:gd name="connsiteY8" fmla="*/ 495278 h 606722"/>
              <a:gd name="connsiteX9" fmla="*/ 536354 w 607648"/>
              <a:gd name="connsiteY9" fmla="*/ 472438 h 606722"/>
              <a:gd name="connsiteX10" fmla="*/ 503333 w 607648"/>
              <a:gd name="connsiteY10" fmla="*/ 439467 h 606722"/>
              <a:gd name="connsiteX11" fmla="*/ 471735 w 607648"/>
              <a:gd name="connsiteY11" fmla="*/ 471016 h 606722"/>
              <a:gd name="connsiteX12" fmla="*/ 464615 w 607648"/>
              <a:gd name="connsiteY12" fmla="*/ 473949 h 606722"/>
              <a:gd name="connsiteX13" fmla="*/ 457494 w 607648"/>
              <a:gd name="connsiteY13" fmla="*/ 471016 h 606722"/>
              <a:gd name="connsiteX14" fmla="*/ 457494 w 607648"/>
              <a:gd name="connsiteY14" fmla="*/ 456797 h 606722"/>
              <a:gd name="connsiteX15" fmla="*/ 489091 w 607648"/>
              <a:gd name="connsiteY15" fmla="*/ 425247 h 606722"/>
              <a:gd name="connsiteX16" fmla="*/ 456070 w 607648"/>
              <a:gd name="connsiteY16" fmla="*/ 392276 h 606722"/>
              <a:gd name="connsiteX17" fmla="*/ 433195 w 607648"/>
              <a:gd name="connsiteY17" fmla="*/ 415205 h 606722"/>
              <a:gd name="connsiteX18" fmla="*/ 426075 w 607648"/>
              <a:gd name="connsiteY18" fmla="*/ 418138 h 606722"/>
              <a:gd name="connsiteX19" fmla="*/ 418954 w 607648"/>
              <a:gd name="connsiteY19" fmla="*/ 415205 h 606722"/>
              <a:gd name="connsiteX20" fmla="*/ 418954 w 607648"/>
              <a:gd name="connsiteY20" fmla="*/ 400986 h 606722"/>
              <a:gd name="connsiteX21" fmla="*/ 441829 w 607648"/>
              <a:gd name="connsiteY21" fmla="*/ 378057 h 606722"/>
              <a:gd name="connsiteX22" fmla="*/ 408897 w 607648"/>
              <a:gd name="connsiteY22" fmla="*/ 345175 h 606722"/>
              <a:gd name="connsiteX23" fmla="*/ 377299 w 607648"/>
              <a:gd name="connsiteY23" fmla="*/ 376724 h 606722"/>
              <a:gd name="connsiteX24" fmla="*/ 370179 w 607648"/>
              <a:gd name="connsiteY24" fmla="*/ 379657 h 606722"/>
              <a:gd name="connsiteX25" fmla="*/ 363058 w 607648"/>
              <a:gd name="connsiteY25" fmla="*/ 376724 h 606722"/>
              <a:gd name="connsiteX26" fmla="*/ 363058 w 607648"/>
              <a:gd name="connsiteY26" fmla="*/ 362505 h 606722"/>
              <a:gd name="connsiteX27" fmla="*/ 394655 w 607648"/>
              <a:gd name="connsiteY27" fmla="*/ 330955 h 606722"/>
              <a:gd name="connsiteX28" fmla="*/ 214417 w 607648"/>
              <a:gd name="connsiteY28" fmla="*/ 305627 h 606722"/>
              <a:gd name="connsiteX29" fmla="*/ 214417 w 607648"/>
              <a:gd name="connsiteY29" fmla="*/ 336110 h 606722"/>
              <a:gd name="connsiteX30" fmla="*/ 229637 w 607648"/>
              <a:gd name="connsiteY30" fmla="*/ 320824 h 606722"/>
              <a:gd name="connsiteX31" fmla="*/ 312947 w 607648"/>
              <a:gd name="connsiteY31" fmla="*/ 220933 h 606722"/>
              <a:gd name="connsiteX32" fmla="*/ 321136 w 607648"/>
              <a:gd name="connsiteY32" fmla="*/ 229198 h 606722"/>
              <a:gd name="connsiteX33" fmla="*/ 329414 w 607648"/>
              <a:gd name="connsiteY33" fmla="*/ 220933 h 606722"/>
              <a:gd name="connsiteX34" fmla="*/ 400945 w 607648"/>
              <a:gd name="connsiteY34" fmla="*/ 206927 h 606722"/>
              <a:gd name="connsiteX35" fmla="*/ 415182 w 607648"/>
              <a:gd name="connsiteY35" fmla="*/ 206927 h 606722"/>
              <a:gd name="connsiteX36" fmla="*/ 415182 w 607648"/>
              <a:gd name="connsiteY36" fmla="*/ 221147 h 606722"/>
              <a:gd name="connsiteX37" fmla="*/ 213909 w 607648"/>
              <a:gd name="connsiteY37" fmla="*/ 422083 h 606722"/>
              <a:gd name="connsiteX38" fmla="*/ 206791 w 607648"/>
              <a:gd name="connsiteY38" fmla="*/ 425016 h 606722"/>
              <a:gd name="connsiteX39" fmla="*/ 199672 w 607648"/>
              <a:gd name="connsiteY39" fmla="*/ 422083 h 606722"/>
              <a:gd name="connsiteX40" fmla="*/ 199672 w 607648"/>
              <a:gd name="connsiteY40" fmla="*/ 407864 h 606722"/>
              <a:gd name="connsiteX41" fmla="*/ 221004 w 607648"/>
              <a:gd name="connsiteY41" fmla="*/ 129129 h 606722"/>
              <a:gd name="connsiteX42" fmla="*/ 292743 w 607648"/>
              <a:gd name="connsiteY42" fmla="*/ 200848 h 606722"/>
              <a:gd name="connsiteX43" fmla="*/ 353623 w 607648"/>
              <a:gd name="connsiteY43" fmla="*/ 200848 h 606722"/>
              <a:gd name="connsiteX44" fmla="*/ 362880 w 607648"/>
              <a:gd name="connsiteY44" fmla="*/ 206980 h 606722"/>
              <a:gd name="connsiteX45" fmla="*/ 360744 w 607648"/>
              <a:gd name="connsiteY45" fmla="*/ 218000 h 606722"/>
              <a:gd name="connsiteX46" fmla="*/ 328346 w 607648"/>
              <a:gd name="connsiteY46" fmla="*/ 250438 h 606722"/>
              <a:gd name="connsiteX47" fmla="*/ 328257 w 607648"/>
              <a:gd name="connsiteY47" fmla="*/ 250438 h 606722"/>
              <a:gd name="connsiteX48" fmla="*/ 328168 w 607648"/>
              <a:gd name="connsiteY48" fmla="*/ 250527 h 606722"/>
              <a:gd name="connsiteX49" fmla="*/ 211480 w 607648"/>
              <a:gd name="connsiteY49" fmla="*/ 367481 h 606722"/>
              <a:gd name="connsiteX50" fmla="*/ 204359 w 607648"/>
              <a:gd name="connsiteY50" fmla="*/ 370414 h 606722"/>
              <a:gd name="connsiteX51" fmla="*/ 200532 w 607648"/>
              <a:gd name="connsiteY51" fmla="*/ 369703 h 606722"/>
              <a:gd name="connsiteX52" fmla="*/ 194301 w 607648"/>
              <a:gd name="connsiteY52" fmla="*/ 360372 h 606722"/>
              <a:gd name="connsiteX53" fmla="*/ 194301 w 607648"/>
              <a:gd name="connsiteY53" fmla="*/ 285542 h 606722"/>
              <a:gd name="connsiteX54" fmla="*/ 127813 w 607648"/>
              <a:gd name="connsiteY54" fmla="*/ 219156 h 606722"/>
              <a:gd name="connsiteX55" fmla="*/ 127813 w 607648"/>
              <a:gd name="connsiteY55" fmla="*/ 544957 h 606722"/>
              <a:gd name="connsiteX56" fmla="*/ 297727 w 607648"/>
              <a:gd name="connsiteY56" fmla="*/ 374769 h 606722"/>
              <a:gd name="connsiteX57" fmla="*/ 297816 w 607648"/>
              <a:gd name="connsiteY57" fmla="*/ 374680 h 606722"/>
              <a:gd name="connsiteX58" fmla="*/ 297905 w 607648"/>
              <a:gd name="connsiteY58" fmla="*/ 374591 h 606722"/>
              <a:gd name="connsiteX59" fmla="*/ 375074 w 607648"/>
              <a:gd name="connsiteY59" fmla="*/ 297273 h 606722"/>
              <a:gd name="connsiteX60" fmla="*/ 375163 w 607648"/>
              <a:gd name="connsiteY60" fmla="*/ 297184 h 606722"/>
              <a:gd name="connsiteX61" fmla="*/ 542851 w 607648"/>
              <a:gd name="connsiteY61" fmla="*/ 129129 h 606722"/>
              <a:gd name="connsiteX62" fmla="*/ 478500 w 607648"/>
              <a:gd name="connsiteY62" fmla="*/ 129129 h 606722"/>
              <a:gd name="connsiteX63" fmla="*/ 478500 w 607648"/>
              <a:gd name="connsiteY63" fmla="*/ 154013 h 606722"/>
              <a:gd name="connsiteX64" fmla="*/ 468442 w 607648"/>
              <a:gd name="connsiteY64" fmla="*/ 164056 h 606722"/>
              <a:gd name="connsiteX65" fmla="*/ 458384 w 607648"/>
              <a:gd name="connsiteY65" fmla="*/ 154013 h 606722"/>
              <a:gd name="connsiteX66" fmla="*/ 458384 w 607648"/>
              <a:gd name="connsiteY66" fmla="*/ 129129 h 606722"/>
              <a:gd name="connsiteX67" fmla="*/ 417352 w 607648"/>
              <a:gd name="connsiteY67" fmla="*/ 129129 h 606722"/>
              <a:gd name="connsiteX68" fmla="*/ 417352 w 607648"/>
              <a:gd name="connsiteY68" fmla="*/ 166366 h 606722"/>
              <a:gd name="connsiteX69" fmla="*/ 407294 w 607648"/>
              <a:gd name="connsiteY69" fmla="*/ 176409 h 606722"/>
              <a:gd name="connsiteX70" fmla="*/ 397237 w 607648"/>
              <a:gd name="connsiteY70" fmla="*/ 166366 h 606722"/>
              <a:gd name="connsiteX71" fmla="*/ 397237 w 607648"/>
              <a:gd name="connsiteY71" fmla="*/ 129129 h 606722"/>
              <a:gd name="connsiteX72" fmla="*/ 356205 w 607648"/>
              <a:gd name="connsiteY72" fmla="*/ 129129 h 606722"/>
              <a:gd name="connsiteX73" fmla="*/ 356205 w 607648"/>
              <a:gd name="connsiteY73" fmla="*/ 154013 h 606722"/>
              <a:gd name="connsiteX74" fmla="*/ 346147 w 607648"/>
              <a:gd name="connsiteY74" fmla="*/ 164056 h 606722"/>
              <a:gd name="connsiteX75" fmla="*/ 336089 w 607648"/>
              <a:gd name="connsiteY75" fmla="*/ 154013 h 606722"/>
              <a:gd name="connsiteX76" fmla="*/ 336089 w 607648"/>
              <a:gd name="connsiteY76" fmla="*/ 129129 h 606722"/>
              <a:gd name="connsiteX77" fmla="*/ 294968 w 607648"/>
              <a:gd name="connsiteY77" fmla="*/ 129129 h 606722"/>
              <a:gd name="connsiteX78" fmla="*/ 294968 w 607648"/>
              <a:gd name="connsiteY78" fmla="*/ 166366 h 606722"/>
              <a:gd name="connsiteX79" fmla="*/ 284910 w 607648"/>
              <a:gd name="connsiteY79" fmla="*/ 176409 h 606722"/>
              <a:gd name="connsiteX80" fmla="*/ 274853 w 607648"/>
              <a:gd name="connsiteY80" fmla="*/ 166366 h 606722"/>
              <a:gd name="connsiteX81" fmla="*/ 274853 w 607648"/>
              <a:gd name="connsiteY81" fmla="*/ 129129 h 606722"/>
              <a:gd name="connsiteX82" fmla="*/ 87493 w 607648"/>
              <a:gd name="connsiteY82" fmla="*/ 24262 h 606722"/>
              <a:gd name="connsiteX83" fmla="*/ 24299 w 607648"/>
              <a:gd name="connsiteY83" fmla="*/ 87360 h 606722"/>
              <a:gd name="connsiteX84" fmla="*/ 243878 w 607648"/>
              <a:gd name="connsiteY84" fmla="*/ 306605 h 606722"/>
              <a:gd name="connsiteX85" fmla="*/ 268355 w 607648"/>
              <a:gd name="connsiteY85" fmla="*/ 282076 h 606722"/>
              <a:gd name="connsiteX86" fmla="*/ 268622 w 607648"/>
              <a:gd name="connsiteY86" fmla="*/ 268213 h 606722"/>
              <a:gd name="connsiteX87" fmla="*/ 300220 w 607648"/>
              <a:gd name="connsiteY87" fmla="*/ 236663 h 606722"/>
              <a:gd name="connsiteX88" fmla="*/ 267198 w 607648"/>
              <a:gd name="connsiteY88" fmla="*/ 203692 h 606722"/>
              <a:gd name="connsiteX89" fmla="*/ 244323 w 607648"/>
              <a:gd name="connsiteY89" fmla="*/ 226532 h 606722"/>
              <a:gd name="connsiteX90" fmla="*/ 237203 w 607648"/>
              <a:gd name="connsiteY90" fmla="*/ 229465 h 606722"/>
              <a:gd name="connsiteX91" fmla="*/ 230082 w 607648"/>
              <a:gd name="connsiteY91" fmla="*/ 226532 h 606722"/>
              <a:gd name="connsiteX92" fmla="*/ 230082 w 607648"/>
              <a:gd name="connsiteY92" fmla="*/ 212313 h 606722"/>
              <a:gd name="connsiteX93" fmla="*/ 252957 w 607648"/>
              <a:gd name="connsiteY93" fmla="*/ 189473 h 606722"/>
              <a:gd name="connsiteX94" fmla="*/ 219936 w 607648"/>
              <a:gd name="connsiteY94" fmla="*/ 156502 h 606722"/>
              <a:gd name="connsiteX95" fmla="*/ 188338 w 607648"/>
              <a:gd name="connsiteY95" fmla="*/ 188051 h 606722"/>
              <a:gd name="connsiteX96" fmla="*/ 181217 w 607648"/>
              <a:gd name="connsiteY96" fmla="*/ 190984 h 606722"/>
              <a:gd name="connsiteX97" fmla="*/ 174097 w 607648"/>
              <a:gd name="connsiteY97" fmla="*/ 188051 h 606722"/>
              <a:gd name="connsiteX98" fmla="*/ 174097 w 607648"/>
              <a:gd name="connsiteY98" fmla="*/ 173832 h 606722"/>
              <a:gd name="connsiteX99" fmla="*/ 205695 w 607648"/>
              <a:gd name="connsiteY99" fmla="*/ 142282 h 606722"/>
              <a:gd name="connsiteX100" fmla="*/ 172762 w 607648"/>
              <a:gd name="connsiteY100" fmla="*/ 109400 h 606722"/>
              <a:gd name="connsiteX101" fmla="*/ 149798 w 607648"/>
              <a:gd name="connsiteY101" fmla="*/ 132240 h 606722"/>
              <a:gd name="connsiteX102" fmla="*/ 142766 w 607648"/>
              <a:gd name="connsiteY102" fmla="*/ 135173 h 606722"/>
              <a:gd name="connsiteX103" fmla="*/ 135646 w 607648"/>
              <a:gd name="connsiteY103" fmla="*/ 132240 h 606722"/>
              <a:gd name="connsiteX104" fmla="*/ 135646 w 607648"/>
              <a:gd name="connsiteY104" fmla="*/ 118021 h 606722"/>
              <a:gd name="connsiteX105" fmla="*/ 158521 w 607648"/>
              <a:gd name="connsiteY105" fmla="*/ 95181 h 606722"/>
              <a:gd name="connsiteX106" fmla="*/ 125499 w 607648"/>
              <a:gd name="connsiteY106" fmla="*/ 62210 h 606722"/>
              <a:gd name="connsiteX107" fmla="*/ 93902 w 607648"/>
              <a:gd name="connsiteY107" fmla="*/ 93759 h 606722"/>
              <a:gd name="connsiteX108" fmla="*/ 86781 w 607648"/>
              <a:gd name="connsiteY108" fmla="*/ 96692 h 606722"/>
              <a:gd name="connsiteX109" fmla="*/ 79661 w 607648"/>
              <a:gd name="connsiteY109" fmla="*/ 93759 h 606722"/>
              <a:gd name="connsiteX110" fmla="*/ 79661 w 607648"/>
              <a:gd name="connsiteY110" fmla="*/ 79539 h 606722"/>
              <a:gd name="connsiteX111" fmla="*/ 111258 w 607648"/>
              <a:gd name="connsiteY111" fmla="*/ 47990 h 606722"/>
              <a:gd name="connsiteX112" fmla="*/ 87493 w 607648"/>
              <a:gd name="connsiteY112" fmla="*/ 0 h 606722"/>
              <a:gd name="connsiteX113" fmla="*/ 94614 w 607648"/>
              <a:gd name="connsiteY113" fmla="*/ 2933 h 606722"/>
              <a:gd name="connsiteX114" fmla="*/ 200888 w 607648"/>
              <a:gd name="connsiteY114" fmla="*/ 109045 h 606722"/>
              <a:gd name="connsiteX115" fmla="*/ 567150 w 607648"/>
              <a:gd name="connsiteY115" fmla="*/ 109045 h 606722"/>
              <a:gd name="connsiteX116" fmla="*/ 576407 w 607648"/>
              <a:gd name="connsiteY116" fmla="*/ 115266 h 606722"/>
              <a:gd name="connsiteX117" fmla="*/ 574271 w 607648"/>
              <a:gd name="connsiteY117" fmla="*/ 126197 h 606722"/>
              <a:gd name="connsiteX118" fmla="*/ 396436 w 607648"/>
              <a:gd name="connsiteY118" fmla="*/ 304294 h 606722"/>
              <a:gd name="connsiteX119" fmla="*/ 604711 w 607648"/>
              <a:gd name="connsiteY119" fmla="*/ 512252 h 606722"/>
              <a:gd name="connsiteX120" fmla="*/ 607648 w 607648"/>
              <a:gd name="connsiteY120" fmla="*/ 519362 h 606722"/>
              <a:gd name="connsiteX121" fmla="*/ 604711 w 607648"/>
              <a:gd name="connsiteY121" fmla="*/ 526471 h 606722"/>
              <a:gd name="connsiteX122" fmla="*/ 599727 w 607648"/>
              <a:gd name="connsiteY122" fmla="*/ 531359 h 606722"/>
              <a:gd name="connsiteX123" fmla="*/ 598214 w 607648"/>
              <a:gd name="connsiteY123" fmla="*/ 533315 h 606722"/>
              <a:gd name="connsiteX124" fmla="*/ 566171 w 607648"/>
              <a:gd name="connsiteY124" fmla="*/ 565308 h 606722"/>
              <a:gd name="connsiteX125" fmla="*/ 564213 w 607648"/>
              <a:gd name="connsiteY125" fmla="*/ 566819 h 606722"/>
              <a:gd name="connsiteX126" fmla="*/ 527275 w 607648"/>
              <a:gd name="connsiteY126" fmla="*/ 603789 h 606722"/>
              <a:gd name="connsiteX127" fmla="*/ 520155 w 607648"/>
              <a:gd name="connsiteY127" fmla="*/ 606722 h 606722"/>
              <a:gd name="connsiteX128" fmla="*/ 513034 w 607648"/>
              <a:gd name="connsiteY128" fmla="*/ 603789 h 606722"/>
              <a:gd name="connsiteX129" fmla="*/ 304937 w 607648"/>
              <a:gd name="connsiteY129" fmla="*/ 396009 h 606722"/>
              <a:gd name="connsiteX130" fmla="*/ 124876 w 607648"/>
              <a:gd name="connsiteY130" fmla="*/ 576328 h 606722"/>
              <a:gd name="connsiteX131" fmla="*/ 117756 w 607648"/>
              <a:gd name="connsiteY131" fmla="*/ 579261 h 606722"/>
              <a:gd name="connsiteX132" fmla="*/ 113928 w 607648"/>
              <a:gd name="connsiteY132" fmla="*/ 578550 h 606722"/>
              <a:gd name="connsiteX133" fmla="*/ 107698 w 607648"/>
              <a:gd name="connsiteY133" fmla="*/ 569218 h 606722"/>
              <a:gd name="connsiteX134" fmla="*/ 107698 w 607648"/>
              <a:gd name="connsiteY134" fmla="*/ 199071 h 606722"/>
              <a:gd name="connsiteX135" fmla="*/ 2937 w 607648"/>
              <a:gd name="connsiteY135" fmla="*/ 94470 h 606722"/>
              <a:gd name="connsiteX136" fmla="*/ 2937 w 607648"/>
              <a:gd name="connsiteY136" fmla="*/ 80250 h 606722"/>
              <a:gd name="connsiteX137" fmla="*/ 80373 w 607648"/>
              <a:gd name="connsiteY137" fmla="*/ 2933 h 606722"/>
              <a:gd name="connsiteX138" fmla="*/ 87493 w 607648"/>
              <a:gd name="connsiteY1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607648" h="606722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63" name="paint-palette-and-brush_27557">
            <a:extLst>
              <a:ext uri="{FF2B5EF4-FFF2-40B4-BE49-F238E27FC236}">
                <a16:creationId xmlns:a16="http://schemas.microsoft.com/office/drawing/2014/main" id="{47F783E4-62D2-4B14-A828-5060961B17DF}"/>
              </a:ext>
            </a:extLst>
          </p:cNvPr>
          <p:cNvSpPr>
            <a:spLocks noChangeAspect="1"/>
          </p:cNvSpPr>
          <p:nvPr/>
        </p:nvSpPr>
        <p:spPr bwMode="auto">
          <a:xfrm>
            <a:off x="8270557" y="3797278"/>
            <a:ext cx="636948" cy="576604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64" name="paper-aeroplane-shape_18344">
            <a:extLst>
              <a:ext uri="{FF2B5EF4-FFF2-40B4-BE49-F238E27FC236}">
                <a16:creationId xmlns:a16="http://schemas.microsoft.com/office/drawing/2014/main" id="{B87F43FD-E18E-4B1D-8F20-FF9BD3373B9B}"/>
              </a:ext>
            </a:extLst>
          </p:cNvPr>
          <p:cNvSpPr>
            <a:spLocks noChangeAspect="1"/>
          </p:cNvSpPr>
          <p:nvPr/>
        </p:nvSpPr>
        <p:spPr bwMode="auto">
          <a:xfrm rot="20912385" flipH="1">
            <a:off x="6453065" y="4741320"/>
            <a:ext cx="866107" cy="899814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68" name="ruler_151545">
            <a:extLst>
              <a:ext uri="{FF2B5EF4-FFF2-40B4-BE49-F238E27FC236}">
                <a16:creationId xmlns:a16="http://schemas.microsoft.com/office/drawing/2014/main" id="{77A674F8-0B35-4EA3-BF2E-E72A3727D6EC}"/>
              </a:ext>
            </a:extLst>
          </p:cNvPr>
          <p:cNvSpPr>
            <a:spLocks noChangeAspect="1"/>
          </p:cNvSpPr>
          <p:nvPr/>
        </p:nvSpPr>
        <p:spPr bwMode="auto">
          <a:xfrm>
            <a:off x="10907458" y="4708652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67" name="ruler_151545">
            <a:extLst>
              <a:ext uri="{FF2B5EF4-FFF2-40B4-BE49-F238E27FC236}">
                <a16:creationId xmlns:a16="http://schemas.microsoft.com/office/drawing/2014/main" id="{A388532E-3F0C-4ED9-9D28-3C9707CC214B}"/>
              </a:ext>
            </a:extLst>
          </p:cNvPr>
          <p:cNvSpPr>
            <a:spLocks noChangeAspect="1"/>
          </p:cNvSpPr>
          <p:nvPr/>
        </p:nvSpPr>
        <p:spPr bwMode="auto">
          <a:xfrm>
            <a:off x="4243930" y="3917583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69" name="ruler_151545">
            <a:extLst>
              <a:ext uri="{FF2B5EF4-FFF2-40B4-BE49-F238E27FC236}">
                <a16:creationId xmlns:a16="http://schemas.microsoft.com/office/drawing/2014/main" id="{D736CD03-BC55-4CDC-9BDA-C576B0F6DB02}"/>
              </a:ext>
            </a:extLst>
          </p:cNvPr>
          <p:cNvSpPr>
            <a:spLocks noChangeAspect="1"/>
          </p:cNvSpPr>
          <p:nvPr/>
        </p:nvSpPr>
        <p:spPr bwMode="auto">
          <a:xfrm>
            <a:off x="5939376" y="5088112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70" name="ruler_151545">
            <a:extLst>
              <a:ext uri="{FF2B5EF4-FFF2-40B4-BE49-F238E27FC236}">
                <a16:creationId xmlns:a16="http://schemas.microsoft.com/office/drawing/2014/main" id="{C35FB4F6-3707-44D5-B4F0-07EA30B25015}"/>
              </a:ext>
            </a:extLst>
          </p:cNvPr>
          <p:cNvSpPr>
            <a:spLocks noChangeAspect="1"/>
          </p:cNvSpPr>
          <p:nvPr/>
        </p:nvSpPr>
        <p:spPr bwMode="auto">
          <a:xfrm>
            <a:off x="8592282" y="2907187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72" name="calligraphy-pen_17737">
            <a:extLst>
              <a:ext uri="{FF2B5EF4-FFF2-40B4-BE49-F238E27FC236}">
                <a16:creationId xmlns:a16="http://schemas.microsoft.com/office/drawing/2014/main" id="{5AFE7022-257A-4FAB-8A30-66646121E4F7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5787935" y="4565349"/>
            <a:ext cx="358526" cy="375025"/>
          </a:xfrm>
          <a:custGeom>
            <a:avLst/>
            <a:gdLst>
              <a:gd name="connsiteX0" fmla="*/ 325734 w 578136"/>
              <a:gd name="connsiteY0" fmla="*/ 210830 h 604741"/>
              <a:gd name="connsiteX1" fmla="*/ 325069 w 578136"/>
              <a:gd name="connsiteY1" fmla="*/ 211495 h 604741"/>
              <a:gd name="connsiteX2" fmla="*/ 94074 w 578136"/>
              <a:gd name="connsiteY2" fmla="*/ 442128 h 604741"/>
              <a:gd name="connsiteX3" fmla="*/ 161004 w 578136"/>
              <a:gd name="connsiteY3" fmla="*/ 508954 h 604741"/>
              <a:gd name="connsiteX4" fmla="*/ 391998 w 578136"/>
              <a:gd name="connsiteY4" fmla="*/ 278320 h 604741"/>
              <a:gd name="connsiteX5" fmla="*/ 392664 w 578136"/>
              <a:gd name="connsiteY5" fmla="*/ 277656 h 604741"/>
              <a:gd name="connsiteX6" fmla="*/ 325734 w 578136"/>
              <a:gd name="connsiteY6" fmla="*/ 180008 h 604741"/>
              <a:gd name="connsiteX7" fmla="*/ 341169 w 578136"/>
              <a:gd name="connsiteY7" fmla="*/ 195419 h 604741"/>
              <a:gd name="connsiteX8" fmla="*/ 408099 w 578136"/>
              <a:gd name="connsiteY8" fmla="*/ 262245 h 604741"/>
              <a:gd name="connsiteX9" fmla="*/ 423534 w 578136"/>
              <a:gd name="connsiteY9" fmla="*/ 277656 h 604741"/>
              <a:gd name="connsiteX10" fmla="*/ 168722 w 578136"/>
              <a:gd name="connsiteY10" fmla="*/ 532070 h 604741"/>
              <a:gd name="connsiteX11" fmla="*/ 153287 w 578136"/>
              <a:gd name="connsiteY11" fmla="*/ 532070 h 604741"/>
              <a:gd name="connsiteX12" fmla="*/ 139049 w 578136"/>
              <a:gd name="connsiteY12" fmla="*/ 517855 h 604741"/>
              <a:gd name="connsiteX13" fmla="*/ 136122 w 578136"/>
              <a:gd name="connsiteY13" fmla="*/ 562494 h 604741"/>
              <a:gd name="connsiteX14" fmla="*/ 128271 w 578136"/>
              <a:gd name="connsiteY14" fmla="*/ 572325 h 604741"/>
              <a:gd name="connsiteX15" fmla="*/ 13838 w 578136"/>
              <a:gd name="connsiteY15" fmla="*/ 604343 h 604741"/>
              <a:gd name="connsiteX16" fmla="*/ 10911 w 578136"/>
              <a:gd name="connsiteY16" fmla="*/ 604741 h 604741"/>
              <a:gd name="connsiteX17" fmla="*/ 10778 w 578136"/>
              <a:gd name="connsiteY17" fmla="*/ 604741 h 604741"/>
              <a:gd name="connsiteX18" fmla="*/ 8117 w 578136"/>
              <a:gd name="connsiteY18" fmla="*/ 604343 h 604741"/>
              <a:gd name="connsiteX19" fmla="*/ 58148 w 578136"/>
              <a:gd name="connsiteY19" fmla="*/ 554390 h 604741"/>
              <a:gd name="connsiteX20" fmla="*/ 58148 w 578136"/>
              <a:gd name="connsiteY20" fmla="*/ 546684 h 604741"/>
              <a:gd name="connsiteX21" fmla="*/ 50430 w 578136"/>
              <a:gd name="connsiteY21" fmla="*/ 546684 h 604741"/>
              <a:gd name="connsiteX22" fmla="*/ 399 w 578136"/>
              <a:gd name="connsiteY22" fmla="*/ 596637 h 604741"/>
              <a:gd name="connsiteX23" fmla="*/ 0 w 578136"/>
              <a:gd name="connsiteY23" fmla="*/ 593980 h 604741"/>
              <a:gd name="connsiteX24" fmla="*/ 0 w 578136"/>
              <a:gd name="connsiteY24" fmla="*/ 593847 h 604741"/>
              <a:gd name="connsiteX25" fmla="*/ 399 w 578136"/>
              <a:gd name="connsiteY25" fmla="*/ 590924 h 604741"/>
              <a:gd name="connsiteX26" fmla="*/ 32467 w 578136"/>
              <a:gd name="connsiteY26" fmla="*/ 476670 h 604741"/>
              <a:gd name="connsiteX27" fmla="*/ 42313 w 578136"/>
              <a:gd name="connsiteY27" fmla="*/ 468832 h 604741"/>
              <a:gd name="connsiteX28" fmla="*/ 87022 w 578136"/>
              <a:gd name="connsiteY28" fmla="*/ 465909 h 604741"/>
              <a:gd name="connsiteX29" fmla="*/ 70922 w 578136"/>
              <a:gd name="connsiteY29" fmla="*/ 449834 h 604741"/>
              <a:gd name="connsiteX30" fmla="*/ 70922 w 578136"/>
              <a:gd name="connsiteY30" fmla="*/ 434423 h 604741"/>
              <a:gd name="connsiteX31" fmla="*/ 484861 w 578136"/>
              <a:gd name="connsiteY31" fmla="*/ 51953 h 604741"/>
              <a:gd name="connsiteX32" fmla="*/ 369232 w 578136"/>
              <a:gd name="connsiteY32" fmla="*/ 167550 h 604741"/>
              <a:gd name="connsiteX33" fmla="*/ 436028 w 578136"/>
              <a:gd name="connsiteY33" fmla="*/ 234251 h 604741"/>
              <a:gd name="connsiteX34" fmla="*/ 551791 w 578136"/>
              <a:gd name="connsiteY34" fmla="*/ 118787 h 604741"/>
              <a:gd name="connsiteX35" fmla="*/ 451463 w 578136"/>
              <a:gd name="connsiteY35" fmla="*/ 3189 h 604741"/>
              <a:gd name="connsiteX36" fmla="*/ 466898 w 578136"/>
              <a:gd name="connsiteY36" fmla="*/ 3189 h 604741"/>
              <a:gd name="connsiteX37" fmla="*/ 492579 w 578136"/>
              <a:gd name="connsiteY37" fmla="*/ 28833 h 604741"/>
              <a:gd name="connsiteX38" fmla="*/ 574943 w 578136"/>
              <a:gd name="connsiteY38" fmla="*/ 111080 h 604741"/>
              <a:gd name="connsiteX39" fmla="*/ 574943 w 578136"/>
              <a:gd name="connsiteY39" fmla="*/ 126493 h 604741"/>
              <a:gd name="connsiteX40" fmla="*/ 438956 w 578136"/>
              <a:gd name="connsiteY40" fmla="*/ 262287 h 604741"/>
              <a:gd name="connsiteX41" fmla="*/ 341157 w 578136"/>
              <a:gd name="connsiteY41" fmla="*/ 164627 h 604741"/>
              <a:gd name="connsiteX42" fmla="*/ 469427 w 578136"/>
              <a:gd name="connsiteY42" fmla="*/ 36540 h 604741"/>
              <a:gd name="connsiteX43" fmla="*/ 459181 w 578136"/>
              <a:gd name="connsiteY43" fmla="*/ 26309 h 604741"/>
              <a:gd name="connsiteX44" fmla="*/ 330911 w 578136"/>
              <a:gd name="connsiteY44" fmla="*/ 154396 h 604741"/>
              <a:gd name="connsiteX45" fmla="*/ 315476 w 578136"/>
              <a:gd name="connsiteY45" fmla="*/ 169809 h 604741"/>
              <a:gd name="connsiteX46" fmla="*/ 263849 w 578136"/>
              <a:gd name="connsiteY46" fmla="*/ 221496 h 604741"/>
              <a:gd name="connsiteX47" fmla="*/ 248414 w 578136"/>
              <a:gd name="connsiteY47" fmla="*/ 221496 h 604741"/>
              <a:gd name="connsiteX48" fmla="*/ 248414 w 578136"/>
              <a:gd name="connsiteY48" fmla="*/ 206083 h 604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8136" h="604741">
                <a:moveTo>
                  <a:pt x="325734" y="210830"/>
                </a:moveTo>
                <a:lnTo>
                  <a:pt x="325069" y="211495"/>
                </a:lnTo>
                <a:lnTo>
                  <a:pt x="94074" y="442128"/>
                </a:lnTo>
                <a:lnTo>
                  <a:pt x="161004" y="508954"/>
                </a:lnTo>
                <a:lnTo>
                  <a:pt x="391998" y="278320"/>
                </a:lnTo>
                <a:lnTo>
                  <a:pt x="392664" y="277656"/>
                </a:lnTo>
                <a:close/>
                <a:moveTo>
                  <a:pt x="325734" y="180008"/>
                </a:moveTo>
                <a:lnTo>
                  <a:pt x="341169" y="195419"/>
                </a:lnTo>
                <a:lnTo>
                  <a:pt x="408099" y="262245"/>
                </a:lnTo>
                <a:lnTo>
                  <a:pt x="423534" y="277656"/>
                </a:lnTo>
                <a:lnTo>
                  <a:pt x="168722" y="532070"/>
                </a:lnTo>
                <a:cubicBezTo>
                  <a:pt x="164464" y="536322"/>
                  <a:pt x="157545" y="536322"/>
                  <a:pt x="153287" y="532070"/>
                </a:cubicBezTo>
                <a:lnTo>
                  <a:pt x="139049" y="517855"/>
                </a:lnTo>
                <a:lnTo>
                  <a:pt x="136122" y="562494"/>
                </a:lnTo>
                <a:cubicBezTo>
                  <a:pt x="135856" y="567144"/>
                  <a:pt x="132662" y="570996"/>
                  <a:pt x="128271" y="572325"/>
                </a:cubicBezTo>
                <a:lnTo>
                  <a:pt x="13838" y="604343"/>
                </a:lnTo>
                <a:cubicBezTo>
                  <a:pt x="12774" y="604608"/>
                  <a:pt x="11842" y="604741"/>
                  <a:pt x="10911" y="604741"/>
                </a:cubicBezTo>
                <a:cubicBezTo>
                  <a:pt x="10778" y="604741"/>
                  <a:pt x="10778" y="604741"/>
                  <a:pt x="10778" y="604741"/>
                </a:cubicBezTo>
                <a:cubicBezTo>
                  <a:pt x="9847" y="604741"/>
                  <a:pt x="9048" y="604476"/>
                  <a:pt x="8117" y="604343"/>
                </a:cubicBezTo>
                <a:lnTo>
                  <a:pt x="58148" y="554390"/>
                </a:lnTo>
                <a:cubicBezTo>
                  <a:pt x="60277" y="552264"/>
                  <a:pt x="60277" y="548810"/>
                  <a:pt x="58148" y="546684"/>
                </a:cubicBezTo>
                <a:cubicBezTo>
                  <a:pt x="56019" y="544559"/>
                  <a:pt x="52559" y="544559"/>
                  <a:pt x="50430" y="546684"/>
                </a:cubicBezTo>
                <a:lnTo>
                  <a:pt x="399" y="596637"/>
                </a:lnTo>
                <a:cubicBezTo>
                  <a:pt x="266" y="595707"/>
                  <a:pt x="0" y="594910"/>
                  <a:pt x="0" y="593980"/>
                </a:cubicBezTo>
                <a:cubicBezTo>
                  <a:pt x="0" y="593980"/>
                  <a:pt x="0" y="593980"/>
                  <a:pt x="0" y="593847"/>
                </a:cubicBezTo>
                <a:cubicBezTo>
                  <a:pt x="0" y="592917"/>
                  <a:pt x="133" y="591987"/>
                  <a:pt x="399" y="590924"/>
                </a:cubicBezTo>
                <a:lnTo>
                  <a:pt x="32467" y="476670"/>
                </a:lnTo>
                <a:cubicBezTo>
                  <a:pt x="33665" y="472286"/>
                  <a:pt x="37656" y="469098"/>
                  <a:pt x="42313" y="468832"/>
                </a:cubicBezTo>
                <a:lnTo>
                  <a:pt x="87022" y="465909"/>
                </a:lnTo>
                <a:lnTo>
                  <a:pt x="70922" y="449834"/>
                </a:lnTo>
                <a:cubicBezTo>
                  <a:pt x="66664" y="445583"/>
                  <a:pt x="66664" y="438674"/>
                  <a:pt x="70922" y="434423"/>
                </a:cubicBezTo>
                <a:close/>
                <a:moveTo>
                  <a:pt x="484861" y="51953"/>
                </a:moveTo>
                <a:lnTo>
                  <a:pt x="369232" y="167550"/>
                </a:lnTo>
                <a:lnTo>
                  <a:pt x="436028" y="234251"/>
                </a:lnTo>
                <a:lnTo>
                  <a:pt x="551791" y="118787"/>
                </a:lnTo>
                <a:close/>
                <a:moveTo>
                  <a:pt x="451463" y="3189"/>
                </a:moveTo>
                <a:cubicBezTo>
                  <a:pt x="455721" y="-1063"/>
                  <a:pt x="462640" y="-1063"/>
                  <a:pt x="466898" y="3189"/>
                </a:cubicBezTo>
                <a:lnTo>
                  <a:pt x="492579" y="28833"/>
                </a:lnTo>
                <a:lnTo>
                  <a:pt x="574943" y="111080"/>
                </a:lnTo>
                <a:cubicBezTo>
                  <a:pt x="579201" y="115332"/>
                  <a:pt x="579201" y="122241"/>
                  <a:pt x="574943" y="126493"/>
                </a:cubicBezTo>
                <a:lnTo>
                  <a:pt x="438956" y="262287"/>
                </a:lnTo>
                <a:lnTo>
                  <a:pt x="341157" y="164627"/>
                </a:lnTo>
                <a:lnTo>
                  <a:pt x="469427" y="36540"/>
                </a:lnTo>
                <a:lnTo>
                  <a:pt x="459181" y="26309"/>
                </a:lnTo>
                <a:lnTo>
                  <a:pt x="330911" y="154396"/>
                </a:lnTo>
                <a:lnTo>
                  <a:pt x="315476" y="169809"/>
                </a:lnTo>
                <a:lnTo>
                  <a:pt x="263849" y="221496"/>
                </a:lnTo>
                <a:cubicBezTo>
                  <a:pt x="259591" y="225748"/>
                  <a:pt x="252672" y="225748"/>
                  <a:pt x="248414" y="221496"/>
                </a:cubicBezTo>
                <a:cubicBezTo>
                  <a:pt x="244156" y="217244"/>
                  <a:pt x="244156" y="210335"/>
                  <a:pt x="248414" y="2060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5B612712-B4AD-4A9E-91B6-1D28B8DA5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-968873" y="3568557"/>
            <a:ext cx="8562064" cy="5512253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 flipH="1">
            <a:off x="-1247634" y="5716328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3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4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5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6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7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8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9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60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61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F3C6B7CA-582F-4978-A5B7-A95E2815CFE4}"/>
              </a:ext>
            </a:extLst>
          </p:cNvPr>
          <p:cNvGrpSpPr/>
          <p:nvPr/>
        </p:nvGrpSpPr>
        <p:grpSpPr>
          <a:xfrm flipV="1">
            <a:off x="-1247634" y="-805103"/>
            <a:ext cx="14311807" cy="1917741"/>
            <a:chOff x="-852871" y="5611250"/>
            <a:chExt cx="14311807" cy="19177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6637DEC0-16DC-4D5E-BF4F-D8BA694160A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770117B3-8917-44AD-9433-331DFF16C39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19EAD38B-B491-41CD-9352-F3675C22443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A1933BEA-6A59-40C7-A18D-916F3430FD2C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0E0DDAE0-F038-4C6A-BD1E-BE6052F25C2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0E1455BD-2E47-4E5B-BD8B-E286E920967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7DC4AA68-E3A1-48B7-A838-1EF3D6C3D2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0" name="cloud-sky-storm_13919">
              <a:extLst>
                <a:ext uri="{FF2B5EF4-FFF2-40B4-BE49-F238E27FC236}">
                  <a16:creationId xmlns:a16="http://schemas.microsoft.com/office/drawing/2014/main" id="{EAAB13A8-AC39-4F9D-85D0-49EAF3C5031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1" name="cloud-sky-storm_13919">
              <a:extLst>
                <a:ext uri="{FF2B5EF4-FFF2-40B4-BE49-F238E27FC236}">
                  <a16:creationId xmlns:a16="http://schemas.microsoft.com/office/drawing/2014/main" id="{1DE15966-613B-46EC-918E-0B6E1857AD8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11578" y="2169656"/>
            <a:ext cx="6978603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srgbClr val="F7F55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Microsoft YaHei"/>
              </a:rPr>
              <a:t>CHÚC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srgbClr val="F7F55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Microsoft YaHei"/>
              </a:rPr>
              <a:t>HỌC TỐT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7F5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owcard" panose="02040603050506020204" pitchFamily="18" charset="0"/>
              <a:ea typeface="Microsoft YaHei"/>
              <a:cs typeface="+mn-cs"/>
            </a:endParaRPr>
          </a:p>
        </p:txBody>
      </p:sp>
      <p:pic>
        <p:nvPicPr>
          <p:cNvPr id="71" name="图片 3">
            <a:extLst>
              <a:ext uri="{FF2B5EF4-FFF2-40B4-BE49-F238E27FC236}">
                <a16:creationId xmlns:a16="http://schemas.microsoft.com/office/drawing/2014/main" id="{6DE51FD4-70F3-4F66-9215-ABE3581500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157" y="3843522"/>
            <a:ext cx="2868174" cy="3014478"/>
          </a:xfrm>
          <a:prstGeom prst="rect">
            <a:avLst/>
          </a:prstGeom>
        </p:spPr>
      </p:pic>
      <p:sp>
        <p:nvSpPr>
          <p:cNvPr id="73" name="cloud-sky-storm_13919">
            <a:extLst>
              <a:ext uri="{FF2B5EF4-FFF2-40B4-BE49-F238E27FC236}">
                <a16:creationId xmlns:a16="http://schemas.microsoft.com/office/drawing/2014/main" id="{2962309F-40BF-49C2-8239-47BEEAE7A515}"/>
              </a:ext>
            </a:extLst>
          </p:cNvPr>
          <p:cNvSpPr>
            <a:spLocks noChangeAspect="1"/>
          </p:cNvSpPr>
          <p:nvPr/>
        </p:nvSpPr>
        <p:spPr bwMode="auto">
          <a:xfrm>
            <a:off x="1866383" y="376160"/>
            <a:ext cx="3071023" cy="1680350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75" name="round-wall-clock_15267">
            <a:extLst>
              <a:ext uri="{FF2B5EF4-FFF2-40B4-BE49-F238E27FC236}">
                <a16:creationId xmlns:a16="http://schemas.microsoft.com/office/drawing/2014/main" id="{3D31B24B-35E9-4613-BFB4-6AC330661802}"/>
              </a:ext>
            </a:extLst>
          </p:cNvPr>
          <p:cNvSpPr>
            <a:spLocks noChangeAspect="1"/>
          </p:cNvSpPr>
          <p:nvPr/>
        </p:nvSpPr>
        <p:spPr bwMode="auto">
          <a:xfrm>
            <a:off x="1715941" y="1254573"/>
            <a:ext cx="1208903" cy="1207206"/>
          </a:xfrm>
          <a:custGeom>
            <a:avLst/>
            <a:gdLst>
              <a:gd name="connsiteX0" fmla="*/ 418885 w 607614"/>
              <a:gd name="connsiteY0" fmla="*/ 502832 h 606761"/>
              <a:gd name="connsiteX1" fmla="*/ 430704 w 607614"/>
              <a:gd name="connsiteY1" fmla="*/ 514590 h 606761"/>
              <a:gd name="connsiteX2" fmla="*/ 418885 w 607614"/>
              <a:gd name="connsiteY2" fmla="*/ 526348 h 606761"/>
              <a:gd name="connsiteX3" fmla="*/ 407066 w 607614"/>
              <a:gd name="connsiteY3" fmla="*/ 514590 h 606761"/>
              <a:gd name="connsiteX4" fmla="*/ 418885 w 607614"/>
              <a:gd name="connsiteY4" fmla="*/ 502832 h 606761"/>
              <a:gd name="connsiteX5" fmla="*/ 178069 w 607614"/>
              <a:gd name="connsiteY5" fmla="*/ 502832 h 606761"/>
              <a:gd name="connsiteX6" fmla="*/ 189827 w 607614"/>
              <a:gd name="connsiteY6" fmla="*/ 514590 h 606761"/>
              <a:gd name="connsiteX7" fmla="*/ 178069 w 607614"/>
              <a:gd name="connsiteY7" fmla="*/ 526348 h 606761"/>
              <a:gd name="connsiteX8" fmla="*/ 166311 w 607614"/>
              <a:gd name="connsiteY8" fmla="*/ 514590 h 606761"/>
              <a:gd name="connsiteX9" fmla="*/ 178069 w 607614"/>
              <a:gd name="connsiteY9" fmla="*/ 502832 h 606761"/>
              <a:gd name="connsiteX10" fmla="*/ 297731 w 607614"/>
              <a:gd name="connsiteY10" fmla="*/ 489186 h 606761"/>
              <a:gd name="connsiteX11" fmla="*/ 307645 w 607614"/>
              <a:gd name="connsiteY11" fmla="*/ 499821 h 606761"/>
              <a:gd name="connsiteX12" fmla="*/ 307645 w 607614"/>
              <a:gd name="connsiteY12" fmla="*/ 553755 h 606761"/>
              <a:gd name="connsiteX13" fmla="*/ 297731 w 607614"/>
              <a:gd name="connsiteY13" fmla="*/ 563630 h 606761"/>
              <a:gd name="connsiteX14" fmla="*/ 287054 w 607614"/>
              <a:gd name="connsiteY14" fmla="*/ 553755 h 606761"/>
              <a:gd name="connsiteX15" fmla="*/ 287054 w 607614"/>
              <a:gd name="connsiteY15" fmla="*/ 499821 h 606761"/>
              <a:gd name="connsiteX16" fmla="*/ 297731 w 607614"/>
              <a:gd name="connsiteY16" fmla="*/ 489186 h 606761"/>
              <a:gd name="connsiteX17" fmla="*/ 506244 w 607614"/>
              <a:gd name="connsiteY17" fmla="*/ 410356 h 606761"/>
              <a:gd name="connsiteX18" fmla="*/ 518063 w 607614"/>
              <a:gd name="connsiteY18" fmla="*/ 422114 h 606761"/>
              <a:gd name="connsiteX19" fmla="*/ 506244 w 607614"/>
              <a:gd name="connsiteY19" fmla="*/ 433872 h 606761"/>
              <a:gd name="connsiteX20" fmla="*/ 494425 w 607614"/>
              <a:gd name="connsiteY20" fmla="*/ 422114 h 606761"/>
              <a:gd name="connsiteX21" fmla="*/ 506244 w 607614"/>
              <a:gd name="connsiteY21" fmla="*/ 410356 h 606761"/>
              <a:gd name="connsiteX22" fmla="*/ 101432 w 607614"/>
              <a:gd name="connsiteY22" fmla="*/ 410356 h 606761"/>
              <a:gd name="connsiteX23" fmla="*/ 113190 w 607614"/>
              <a:gd name="connsiteY23" fmla="*/ 422114 h 606761"/>
              <a:gd name="connsiteX24" fmla="*/ 101432 w 607614"/>
              <a:gd name="connsiteY24" fmla="*/ 433872 h 606761"/>
              <a:gd name="connsiteX25" fmla="*/ 89674 w 607614"/>
              <a:gd name="connsiteY25" fmla="*/ 422114 h 606761"/>
              <a:gd name="connsiteX26" fmla="*/ 101432 w 607614"/>
              <a:gd name="connsiteY26" fmla="*/ 410356 h 606761"/>
              <a:gd name="connsiteX27" fmla="*/ 492969 w 607614"/>
              <a:gd name="connsiteY27" fmla="*/ 281449 h 606761"/>
              <a:gd name="connsiteX28" fmla="*/ 547663 w 607614"/>
              <a:gd name="connsiteY28" fmla="*/ 281449 h 606761"/>
              <a:gd name="connsiteX29" fmla="*/ 557538 w 607614"/>
              <a:gd name="connsiteY29" fmla="*/ 291305 h 606761"/>
              <a:gd name="connsiteX30" fmla="*/ 547663 w 607614"/>
              <a:gd name="connsiteY30" fmla="*/ 301918 h 606761"/>
              <a:gd name="connsiteX31" fmla="*/ 492969 w 607614"/>
              <a:gd name="connsiteY31" fmla="*/ 301918 h 606761"/>
              <a:gd name="connsiteX32" fmla="*/ 483094 w 607614"/>
              <a:gd name="connsiteY32" fmla="*/ 291305 h 606761"/>
              <a:gd name="connsiteX33" fmla="*/ 492969 w 607614"/>
              <a:gd name="connsiteY33" fmla="*/ 281449 h 606761"/>
              <a:gd name="connsiteX34" fmla="*/ 46305 w 607614"/>
              <a:gd name="connsiteY34" fmla="*/ 281449 h 606761"/>
              <a:gd name="connsiteX35" fmla="*/ 100239 w 607614"/>
              <a:gd name="connsiteY35" fmla="*/ 281449 h 606761"/>
              <a:gd name="connsiteX36" fmla="*/ 110874 w 607614"/>
              <a:gd name="connsiteY36" fmla="*/ 291305 h 606761"/>
              <a:gd name="connsiteX37" fmla="*/ 100239 w 607614"/>
              <a:gd name="connsiteY37" fmla="*/ 301918 h 606761"/>
              <a:gd name="connsiteX38" fmla="*/ 46305 w 607614"/>
              <a:gd name="connsiteY38" fmla="*/ 301918 h 606761"/>
              <a:gd name="connsiteX39" fmla="*/ 36430 w 607614"/>
              <a:gd name="connsiteY39" fmla="*/ 291305 h 606761"/>
              <a:gd name="connsiteX40" fmla="*/ 46305 w 607614"/>
              <a:gd name="connsiteY40" fmla="*/ 281449 h 606761"/>
              <a:gd name="connsiteX41" fmla="*/ 505086 w 607614"/>
              <a:gd name="connsiteY41" fmla="*/ 172890 h 606761"/>
              <a:gd name="connsiteX42" fmla="*/ 517209 w 607614"/>
              <a:gd name="connsiteY42" fmla="*/ 184648 h 606761"/>
              <a:gd name="connsiteX43" fmla="*/ 505086 w 607614"/>
              <a:gd name="connsiteY43" fmla="*/ 196406 h 606761"/>
              <a:gd name="connsiteX44" fmla="*/ 492963 w 607614"/>
              <a:gd name="connsiteY44" fmla="*/ 184648 h 606761"/>
              <a:gd name="connsiteX45" fmla="*/ 505086 w 607614"/>
              <a:gd name="connsiteY45" fmla="*/ 172890 h 606761"/>
              <a:gd name="connsiteX46" fmla="*/ 100640 w 607614"/>
              <a:gd name="connsiteY46" fmla="*/ 172890 h 606761"/>
              <a:gd name="connsiteX47" fmla="*/ 112459 w 607614"/>
              <a:gd name="connsiteY47" fmla="*/ 184648 h 606761"/>
              <a:gd name="connsiteX48" fmla="*/ 100640 w 607614"/>
              <a:gd name="connsiteY48" fmla="*/ 196406 h 606761"/>
              <a:gd name="connsiteX49" fmla="*/ 88821 w 607614"/>
              <a:gd name="connsiteY49" fmla="*/ 184648 h 606761"/>
              <a:gd name="connsiteX50" fmla="*/ 100640 w 607614"/>
              <a:gd name="connsiteY50" fmla="*/ 172890 h 606761"/>
              <a:gd name="connsiteX51" fmla="*/ 252961 w 607614"/>
              <a:gd name="connsiteY51" fmla="*/ 115315 h 606761"/>
              <a:gd name="connsiteX52" fmla="*/ 265877 w 607614"/>
              <a:gd name="connsiteY52" fmla="*/ 122141 h 606761"/>
              <a:gd name="connsiteX53" fmla="*/ 328938 w 607614"/>
              <a:gd name="connsiteY53" fmla="*/ 304926 h 606761"/>
              <a:gd name="connsiteX54" fmla="*/ 325899 w 607614"/>
              <a:gd name="connsiteY54" fmla="*/ 315545 h 606761"/>
              <a:gd name="connsiteX55" fmla="*/ 186861 w 607614"/>
              <a:gd name="connsiteY55" fmla="*/ 451306 h 606761"/>
              <a:gd name="connsiteX56" fmla="*/ 180023 w 607614"/>
              <a:gd name="connsiteY56" fmla="*/ 454340 h 606761"/>
              <a:gd name="connsiteX57" fmla="*/ 172425 w 607614"/>
              <a:gd name="connsiteY57" fmla="*/ 451306 h 606761"/>
              <a:gd name="connsiteX58" fmla="*/ 172425 w 607614"/>
              <a:gd name="connsiteY58" fmla="*/ 436896 h 606761"/>
              <a:gd name="connsiteX59" fmla="*/ 307665 w 607614"/>
              <a:gd name="connsiteY59" fmla="*/ 305685 h 606761"/>
              <a:gd name="connsiteX60" fmla="*/ 246123 w 607614"/>
              <a:gd name="connsiteY60" fmla="*/ 128209 h 606761"/>
              <a:gd name="connsiteX61" fmla="*/ 252961 w 607614"/>
              <a:gd name="connsiteY61" fmla="*/ 115315 h 606761"/>
              <a:gd name="connsiteX62" fmla="*/ 417727 w 607614"/>
              <a:gd name="connsiteY62" fmla="*/ 80414 h 606761"/>
              <a:gd name="connsiteX63" fmla="*/ 429850 w 607614"/>
              <a:gd name="connsiteY63" fmla="*/ 92172 h 606761"/>
              <a:gd name="connsiteX64" fmla="*/ 417727 w 607614"/>
              <a:gd name="connsiteY64" fmla="*/ 103930 h 606761"/>
              <a:gd name="connsiteX65" fmla="*/ 405604 w 607614"/>
              <a:gd name="connsiteY65" fmla="*/ 92172 h 606761"/>
              <a:gd name="connsiteX66" fmla="*/ 417727 w 607614"/>
              <a:gd name="connsiteY66" fmla="*/ 80414 h 606761"/>
              <a:gd name="connsiteX67" fmla="*/ 177338 w 607614"/>
              <a:gd name="connsiteY67" fmla="*/ 80414 h 606761"/>
              <a:gd name="connsiteX68" fmla="*/ 189096 w 607614"/>
              <a:gd name="connsiteY68" fmla="*/ 92172 h 606761"/>
              <a:gd name="connsiteX69" fmla="*/ 177338 w 607614"/>
              <a:gd name="connsiteY69" fmla="*/ 103930 h 606761"/>
              <a:gd name="connsiteX70" fmla="*/ 165580 w 607614"/>
              <a:gd name="connsiteY70" fmla="*/ 92172 h 606761"/>
              <a:gd name="connsiteX71" fmla="*/ 177338 w 607614"/>
              <a:gd name="connsiteY71" fmla="*/ 80414 h 606761"/>
              <a:gd name="connsiteX72" fmla="*/ 297731 w 607614"/>
              <a:gd name="connsiteY72" fmla="*/ 43253 h 606761"/>
              <a:gd name="connsiteX73" fmla="*/ 307645 w 607614"/>
              <a:gd name="connsiteY73" fmla="*/ 53112 h 606761"/>
              <a:gd name="connsiteX74" fmla="*/ 307645 w 607614"/>
              <a:gd name="connsiteY74" fmla="*/ 106958 h 606761"/>
              <a:gd name="connsiteX75" fmla="*/ 297731 w 607614"/>
              <a:gd name="connsiteY75" fmla="*/ 117575 h 606761"/>
              <a:gd name="connsiteX76" fmla="*/ 287054 w 607614"/>
              <a:gd name="connsiteY76" fmla="*/ 106958 h 606761"/>
              <a:gd name="connsiteX77" fmla="*/ 287054 w 607614"/>
              <a:gd name="connsiteY77" fmla="*/ 53112 h 606761"/>
              <a:gd name="connsiteX78" fmla="*/ 297731 w 607614"/>
              <a:gd name="connsiteY78" fmla="*/ 43253 h 606761"/>
              <a:gd name="connsiteX79" fmla="*/ 303807 w 607614"/>
              <a:gd name="connsiteY79" fmla="*/ 30338 h 606761"/>
              <a:gd name="connsiteX80" fmla="*/ 30380 w 607614"/>
              <a:gd name="connsiteY80" fmla="*/ 303381 h 606761"/>
              <a:gd name="connsiteX81" fmla="*/ 303807 w 607614"/>
              <a:gd name="connsiteY81" fmla="*/ 576423 h 606761"/>
              <a:gd name="connsiteX82" fmla="*/ 577234 w 607614"/>
              <a:gd name="connsiteY82" fmla="*/ 303381 h 606761"/>
              <a:gd name="connsiteX83" fmla="*/ 303807 w 607614"/>
              <a:gd name="connsiteY83" fmla="*/ 30338 h 606761"/>
              <a:gd name="connsiteX84" fmla="*/ 303807 w 607614"/>
              <a:gd name="connsiteY84" fmla="*/ 0 h 606761"/>
              <a:gd name="connsiteX85" fmla="*/ 607614 w 607614"/>
              <a:gd name="connsiteY85" fmla="*/ 303381 h 606761"/>
              <a:gd name="connsiteX86" fmla="*/ 303807 w 607614"/>
              <a:gd name="connsiteY86" fmla="*/ 606761 h 606761"/>
              <a:gd name="connsiteX87" fmla="*/ 0 w 607614"/>
              <a:gd name="connsiteY87" fmla="*/ 303381 h 606761"/>
              <a:gd name="connsiteX88" fmla="*/ 303807 w 607614"/>
              <a:gd name="connsiteY88" fmla="*/ 0 h 60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7614" h="606761">
                <a:moveTo>
                  <a:pt x="418885" y="502832"/>
                </a:moveTo>
                <a:cubicBezTo>
                  <a:pt x="425412" y="502832"/>
                  <a:pt x="430704" y="508096"/>
                  <a:pt x="430704" y="514590"/>
                </a:cubicBezTo>
                <a:cubicBezTo>
                  <a:pt x="430704" y="521084"/>
                  <a:pt x="425412" y="526348"/>
                  <a:pt x="418885" y="526348"/>
                </a:cubicBezTo>
                <a:cubicBezTo>
                  <a:pt x="412358" y="526348"/>
                  <a:pt x="407066" y="521084"/>
                  <a:pt x="407066" y="514590"/>
                </a:cubicBezTo>
                <a:cubicBezTo>
                  <a:pt x="407066" y="508096"/>
                  <a:pt x="412358" y="502832"/>
                  <a:pt x="418885" y="502832"/>
                </a:cubicBezTo>
                <a:close/>
                <a:moveTo>
                  <a:pt x="178069" y="502832"/>
                </a:moveTo>
                <a:cubicBezTo>
                  <a:pt x="184563" y="502832"/>
                  <a:pt x="189827" y="508096"/>
                  <a:pt x="189827" y="514590"/>
                </a:cubicBezTo>
                <a:cubicBezTo>
                  <a:pt x="189827" y="521084"/>
                  <a:pt x="184563" y="526348"/>
                  <a:pt x="178069" y="526348"/>
                </a:cubicBezTo>
                <a:cubicBezTo>
                  <a:pt x="171575" y="526348"/>
                  <a:pt x="166311" y="521084"/>
                  <a:pt x="166311" y="514590"/>
                </a:cubicBezTo>
                <a:cubicBezTo>
                  <a:pt x="166311" y="508096"/>
                  <a:pt x="171575" y="502832"/>
                  <a:pt x="178069" y="502832"/>
                </a:cubicBezTo>
                <a:close/>
                <a:moveTo>
                  <a:pt x="297731" y="489186"/>
                </a:moveTo>
                <a:cubicBezTo>
                  <a:pt x="303069" y="489186"/>
                  <a:pt x="307645" y="493744"/>
                  <a:pt x="307645" y="499821"/>
                </a:cubicBezTo>
                <a:lnTo>
                  <a:pt x="307645" y="553755"/>
                </a:lnTo>
                <a:cubicBezTo>
                  <a:pt x="307645" y="559072"/>
                  <a:pt x="303069" y="563630"/>
                  <a:pt x="297731" y="563630"/>
                </a:cubicBezTo>
                <a:cubicBezTo>
                  <a:pt x="291630" y="563630"/>
                  <a:pt x="287054" y="559072"/>
                  <a:pt x="287054" y="553755"/>
                </a:cubicBezTo>
                <a:lnTo>
                  <a:pt x="287054" y="499821"/>
                </a:lnTo>
                <a:cubicBezTo>
                  <a:pt x="287054" y="493744"/>
                  <a:pt x="291630" y="489186"/>
                  <a:pt x="297731" y="489186"/>
                </a:cubicBezTo>
                <a:close/>
                <a:moveTo>
                  <a:pt x="506244" y="410356"/>
                </a:moveTo>
                <a:cubicBezTo>
                  <a:pt x="512771" y="410356"/>
                  <a:pt x="518063" y="415620"/>
                  <a:pt x="518063" y="422114"/>
                </a:cubicBezTo>
                <a:cubicBezTo>
                  <a:pt x="518063" y="428608"/>
                  <a:pt x="512771" y="433872"/>
                  <a:pt x="506244" y="433872"/>
                </a:cubicBezTo>
                <a:cubicBezTo>
                  <a:pt x="499717" y="433872"/>
                  <a:pt x="494425" y="428608"/>
                  <a:pt x="494425" y="422114"/>
                </a:cubicBezTo>
                <a:cubicBezTo>
                  <a:pt x="494425" y="415620"/>
                  <a:pt x="499717" y="410356"/>
                  <a:pt x="506244" y="410356"/>
                </a:cubicBezTo>
                <a:close/>
                <a:moveTo>
                  <a:pt x="101432" y="410356"/>
                </a:moveTo>
                <a:cubicBezTo>
                  <a:pt x="107926" y="410356"/>
                  <a:pt x="113190" y="415620"/>
                  <a:pt x="113190" y="422114"/>
                </a:cubicBezTo>
                <a:cubicBezTo>
                  <a:pt x="113190" y="428608"/>
                  <a:pt x="107926" y="433872"/>
                  <a:pt x="101432" y="433872"/>
                </a:cubicBezTo>
                <a:cubicBezTo>
                  <a:pt x="94938" y="433872"/>
                  <a:pt x="89674" y="428608"/>
                  <a:pt x="89674" y="422114"/>
                </a:cubicBezTo>
                <a:cubicBezTo>
                  <a:pt x="89674" y="415620"/>
                  <a:pt x="94938" y="410356"/>
                  <a:pt x="101432" y="410356"/>
                </a:cubicBezTo>
                <a:close/>
                <a:moveTo>
                  <a:pt x="492969" y="281449"/>
                </a:moveTo>
                <a:lnTo>
                  <a:pt x="547663" y="281449"/>
                </a:lnTo>
                <a:cubicBezTo>
                  <a:pt x="552980" y="281449"/>
                  <a:pt x="557538" y="285998"/>
                  <a:pt x="557538" y="291305"/>
                </a:cubicBezTo>
                <a:cubicBezTo>
                  <a:pt x="557538" y="297369"/>
                  <a:pt x="552980" y="301918"/>
                  <a:pt x="547663" y="301918"/>
                </a:cubicBezTo>
                <a:lnTo>
                  <a:pt x="492969" y="301918"/>
                </a:lnTo>
                <a:cubicBezTo>
                  <a:pt x="487652" y="301918"/>
                  <a:pt x="483094" y="297369"/>
                  <a:pt x="483094" y="291305"/>
                </a:cubicBezTo>
                <a:cubicBezTo>
                  <a:pt x="483094" y="285998"/>
                  <a:pt x="487652" y="281449"/>
                  <a:pt x="492969" y="281449"/>
                </a:cubicBezTo>
                <a:close/>
                <a:moveTo>
                  <a:pt x="46305" y="281449"/>
                </a:moveTo>
                <a:lnTo>
                  <a:pt x="100239" y="281449"/>
                </a:lnTo>
                <a:cubicBezTo>
                  <a:pt x="106316" y="281449"/>
                  <a:pt x="110874" y="285998"/>
                  <a:pt x="110874" y="291305"/>
                </a:cubicBezTo>
                <a:cubicBezTo>
                  <a:pt x="110874" y="297369"/>
                  <a:pt x="106316" y="301918"/>
                  <a:pt x="100239" y="301918"/>
                </a:cubicBezTo>
                <a:lnTo>
                  <a:pt x="46305" y="301918"/>
                </a:lnTo>
                <a:cubicBezTo>
                  <a:pt x="40988" y="301918"/>
                  <a:pt x="36430" y="297369"/>
                  <a:pt x="36430" y="291305"/>
                </a:cubicBezTo>
                <a:cubicBezTo>
                  <a:pt x="36430" y="285998"/>
                  <a:pt x="40988" y="281449"/>
                  <a:pt x="46305" y="281449"/>
                </a:cubicBezTo>
                <a:close/>
                <a:moveTo>
                  <a:pt x="505086" y="172890"/>
                </a:moveTo>
                <a:cubicBezTo>
                  <a:pt x="511781" y="172890"/>
                  <a:pt x="517209" y="178154"/>
                  <a:pt x="517209" y="184648"/>
                </a:cubicBezTo>
                <a:cubicBezTo>
                  <a:pt x="517209" y="191142"/>
                  <a:pt x="511781" y="196406"/>
                  <a:pt x="505086" y="196406"/>
                </a:cubicBezTo>
                <a:cubicBezTo>
                  <a:pt x="498391" y="196406"/>
                  <a:pt x="492963" y="191142"/>
                  <a:pt x="492963" y="184648"/>
                </a:cubicBezTo>
                <a:cubicBezTo>
                  <a:pt x="492963" y="178154"/>
                  <a:pt x="498391" y="172890"/>
                  <a:pt x="505086" y="172890"/>
                </a:cubicBezTo>
                <a:close/>
                <a:moveTo>
                  <a:pt x="100640" y="172890"/>
                </a:moveTo>
                <a:cubicBezTo>
                  <a:pt x="107167" y="172890"/>
                  <a:pt x="112459" y="178154"/>
                  <a:pt x="112459" y="184648"/>
                </a:cubicBezTo>
                <a:cubicBezTo>
                  <a:pt x="112459" y="191142"/>
                  <a:pt x="107167" y="196406"/>
                  <a:pt x="100640" y="196406"/>
                </a:cubicBezTo>
                <a:cubicBezTo>
                  <a:pt x="94113" y="196406"/>
                  <a:pt x="88821" y="191142"/>
                  <a:pt x="88821" y="184648"/>
                </a:cubicBezTo>
                <a:cubicBezTo>
                  <a:pt x="88821" y="178154"/>
                  <a:pt x="94113" y="172890"/>
                  <a:pt x="100640" y="172890"/>
                </a:cubicBezTo>
                <a:close/>
                <a:moveTo>
                  <a:pt x="252961" y="115315"/>
                </a:moveTo>
                <a:cubicBezTo>
                  <a:pt x="258280" y="113798"/>
                  <a:pt x="263598" y="116832"/>
                  <a:pt x="265877" y="122141"/>
                </a:cubicBezTo>
                <a:lnTo>
                  <a:pt x="328938" y="304926"/>
                </a:lnTo>
                <a:cubicBezTo>
                  <a:pt x="329698" y="308719"/>
                  <a:pt x="328938" y="312511"/>
                  <a:pt x="325899" y="315545"/>
                </a:cubicBezTo>
                <a:lnTo>
                  <a:pt x="186861" y="451306"/>
                </a:lnTo>
                <a:cubicBezTo>
                  <a:pt x="184581" y="452823"/>
                  <a:pt x="182302" y="454340"/>
                  <a:pt x="180023" y="454340"/>
                </a:cubicBezTo>
                <a:cubicBezTo>
                  <a:pt x="176984" y="454340"/>
                  <a:pt x="174704" y="452823"/>
                  <a:pt x="172425" y="451306"/>
                </a:cubicBezTo>
                <a:cubicBezTo>
                  <a:pt x="168626" y="446756"/>
                  <a:pt x="168626" y="440688"/>
                  <a:pt x="172425" y="436896"/>
                </a:cubicBezTo>
                <a:lnTo>
                  <a:pt x="307665" y="305685"/>
                </a:lnTo>
                <a:lnTo>
                  <a:pt x="246123" y="128209"/>
                </a:lnTo>
                <a:cubicBezTo>
                  <a:pt x="244604" y="122899"/>
                  <a:pt x="247643" y="117590"/>
                  <a:pt x="252961" y="115315"/>
                </a:cubicBezTo>
                <a:close/>
                <a:moveTo>
                  <a:pt x="417727" y="80414"/>
                </a:moveTo>
                <a:cubicBezTo>
                  <a:pt x="424422" y="80414"/>
                  <a:pt x="429850" y="85678"/>
                  <a:pt x="429850" y="92172"/>
                </a:cubicBezTo>
                <a:cubicBezTo>
                  <a:pt x="429850" y="98666"/>
                  <a:pt x="424422" y="103930"/>
                  <a:pt x="417727" y="103930"/>
                </a:cubicBezTo>
                <a:cubicBezTo>
                  <a:pt x="411032" y="103930"/>
                  <a:pt x="405604" y="98666"/>
                  <a:pt x="405604" y="92172"/>
                </a:cubicBezTo>
                <a:cubicBezTo>
                  <a:pt x="405604" y="85678"/>
                  <a:pt x="411032" y="80414"/>
                  <a:pt x="417727" y="80414"/>
                </a:cubicBezTo>
                <a:close/>
                <a:moveTo>
                  <a:pt x="177338" y="80414"/>
                </a:moveTo>
                <a:cubicBezTo>
                  <a:pt x="183832" y="80414"/>
                  <a:pt x="189096" y="85678"/>
                  <a:pt x="189096" y="92172"/>
                </a:cubicBezTo>
                <a:cubicBezTo>
                  <a:pt x="189096" y="98666"/>
                  <a:pt x="183832" y="103930"/>
                  <a:pt x="177338" y="103930"/>
                </a:cubicBezTo>
                <a:cubicBezTo>
                  <a:pt x="170844" y="103930"/>
                  <a:pt x="165580" y="98666"/>
                  <a:pt x="165580" y="92172"/>
                </a:cubicBezTo>
                <a:cubicBezTo>
                  <a:pt x="165580" y="85678"/>
                  <a:pt x="170844" y="80414"/>
                  <a:pt x="177338" y="80414"/>
                </a:cubicBezTo>
                <a:close/>
                <a:moveTo>
                  <a:pt x="297731" y="43253"/>
                </a:moveTo>
                <a:cubicBezTo>
                  <a:pt x="303069" y="43253"/>
                  <a:pt x="307645" y="47803"/>
                  <a:pt x="307645" y="53112"/>
                </a:cubicBezTo>
                <a:lnTo>
                  <a:pt x="307645" y="106958"/>
                </a:lnTo>
                <a:cubicBezTo>
                  <a:pt x="307645" y="113025"/>
                  <a:pt x="303069" y="117575"/>
                  <a:pt x="297731" y="117575"/>
                </a:cubicBezTo>
                <a:cubicBezTo>
                  <a:pt x="291630" y="117575"/>
                  <a:pt x="287054" y="113025"/>
                  <a:pt x="287054" y="106958"/>
                </a:cubicBezTo>
                <a:lnTo>
                  <a:pt x="287054" y="53112"/>
                </a:lnTo>
                <a:cubicBezTo>
                  <a:pt x="287054" y="47803"/>
                  <a:pt x="291630" y="43253"/>
                  <a:pt x="297731" y="43253"/>
                </a:cubicBezTo>
                <a:close/>
                <a:moveTo>
                  <a:pt x="303807" y="30338"/>
                </a:moveTo>
                <a:cubicBezTo>
                  <a:pt x="152663" y="30338"/>
                  <a:pt x="30380" y="152449"/>
                  <a:pt x="30380" y="303381"/>
                </a:cubicBezTo>
                <a:cubicBezTo>
                  <a:pt x="30380" y="453554"/>
                  <a:pt x="152663" y="576423"/>
                  <a:pt x="303807" y="576423"/>
                </a:cubicBezTo>
                <a:cubicBezTo>
                  <a:pt x="454951" y="576423"/>
                  <a:pt x="577234" y="453554"/>
                  <a:pt x="577234" y="303381"/>
                </a:cubicBezTo>
                <a:cubicBezTo>
                  <a:pt x="577234" y="152449"/>
                  <a:pt x="454951" y="30338"/>
                  <a:pt x="303807" y="30338"/>
                </a:cubicBezTo>
                <a:close/>
                <a:moveTo>
                  <a:pt x="303807" y="0"/>
                </a:moveTo>
                <a:cubicBezTo>
                  <a:pt x="471661" y="0"/>
                  <a:pt x="607614" y="135763"/>
                  <a:pt x="607614" y="303381"/>
                </a:cubicBezTo>
                <a:cubicBezTo>
                  <a:pt x="607614" y="470998"/>
                  <a:pt x="471661" y="606761"/>
                  <a:pt x="303807" y="606761"/>
                </a:cubicBezTo>
                <a:cubicBezTo>
                  <a:pt x="135953" y="606761"/>
                  <a:pt x="0" y="470998"/>
                  <a:pt x="0" y="303381"/>
                </a:cubicBezTo>
                <a:cubicBezTo>
                  <a:pt x="0" y="135763"/>
                  <a:pt x="135953" y="0"/>
                  <a:pt x="303807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0495" y="31727"/>
            <a:ext cx="1269430" cy="132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6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62" grpId="0" animBg="1"/>
      <p:bldP spid="63" grpId="0" animBg="1"/>
      <p:bldP spid="64" grpId="0" animBg="1"/>
      <p:bldP spid="69" grpId="0" animBg="1"/>
      <p:bldP spid="69" grpId="1" animBg="1"/>
      <p:bldP spid="70" grpId="0" animBg="1"/>
      <p:bldP spid="70" grpId="1" animBg="1"/>
      <p:bldP spid="3" grpId="0"/>
      <p:bldP spid="7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E81438-42BB-AC0E-C332-E254D4397D89}"/>
              </a:ext>
            </a:extLst>
          </p:cNvPr>
          <p:cNvSpPr txBox="1"/>
          <p:nvPr/>
        </p:nvSpPr>
        <p:spPr>
          <a:xfrm>
            <a:off x="3750284" y="536008"/>
            <a:ext cx="5322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CA37AD"/>
                </a:solidFill>
                <a:latin typeface="UVN Mang Tre" panose="00000400000000000000" pitchFamily="2" charset="0"/>
              </a:rPr>
              <a:t>Yêu</a:t>
            </a:r>
            <a:r>
              <a:rPr lang="en-US" sz="5400" b="1" dirty="0">
                <a:solidFill>
                  <a:srgbClr val="CA37AD"/>
                </a:solidFill>
                <a:latin typeface="UVN Mang Tr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CA37AD"/>
                </a:solidFill>
                <a:latin typeface="UVN Mang Tre" panose="00000400000000000000" pitchFamily="2" charset="0"/>
              </a:rPr>
              <a:t>cầu</a:t>
            </a:r>
            <a:r>
              <a:rPr lang="en-US" sz="5400" b="1" dirty="0">
                <a:solidFill>
                  <a:srgbClr val="CA37AD"/>
                </a:solidFill>
                <a:latin typeface="UVN Mang Tr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CA37AD"/>
                </a:solidFill>
                <a:latin typeface="UVN Mang Tre" panose="00000400000000000000" pitchFamily="2" charset="0"/>
              </a:rPr>
              <a:t>cần</a:t>
            </a:r>
            <a:r>
              <a:rPr lang="en-US" sz="5400" b="1" dirty="0">
                <a:solidFill>
                  <a:srgbClr val="CA37AD"/>
                </a:solidFill>
                <a:latin typeface="UVN Mang Tr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CA37AD"/>
                </a:solidFill>
                <a:latin typeface="UVN Mang Tre" panose="00000400000000000000" pitchFamily="2" charset="0"/>
              </a:rPr>
              <a:t>đạt</a:t>
            </a:r>
            <a:r>
              <a:rPr lang="en-US" sz="5400" b="1" dirty="0">
                <a:solidFill>
                  <a:srgbClr val="CA37AD"/>
                </a:solidFill>
                <a:latin typeface="UVN Mang Tre" panose="00000400000000000000" pitchFamily="2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28B893-CE2F-3754-2175-3734D2C55037}"/>
              </a:ext>
            </a:extLst>
          </p:cNvPr>
          <p:cNvSpPr txBox="1"/>
          <p:nvPr/>
        </p:nvSpPr>
        <p:spPr>
          <a:xfrm>
            <a:off x="923108" y="1587397"/>
            <a:ext cx="10345783" cy="452431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lgDashDot"/>
          </a:ln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*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kĩ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2400" dirty="0">
                <a:latin typeface="UTM Avo" panose="020406030505060202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</a:rPr>
              <a:t>Ôn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tập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khối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lượng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đơn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vị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khối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lượng</a:t>
            </a:r>
            <a:r>
              <a:rPr lang="en-US" sz="2400" dirty="0">
                <a:latin typeface="UTM Avo" panose="02040603050506020204" pitchFamily="18" charset="0"/>
              </a:rPr>
              <a:t> (kg </a:t>
            </a:r>
            <a:r>
              <a:rPr lang="en-US" sz="2400" dirty="0" err="1">
                <a:latin typeface="UTM Avo" panose="02040603050506020204" pitchFamily="18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biểu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tượng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lượng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vị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lượng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lượng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r>
              <a:rPr lang="en-US" sz="2400" dirty="0">
                <a:latin typeface="UTM Avo" panose="020406030505060202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</a:rPr>
              <a:t>Vận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toán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tế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liên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quan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khối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lượng</a:t>
            </a:r>
            <a:r>
              <a:rPr lang="en-US" sz="2400" dirty="0">
                <a:latin typeface="UTM Avo" panose="02040603050506020204" pitchFamily="18" charset="0"/>
              </a:rPr>
              <a:t> (kg)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dung </a:t>
            </a:r>
            <a:r>
              <a:rPr lang="en-US" sz="2400" dirty="0" err="1">
                <a:latin typeface="UTM Avo" panose="02040603050506020204" pitchFamily="18" charset="0"/>
              </a:rPr>
              <a:t>tích</a:t>
            </a:r>
            <a:r>
              <a:rPr lang="en-US" sz="2400" dirty="0">
                <a:latin typeface="UTM Avo" panose="02040603050506020204" pitchFamily="18" charset="0"/>
              </a:rPr>
              <a:t> (l)</a:t>
            </a:r>
          </a:p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*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lực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phẩm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2400" dirty="0">
                <a:latin typeface="UTM Avo" panose="02040603050506020204" pitchFamily="18" charset="0"/>
              </a:rPr>
              <a:t>- Qua </a:t>
            </a:r>
            <a:r>
              <a:rPr lang="en-US" sz="2400" dirty="0" err="1">
                <a:latin typeface="UTM Avo" panose="02040603050506020204" pitchFamily="18" charset="0"/>
              </a:rPr>
              <a:t>hoạt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động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toán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tế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huống</a:t>
            </a:r>
            <a:r>
              <a:rPr lang="en-US" sz="2400" dirty="0">
                <a:latin typeface="UTM Avo" panose="02040603050506020204" pitchFamily="18" charset="0"/>
              </a:rPr>
              <a:t> HS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năng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lực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quyết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vấn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đề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r>
              <a:rPr lang="en-US" sz="2400" dirty="0">
                <a:latin typeface="UTM Avo" panose="020406030505060202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</a:rPr>
              <a:t>Phát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triển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năng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lực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giao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tiếp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toán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algn="just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DBA6D79-E6D9-D3D4-2632-5B1421011A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528" y="4455268"/>
            <a:ext cx="2561753" cy="240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5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5058" y="3221502"/>
            <a:ext cx="592249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8000">
                <a:solidFill>
                  <a:srgbClr val="289D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Arruba KT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539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45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-22783" y="1805416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22784" y="4245990"/>
            <a:ext cx="4861926" cy="1269183"/>
            <a:chOff x="-22789" y="4245990"/>
            <a:chExt cx="4861926" cy="1269183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215615" y="4483690"/>
              <a:ext cx="4623522" cy="971090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</a:t>
              </a:r>
              <a:r>
                <a:rPr lang="vi-VN" sz="5400" b="1" kern="0" dirty="0">
                  <a:latin typeface="+mj-lt"/>
                  <a:cs typeface="Times New Roman" pitchFamily="18" charset="0"/>
                </a:rPr>
                <a:t>Hi -lô-gam</a:t>
              </a:r>
              <a:endParaRPr lang="en-US" sz="54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789" y="4245990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252966" y="4371603"/>
            <a:ext cx="4936043" cy="1176154"/>
            <a:chOff x="7368061" y="4371599"/>
            <a:chExt cx="3198922" cy="1176154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877662" y="4522598"/>
              <a:ext cx="2689321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vi-VN" sz="5400" b="1" kern="0" dirty="0">
                  <a:latin typeface="+mj-lt"/>
                  <a:cs typeface="Times New Roman" pitchFamily="18" charset="0"/>
                </a:rPr>
                <a:t>Ki-lô-gan</a:t>
              </a:r>
              <a:endParaRPr lang="en-US" sz="54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061" y="4371599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621966" y="5454780"/>
            <a:ext cx="5275035" cy="1374958"/>
            <a:chOff x="4549763" y="5535191"/>
            <a:chExt cx="3359184" cy="122283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Ki- lô- gam</a:t>
              </a:r>
              <a:endParaRPr lang="en-US" sz="5400" b="1" dirty="0">
                <a:solidFill>
                  <a:schemeClr val="tx1"/>
                </a:solidFill>
                <a:latin typeface="UTM Duepuntozero" panose="0204060305050602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763" y="5535191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28" y="-220093"/>
            <a:ext cx="7720506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96565" y="633823"/>
            <a:ext cx="6180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bg1"/>
                </a:solidFill>
                <a:latin typeface="+mj-lt"/>
              </a:rPr>
              <a:t>Kg đọc là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875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18047 -0.00254 " pathEditMode="relative" rAng="0" ptsTypes="AA">
                                      <p:cBhvr>
                                        <p:cTn id="3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-13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18047 -0.00254 " pathEditMode="relative" rAng="0" ptsTypes="AA">
                                      <p:cBhvr>
                                        <p:cTn id="5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-13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17904 -2.22222E-6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21460" y="4442088"/>
            <a:ext cx="3895394" cy="1269183"/>
            <a:chOff x="921455" y="4442088"/>
            <a:chExt cx="3895394" cy="1269183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958911" y="4667771"/>
              <a:ext cx="3857938" cy="1003878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7200" b="1" kern="0" dirty="0">
                  <a:latin typeface="+mj-lt"/>
                  <a:cs typeface="Times New Roman" pitchFamily="18" charset="0"/>
                </a:rPr>
                <a:t>57</a:t>
              </a:r>
              <a:endParaRPr lang="en-US" sz="96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455" y="4442088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6" y="4400694"/>
            <a:ext cx="3989977" cy="1270959"/>
            <a:chOff x="7547026" y="4400690"/>
            <a:chExt cx="3989977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6" y="4646494"/>
              <a:ext cx="3989977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7200" b="1" kern="0" dirty="0">
                  <a:latin typeface="+mj-lt"/>
                  <a:cs typeface="Times New Roman" pitchFamily="18" charset="0"/>
                </a:rPr>
                <a:t>67</a:t>
              </a:r>
              <a:endParaRPr lang="en-US" sz="66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244308" cy="1417238"/>
            <a:chOff x="4788311" y="5276154"/>
            <a:chExt cx="3244308" cy="1417237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5060819" y="5668236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7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47</a:t>
              </a:r>
              <a:endParaRPr lang="en-US" sz="7200" b="1" dirty="0">
                <a:solidFill>
                  <a:schemeClr val="tx1"/>
                </a:solidFill>
                <a:latin typeface="UTM Duepuntozero" panose="0204060305050602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11" y="-191606"/>
            <a:ext cx="7883842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02931" y="572926"/>
            <a:ext cx="62788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10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5</a:t>
            </a:r>
            <a:r>
              <a:rPr lang="vi-VN" sz="10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+ 32 = ?</a:t>
            </a:r>
            <a:endParaRPr lang="en-US" sz="100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73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6" y="1432334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5300" y="4442088"/>
            <a:ext cx="4934943" cy="1367671"/>
            <a:chOff x="-1352" y="4442088"/>
            <a:chExt cx="4219800" cy="1367671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273957" y="4568684"/>
              <a:ext cx="3944491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5500" b="1" kern="0" dirty="0">
                  <a:latin typeface="+mj-lt"/>
                  <a:cs typeface="Times New Roman" pitchFamily="18" charset="0"/>
                </a:rPr>
                <a:t>Khối lượng</a:t>
              </a:r>
              <a:endParaRPr lang="en-US" sz="55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52" y="4442088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715403" y="4508973"/>
            <a:ext cx="4539874" cy="1241075"/>
            <a:chOff x="7429053" y="4625310"/>
            <a:chExt cx="3032623" cy="1241075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489876" y="4625310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6000" b="1" kern="0" dirty="0">
                  <a:latin typeface="+mj-lt"/>
                  <a:cs typeface="Times New Roman" pitchFamily="18" charset="0"/>
                </a:rPr>
                <a:t>Độ dài</a:t>
              </a:r>
              <a:endParaRPr lang="en-US" sz="60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053" y="4658529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321394" y="5351455"/>
            <a:ext cx="4605518" cy="1420651"/>
            <a:chOff x="4788311" y="5276154"/>
            <a:chExt cx="3571399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6" y="5504331"/>
              <a:ext cx="3422564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6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Diện tích</a:t>
              </a:r>
              <a:endParaRPr lang="en-US" sz="6000" b="1" dirty="0">
                <a:solidFill>
                  <a:schemeClr val="tx1"/>
                </a:solidFill>
                <a:latin typeface="UTM Duepuntozero" panose="0204060305050602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20" y="-220092"/>
            <a:ext cx="7977351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30954" y="638038"/>
            <a:ext cx="6424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bg1"/>
                </a:solidFill>
                <a:latin typeface="+mj-lt"/>
              </a:rPr>
              <a:t>Kg là đơn vị đo?</a:t>
            </a:r>
            <a:endParaRPr lang="en-US" sz="5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309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7200" b="1" kern="0" dirty="0">
                  <a:latin typeface="+mj-lt"/>
                  <a:cs typeface="Times New Roman" pitchFamily="18" charset="0"/>
                </a:rPr>
                <a:t>4</a:t>
              </a:r>
              <a:endParaRPr lang="en-US" sz="66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7200" b="1" kern="0" dirty="0">
                  <a:latin typeface="+mj-lt"/>
                  <a:cs typeface="Times New Roman" pitchFamily="18" charset="0"/>
                </a:rPr>
                <a:t>6</a:t>
              </a:r>
              <a:endParaRPr lang="en-US" sz="66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7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7200" b="1" dirty="0">
                <a:solidFill>
                  <a:schemeClr val="tx1"/>
                </a:solidFill>
                <a:latin typeface="UTM Duepuntozero" panose="0204060305050602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89" y="-220092"/>
            <a:ext cx="9303708" cy="273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64" y="1958245"/>
            <a:ext cx="2715491" cy="27785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57248" y="203783"/>
            <a:ext cx="65218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+mj-lt"/>
              </a:rPr>
              <a:t>Hình bên có bao nhiêu hình tam giác?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79F7B3-BAD4-4AD6-B08C-980B0FEA520F}"/>
              </a:ext>
            </a:extLst>
          </p:cNvPr>
          <p:cNvGrpSpPr/>
          <p:nvPr/>
        </p:nvGrpSpPr>
        <p:grpSpPr>
          <a:xfrm>
            <a:off x="6818302" y="667148"/>
            <a:ext cx="2698990" cy="1448888"/>
            <a:chOff x="6497029" y="4570181"/>
            <a:chExt cx="4175126" cy="170485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E02034A-8361-46C9-A352-3AEF32637C98}"/>
                </a:ext>
              </a:extLst>
            </p:cNvPr>
            <p:cNvGrpSpPr/>
            <p:nvPr/>
          </p:nvGrpSpPr>
          <p:grpSpPr>
            <a:xfrm>
              <a:off x="6497029" y="4576994"/>
              <a:ext cx="4175126" cy="1698043"/>
              <a:chOff x="6474902" y="4588198"/>
              <a:chExt cx="2146079" cy="1691833"/>
            </a:xfrm>
          </p:grpSpPr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578DAB65-2A51-4F82-B2A6-F145F412A9BB}"/>
                  </a:ext>
                </a:extLst>
              </p:cNvPr>
              <p:cNvSpPr/>
              <p:nvPr/>
            </p:nvSpPr>
            <p:spPr>
              <a:xfrm>
                <a:off x="6474902" y="4588198"/>
                <a:ext cx="2146079" cy="1688507"/>
              </a:xfrm>
              <a:prstGeom prst="triangle">
                <a:avLst>
                  <a:gd name="adj" fmla="val 31765"/>
                </a:avLst>
              </a:prstGeom>
              <a:solidFill>
                <a:srgbClr val="92D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5739BBC-362B-4042-ADEA-48E87BBBCB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8190" y="4597573"/>
                <a:ext cx="664536" cy="168245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708B904-CC04-4852-8E5F-D4127D78EF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22753" y="4570181"/>
              <a:ext cx="296965" cy="169250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36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3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1870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ESENTATION_TITLE" val="卡通儿童可爱家长会动态PPT模板01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475</Words>
  <Application>Microsoft Office PowerPoint</Application>
  <PresentationFormat>Widescreen</PresentationFormat>
  <Paragraphs>99</Paragraphs>
  <Slides>16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UVN Mang Tre</vt:lpstr>
      <vt:lpstr>SVN-Newton</vt:lpstr>
      <vt:lpstr>UTM ViceroyJF</vt:lpstr>
      <vt:lpstr>UTM Showcard</vt:lpstr>
      <vt:lpstr>SVN-Ready</vt:lpstr>
      <vt:lpstr>SVN-Dancing Script</vt:lpstr>
      <vt:lpstr>Arial</vt:lpstr>
      <vt:lpstr>Calibri</vt:lpstr>
      <vt:lpstr>Cambria</vt:lpstr>
      <vt:lpstr>UTM Duepuntozero</vt:lpstr>
      <vt:lpstr>等线</vt:lpstr>
      <vt:lpstr>UTM Avo</vt:lpstr>
      <vt:lpstr>Times New Roman</vt:lpstr>
      <vt:lpstr>UTM Arruba KT</vt:lpstr>
      <vt:lpstr>#Li-N UVN Banh Mi</vt:lpstr>
      <vt:lpstr>#9Slide07 HoneyCream</vt:lpstr>
      <vt:lpstr>#9Slide07 Altus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tr96</dc:title>
  <dc:subject>Toán</dc:subject>
  <dc:creator/>
  <cp:keywords>Tu Bui</cp:keywords>
  <cp:lastModifiedBy/>
  <cp:revision>1</cp:revision>
  <dcterms:created xsi:type="dcterms:W3CDTF">2018-12-05T05:12:31Z</dcterms:created>
  <dcterms:modified xsi:type="dcterms:W3CDTF">2024-04-04T09:57:17Z</dcterms:modified>
</cp:coreProperties>
</file>